
<file path=[Content_Types].xml><?xml version="1.0" encoding="utf-8"?>
<Types xmlns="http://schemas.openxmlformats.org/package/2006/content-types">
  <Default Extension="jpeg" ContentType="image/jpeg"/>
  <Default Extension="mp4" ContentType="vide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3FE796-CC70-53C5-DCE8-F81683292160}" v="2" dt="2023-08-16T13:31:43.940"/>
    <p1510:client id="{6C16E868-471F-EABC-9E73-2D6505DC8B9C}" v="1" dt="2023-08-14T11:30:32.107"/>
    <p1510:client id="{81201411-C7C5-2E84-0C28-438F93ED2123}" v="42" dt="2022-08-02T11:27:21.807"/>
    <p1510:client id="{AA5709F4-98CF-474A-BC6E-2B02656470B5}" v="151" dt="2022-07-29T15:32:10.6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bara H. Brewer" userId="S::bhbrewer@mauryk12.org::41548fef-cab2-40cb-b317-887447ee3a28" providerId="AD" clId="Web-{AA5709F4-98CF-474A-BC6E-2B02656470B5}"/>
    <pc:docChg chg="modSld addMainMaster delMainMaster">
      <pc:chgData name="Barbara H. Brewer" userId="S::bhbrewer@mauryk12.org::41548fef-cab2-40cb-b317-887447ee3a28" providerId="AD" clId="Web-{AA5709F4-98CF-474A-BC6E-2B02656470B5}" dt="2022-07-29T15:32:03.291" v="171" actId="20577"/>
      <pc:docMkLst>
        <pc:docMk/>
      </pc:docMkLst>
      <pc:sldChg chg="addSp delSp modSp mod setBg modClrScheme addAnim delAnim setClrOvrMap chgLayout">
        <pc:chgData name="Barbara H. Brewer" userId="S::bhbrewer@mauryk12.org::41548fef-cab2-40cb-b317-887447ee3a28" providerId="AD" clId="Web-{AA5709F4-98CF-474A-BC6E-2B02656470B5}" dt="2022-07-29T15:32:03.291" v="171" actId="20577"/>
        <pc:sldMkLst>
          <pc:docMk/>
          <pc:sldMk cId="109857222" sldId="256"/>
        </pc:sldMkLst>
        <pc:spChg chg="mod">
          <ac:chgData name="Barbara H. Brewer" userId="S::bhbrewer@mauryk12.org::41548fef-cab2-40cb-b317-887447ee3a28" providerId="AD" clId="Web-{AA5709F4-98CF-474A-BC6E-2B02656470B5}" dt="2022-07-29T12:55:13.374" v="55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Barbara H. Brewer" userId="S::bhbrewer@mauryk12.org::41548fef-cab2-40cb-b317-887447ee3a28" providerId="AD" clId="Web-{AA5709F4-98CF-474A-BC6E-2B02656470B5}" dt="2022-07-29T15:32:03.291" v="171" actId="20577"/>
          <ac:spMkLst>
            <pc:docMk/>
            <pc:sldMk cId="109857222" sldId="256"/>
            <ac:spMk id="3" creationId="{00000000-0000-0000-0000-000000000000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4:02.169" v="28"/>
          <ac:spMkLst>
            <pc:docMk/>
            <pc:sldMk cId="109857222" sldId="256"/>
            <ac:spMk id="9" creationId="{2FB82883-1DC0-4BE1-A607-009095F3355A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4:02.169" v="28"/>
          <ac:spMkLst>
            <pc:docMk/>
            <pc:sldMk cId="109857222" sldId="256"/>
            <ac:spMk id="11" creationId="{9FA98EAA-A866-4C95-A2A8-44E46FBAD5A0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4:07.841" v="34"/>
          <ac:spMkLst>
            <pc:docMk/>
            <pc:sldMk cId="109857222" sldId="256"/>
            <ac:spMk id="13" creationId="{08B44AFE-C181-7047-8CC9-CA00BD385EEA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4:07.841" v="34"/>
          <ac:spMkLst>
            <pc:docMk/>
            <pc:sldMk cId="109857222" sldId="256"/>
            <ac:spMk id="14" creationId="{A88F843D-1C1B-C740-AC27-E3238D0F5F47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4:07.841" v="34"/>
          <ac:spMkLst>
            <pc:docMk/>
            <pc:sldMk cId="109857222" sldId="256"/>
            <ac:spMk id="16" creationId="{A21C8291-E3D5-4240-8FF4-E5213CBCC453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4:11.857" v="40"/>
          <ac:spMkLst>
            <pc:docMk/>
            <pc:sldMk cId="109857222" sldId="256"/>
            <ac:spMk id="18" creationId="{E2BA2BD9-7B54-4190-8F06-3EF3658A0020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4:11.857" v="40"/>
          <ac:spMkLst>
            <pc:docMk/>
            <pc:sldMk cId="109857222" sldId="256"/>
            <ac:spMk id="19" creationId="{184F9D61-9303-40B4-9F7E-66A9B4EDC458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4:11.857" v="40"/>
          <ac:spMkLst>
            <pc:docMk/>
            <pc:sldMk cId="109857222" sldId="256"/>
            <ac:spMk id="21" creationId="{648D746A-0359-4EAE-8CF9-062E281698EC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5:13.374" v="55"/>
          <ac:spMkLst>
            <pc:docMk/>
            <pc:sldMk cId="109857222" sldId="256"/>
            <ac:spMk id="24" creationId="{2FB82883-1DC0-4BE1-A607-009095F3355A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5:13.374" v="55"/>
          <ac:spMkLst>
            <pc:docMk/>
            <pc:sldMk cId="109857222" sldId="256"/>
            <ac:spMk id="26" creationId="{9FA98EAA-A866-4C95-A2A8-44E46FBAD5A0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4:50.092" v="47"/>
          <ac:spMkLst>
            <pc:docMk/>
            <pc:sldMk cId="109857222" sldId="256"/>
            <ac:spMk id="31" creationId="{0760E4C7-47B8-4356-ABCA-CC9C79E2D2B6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4:50.092" v="47"/>
          <ac:spMkLst>
            <pc:docMk/>
            <pc:sldMk cId="109857222" sldId="256"/>
            <ac:spMk id="33" creationId="{824F4927-E645-48C1-B709-AC214B1B75B1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4:50.092" v="47"/>
          <ac:spMkLst>
            <pc:docMk/>
            <pc:sldMk cId="109857222" sldId="256"/>
            <ac:spMk id="35" creationId="{5C3A0317-07C5-421D-8353-23737ABDC422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4:55.826" v="49"/>
          <ac:spMkLst>
            <pc:docMk/>
            <pc:sldMk cId="109857222" sldId="256"/>
            <ac:spMk id="39" creationId="{74E3E963-7ADC-4469-A079-F78B0BC6F60C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5:07.139" v="53"/>
          <ac:spMkLst>
            <pc:docMk/>
            <pc:sldMk cId="109857222" sldId="256"/>
            <ac:spMk id="41" creationId="{BA53A868-C420-4BAE-9244-EC162AF05CFC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4:55.826" v="49"/>
          <ac:spMkLst>
            <pc:docMk/>
            <pc:sldMk cId="109857222" sldId="256"/>
            <ac:spMk id="44" creationId="{C864DEA4-D6B8-4DEF-B1D0-6D5672FA8D22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5:03.389" v="51"/>
          <ac:spMkLst>
            <pc:docMk/>
            <pc:sldMk cId="109857222" sldId="256"/>
            <ac:spMk id="48" creationId="{B50D074C-5457-4294-A181-6B67F41468B4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5:03.389" v="51"/>
          <ac:spMkLst>
            <pc:docMk/>
            <pc:sldMk cId="109857222" sldId="256"/>
            <ac:spMk id="49" creationId="{F489C2E0-4895-4B72-85EA-7EE9FAFFDC7E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5:07.139" v="53"/>
          <ac:spMkLst>
            <pc:docMk/>
            <pc:sldMk cId="109857222" sldId="256"/>
            <ac:spMk id="52" creationId="{EA4E4267-CAF0-4C38-8DC6-CD3B1A9F046E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5:07.139" v="53"/>
          <ac:spMkLst>
            <pc:docMk/>
            <pc:sldMk cId="109857222" sldId="256"/>
            <ac:spMk id="53" creationId="{0EE3ACC5-126D-4BA4-8B45-7F0B5B839C51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5:07.139" v="53"/>
          <ac:spMkLst>
            <pc:docMk/>
            <pc:sldMk cId="109857222" sldId="256"/>
            <ac:spMk id="54" creationId="{AB2868F7-FE10-4289-A5BD-90763C7A2F5A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5:07.139" v="53"/>
          <ac:spMkLst>
            <pc:docMk/>
            <pc:sldMk cId="109857222" sldId="256"/>
            <ac:spMk id="55" creationId="{BD94142C-10EE-487C-A327-404FDF358F22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5:07.139" v="53"/>
          <ac:spMkLst>
            <pc:docMk/>
            <pc:sldMk cId="109857222" sldId="256"/>
            <ac:spMk id="56" creationId="{5F7FAC2D-7A74-4939-A917-A1A5AF935685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5:13.374" v="55"/>
          <ac:spMkLst>
            <pc:docMk/>
            <pc:sldMk cId="109857222" sldId="256"/>
            <ac:spMk id="69" creationId="{13B6DAC6-0186-4D62-AD69-90B9C0411EA3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5:13.374" v="55"/>
          <ac:spMkLst>
            <pc:docMk/>
            <pc:sldMk cId="109857222" sldId="256"/>
            <ac:spMk id="70" creationId="{BA6285CA-6AFA-4F27-AFB5-1B32CDE09B1A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5:13.374" v="55"/>
          <ac:spMkLst>
            <pc:docMk/>
            <pc:sldMk cId="109857222" sldId="256"/>
            <ac:spMk id="71" creationId="{94D786EB-944C-47D5-B631-899F4029B02E}"/>
          </ac:spMkLst>
        </pc:spChg>
        <pc:spChg chg="add del">
          <ac:chgData name="Barbara H. Brewer" userId="S::bhbrewer@mauryk12.org::41548fef-cab2-40cb-b317-887447ee3a28" providerId="AD" clId="Web-{AA5709F4-98CF-474A-BC6E-2B02656470B5}" dt="2022-07-29T12:55:13.374" v="55"/>
          <ac:spMkLst>
            <pc:docMk/>
            <pc:sldMk cId="109857222" sldId="256"/>
            <ac:spMk id="72" creationId="{41FB6F01-9581-4ED4-833E-048E9F3C8BEA}"/>
          </ac:spMkLst>
        </pc:spChg>
        <pc:grpChg chg="add del">
          <ac:chgData name="Barbara H. Brewer" userId="S::bhbrewer@mauryk12.org::41548fef-cab2-40cb-b317-887447ee3a28" providerId="AD" clId="Web-{AA5709F4-98CF-474A-BC6E-2B02656470B5}" dt="2022-07-29T12:54:55.826" v="49"/>
          <ac:grpSpMkLst>
            <pc:docMk/>
            <pc:sldMk cId="109857222" sldId="256"/>
            <ac:grpSpMk id="40" creationId="{F2FD01A0-E6FF-41CD-AEBD-279232B90D43}"/>
          </ac:grpSpMkLst>
        </pc:grpChg>
        <pc:grpChg chg="add del">
          <ac:chgData name="Barbara H. Brewer" userId="S::bhbrewer@mauryk12.org::41548fef-cab2-40cb-b317-887447ee3a28" providerId="AD" clId="Web-{AA5709F4-98CF-474A-BC6E-2B02656470B5}" dt="2022-07-29T12:54:55.826" v="49"/>
          <ac:grpSpMkLst>
            <pc:docMk/>
            <pc:sldMk cId="109857222" sldId="256"/>
            <ac:grpSpMk id="45" creationId="{3C9AA14C-80A4-427C-A911-28CD20C56E5E}"/>
          </ac:grpSpMkLst>
        </pc:grpChg>
        <pc:grpChg chg="add del">
          <ac:chgData name="Barbara H. Brewer" userId="S::bhbrewer@mauryk12.org::41548fef-cab2-40cb-b317-887447ee3a28" providerId="AD" clId="Web-{AA5709F4-98CF-474A-BC6E-2B02656470B5}" dt="2022-07-29T12:55:13.374" v="55"/>
          <ac:grpSpMkLst>
            <pc:docMk/>
            <pc:sldMk cId="109857222" sldId="256"/>
            <ac:grpSpMk id="73" creationId="{91108A0F-8C78-4294-B028-9F09581FC0A3}"/>
          </ac:grpSpMkLst>
        </pc:grpChg>
        <pc:picChg chg="add del">
          <ac:chgData name="Barbara H. Brewer" userId="S::bhbrewer@mauryk12.org::41548fef-cab2-40cb-b317-887447ee3a28" providerId="AD" clId="Web-{AA5709F4-98CF-474A-BC6E-2B02656470B5}" dt="2022-07-29T12:54:02.169" v="28"/>
          <ac:picMkLst>
            <pc:docMk/>
            <pc:sldMk cId="109857222" sldId="256"/>
            <ac:picMk id="4" creationId="{F5E3380A-4C6B-C670-110D-600A5D453C37}"/>
          </ac:picMkLst>
        </pc:picChg>
        <pc:picChg chg="add del">
          <ac:chgData name="Barbara H. Brewer" userId="S::bhbrewer@mauryk12.org::41548fef-cab2-40cb-b317-887447ee3a28" providerId="AD" clId="Web-{AA5709F4-98CF-474A-BC6E-2B02656470B5}" dt="2022-07-29T12:54:07.841" v="34"/>
          <ac:picMkLst>
            <pc:docMk/>
            <pc:sldMk cId="109857222" sldId="256"/>
            <ac:picMk id="15" creationId="{BBBEBDC9-7420-56CE-EAA8-6F43B141B36D}"/>
          </ac:picMkLst>
        </pc:picChg>
        <pc:picChg chg="add del">
          <ac:chgData name="Barbara H. Brewer" userId="S::bhbrewer@mauryk12.org::41548fef-cab2-40cb-b317-887447ee3a28" providerId="AD" clId="Web-{AA5709F4-98CF-474A-BC6E-2B02656470B5}" dt="2022-07-29T12:54:11.857" v="40"/>
          <ac:picMkLst>
            <pc:docMk/>
            <pc:sldMk cId="109857222" sldId="256"/>
            <ac:picMk id="20" creationId="{77A8F6B4-01A4-1769-F5B6-BC5CB9F25DFF}"/>
          </ac:picMkLst>
        </pc:picChg>
        <pc:picChg chg="add mod ord">
          <ac:chgData name="Barbara H. Brewer" userId="S::bhbrewer@mauryk12.org::41548fef-cab2-40cb-b317-887447ee3a28" providerId="AD" clId="Web-{AA5709F4-98CF-474A-BC6E-2B02656470B5}" dt="2022-07-29T12:55:13.374" v="55"/>
          <ac:picMkLst>
            <pc:docMk/>
            <pc:sldMk cId="109857222" sldId="256"/>
            <ac:picMk id="25" creationId="{F5E3380A-4C6B-C670-110D-600A5D453C37}"/>
          </ac:picMkLst>
        </pc:picChg>
        <pc:cxnChg chg="add del">
          <ac:chgData name="Barbara H. Brewer" userId="S::bhbrewer@mauryk12.org::41548fef-cab2-40cb-b317-887447ee3a28" providerId="AD" clId="Web-{AA5709F4-98CF-474A-BC6E-2B02656470B5}" dt="2022-07-29T12:54:11.857" v="40"/>
          <ac:cxnSpMkLst>
            <pc:docMk/>
            <pc:sldMk cId="109857222" sldId="256"/>
            <ac:cxnSpMk id="22" creationId="{3816C099-0516-4486-BC06-E0DCD29DDF29}"/>
          </ac:cxnSpMkLst>
        </pc:cxnChg>
        <pc:cxnChg chg="add del">
          <ac:chgData name="Barbara H. Brewer" userId="S::bhbrewer@mauryk12.org::41548fef-cab2-40cb-b317-887447ee3a28" providerId="AD" clId="Web-{AA5709F4-98CF-474A-BC6E-2B02656470B5}" dt="2022-07-29T12:54:50.092" v="47"/>
          <ac:cxnSpMkLst>
            <pc:docMk/>
            <pc:sldMk cId="109857222" sldId="256"/>
            <ac:cxnSpMk id="37" creationId="{414C5C93-B9E9-4392-ADCF-ABF21209DD56}"/>
          </ac:cxnSpMkLst>
        </pc:cxnChg>
        <pc:cxnChg chg="add del">
          <ac:chgData name="Barbara H. Brewer" userId="S::bhbrewer@mauryk12.org::41548fef-cab2-40cb-b317-887447ee3a28" providerId="AD" clId="Web-{AA5709F4-98CF-474A-BC6E-2B02656470B5}" dt="2022-07-29T12:55:07.139" v="53"/>
          <ac:cxnSpMkLst>
            <pc:docMk/>
            <pc:sldMk cId="109857222" sldId="256"/>
            <ac:cxnSpMk id="43" creationId="{C2686EF3-81CC-419F-96C3-002A75880309}"/>
          </ac:cxnSpMkLst>
        </pc:cxnChg>
        <pc:cxnChg chg="add del">
          <ac:chgData name="Barbara H. Brewer" userId="S::bhbrewer@mauryk12.org::41548fef-cab2-40cb-b317-887447ee3a28" providerId="AD" clId="Web-{AA5709F4-98CF-474A-BC6E-2B02656470B5}" dt="2022-07-29T12:55:07.139" v="53"/>
          <ac:cxnSpMkLst>
            <pc:docMk/>
            <pc:sldMk cId="109857222" sldId="256"/>
            <ac:cxnSpMk id="47" creationId="{1ECFA516-C18C-41AE-AFF2-A0D0A59C9E90}"/>
          </ac:cxnSpMkLst>
        </pc:cxnChg>
        <pc:cxnChg chg="add del">
          <ac:chgData name="Barbara H. Brewer" userId="S::bhbrewer@mauryk12.org::41548fef-cab2-40cb-b317-887447ee3a28" providerId="AD" clId="Web-{AA5709F4-98CF-474A-BC6E-2B02656470B5}" dt="2022-07-29T12:55:03.389" v="51"/>
          <ac:cxnSpMkLst>
            <pc:docMk/>
            <pc:sldMk cId="109857222" sldId="256"/>
            <ac:cxnSpMk id="50" creationId="{2E6B6C39-3A8E-4EAF-A0CD-4FE0CDFCD7DB}"/>
          </ac:cxnSpMkLst>
        </pc:cxnChg>
        <pc:cxnChg chg="add del">
          <ac:chgData name="Barbara H. Brewer" userId="S::bhbrewer@mauryk12.org::41548fef-cab2-40cb-b317-887447ee3a28" providerId="AD" clId="Web-{AA5709F4-98CF-474A-BC6E-2B02656470B5}" dt="2022-07-29T12:55:07.139" v="53"/>
          <ac:cxnSpMkLst>
            <pc:docMk/>
            <pc:sldMk cId="109857222" sldId="256"/>
            <ac:cxnSpMk id="57" creationId="{F8D93CCA-A85E-4529-A6F0-8BB54D27BCD1}"/>
          </ac:cxnSpMkLst>
        </pc:cxnChg>
      </pc:sldChg>
      <pc:sldMasterChg chg="add del addSldLayout delSldLayout">
        <pc:chgData name="Barbara H. Brewer" userId="S::bhbrewer@mauryk12.org::41548fef-cab2-40cb-b317-887447ee3a28" providerId="AD" clId="Web-{AA5709F4-98CF-474A-BC6E-2B02656470B5}" dt="2022-07-29T12:54:12.216" v="41"/>
        <pc:sldMasterMkLst>
          <pc:docMk/>
          <pc:sldMasterMk cId="2460954070" sldId="2147483660"/>
        </pc:sldMasterMkLst>
        <pc:sldLayoutChg chg="add del">
          <pc:chgData name="Barbara H. Brewer" userId="S::bhbrewer@mauryk12.org::41548fef-cab2-40cb-b317-887447ee3a28" providerId="AD" clId="Web-{AA5709F4-98CF-474A-BC6E-2B02656470B5}" dt="2022-07-29T12:54:12.216" v="41"/>
          <pc:sldLayoutMkLst>
            <pc:docMk/>
            <pc:sldMasterMk cId="2460954070" sldId="2147483660"/>
            <pc:sldLayoutMk cId="2385387890" sldId="2147483661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2.216" v="41"/>
          <pc:sldLayoutMkLst>
            <pc:docMk/>
            <pc:sldMasterMk cId="2460954070" sldId="2147483660"/>
            <pc:sldLayoutMk cId="949138452" sldId="2147483662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2.216" v="41"/>
          <pc:sldLayoutMkLst>
            <pc:docMk/>
            <pc:sldMasterMk cId="2460954070" sldId="2147483660"/>
            <pc:sldLayoutMk cId="2591524520" sldId="2147483663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2.216" v="41"/>
          <pc:sldLayoutMkLst>
            <pc:docMk/>
            <pc:sldMasterMk cId="2460954070" sldId="2147483660"/>
            <pc:sldLayoutMk cId="1203092039" sldId="2147483664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2.216" v="41"/>
          <pc:sldLayoutMkLst>
            <pc:docMk/>
            <pc:sldMasterMk cId="2460954070" sldId="2147483660"/>
            <pc:sldLayoutMk cId="3733172339" sldId="2147483665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2.216" v="41"/>
          <pc:sldLayoutMkLst>
            <pc:docMk/>
            <pc:sldMasterMk cId="2460954070" sldId="2147483660"/>
            <pc:sldLayoutMk cId="3210312558" sldId="2147483666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2.216" v="41"/>
          <pc:sldLayoutMkLst>
            <pc:docMk/>
            <pc:sldMasterMk cId="2460954070" sldId="2147483660"/>
            <pc:sldLayoutMk cId="3146388984" sldId="2147483667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2.216" v="41"/>
          <pc:sldLayoutMkLst>
            <pc:docMk/>
            <pc:sldMasterMk cId="2460954070" sldId="2147483660"/>
            <pc:sldLayoutMk cId="3171841454" sldId="2147483668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2.216" v="41"/>
          <pc:sldLayoutMkLst>
            <pc:docMk/>
            <pc:sldMasterMk cId="2460954070" sldId="2147483660"/>
            <pc:sldLayoutMk cId="1718958274" sldId="2147483669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2.216" v="41"/>
          <pc:sldLayoutMkLst>
            <pc:docMk/>
            <pc:sldMasterMk cId="2460954070" sldId="2147483660"/>
            <pc:sldLayoutMk cId="2202905451" sldId="2147483670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2.216" v="41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del replId addSldLayout delSldLayout">
        <pc:chgData name="Barbara H. Brewer" userId="S::bhbrewer@mauryk12.org::41548fef-cab2-40cb-b317-887447ee3a28" providerId="AD" clId="Web-{AA5709F4-98CF-474A-BC6E-2B02656470B5}" dt="2022-07-29T12:54:02.169" v="28"/>
        <pc:sldMasterMkLst>
          <pc:docMk/>
          <pc:sldMasterMk cId="3031956926" sldId="2147483672"/>
        </pc:sldMasterMkLst>
        <pc:sldLayoutChg chg="add del">
          <pc:chgData name="Barbara H. Brewer" userId="S::bhbrewer@mauryk12.org::41548fef-cab2-40cb-b317-887447ee3a28" providerId="AD" clId="Web-{AA5709F4-98CF-474A-BC6E-2B02656470B5}" dt="2022-07-29T12:54:02.169" v="28"/>
          <pc:sldLayoutMkLst>
            <pc:docMk/>
            <pc:sldMasterMk cId="3031956926" sldId="2147483672"/>
            <pc:sldLayoutMk cId="149893169" sldId="2147483673"/>
          </pc:sldLayoutMkLst>
        </pc:sldLayoutChg>
        <pc:sldLayoutChg chg="add del replId">
          <pc:chgData name="Barbara H. Brewer" userId="S::bhbrewer@mauryk12.org::41548fef-cab2-40cb-b317-887447ee3a28" providerId="AD" clId="Web-{AA5709F4-98CF-474A-BC6E-2B02656470B5}" dt="2022-07-29T12:54:02.169" v="28"/>
          <pc:sldLayoutMkLst>
            <pc:docMk/>
            <pc:sldMasterMk cId="3031956926" sldId="2147483672"/>
            <pc:sldLayoutMk cId="1871003523" sldId="2147483674"/>
          </pc:sldLayoutMkLst>
        </pc:sldLayoutChg>
        <pc:sldLayoutChg chg="add del replId">
          <pc:chgData name="Barbara H. Brewer" userId="S::bhbrewer@mauryk12.org::41548fef-cab2-40cb-b317-887447ee3a28" providerId="AD" clId="Web-{AA5709F4-98CF-474A-BC6E-2B02656470B5}" dt="2022-07-29T12:54:02.169" v="28"/>
          <pc:sldLayoutMkLst>
            <pc:docMk/>
            <pc:sldMasterMk cId="3031956926" sldId="2147483672"/>
            <pc:sldLayoutMk cId="2465424922" sldId="2147483675"/>
          </pc:sldLayoutMkLst>
        </pc:sldLayoutChg>
        <pc:sldLayoutChg chg="add del replId">
          <pc:chgData name="Barbara H. Brewer" userId="S::bhbrewer@mauryk12.org::41548fef-cab2-40cb-b317-887447ee3a28" providerId="AD" clId="Web-{AA5709F4-98CF-474A-BC6E-2B02656470B5}" dt="2022-07-29T12:54:02.169" v="28"/>
          <pc:sldLayoutMkLst>
            <pc:docMk/>
            <pc:sldMasterMk cId="3031956926" sldId="2147483672"/>
            <pc:sldLayoutMk cId="2852641125" sldId="2147483676"/>
          </pc:sldLayoutMkLst>
        </pc:sldLayoutChg>
        <pc:sldLayoutChg chg="add del replId">
          <pc:chgData name="Barbara H. Brewer" userId="S::bhbrewer@mauryk12.org::41548fef-cab2-40cb-b317-887447ee3a28" providerId="AD" clId="Web-{AA5709F4-98CF-474A-BC6E-2B02656470B5}" dt="2022-07-29T12:54:02.169" v="28"/>
          <pc:sldLayoutMkLst>
            <pc:docMk/>
            <pc:sldMasterMk cId="3031956926" sldId="2147483672"/>
            <pc:sldLayoutMk cId="1177433102" sldId="2147483677"/>
          </pc:sldLayoutMkLst>
        </pc:sldLayoutChg>
        <pc:sldLayoutChg chg="add del replId">
          <pc:chgData name="Barbara H. Brewer" userId="S::bhbrewer@mauryk12.org::41548fef-cab2-40cb-b317-887447ee3a28" providerId="AD" clId="Web-{AA5709F4-98CF-474A-BC6E-2B02656470B5}" dt="2022-07-29T12:54:02.169" v="28"/>
          <pc:sldLayoutMkLst>
            <pc:docMk/>
            <pc:sldMasterMk cId="3031956926" sldId="2147483672"/>
            <pc:sldLayoutMk cId="1593482201" sldId="2147483678"/>
          </pc:sldLayoutMkLst>
        </pc:sldLayoutChg>
        <pc:sldLayoutChg chg="add del replId">
          <pc:chgData name="Barbara H. Brewer" userId="S::bhbrewer@mauryk12.org::41548fef-cab2-40cb-b317-887447ee3a28" providerId="AD" clId="Web-{AA5709F4-98CF-474A-BC6E-2B02656470B5}" dt="2022-07-29T12:54:02.169" v="28"/>
          <pc:sldLayoutMkLst>
            <pc:docMk/>
            <pc:sldMasterMk cId="3031956926" sldId="2147483672"/>
            <pc:sldLayoutMk cId="3213691188" sldId="2147483679"/>
          </pc:sldLayoutMkLst>
        </pc:sldLayoutChg>
        <pc:sldLayoutChg chg="add del replId">
          <pc:chgData name="Barbara H. Brewer" userId="S::bhbrewer@mauryk12.org::41548fef-cab2-40cb-b317-887447ee3a28" providerId="AD" clId="Web-{AA5709F4-98CF-474A-BC6E-2B02656470B5}" dt="2022-07-29T12:54:02.169" v="28"/>
          <pc:sldLayoutMkLst>
            <pc:docMk/>
            <pc:sldMasterMk cId="3031956926" sldId="2147483672"/>
            <pc:sldLayoutMk cId="2686976738" sldId="2147483680"/>
          </pc:sldLayoutMkLst>
        </pc:sldLayoutChg>
        <pc:sldLayoutChg chg="add del replId">
          <pc:chgData name="Barbara H. Brewer" userId="S::bhbrewer@mauryk12.org::41548fef-cab2-40cb-b317-887447ee3a28" providerId="AD" clId="Web-{AA5709F4-98CF-474A-BC6E-2B02656470B5}" dt="2022-07-29T12:54:02.169" v="28"/>
          <pc:sldLayoutMkLst>
            <pc:docMk/>
            <pc:sldMasterMk cId="3031956926" sldId="2147483672"/>
            <pc:sldLayoutMk cId="2698594208" sldId="2147483681"/>
          </pc:sldLayoutMkLst>
        </pc:sldLayoutChg>
        <pc:sldLayoutChg chg="add del replId">
          <pc:chgData name="Barbara H. Brewer" userId="S::bhbrewer@mauryk12.org::41548fef-cab2-40cb-b317-887447ee3a28" providerId="AD" clId="Web-{AA5709F4-98CF-474A-BC6E-2B02656470B5}" dt="2022-07-29T12:54:02.169" v="28"/>
          <pc:sldLayoutMkLst>
            <pc:docMk/>
            <pc:sldMasterMk cId="3031956926" sldId="2147483672"/>
            <pc:sldLayoutMk cId="4044456712" sldId="2147483682"/>
          </pc:sldLayoutMkLst>
        </pc:sldLayoutChg>
        <pc:sldLayoutChg chg="add del replId">
          <pc:chgData name="Barbara H. Brewer" userId="S::bhbrewer@mauryk12.org::41548fef-cab2-40cb-b317-887447ee3a28" providerId="AD" clId="Web-{AA5709F4-98CF-474A-BC6E-2B02656470B5}" dt="2022-07-29T12:54:02.169" v="28"/>
          <pc:sldLayoutMkLst>
            <pc:docMk/>
            <pc:sldMasterMk cId="3031956926" sldId="2147483672"/>
            <pc:sldLayoutMk cId="2599897164" sldId="2147483683"/>
          </pc:sldLayoutMkLst>
        </pc:sldLayoutChg>
      </pc:sldMasterChg>
      <pc:sldMasterChg chg="add del addSldLayout delSldLayout">
        <pc:chgData name="Barbara H. Brewer" userId="S::bhbrewer@mauryk12.org::41548fef-cab2-40cb-b317-887447ee3a28" providerId="AD" clId="Web-{AA5709F4-98CF-474A-BC6E-2B02656470B5}" dt="2022-07-29T12:55:03.389" v="51"/>
        <pc:sldMasterMkLst>
          <pc:docMk/>
          <pc:sldMasterMk cId="42040176" sldId="2147483684"/>
        </pc:sldMasterMkLst>
        <pc:sldLayoutChg chg="add del">
          <pc:chgData name="Barbara H. Brewer" userId="S::bhbrewer@mauryk12.org::41548fef-cab2-40cb-b317-887447ee3a28" providerId="AD" clId="Web-{AA5709F4-98CF-474A-BC6E-2B02656470B5}" dt="2022-07-29T12:55:03.389" v="51"/>
          <pc:sldLayoutMkLst>
            <pc:docMk/>
            <pc:sldMasterMk cId="42040176" sldId="2147483684"/>
            <pc:sldLayoutMk cId="3094448357" sldId="2147483685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3.389" v="51"/>
          <pc:sldLayoutMkLst>
            <pc:docMk/>
            <pc:sldMasterMk cId="42040176" sldId="2147483684"/>
            <pc:sldLayoutMk cId="3829468042" sldId="2147483686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3.389" v="51"/>
          <pc:sldLayoutMkLst>
            <pc:docMk/>
            <pc:sldMasterMk cId="42040176" sldId="2147483684"/>
            <pc:sldLayoutMk cId="132732343" sldId="2147483687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3.389" v="51"/>
          <pc:sldLayoutMkLst>
            <pc:docMk/>
            <pc:sldMasterMk cId="42040176" sldId="2147483684"/>
            <pc:sldLayoutMk cId="3250847209" sldId="2147483688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3.389" v="51"/>
          <pc:sldLayoutMkLst>
            <pc:docMk/>
            <pc:sldMasterMk cId="42040176" sldId="2147483684"/>
            <pc:sldLayoutMk cId="3820821434" sldId="2147483689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3.389" v="51"/>
          <pc:sldLayoutMkLst>
            <pc:docMk/>
            <pc:sldMasterMk cId="42040176" sldId="2147483684"/>
            <pc:sldLayoutMk cId="395021669" sldId="2147483690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3.389" v="51"/>
          <pc:sldLayoutMkLst>
            <pc:docMk/>
            <pc:sldMasterMk cId="42040176" sldId="2147483684"/>
            <pc:sldLayoutMk cId="1654512863" sldId="2147483691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3.389" v="51"/>
          <pc:sldLayoutMkLst>
            <pc:docMk/>
            <pc:sldMasterMk cId="42040176" sldId="2147483684"/>
            <pc:sldLayoutMk cId="4160930044" sldId="2147483692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3.389" v="51"/>
          <pc:sldLayoutMkLst>
            <pc:docMk/>
            <pc:sldMasterMk cId="42040176" sldId="2147483684"/>
            <pc:sldLayoutMk cId="1392111865" sldId="2147483693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3.389" v="51"/>
          <pc:sldLayoutMkLst>
            <pc:docMk/>
            <pc:sldMasterMk cId="42040176" sldId="2147483684"/>
            <pc:sldLayoutMk cId="2830016764" sldId="2147483694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3.389" v="51"/>
          <pc:sldLayoutMkLst>
            <pc:docMk/>
            <pc:sldMasterMk cId="42040176" sldId="2147483684"/>
            <pc:sldLayoutMk cId="2628447344" sldId="2147483695"/>
          </pc:sldLayoutMkLst>
        </pc:sldLayoutChg>
      </pc:sldMasterChg>
      <pc:sldMasterChg chg="add del addSldLayout delSldLayout">
        <pc:chgData name="Barbara H. Brewer" userId="S::bhbrewer@mauryk12.org::41548fef-cab2-40cb-b317-887447ee3a28" providerId="AD" clId="Web-{AA5709F4-98CF-474A-BC6E-2B02656470B5}" dt="2022-07-29T12:54:07.841" v="34"/>
        <pc:sldMasterMkLst>
          <pc:docMk/>
          <pc:sldMasterMk cId="3830676227" sldId="2147483685"/>
        </pc:sldMasterMkLst>
        <pc:sldLayoutChg chg="add del">
          <pc:chgData name="Barbara H. Brewer" userId="S::bhbrewer@mauryk12.org::41548fef-cab2-40cb-b317-887447ee3a28" providerId="AD" clId="Web-{AA5709F4-98CF-474A-BC6E-2B02656470B5}" dt="2022-07-29T12:54:07.841" v="34"/>
          <pc:sldLayoutMkLst>
            <pc:docMk/>
            <pc:sldMasterMk cId="3830676227" sldId="2147483685"/>
            <pc:sldLayoutMk cId="571966087" sldId="2147483674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07.841" v="34"/>
          <pc:sldLayoutMkLst>
            <pc:docMk/>
            <pc:sldMasterMk cId="3830676227" sldId="2147483685"/>
            <pc:sldLayoutMk cId="630093741" sldId="2147483675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07.841" v="34"/>
          <pc:sldLayoutMkLst>
            <pc:docMk/>
            <pc:sldMasterMk cId="3830676227" sldId="2147483685"/>
            <pc:sldLayoutMk cId="543040872" sldId="2147483676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07.841" v="34"/>
          <pc:sldLayoutMkLst>
            <pc:docMk/>
            <pc:sldMasterMk cId="3830676227" sldId="2147483685"/>
            <pc:sldLayoutMk cId="3437867160" sldId="2147483677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07.841" v="34"/>
          <pc:sldLayoutMkLst>
            <pc:docMk/>
            <pc:sldMasterMk cId="3830676227" sldId="2147483685"/>
            <pc:sldLayoutMk cId="126361095" sldId="2147483678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07.841" v="34"/>
          <pc:sldLayoutMkLst>
            <pc:docMk/>
            <pc:sldMasterMk cId="3830676227" sldId="2147483685"/>
            <pc:sldLayoutMk cId="2390557391" sldId="2147483679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07.841" v="34"/>
          <pc:sldLayoutMkLst>
            <pc:docMk/>
            <pc:sldMasterMk cId="3830676227" sldId="2147483685"/>
            <pc:sldLayoutMk cId="1513175962" sldId="2147483680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07.841" v="34"/>
          <pc:sldLayoutMkLst>
            <pc:docMk/>
            <pc:sldMasterMk cId="3830676227" sldId="2147483685"/>
            <pc:sldLayoutMk cId="251734257" sldId="2147483681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07.841" v="34"/>
          <pc:sldLayoutMkLst>
            <pc:docMk/>
            <pc:sldMasterMk cId="3830676227" sldId="2147483685"/>
            <pc:sldLayoutMk cId="4198779002" sldId="2147483682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07.841" v="34"/>
          <pc:sldLayoutMkLst>
            <pc:docMk/>
            <pc:sldMasterMk cId="3830676227" sldId="2147483685"/>
            <pc:sldLayoutMk cId="147304805" sldId="2147483683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07.841" v="34"/>
          <pc:sldLayoutMkLst>
            <pc:docMk/>
            <pc:sldMasterMk cId="3830676227" sldId="2147483685"/>
            <pc:sldLayoutMk cId="999098786" sldId="2147483684"/>
          </pc:sldLayoutMkLst>
        </pc:sldLayoutChg>
      </pc:sldMasterChg>
      <pc:sldMasterChg chg="add del addSldLayout delSldLayout">
        <pc:chgData name="Barbara H. Brewer" userId="S::bhbrewer@mauryk12.org::41548fef-cab2-40cb-b317-887447ee3a28" providerId="AD" clId="Web-{AA5709F4-98CF-474A-BC6E-2B02656470B5}" dt="2022-07-29T12:54:11.857" v="40"/>
        <pc:sldMasterMkLst>
          <pc:docMk/>
          <pc:sldMasterMk cId="4162288600" sldId="2147483698"/>
        </pc:sldMasterMkLst>
        <pc:sldLayoutChg chg="add del">
          <pc:chgData name="Barbara H. Brewer" userId="S::bhbrewer@mauryk12.org::41548fef-cab2-40cb-b317-887447ee3a28" providerId="AD" clId="Web-{AA5709F4-98CF-474A-BC6E-2B02656470B5}" dt="2022-07-29T12:54:11.857" v="40"/>
          <pc:sldLayoutMkLst>
            <pc:docMk/>
            <pc:sldMasterMk cId="4162288600" sldId="2147483698"/>
            <pc:sldLayoutMk cId="1387966151" sldId="2147483687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1.857" v="40"/>
          <pc:sldLayoutMkLst>
            <pc:docMk/>
            <pc:sldMasterMk cId="4162288600" sldId="2147483698"/>
            <pc:sldLayoutMk cId="2889671039" sldId="2147483688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1.857" v="40"/>
          <pc:sldLayoutMkLst>
            <pc:docMk/>
            <pc:sldMasterMk cId="4162288600" sldId="2147483698"/>
            <pc:sldLayoutMk cId="1985370716" sldId="2147483689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1.857" v="40"/>
          <pc:sldLayoutMkLst>
            <pc:docMk/>
            <pc:sldMasterMk cId="4162288600" sldId="2147483698"/>
            <pc:sldLayoutMk cId="262724351" sldId="2147483690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1.857" v="40"/>
          <pc:sldLayoutMkLst>
            <pc:docMk/>
            <pc:sldMasterMk cId="4162288600" sldId="2147483698"/>
            <pc:sldLayoutMk cId="560054377" sldId="2147483691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1.857" v="40"/>
          <pc:sldLayoutMkLst>
            <pc:docMk/>
            <pc:sldMasterMk cId="4162288600" sldId="2147483698"/>
            <pc:sldLayoutMk cId="144163067" sldId="2147483692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1.857" v="40"/>
          <pc:sldLayoutMkLst>
            <pc:docMk/>
            <pc:sldMasterMk cId="4162288600" sldId="2147483698"/>
            <pc:sldLayoutMk cId="2362606686" sldId="2147483693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1.857" v="40"/>
          <pc:sldLayoutMkLst>
            <pc:docMk/>
            <pc:sldMasterMk cId="4162288600" sldId="2147483698"/>
            <pc:sldLayoutMk cId="1775509848" sldId="2147483694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1.857" v="40"/>
          <pc:sldLayoutMkLst>
            <pc:docMk/>
            <pc:sldMasterMk cId="4162288600" sldId="2147483698"/>
            <pc:sldLayoutMk cId="2163378911" sldId="2147483695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1.857" v="40"/>
          <pc:sldLayoutMkLst>
            <pc:docMk/>
            <pc:sldMasterMk cId="4162288600" sldId="2147483698"/>
            <pc:sldLayoutMk cId="1220098077" sldId="2147483696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11.857" v="40"/>
          <pc:sldLayoutMkLst>
            <pc:docMk/>
            <pc:sldMasterMk cId="4162288600" sldId="2147483698"/>
            <pc:sldLayoutMk cId="1413531933" sldId="2147483697"/>
          </pc:sldLayoutMkLst>
        </pc:sldLayoutChg>
      </pc:sldMasterChg>
      <pc:sldMasterChg chg="add del addSldLayout delSldLayout">
        <pc:chgData name="Barbara H. Brewer" userId="S::bhbrewer@mauryk12.org::41548fef-cab2-40cb-b317-887447ee3a28" providerId="AD" clId="Web-{AA5709F4-98CF-474A-BC6E-2B02656470B5}" dt="2022-07-29T12:54:55.826" v="49"/>
        <pc:sldMasterMkLst>
          <pc:docMk/>
          <pc:sldMasterMk cId="3188056386" sldId="2147483733"/>
        </pc:sldMasterMkLst>
        <pc:sldLayoutChg chg="add del">
          <pc:chgData name="Barbara H. Brewer" userId="S::bhbrewer@mauryk12.org::41548fef-cab2-40cb-b317-887447ee3a28" providerId="AD" clId="Web-{AA5709F4-98CF-474A-BC6E-2B02656470B5}" dt="2022-07-29T12:54:55.826" v="49"/>
          <pc:sldLayoutMkLst>
            <pc:docMk/>
            <pc:sldMasterMk cId="3188056386" sldId="2147483733"/>
            <pc:sldLayoutMk cId="1794883625" sldId="2147483722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5.826" v="49"/>
          <pc:sldLayoutMkLst>
            <pc:docMk/>
            <pc:sldMasterMk cId="3188056386" sldId="2147483733"/>
            <pc:sldLayoutMk cId="1643458971" sldId="2147483723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5.826" v="49"/>
          <pc:sldLayoutMkLst>
            <pc:docMk/>
            <pc:sldMasterMk cId="3188056386" sldId="2147483733"/>
            <pc:sldLayoutMk cId="2571944852" sldId="2147483724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5.826" v="49"/>
          <pc:sldLayoutMkLst>
            <pc:docMk/>
            <pc:sldMasterMk cId="3188056386" sldId="2147483733"/>
            <pc:sldLayoutMk cId="4185614999" sldId="2147483725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5.826" v="49"/>
          <pc:sldLayoutMkLst>
            <pc:docMk/>
            <pc:sldMasterMk cId="3188056386" sldId="2147483733"/>
            <pc:sldLayoutMk cId="3934294773" sldId="2147483726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5.826" v="49"/>
          <pc:sldLayoutMkLst>
            <pc:docMk/>
            <pc:sldMasterMk cId="3188056386" sldId="2147483733"/>
            <pc:sldLayoutMk cId="1625823770" sldId="2147483727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5.826" v="49"/>
          <pc:sldLayoutMkLst>
            <pc:docMk/>
            <pc:sldMasterMk cId="3188056386" sldId="2147483733"/>
            <pc:sldLayoutMk cId="532753787" sldId="2147483728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5.826" v="49"/>
          <pc:sldLayoutMkLst>
            <pc:docMk/>
            <pc:sldMasterMk cId="3188056386" sldId="2147483733"/>
            <pc:sldLayoutMk cId="2394708228" sldId="2147483729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5.826" v="49"/>
          <pc:sldLayoutMkLst>
            <pc:docMk/>
            <pc:sldMasterMk cId="3188056386" sldId="2147483733"/>
            <pc:sldLayoutMk cId="2756941995" sldId="2147483730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5.826" v="49"/>
          <pc:sldLayoutMkLst>
            <pc:docMk/>
            <pc:sldMasterMk cId="3188056386" sldId="2147483733"/>
            <pc:sldLayoutMk cId="1158848879" sldId="2147483731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5.826" v="49"/>
          <pc:sldLayoutMkLst>
            <pc:docMk/>
            <pc:sldMasterMk cId="3188056386" sldId="2147483733"/>
            <pc:sldLayoutMk cId="3395966315" sldId="2147483732"/>
          </pc:sldLayoutMkLst>
        </pc:sldLayoutChg>
      </pc:sldMasterChg>
      <pc:sldMasterChg chg="add del addSldLayout delSldLayout">
        <pc:chgData name="Barbara H. Brewer" userId="S::bhbrewer@mauryk12.org::41548fef-cab2-40cb-b317-887447ee3a28" providerId="AD" clId="Web-{AA5709F4-98CF-474A-BC6E-2B02656470B5}" dt="2022-07-29T12:54:50.092" v="47"/>
        <pc:sldMasterMkLst>
          <pc:docMk/>
          <pc:sldMasterMk cId="3921837153" sldId="2147483746"/>
        </pc:sldMasterMkLst>
        <pc:sldLayoutChg chg="add del">
          <pc:chgData name="Barbara H. Brewer" userId="S::bhbrewer@mauryk12.org::41548fef-cab2-40cb-b317-887447ee3a28" providerId="AD" clId="Web-{AA5709F4-98CF-474A-BC6E-2B02656470B5}" dt="2022-07-29T12:54:50.092" v="47"/>
          <pc:sldLayoutMkLst>
            <pc:docMk/>
            <pc:sldMasterMk cId="3921837153" sldId="2147483746"/>
            <pc:sldLayoutMk cId="3405258133" sldId="2147483735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0.092" v="47"/>
          <pc:sldLayoutMkLst>
            <pc:docMk/>
            <pc:sldMasterMk cId="3921837153" sldId="2147483746"/>
            <pc:sldLayoutMk cId="1593083334" sldId="2147483736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0.092" v="47"/>
          <pc:sldLayoutMkLst>
            <pc:docMk/>
            <pc:sldMasterMk cId="3921837153" sldId="2147483746"/>
            <pc:sldLayoutMk cId="316199149" sldId="2147483737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0.092" v="47"/>
          <pc:sldLayoutMkLst>
            <pc:docMk/>
            <pc:sldMasterMk cId="3921837153" sldId="2147483746"/>
            <pc:sldLayoutMk cId="3509251810" sldId="2147483738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0.092" v="47"/>
          <pc:sldLayoutMkLst>
            <pc:docMk/>
            <pc:sldMasterMk cId="3921837153" sldId="2147483746"/>
            <pc:sldLayoutMk cId="442632046" sldId="2147483739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0.092" v="47"/>
          <pc:sldLayoutMkLst>
            <pc:docMk/>
            <pc:sldMasterMk cId="3921837153" sldId="2147483746"/>
            <pc:sldLayoutMk cId="1785551030" sldId="2147483740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0.092" v="47"/>
          <pc:sldLayoutMkLst>
            <pc:docMk/>
            <pc:sldMasterMk cId="3921837153" sldId="2147483746"/>
            <pc:sldLayoutMk cId="3189500338" sldId="2147483741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0.092" v="47"/>
          <pc:sldLayoutMkLst>
            <pc:docMk/>
            <pc:sldMasterMk cId="3921837153" sldId="2147483746"/>
            <pc:sldLayoutMk cId="1799237583" sldId="2147483742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0.092" v="47"/>
          <pc:sldLayoutMkLst>
            <pc:docMk/>
            <pc:sldMasterMk cId="3921837153" sldId="2147483746"/>
            <pc:sldLayoutMk cId="3401931695" sldId="2147483743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0.092" v="47"/>
          <pc:sldLayoutMkLst>
            <pc:docMk/>
            <pc:sldMasterMk cId="3921837153" sldId="2147483746"/>
            <pc:sldLayoutMk cId="772798062" sldId="2147483744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4:50.092" v="47"/>
          <pc:sldLayoutMkLst>
            <pc:docMk/>
            <pc:sldMasterMk cId="3921837153" sldId="2147483746"/>
            <pc:sldLayoutMk cId="551630885" sldId="2147483745"/>
          </pc:sldLayoutMkLst>
        </pc:sldLayoutChg>
      </pc:sldMasterChg>
      <pc:sldMasterChg chg="add del addSldLayout delSldLayout">
        <pc:chgData name="Barbara H. Brewer" userId="S::bhbrewer@mauryk12.org::41548fef-cab2-40cb-b317-887447ee3a28" providerId="AD" clId="Web-{AA5709F4-98CF-474A-BC6E-2B02656470B5}" dt="2022-07-29T12:55:07.139" v="53"/>
        <pc:sldMasterMkLst>
          <pc:docMk/>
          <pc:sldMasterMk cId="3229395169" sldId="2147483772"/>
        </pc:sldMasterMkLst>
        <pc:sldLayoutChg chg="add del">
          <pc:chgData name="Barbara H. Brewer" userId="S::bhbrewer@mauryk12.org::41548fef-cab2-40cb-b317-887447ee3a28" providerId="AD" clId="Web-{AA5709F4-98CF-474A-BC6E-2B02656470B5}" dt="2022-07-29T12:55:07.139" v="53"/>
          <pc:sldLayoutMkLst>
            <pc:docMk/>
            <pc:sldMasterMk cId="3229395169" sldId="2147483772"/>
            <pc:sldLayoutMk cId="3137942697" sldId="2147483761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7.139" v="53"/>
          <pc:sldLayoutMkLst>
            <pc:docMk/>
            <pc:sldMasterMk cId="3229395169" sldId="2147483772"/>
            <pc:sldLayoutMk cId="4135056330" sldId="2147483762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7.139" v="53"/>
          <pc:sldLayoutMkLst>
            <pc:docMk/>
            <pc:sldMasterMk cId="3229395169" sldId="2147483772"/>
            <pc:sldLayoutMk cId="2633776609" sldId="2147483763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7.139" v="53"/>
          <pc:sldLayoutMkLst>
            <pc:docMk/>
            <pc:sldMasterMk cId="3229395169" sldId="2147483772"/>
            <pc:sldLayoutMk cId="1370676581" sldId="2147483764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7.139" v="53"/>
          <pc:sldLayoutMkLst>
            <pc:docMk/>
            <pc:sldMasterMk cId="3229395169" sldId="2147483772"/>
            <pc:sldLayoutMk cId="3872790694" sldId="2147483765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7.139" v="53"/>
          <pc:sldLayoutMkLst>
            <pc:docMk/>
            <pc:sldMasterMk cId="3229395169" sldId="2147483772"/>
            <pc:sldLayoutMk cId="2122517260" sldId="2147483766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7.139" v="53"/>
          <pc:sldLayoutMkLst>
            <pc:docMk/>
            <pc:sldMasterMk cId="3229395169" sldId="2147483772"/>
            <pc:sldLayoutMk cId="266542626" sldId="2147483767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7.139" v="53"/>
          <pc:sldLayoutMkLst>
            <pc:docMk/>
            <pc:sldMasterMk cId="3229395169" sldId="2147483772"/>
            <pc:sldLayoutMk cId="1097503398" sldId="2147483768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7.139" v="53"/>
          <pc:sldLayoutMkLst>
            <pc:docMk/>
            <pc:sldMasterMk cId="3229395169" sldId="2147483772"/>
            <pc:sldLayoutMk cId="3385530775" sldId="2147483769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7.139" v="53"/>
          <pc:sldLayoutMkLst>
            <pc:docMk/>
            <pc:sldMasterMk cId="3229395169" sldId="2147483772"/>
            <pc:sldLayoutMk cId="1074870278" sldId="2147483770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07.139" v="53"/>
          <pc:sldLayoutMkLst>
            <pc:docMk/>
            <pc:sldMasterMk cId="3229395169" sldId="2147483772"/>
            <pc:sldLayoutMk cId="1562208067" sldId="2147483771"/>
          </pc:sldLayoutMkLst>
        </pc:sldLayoutChg>
      </pc:sldMasterChg>
      <pc:sldMasterChg chg="add del addSldLayout delSldLayout">
        <pc:chgData name="Barbara H. Brewer" userId="S::bhbrewer@mauryk12.org::41548fef-cab2-40cb-b317-887447ee3a28" providerId="AD" clId="Web-{AA5709F4-98CF-474A-BC6E-2B02656470B5}" dt="2022-07-29T12:55:13.374" v="55"/>
        <pc:sldMasterMkLst>
          <pc:docMk/>
          <pc:sldMasterMk cId="3006562259" sldId="2147483785"/>
        </pc:sldMasterMkLst>
        <pc:sldLayoutChg chg="add del">
          <pc:chgData name="Barbara H. Brewer" userId="S::bhbrewer@mauryk12.org::41548fef-cab2-40cb-b317-887447ee3a28" providerId="AD" clId="Web-{AA5709F4-98CF-474A-BC6E-2B02656470B5}" dt="2022-07-29T12:55:13.374" v="55"/>
          <pc:sldLayoutMkLst>
            <pc:docMk/>
            <pc:sldMasterMk cId="3006562259" sldId="2147483785"/>
            <pc:sldLayoutMk cId="3032647195" sldId="2147483774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13.374" v="55"/>
          <pc:sldLayoutMkLst>
            <pc:docMk/>
            <pc:sldMasterMk cId="3006562259" sldId="2147483785"/>
            <pc:sldLayoutMk cId="1049585604" sldId="2147483775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13.374" v="55"/>
          <pc:sldLayoutMkLst>
            <pc:docMk/>
            <pc:sldMasterMk cId="3006562259" sldId="2147483785"/>
            <pc:sldLayoutMk cId="3407631051" sldId="2147483776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13.374" v="55"/>
          <pc:sldLayoutMkLst>
            <pc:docMk/>
            <pc:sldMasterMk cId="3006562259" sldId="2147483785"/>
            <pc:sldLayoutMk cId="3588487766" sldId="2147483777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13.374" v="55"/>
          <pc:sldLayoutMkLst>
            <pc:docMk/>
            <pc:sldMasterMk cId="3006562259" sldId="2147483785"/>
            <pc:sldLayoutMk cId="2410887269" sldId="2147483778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13.374" v="55"/>
          <pc:sldLayoutMkLst>
            <pc:docMk/>
            <pc:sldMasterMk cId="3006562259" sldId="2147483785"/>
            <pc:sldLayoutMk cId="164146908" sldId="2147483779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13.374" v="55"/>
          <pc:sldLayoutMkLst>
            <pc:docMk/>
            <pc:sldMasterMk cId="3006562259" sldId="2147483785"/>
            <pc:sldLayoutMk cId="1968221767" sldId="2147483780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13.374" v="55"/>
          <pc:sldLayoutMkLst>
            <pc:docMk/>
            <pc:sldMasterMk cId="3006562259" sldId="2147483785"/>
            <pc:sldLayoutMk cId="3070323293" sldId="2147483781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13.374" v="55"/>
          <pc:sldLayoutMkLst>
            <pc:docMk/>
            <pc:sldMasterMk cId="3006562259" sldId="2147483785"/>
            <pc:sldLayoutMk cId="3906998226" sldId="2147483782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13.374" v="55"/>
          <pc:sldLayoutMkLst>
            <pc:docMk/>
            <pc:sldMasterMk cId="3006562259" sldId="2147483785"/>
            <pc:sldLayoutMk cId="311255159" sldId="2147483783"/>
          </pc:sldLayoutMkLst>
        </pc:sldLayoutChg>
        <pc:sldLayoutChg chg="add del">
          <pc:chgData name="Barbara H. Brewer" userId="S::bhbrewer@mauryk12.org::41548fef-cab2-40cb-b317-887447ee3a28" providerId="AD" clId="Web-{AA5709F4-98CF-474A-BC6E-2B02656470B5}" dt="2022-07-29T12:55:13.374" v="55"/>
          <pc:sldLayoutMkLst>
            <pc:docMk/>
            <pc:sldMasterMk cId="3006562259" sldId="2147483785"/>
            <pc:sldLayoutMk cId="293406522" sldId="2147483784"/>
          </pc:sldLayoutMkLst>
        </pc:sldLayoutChg>
      </pc:sldMasterChg>
    </pc:docChg>
  </pc:docChgLst>
  <pc:docChgLst>
    <pc:chgData clId="Web-{0C3FE796-CC70-53C5-DCE8-F81683292160}"/>
    <pc:docChg chg="modSld">
      <pc:chgData name="" userId="" providerId="" clId="Web-{0C3FE796-CC70-53C5-DCE8-F81683292160}" dt="2023-08-16T13:31:43.940" v="1" actId="1076"/>
      <pc:docMkLst>
        <pc:docMk/>
      </pc:docMkLst>
      <pc:sldChg chg="modSp">
        <pc:chgData name="" userId="" providerId="" clId="Web-{0C3FE796-CC70-53C5-DCE8-F81683292160}" dt="2023-08-16T13:31:43.940" v="1" actId="1076"/>
        <pc:sldMkLst>
          <pc:docMk/>
          <pc:sldMk cId="109857222" sldId="256"/>
        </pc:sldMkLst>
        <pc:picChg chg="mod">
          <ac:chgData name="" userId="" providerId="" clId="Web-{0C3FE796-CC70-53C5-DCE8-F81683292160}" dt="2023-08-16T13:31:43.940" v="1" actId="1076"/>
          <ac:picMkLst>
            <pc:docMk/>
            <pc:sldMk cId="109857222" sldId="256"/>
            <ac:picMk id="25" creationId="{F5E3380A-4C6B-C670-110D-600A5D453C37}"/>
          </ac:picMkLst>
        </pc:picChg>
      </pc:sldChg>
    </pc:docChg>
  </pc:docChgLst>
  <pc:docChgLst>
    <pc:chgData name="Barbara H. Brewer" userId="S::bhbrewer@mauryk12.org::41548fef-cab2-40cb-b317-887447ee3a28" providerId="AD" clId="Web-{6C16E868-471F-EABC-9E73-2D6505DC8B9C}"/>
    <pc:docChg chg="modSld">
      <pc:chgData name="Barbara H. Brewer" userId="S::bhbrewer@mauryk12.org::41548fef-cab2-40cb-b317-887447ee3a28" providerId="AD" clId="Web-{6C16E868-471F-EABC-9E73-2D6505DC8B9C}" dt="2023-08-14T11:30:32.107" v="0" actId="1076"/>
      <pc:docMkLst>
        <pc:docMk/>
      </pc:docMkLst>
      <pc:sldChg chg="modSp">
        <pc:chgData name="Barbara H. Brewer" userId="S::bhbrewer@mauryk12.org::41548fef-cab2-40cb-b317-887447ee3a28" providerId="AD" clId="Web-{6C16E868-471F-EABC-9E73-2D6505DC8B9C}" dt="2023-08-14T11:30:32.107" v="0" actId="1076"/>
        <pc:sldMkLst>
          <pc:docMk/>
          <pc:sldMk cId="109857222" sldId="256"/>
        </pc:sldMkLst>
        <pc:picChg chg="mod">
          <ac:chgData name="Barbara H. Brewer" userId="S::bhbrewer@mauryk12.org::41548fef-cab2-40cb-b317-887447ee3a28" providerId="AD" clId="Web-{6C16E868-471F-EABC-9E73-2D6505DC8B9C}" dt="2023-08-14T11:30:32.107" v="0" actId="1076"/>
          <ac:picMkLst>
            <pc:docMk/>
            <pc:sldMk cId="109857222" sldId="256"/>
            <ac:picMk id="25" creationId="{F5E3380A-4C6B-C670-110D-600A5D453C37}"/>
          </ac:picMkLst>
        </pc:picChg>
      </pc:sldChg>
    </pc:docChg>
  </pc:docChgLst>
  <pc:docChgLst>
    <pc:chgData name="Wanda White" userId="S::wwhite@mauryk12.org::b8b7ec92-8638-44c8-8c96-8b1371666947" providerId="AD" clId="Web-{81201411-C7C5-2E84-0C28-438F93ED2123}"/>
    <pc:docChg chg="modSld">
      <pc:chgData name="Wanda White" userId="S::wwhite@mauryk12.org::b8b7ec92-8638-44c8-8c96-8b1371666947" providerId="AD" clId="Web-{81201411-C7C5-2E84-0C28-438F93ED2123}" dt="2022-08-02T11:27:21.807" v="43" actId="20577"/>
      <pc:docMkLst>
        <pc:docMk/>
      </pc:docMkLst>
      <pc:sldChg chg="modSp">
        <pc:chgData name="Wanda White" userId="S::wwhite@mauryk12.org::b8b7ec92-8638-44c8-8c96-8b1371666947" providerId="AD" clId="Web-{81201411-C7C5-2E84-0C28-438F93ED2123}" dt="2022-08-02T11:27:21.807" v="43" actId="20577"/>
        <pc:sldMkLst>
          <pc:docMk/>
          <pc:sldMk cId="109857222" sldId="256"/>
        </pc:sldMkLst>
        <pc:spChg chg="mod">
          <ac:chgData name="Wanda White" userId="S::wwhite@mauryk12.org::b8b7ec92-8638-44c8-8c96-8b1371666947" providerId="AD" clId="Web-{81201411-C7C5-2E84-0C28-438F93ED2123}" dt="2022-08-02T11:27:21.807" v="43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Wanda White" userId="S::wwhite@mauryk12.org::b8b7ec92-8638-44c8-8c96-8b1371666947" providerId="AD" clId="Web-{81201411-C7C5-2E84-0C28-438F93ED2123}" dt="2022-08-02T11:26:24.774" v="39" actId="20577"/>
          <ac:spMkLst>
            <pc:docMk/>
            <pc:sldMk cId="109857222" sldId="25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8/16/2023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897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8/16/2023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456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8/16/2023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594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976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8/16/2023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691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8/16/2023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482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8/16/2023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433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8/16/2023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641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424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003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8/16/2023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93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3195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8">
            <a:extLst>
              <a:ext uri="{FF2B5EF4-FFF2-40B4-BE49-F238E27FC236}">
                <a16:creationId xmlns:a16="http://schemas.microsoft.com/office/drawing/2014/main" id="{2FB82883-1DC0-4BE1-A607-009095F33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3">
            <a:extLst>
              <a:ext uri="{FF2B5EF4-FFF2-40B4-BE49-F238E27FC236}">
                <a16:creationId xmlns:a16="http://schemas.microsoft.com/office/drawing/2014/main" id="{F5E3380A-4C6B-C670-110D-600A5D453C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6250" b="6250"/>
          <a:stretch/>
        </p:blipFill>
        <p:spPr>
          <a:xfrm>
            <a:off x="57530" y="57520"/>
            <a:ext cx="12191980" cy="6857990"/>
          </a:xfrm>
          <a:prstGeom prst="rect">
            <a:avLst/>
          </a:prstGeom>
        </p:spPr>
      </p:pic>
      <p:sp>
        <p:nvSpPr>
          <p:cNvPr id="26" name="Rectangle 10">
            <a:extLst>
              <a:ext uri="{FF2B5EF4-FFF2-40B4-BE49-F238E27FC236}">
                <a16:creationId xmlns:a16="http://schemas.microsoft.com/office/drawing/2014/main" id="{9FA98EAA-A866-4C95-A2A8-44E46FBAD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56000">
                <a:schemeClr val="tx1">
                  <a:alpha val="39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03121" y="4727173"/>
            <a:ext cx="7985759" cy="868823"/>
          </a:xfrm>
        </p:spPr>
        <p:txBody>
          <a:bodyPr anchor="b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3400" dirty="0">
                <a:solidFill>
                  <a:schemeClr val="bg1"/>
                </a:solidFill>
                <a:cs typeface="Calibri Light"/>
              </a:rPr>
              <a:t>Welcome to The Counseling center Tigers!</a:t>
            </a:r>
            <a:endParaRPr lang="en-US" sz="34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15738" y="5680637"/>
            <a:ext cx="6960524" cy="598516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cs typeface="Calibri"/>
              </a:rPr>
              <a:t>We are happy you are here—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cs typeface="Calibri"/>
              </a:rPr>
              <a:t>Mrs. Brewer and Ms. Wanda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nalogousFromDarkSeedLeftStep">
      <a:dk1>
        <a:srgbClr val="000000"/>
      </a:dk1>
      <a:lt1>
        <a:srgbClr val="FFFFFF"/>
      </a:lt1>
      <a:dk2>
        <a:srgbClr val="413424"/>
      </a:dk2>
      <a:lt2>
        <a:srgbClr val="E8E2E7"/>
      </a:lt2>
      <a:accent1>
        <a:srgbClr val="48B65F"/>
      </a:accent1>
      <a:accent2>
        <a:srgbClr val="53B13B"/>
      </a:accent2>
      <a:accent3>
        <a:srgbClr val="86AE44"/>
      </a:accent3>
      <a:accent4>
        <a:srgbClr val="A9A538"/>
      </a:accent4>
      <a:accent5>
        <a:srgbClr val="C38D4D"/>
      </a:accent5>
      <a:accent6>
        <a:srgbClr val="B14A3B"/>
      </a:accent6>
      <a:hlink>
        <a:srgbClr val="9C7E34"/>
      </a:hlink>
      <a:folHlink>
        <a:srgbClr val="7F7F7F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DividendVTI</vt:lpstr>
      <vt:lpstr>Welcome to The Counseling center Tigers!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53</cp:revision>
  <dcterms:created xsi:type="dcterms:W3CDTF">2022-07-29T12:52:59Z</dcterms:created>
  <dcterms:modified xsi:type="dcterms:W3CDTF">2023-08-16T13:31:44Z</dcterms:modified>
</cp:coreProperties>
</file>