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30"/>
  </p:notesMasterIdLst>
  <p:sldIdLst>
    <p:sldId id="257" r:id="rId2"/>
    <p:sldId id="258" r:id="rId3"/>
    <p:sldId id="289" r:id="rId4"/>
    <p:sldId id="259" r:id="rId5"/>
    <p:sldId id="265" r:id="rId6"/>
    <p:sldId id="266" r:id="rId7"/>
    <p:sldId id="260" r:id="rId8"/>
    <p:sldId id="288" r:id="rId9"/>
    <p:sldId id="264" r:id="rId10"/>
    <p:sldId id="269" r:id="rId11"/>
    <p:sldId id="267" r:id="rId12"/>
    <p:sldId id="268" r:id="rId13"/>
    <p:sldId id="270" r:id="rId14"/>
    <p:sldId id="272" r:id="rId15"/>
    <p:sldId id="273" r:id="rId16"/>
    <p:sldId id="274" r:id="rId17"/>
    <p:sldId id="275" r:id="rId18"/>
    <p:sldId id="276" r:id="rId19"/>
    <p:sldId id="280" r:id="rId20"/>
    <p:sldId id="281" r:id="rId21"/>
    <p:sldId id="282" r:id="rId22"/>
    <p:sldId id="283" r:id="rId23"/>
    <p:sldId id="284" r:id="rId24"/>
    <p:sldId id="285" r:id="rId25"/>
    <p:sldId id="287" r:id="rId26"/>
    <p:sldId id="277" r:id="rId27"/>
    <p:sldId id="278" r:id="rId28"/>
    <p:sldId id="27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37B6B-C341-B076-5E4A-E0C9CCBC3FCE}" v="100" dt="2022-08-19T15:45:57.821"/>
    <p1510:client id="{6C073AB8-D388-00D4-D202-48227FAE6DE9}" v="106" dt="2023-08-15T14:03:30.159"/>
    <p1510:client id="{82D8F9A9-FCA1-4939-CB24-C9E9B164EB4D}" v="286" dt="2023-07-21T17:56:32.418"/>
    <p1510:client id="{96E0BB8F-13F8-E7B2-B98A-E2FF097305AA}" v="3" dt="2022-09-13T19:27:56.321"/>
    <p1510:client id="{A699A02F-C651-BC00-33AE-842E91005BD7}" v="9" dt="2023-08-21T11:43:08.042"/>
    <p1510:client id="{B3E6B0B5-02F8-2B00-7D92-762925E078DE}" v="2" dt="2023-07-21T18:01:31.372"/>
    <p1510:client id="{B9C8D106-5F0A-7661-9D7E-0FA62288AB85}" v="114" dt="2022-08-31T19:33:03.193"/>
    <p1510:client id="{BCF374E1-5E88-3C8D-9CE8-3966FE15A547}" v="886" dt="2022-08-18T18:47:24.396"/>
    <p1510:client id="{C2CEDC61-06F9-5BEC-FE56-8043CEA1FB8B}" v="705" dt="2022-08-19T12:16:34.762"/>
    <p1510:client id="{D33FC37E-F89A-4661-B493-13BB71E46D76}" v="107" dt="2022-08-18T17:54:22.0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H. Brewer" userId="S::bhbrewer@mauryk12.org::41548fef-cab2-40cb-b317-887447ee3a28" providerId="AD" clId="Web-{B9C8D106-5F0A-7661-9D7E-0FA62288AB85}"/>
    <pc:docChg chg="addSld delSld modSld">
      <pc:chgData name="Barbara H. Brewer" userId="S::bhbrewer@mauryk12.org::41548fef-cab2-40cb-b317-887447ee3a28" providerId="AD" clId="Web-{B9C8D106-5F0A-7661-9D7E-0FA62288AB85}" dt="2022-08-31T19:33:03.193" v="113" actId="20577"/>
      <pc:docMkLst>
        <pc:docMk/>
      </pc:docMkLst>
      <pc:sldChg chg="add del replId">
        <pc:chgData name="Barbara H. Brewer" userId="S::bhbrewer@mauryk12.org::41548fef-cab2-40cb-b317-887447ee3a28" providerId="AD" clId="Web-{B9C8D106-5F0A-7661-9D7E-0FA62288AB85}" dt="2022-08-31T19:28:18.826" v="1"/>
        <pc:sldMkLst>
          <pc:docMk/>
          <pc:sldMk cId="1650795470" sldId="286"/>
        </pc:sldMkLst>
      </pc:sldChg>
      <pc:sldChg chg="modSp new">
        <pc:chgData name="Barbara H. Brewer" userId="S::bhbrewer@mauryk12.org::41548fef-cab2-40cb-b317-887447ee3a28" providerId="AD" clId="Web-{B9C8D106-5F0A-7661-9D7E-0FA62288AB85}" dt="2022-08-31T19:33:03.193" v="113" actId="20577"/>
        <pc:sldMkLst>
          <pc:docMk/>
          <pc:sldMk cId="3922395761" sldId="286"/>
        </pc:sldMkLst>
        <pc:spChg chg="mod">
          <ac:chgData name="Barbara H. Brewer" userId="S::bhbrewer@mauryk12.org::41548fef-cab2-40cb-b317-887447ee3a28" providerId="AD" clId="Web-{B9C8D106-5F0A-7661-9D7E-0FA62288AB85}" dt="2022-08-31T19:29:12.046" v="7" actId="20577"/>
          <ac:spMkLst>
            <pc:docMk/>
            <pc:sldMk cId="3922395761" sldId="286"/>
            <ac:spMk id="2" creationId="{69F7B88E-86CA-97F2-FEE7-A1B903EDBFBA}"/>
          </ac:spMkLst>
        </pc:spChg>
        <pc:spChg chg="mod">
          <ac:chgData name="Barbara H. Brewer" userId="S::bhbrewer@mauryk12.org::41548fef-cab2-40cb-b317-887447ee3a28" providerId="AD" clId="Web-{B9C8D106-5F0A-7661-9D7E-0FA62288AB85}" dt="2022-08-31T19:33:03.193" v="113" actId="20577"/>
          <ac:spMkLst>
            <pc:docMk/>
            <pc:sldMk cId="3922395761" sldId="286"/>
            <ac:spMk id="3" creationId="{FF171219-FAAE-82C6-4848-BCAB0C5591BE}"/>
          </ac:spMkLst>
        </pc:spChg>
      </pc:sldChg>
    </pc:docChg>
  </pc:docChgLst>
  <pc:docChgLst>
    <pc:chgData name="Barbara H. Brewer" userId="S::bhbrewer@mauryk12.org::41548fef-cab2-40cb-b317-887447ee3a28" providerId="AD" clId="Web-{7275C0CE-2F11-CBBF-1BCE-9DF665793D5B}"/>
    <pc:docChg chg="modSld">
      <pc:chgData name="Barbara H. Brewer" userId="S::bhbrewer@mauryk12.org::41548fef-cab2-40cb-b317-887447ee3a28" providerId="AD" clId="Web-{7275C0CE-2F11-CBBF-1BCE-9DF665793D5B}" dt="2022-10-14T13:51:04.031" v="3" actId="20577"/>
      <pc:docMkLst>
        <pc:docMk/>
      </pc:docMkLst>
      <pc:sldChg chg="modSp">
        <pc:chgData name="Barbara H. Brewer" userId="S::bhbrewer@mauryk12.org::41548fef-cab2-40cb-b317-887447ee3a28" providerId="AD" clId="Web-{7275C0CE-2F11-CBBF-1BCE-9DF665793D5B}" dt="2022-10-14T13:51:04.031" v="3" actId="20577"/>
        <pc:sldMkLst>
          <pc:docMk/>
          <pc:sldMk cId="2967608966" sldId="258"/>
        </pc:sldMkLst>
        <pc:graphicFrameChg chg="modGraphic">
          <ac:chgData name="Barbara H. Brewer" userId="S::bhbrewer@mauryk12.org::41548fef-cab2-40cb-b317-887447ee3a28" providerId="AD" clId="Web-{7275C0CE-2F11-CBBF-1BCE-9DF665793D5B}" dt="2022-10-14T13:51:04.031" v="3" actId="20577"/>
          <ac:graphicFrameMkLst>
            <pc:docMk/>
            <pc:sldMk cId="2967608966" sldId="258"/>
            <ac:graphicFrameMk id="39" creationId="{BEB1709C-A28E-C9B9-5F27-E189198255FC}"/>
          </ac:graphicFrameMkLst>
        </pc:graphicFrameChg>
      </pc:sldChg>
    </pc:docChg>
  </pc:docChgLst>
  <pc:docChgLst>
    <pc:chgData name="Barbara H. Brewer" userId="S::bhbrewer@mauryk12.org::41548fef-cab2-40cb-b317-887447ee3a28" providerId="AD" clId="Web-{C2CEDC61-06F9-5BEC-FE56-8043CEA1FB8B}"/>
    <pc:docChg chg="addSld delSld modSld addMainMaster delMainMaster">
      <pc:chgData name="Barbara H. Brewer" userId="S::bhbrewer@mauryk12.org::41548fef-cab2-40cb-b317-887447ee3a28" providerId="AD" clId="Web-{C2CEDC61-06F9-5BEC-FE56-8043CEA1FB8B}" dt="2022-08-19T12:16:34.762" v="853" actId="20577"/>
      <pc:docMkLst>
        <pc:docMk/>
      </pc:docMkLst>
      <pc:sldChg chg="addSp delSp modSp mod modClrScheme delDesignElem chgLayout">
        <pc:chgData name="Barbara H. Brewer" userId="S::bhbrewer@mauryk12.org::41548fef-cab2-40cb-b317-887447ee3a28" providerId="AD" clId="Web-{C2CEDC61-06F9-5BEC-FE56-8043CEA1FB8B}" dt="2022-08-19T12:15:57.339" v="851" actId="20577"/>
        <pc:sldMkLst>
          <pc:docMk/>
          <pc:sldMk cId="1526099436" sldId="257"/>
        </pc:sldMkLst>
        <pc:spChg chg="mod ord">
          <ac:chgData name="Barbara H. Brewer" userId="S::bhbrewer@mauryk12.org::41548fef-cab2-40cb-b317-887447ee3a28" providerId="AD" clId="Web-{C2CEDC61-06F9-5BEC-FE56-8043CEA1FB8B}" dt="2022-08-19T11:25:03.645" v="497" actId="20577"/>
          <ac:spMkLst>
            <pc:docMk/>
            <pc:sldMk cId="1526099436" sldId="257"/>
            <ac:spMk id="2" creationId="{00000000-0000-0000-0000-000000000000}"/>
          </ac:spMkLst>
        </pc:spChg>
        <pc:spChg chg="mod ord">
          <ac:chgData name="Barbara H. Brewer" userId="S::bhbrewer@mauryk12.org::41548fef-cab2-40cb-b317-887447ee3a28" providerId="AD" clId="Web-{C2CEDC61-06F9-5BEC-FE56-8043CEA1FB8B}" dt="2022-08-19T12:15:57.339" v="851" actId="20577"/>
          <ac:spMkLst>
            <pc:docMk/>
            <pc:sldMk cId="1526099436" sldId="257"/>
            <ac:spMk id="3" creationId="{00000000-0000-0000-0000-000000000000}"/>
          </ac:spMkLst>
        </pc:spChg>
        <pc:spChg chg="add del">
          <ac:chgData name="Barbara H. Brewer" userId="S::bhbrewer@mauryk12.org::41548fef-cab2-40cb-b317-887447ee3a28" providerId="AD" clId="Web-{C2CEDC61-06F9-5BEC-FE56-8043CEA1FB8B}" dt="2022-08-19T11:23:26.970" v="486"/>
          <ac:spMkLst>
            <pc:docMk/>
            <pc:sldMk cId="1526099436" sldId="257"/>
            <ac:spMk id="30" creationId="{A3BAF07C-C39E-42EB-BB22-8D46691D9735}"/>
          </ac:spMkLst>
        </pc:spChg>
        <pc:spChg chg="del">
          <ac:chgData name="Barbara H. Brewer" userId="S::bhbrewer@mauryk12.org::41548fef-cab2-40cb-b317-887447ee3a28" providerId="AD" clId="Web-{C2CEDC61-06F9-5BEC-FE56-8043CEA1FB8B}" dt="2022-08-19T11:16:12.721" v="424"/>
          <ac:spMkLst>
            <pc:docMk/>
            <pc:sldMk cId="1526099436" sldId="257"/>
            <ac:spMk id="31" creationId="{A3BAF07C-C39E-42EB-BB22-8D46691D9735}"/>
          </ac:spMkLst>
        </pc:spChg>
        <pc:spChg chg="add del">
          <ac:chgData name="Barbara H. Brewer" userId="S::bhbrewer@mauryk12.org::41548fef-cab2-40cb-b317-887447ee3a28" providerId="AD" clId="Web-{C2CEDC61-06F9-5BEC-FE56-8043CEA1FB8B}" dt="2022-08-19T11:23:26.970" v="486"/>
          <ac:spMkLst>
            <pc:docMk/>
            <pc:sldMk cId="1526099436" sldId="257"/>
            <ac:spMk id="53" creationId="{A7795DFA-888F-47E2-B44E-DE1D3B3E46A4}"/>
          </ac:spMkLst>
        </pc:spChg>
        <pc:spChg chg="del">
          <ac:chgData name="Barbara H. Brewer" userId="S::bhbrewer@mauryk12.org::41548fef-cab2-40cb-b317-887447ee3a28" providerId="AD" clId="Web-{C2CEDC61-06F9-5BEC-FE56-8043CEA1FB8B}" dt="2022-08-19T11:16:12.721" v="424"/>
          <ac:spMkLst>
            <pc:docMk/>
            <pc:sldMk cId="1526099436" sldId="257"/>
            <ac:spMk id="54" creationId="{A7795DFA-888F-47E2-B44E-DE1D3B3E46A4}"/>
          </ac:spMkLst>
        </pc:spChg>
        <pc:spChg chg="add">
          <ac:chgData name="Barbara H. Brewer" userId="S::bhbrewer@mauryk12.org::41548fef-cab2-40cb-b317-887447ee3a28" providerId="AD" clId="Web-{C2CEDC61-06F9-5BEC-FE56-8043CEA1FB8B}" dt="2022-08-19T11:24:54.238" v="496"/>
          <ac:spMkLst>
            <pc:docMk/>
            <pc:sldMk cId="1526099436" sldId="257"/>
            <ac:spMk id="56" creationId="{A3BAF07C-C39E-42EB-BB22-8D46691D9735}"/>
          </ac:spMkLst>
        </pc:spChg>
        <pc:spChg chg="add">
          <ac:chgData name="Barbara H. Brewer" userId="S::bhbrewer@mauryk12.org::41548fef-cab2-40cb-b317-887447ee3a28" providerId="AD" clId="Web-{C2CEDC61-06F9-5BEC-FE56-8043CEA1FB8B}" dt="2022-08-19T11:24:54.238" v="496"/>
          <ac:spMkLst>
            <pc:docMk/>
            <pc:sldMk cId="1526099436" sldId="257"/>
            <ac:spMk id="79" creationId="{A7795DFA-888F-47E2-B44E-DE1D3B3E46A4}"/>
          </ac:spMkLst>
        </pc:spChg>
        <pc:grpChg chg="add">
          <ac:chgData name="Barbara H. Brewer" userId="S::bhbrewer@mauryk12.org::41548fef-cab2-40cb-b317-887447ee3a28" providerId="AD" clId="Web-{C2CEDC61-06F9-5BEC-FE56-8043CEA1FB8B}" dt="2022-08-19T11:24:54.238" v="496"/>
          <ac:grpSpMkLst>
            <pc:docMk/>
            <pc:sldMk cId="1526099436" sldId="257"/>
            <ac:grpSpMk id="27" creationId="{17C4610E-9C18-467B-BF10-BE6A974CC364}"/>
          </ac:grpSpMkLst>
        </pc:grpChg>
        <pc:grpChg chg="add del">
          <ac:chgData name="Barbara H. Brewer" userId="S::bhbrewer@mauryk12.org::41548fef-cab2-40cb-b317-887447ee3a28" providerId="AD" clId="Web-{C2CEDC61-06F9-5BEC-FE56-8043CEA1FB8B}" dt="2022-08-19T11:23:26.970" v="486"/>
          <ac:grpSpMkLst>
            <pc:docMk/>
            <pc:sldMk cId="1526099436" sldId="257"/>
            <ac:grpSpMk id="32" creationId="{D8E9CF54-0466-4261-9E62-0249E60E1886}"/>
          </ac:grpSpMkLst>
        </pc:grpChg>
        <pc:grpChg chg="del">
          <ac:chgData name="Barbara H. Brewer" userId="S::bhbrewer@mauryk12.org::41548fef-cab2-40cb-b317-887447ee3a28" providerId="AD" clId="Web-{C2CEDC61-06F9-5BEC-FE56-8043CEA1FB8B}" dt="2022-08-19T11:16:12.721" v="424"/>
          <ac:grpSpMkLst>
            <pc:docMk/>
            <pc:sldMk cId="1526099436" sldId="257"/>
            <ac:grpSpMk id="33" creationId="{D8E9CF54-0466-4261-9E62-0249E60E1886}"/>
          </ac:grpSpMkLst>
        </pc:grpChg>
        <pc:grpChg chg="add">
          <ac:chgData name="Barbara H. Brewer" userId="S::bhbrewer@mauryk12.org::41548fef-cab2-40cb-b317-887447ee3a28" providerId="AD" clId="Web-{C2CEDC61-06F9-5BEC-FE56-8043CEA1FB8B}" dt="2022-08-19T11:24:54.238" v="496"/>
          <ac:grpSpMkLst>
            <pc:docMk/>
            <pc:sldMk cId="1526099436" sldId="257"/>
            <ac:grpSpMk id="51" creationId="{A899734C-500F-4274-9854-8BFA14A1D7EE}"/>
          </ac:grpSpMkLst>
        </pc:grpChg>
        <pc:grpChg chg="add">
          <ac:chgData name="Barbara H. Brewer" userId="S::bhbrewer@mauryk12.org::41548fef-cab2-40cb-b317-887447ee3a28" providerId="AD" clId="Web-{C2CEDC61-06F9-5BEC-FE56-8043CEA1FB8B}" dt="2022-08-19T11:24:54.238" v="496"/>
          <ac:grpSpMkLst>
            <pc:docMk/>
            <pc:sldMk cId="1526099436" sldId="257"/>
            <ac:grpSpMk id="58" creationId="{D8E9CF54-0466-4261-9E62-0249E60E1886}"/>
          </ac:grpSpMkLst>
        </pc:grpChg>
        <pc:picChg chg="add mod">
          <ac:chgData name="Barbara H. Brewer" userId="S::bhbrewer@mauryk12.org::41548fef-cab2-40cb-b317-887447ee3a28" providerId="AD" clId="Web-{C2CEDC61-06F9-5BEC-FE56-8043CEA1FB8B}" dt="2022-08-19T12:15:35.291" v="850" actId="14100"/>
          <ac:picMkLst>
            <pc:docMk/>
            <pc:sldMk cId="1526099436" sldId="257"/>
            <ac:picMk id="4" creationId="{68986881-7B28-0873-5964-6878BAD60854}"/>
          </ac:picMkLst>
        </pc:picChg>
        <pc:picChg chg="del mod ord">
          <ac:chgData name="Barbara H. Brewer" userId="S::bhbrewer@mauryk12.org::41548fef-cab2-40cb-b317-887447ee3a28" providerId="AD" clId="Web-{C2CEDC61-06F9-5BEC-FE56-8043CEA1FB8B}" dt="2022-08-19T12:15:16.431" v="843"/>
          <ac:picMkLst>
            <pc:docMk/>
            <pc:sldMk cId="1526099436" sldId="257"/>
            <ac:picMk id="25" creationId="{F5E3380A-4C6B-C670-110D-600A5D453C37}"/>
          </ac:picMkLst>
        </pc:picChg>
      </pc:sldChg>
      <pc:sldChg chg="delSp modSp mod modClrScheme delDesignElem chgLayout">
        <pc:chgData name="Barbara H. Brewer" userId="S::bhbrewer@mauryk12.org::41548fef-cab2-40cb-b317-887447ee3a28" providerId="AD" clId="Web-{C2CEDC61-06F9-5BEC-FE56-8043CEA1FB8B}" dt="2022-08-19T11:26:15.616" v="498"/>
        <pc:sldMkLst>
          <pc:docMk/>
          <pc:sldMk cId="2967608966" sldId="258"/>
        </pc:sldMkLst>
        <pc:spChg chg="mod ord">
          <ac:chgData name="Barbara H. Brewer" userId="S::bhbrewer@mauryk12.org::41548fef-cab2-40cb-b317-887447ee3a28" providerId="AD" clId="Web-{C2CEDC61-06F9-5BEC-FE56-8043CEA1FB8B}" dt="2022-08-19T11:26:15.616" v="498"/>
          <ac:spMkLst>
            <pc:docMk/>
            <pc:sldMk cId="2967608966" sldId="258"/>
            <ac:spMk id="2" creationId="{427466BB-0A0B-A591-6AAC-9EA395B3A75C}"/>
          </ac:spMkLst>
        </pc:spChg>
        <pc:spChg chg="del">
          <ac:chgData name="Barbara H. Brewer" userId="S::bhbrewer@mauryk12.org::41548fef-cab2-40cb-b317-887447ee3a28" providerId="AD" clId="Web-{C2CEDC61-06F9-5BEC-FE56-8043CEA1FB8B}" dt="2022-08-19T11:16:12.721" v="424"/>
          <ac:spMkLst>
            <pc:docMk/>
            <pc:sldMk cId="2967608966" sldId="258"/>
            <ac:spMk id="41" creationId="{982413CC-69E6-4BDA-A88D-E4EF8F95B27D}"/>
          </ac:spMkLst>
        </pc:spChg>
        <pc:grpChg chg="del">
          <ac:chgData name="Barbara H. Brewer" userId="S::bhbrewer@mauryk12.org::41548fef-cab2-40cb-b317-887447ee3a28" providerId="AD" clId="Web-{C2CEDC61-06F9-5BEC-FE56-8043CEA1FB8B}" dt="2022-08-19T11:16:12.721" v="424"/>
          <ac:grpSpMkLst>
            <pc:docMk/>
            <pc:sldMk cId="2967608966" sldId="258"/>
            <ac:grpSpMk id="43" creationId="{4F1F7357-8633-4CE7-BF80-475EE8A2FAEA}"/>
          </ac:grpSpMkLst>
        </pc:grpChg>
        <pc:graphicFrameChg chg="mod ord modGraphic">
          <ac:chgData name="Barbara H. Brewer" userId="S::bhbrewer@mauryk12.org::41548fef-cab2-40cb-b317-887447ee3a28" providerId="AD" clId="Web-{C2CEDC61-06F9-5BEC-FE56-8043CEA1FB8B}" dt="2022-08-19T11:26:15.616" v="498"/>
          <ac:graphicFrameMkLst>
            <pc:docMk/>
            <pc:sldMk cId="2967608966" sldId="258"/>
            <ac:graphicFrameMk id="39" creationId="{BEB1709C-A28E-C9B9-5F27-E189198255FC}"/>
          </ac:graphicFrameMkLst>
        </pc:graphicFrameChg>
      </pc:sldChg>
      <pc:sldChg chg="addSp delSp modSp mod modClrScheme delDesignElem chgLayout">
        <pc:chgData name="Barbara H. Brewer" userId="S::bhbrewer@mauryk12.org::41548fef-cab2-40cb-b317-887447ee3a28" providerId="AD" clId="Web-{C2CEDC61-06F9-5BEC-FE56-8043CEA1FB8B}" dt="2022-08-19T11:26:22.101" v="499"/>
        <pc:sldMkLst>
          <pc:docMk/>
          <pc:sldMk cId="3502394616" sldId="259"/>
        </pc:sldMkLst>
        <pc:spChg chg="mod ord">
          <ac:chgData name="Barbara H. Brewer" userId="S::bhbrewer@mauryk12.org::41548fef-cab2-40cb-b317-887447ee3a28" providerId="AD" clId="Web-{C2CEDC61-06F9-5BEC-FE56-8043CEA1FB8B}" dt="2022-08-19T11:26:22.101" v="499"/>
          <ac:spMkLst>
            <pc:docMk/>
            <pc:sldMk cId="3502394616" sldId="259"/>
            <ac:spMk id="2" creationId="{9A95C9D0-67A6-D902-56E1-A79F5F1C2DBD}"/>
          </ac:spMkLst>
        </pc:spChg>
        <pc:spChg chg="mod ord">
          <ac:chgData name="Barbara H. Brewer" userId="S::bhbrewer@mauryk12.org::41548fef-cab2-40cb-b317-887447ee3a28" providerId="AD" clId="Web-{C2CEDC61-06F9-5BEC-FE56-8043CEA1FB8B}" dt="2022-08-19T11:26:22.101" v="499"/>
          <ac:spMkLst>
            <pc:docMk/>
            <pc:sldMk cId="3502394616" sldId="259"/>
            <ac:spMk id="3" creationId="{E5D25A0B-BD01-F26A-329E-33B3007CB676}"/>
          </ac:spMkLst>
        </pc:spChg>
        <pc:spChg chg="add">
          <ac:chgData name="Barbara H. Brewer" userId="S::bhbrewer@mauryk12.org::41548fef-cab2-40cb-b317-887447ee3a28" providerId="AD" clId="Web-{C2CEDC61-06F9-5BEC-FE56-8043CEA1FB8B}" dt="2022-08-19T11:26:22.101" v="499"/>
          <ac:spMkLst>
            <pc:docMk/>
            <pc:sldMk cId="3502394616" sldId="259"/>
            <ac:spMk id="5" creationId="{E2366EBA-92FD-44AE-87A9-25E5135EB2C9}"/>
          </ac:spMkLst>
        </pc:spChg>
        <pc:spChg chg="add">
          <ac:chgData name="Barbara H. Brewer" userId="S::bhbrewer@mauryk12.org::41548fef-cab2-40cb-b317-887447ee3a28" providerId="AD" clId="Web-{C2CEDC61-06F9-5BEC-FE56-8043CEA1FB8B}" dt="2022-08-19T11:26:22.101" v="499"/>
          <ac:spMkLst>
            <pc:docMk/>
            <pc:sldMk cId="3502394616" sldId="259"/>
            <ac:spMk id="7" creationId="{7C462C46-EFB7-4580-9921-DFC346FCC3C2}"/>
          </ac:spMkLst>
        </pc:spChg>
        <pc:spChg chg="del">
          <ac:chgData name="Barbara H. Brewer" userId="S::bhbrewer@mauryk12.org::41548fef-cab2-40cb-b317-887447ee3a28" providerId="AD" clId="Web-{C2CEDC61-06F9-5BEC-FE56-8043CEA1FB8B}" dt="2022-08-19T11:16:12.721" v="424"/>
          <ac:spMkLst>
            <pc:docMk/>
            <pc:sldMk cId="3502394616" sldId="259"/>
            <ac:spMk id="8" creationId="{E2366EBA-92FD-44AE-87A9-25E5135EB2C9}"/>
          </ac:spMkLst>
        </pc:spChg>
        <pc:spChg chg="add">
          <ac:chgData name="Barbara H. Brewer" userId="S::bhbrewer@mauryk12.org::41548fef-cab2-40cb-b317-887447ee3a28" providerId="AD" clId="Web-{C2CEDC61-06F9-5BEC-FE56-8043CEA1FB8B}" dt="2022-08-19T11:26:22.101" v="499"/>
          <ac:spMkLst>
            <pc:docMk/>
            <pc:sldMk cId="3502394616" sldId="259"/>
            <ac:spMk id="9" creationId="{B8B918B4-AB10-4E3A-916E-A9625586EA47}"/>
          </ac:spMkLst>
        </pc:spChg>
        <pc:spChg chg="del">
          <ac:chgData name="Barbara H. Brewer" userId="S::bhbrewer@mauryk12.org::41548fef-cab2-40cb-b317-887447ee3a28" providerId="AD" clId="Web-{C2CEDC61-06F9-5BEC-FE56-8043CEA1FB8B}" dt="2022-08-19T11:16:12.721" v="424"/>
          <ac:spMkLst>
            <pc:docMk/>
            <pc:sldMk cId="3502394616" sldId="259"/>
            <ac:spMk id="33" creationId="{7C462C46-EFB7-4580-9921-DFC346FCC3C2}"/>
          </ac:spMkLst>
        </pc:spChg>
        <pc:spChg chg="del">
          <ac:chgData name="Barbara H. Brewer" userId="S::bhbrewer@mauryk12.org::41548fef-cab2-40cb-b317-887447ee3a28" providerId="AD" clId="Web-{C2CEDC61-06F9-5BEC-FE56-8043CEA1FB8B}" dt="2022-08-19T11:16:12.721" v="424"/>
          <ac:spMkLst>
            <pc:docMk/>
            <pc:sldMk cId="3502394616" sldId="259"/>
            <ac:spMk id="35" creationId="{B8B918B4-AB10-4E3A-916E-A9625586EA47}"/>
          </ac:spMkLst>
        </pc:spChg>
        <pc:grpChg chg="add">
          <ac:chgData name="Barbara H. Brewer" userId="S::bhbrewer@mauryk12.org::41548fef-cab2-40cb-b317-887447ee3a28" providerId="AD" clId="Web-{C2CEDC61-06F9-5BEC-FE56-8043CEA1FB8B}" dt="2022-08-19T11:26:22.101" v="499"/>
          <ac:grpSpMkLst>
            <pc:docMk/>
            <pc:sldMk cId="3502394616" sldId="259"/>
            <ac:grpSpMk id="6" creationId="{B437F5FC-01F7-4EB4-81E7-C27D917E9554}"/>
          </ac:grpSpMkLst>
        </pc:grpChg>
        <pc:grpChg chg="del">
          <ac:chgData name="Barbara H. Brewer" userId="S::bhbrewer@mauryk12.org::41548fef-cab2-40cb-b317-887447ee3a28" providerId="AD" clId="Web-{C2CEDC61-06F9-5BEC-FE56-8043CEA1FB8B}" dt="2022-08-19T11:16:12.721" v="424"/>
          <ac:grpSpMkLst>
            <pc:docMk/>
            <pc:sldMk cId="3502394616" sldId="259"/>
            <ac:grpSpMk id="10" creationId="{B437F5FC-01F7-4EB4-81E7-C27D917E9554}"/>
          </ac:grpSpMkLst>
        </pc:grpChg>
      </pc:sldChg>
      <pc:sldChg chg="modSp mod modClrScheme chgLayout modNotes">
        <pc:chgData name="Barbara H. Brewer" userId="S::bhbrewer@mauryk12.org::41548fef-cab2-40cb-b317-887447ee3a28" providerId="AD" clId="Web-{C2CEDC61-06F9-5BEC-FE56-8043CEA1FB8B}" dt="2022-08-19T11:16:22.237" v="425"/>
        <pc:sldMkLst>
          <pc:docMk/>
          <pc:sldMk cId="2785840146" sldId="260"/>
        </pc:sldMkLst>
        <pc:spChg chg="mod ord">
          <ac:chgData name="Barbara H. Brewer" userId="S::bhbrewer@mauryk12.org::41548fef-cab2-40cb-b317-887447ee3a28" providerId="AD" clId="Web-{C2CEDC61-06F9-5BEC-FE56-8043CEA1FB8B}" dt="2022-08-19T11:16:22.237" v="425"/>
          <ac:spMkLst>
            <pc:docMk/>
            <pc:sldMk cId="2785840146" sldId="260"/>
            <ac:spMk id="2" creationId="{2AA019C3-689D-8374-D166-08B61CDD3C08}"/>
          </ac:spMkLst>
        </pc:spChg>
        <pc:spChg chg="mod ord">
          <ac:chgData name="Barbara H. Brewer" userId="S::bhbrewer@mauryk12.org::41548fef-cab2-40cb-b317-887447ee3a28" providerId="AD" clId="Web-{C2CEDC61-06F9-5BEC-FE56-8043CEA1FB8B}" dt="2022-08-19T11:16:22.237" v="425"/>
          <ac:spMkLst>
            <pc:docMk/>
            <pc:sldMk cId="2785840146" sldId="260"/>
            <ac:spMk id="3" creationId="{9801E6BF-9854-0113-698E-2127846B9E03}"/>
          </ac:spMkLst>
        </pc:spChg>
      </pc:sldChg>
      <pc:sldChg chg="addSp delSp modSp mod setBg modClrScheme setClrOvrMap delDesignElem chgLayout modNotes">
        <pc:chgData name="Barbara H. Brewer" userId="S::bhbrewer@mauryk12.org::41548fef-cab2-40cb-b317-887447ee3a28" providerId="AD" clId="Web-{C2CEDC61-06F9-5BEC-FE56-8043CEA1FB8B}" dt="2022-08-19T12:16:34.762" v="853" actId="20577"/>
        <pc:sldMkLst>
          <pc:docMk/>
          <pc:sldMk cId="2124318642" sldId="261"/>
        </pc:sldMkLst>
        <pc:spChg chg="mod ord">
          <ac:chgData name="Barbara H. Brewer" userId="S::bhbrewer@mauryk12.org::41548fef-cab2-40cb-b317-887447ee3a28" providerId="AD" clId="Web-{C2CEDC61-06F9-5BEC-FE56-8043CEA1FB8B}" dt="2022-08-19T11:27:05.196" v="501"/>
          <ac:spMkLst>
            <pc:docMk/>
            <pc:sldMk cId="2124318642" sldId="261"/>
            <ac:spMk id="2" creationId="{BACE960C-64A1-D9DB-4DBA-9A2D28B3F081}"/>
          </ac:spMkLst>
        </pc:spChg>
        <pc:spChg chg="mod ord">
          <ac:chgData name="Barbara H. Brewer" userId="S::bhbrewer@mauryk12.org::41548fef-cab2-40cb-b317-887447ee3a28" providerId="AD" clId="Web-{C2CEDC61-06F9-5BEC-FE56-8043CEA1FB8B}" dt="2022-08-19T12:16:34.762" v="853" actId="20577"/>
          <ac:spMkLst>
            <pc:docMk/>
            <pc:sldMk cId="2124318642" sldId="261"/>
            <ac:spMk id="3" creationId="{581ABCDF-6042-1355-25E3-7BBA9302487A}"/>
          </ac:spMkLst>
        </pc:spChg>
        <pc:spChg chg="add">
          <ac:chgData name="Barbara H. Brewer" userId="S::bhbrewer@mauryk12.org::41548fef-cab2-40cb-b317-887447ee3a28" providerId="AD" clId="Web-{C2CEDC61-06F9-5BEC-FE56-8043CEA1FB8B}" dt="2022-08-19T11:27:05.196" v="501"/>
          <ac:spMkLst>
            <pc:docMk/>
            <pc:sldMk cId="2124318642" sldId="261"/>
            <ac:spMk id="5" creationId="{29831267-5CAE-41B8-A1CC-66FE1628A6A7}"/>
          </ac:spMkLst>
        </pc:spChg>
        <pc:spChg chg="del">
          <ac:chgData name="Barbara H. Brewer" userId="S::bhbrewer@mauryk12.org::41548fef-cab2-40cb-b317-887447ee3a28" providerId="AD" clId="Web-{C2CEDC61-06F9-5BEC-FE56-8043CEA1FB8B}" dt="2022-08-19T11:16:12.721" v="424"/>
          <ac:spMkLst>
            <pc:docMk/>
            <pc:sldMk cId="2124318642" sldId="261"/>
            <ac:spMk id="8" creationId="{D75627FE-0AC5-4349-AC08-45A58BEC9B8C}"/>
          </ac:spMkLst>
        </pc:spChg>
        <pc:spChg chg="del">
          <ac:chgData name="Barbara H. Brewer" userId="S::bhbrewer@mauryk12.org::41548fef-cab2-40cb-b317-887447ee3a28" providerId="AD" clId="Web-{C2CEDC61-06F9-5BEC-FE56-8043CEA1FB8B}" dt="2022-08-19T11:16:12.721" v="424"/>
          <ac:spMkLst>
            <pc:docMk/>
            <pc:sldMk cId="2124318642" sldId="261"/>
            <ac:spMk id="33" creationId="{BC2574CF-1D35-4994-87BD-5A3378E1AB34}"/>
          </ac:spMkLst>
        </pc:spChg>
        <pc:grpChg chg="add">
          <ac:chgData name="Barbara H. Brewer" userId="S::bhbrewer@mauryk12.org::41548fef-cab2-40cb-b317-887447ee3a28" providerId="AD" clId="Web-{C2CEDC61-06F9-5BEC-FE56-8043CEA1FB8B}" dt="2022-08-19T11:27:05.196" v="501"/>
          <ac:grpSpMkLst>
            <pc:docMk/>
            <pc:sldMk cId="2124318642" sldId="261"/>
            <ac:grpSpMk id="6" creationId="{379EE808-85F9-455B-B8F9-FBE90075FBB5}"/>
          </ac:grpSpMkLst>
        </pc:grpChg>
        <pc:grpChg chg="add">
          <ac:chgData name="Barbara H. Brewer" userId="S::bhbrewer@mauryk12.org::41548fef-cab2-40cb-b317-887447ee3a28" providerId="AD" clId="Web-{C2CEDC61-06F9-5BEC-FE56-8043CEA1FB8B}" dt="2022-08-19T11:27:05.196" v="501"/>
          <ac:grpSpMkLst>
            <pc:docMk/>
            <pc:sldMk cId="2124318642" sldId="261"/>
            <ac:grpSpMk id="7" creationId="{F8D580F2-1EDA-4B5F-98EB-EF8F18E9B7CF}"/>
          </ac:grpSpMkLst>
        </pc:grpChg>
        <pc:grpChg chg="del">
          <ac:chgData name="Barbara H. Brewer" userId="S::bhbrewer@mauryk12.org::41548fef-cab2-40cb-b317-887447ee3a28" providerId="AD" clId="Web-{C2CEDC61-06F9-5BEC-FE56-8043CEA1FB8B}" dt="2022-08-19T11:16:12.721" v="424"/>
          <ac:grpSpMkLst>
            <pc:docMk/>
            <pc:sldMk cId="2124318642" sldId="261"/>
            <ac:grpSpMk id="10" creationId="{F87AAF7B-2090-475D-9C3E-FDC03DD87A88}"/>
          </ac:grpSpMkLst>
        </pc:grpChg>
        <pc:cxnChg chg="del">
          <ac:chgData name="Barbara H. Brewer" userId="S::bhbrewer@mauryk12.org::41548fef-cab2-40cb-b317-887447ee3a28" providerId="AD" clId="Web-{C2CEDC61-06F9-5BEC-FE56-8043CEA1FB8B}" dt="2022-08-19T11:16:12.721" v="424"/>
          <ac:cxnSpMkLst>
            <pc:docMk/>
            <pc:sldMk cId="2124318642" sldId="261"/>
            <ac:cxnSpMk id="35" creationId="{68B6AB33-DFE6-4FE4-94FE-C9E25424AD16}"/>
          </ac:cxnSpMkLst>
        </pc:cxnChg>
      </pc:sldChg>
      <pc:sldChg chg="addSp delSp modSp mod modClrScheme addAnim delAnim delDesignElem chgLayout">
        <pc:chgData name="Barbara H. Brewer" userId="S::bhbrewer@mauryk12.org::41548fef-cab2-40cb-b317-887447ee3a28" providerId="AD" clId="Web-{C2CEDC61-06F9-5BEC-FE56-8043CEA1FB8B}" dt="2022-08-19T11:38:44.460" v="578" actId="20577"/>
        <pc:sldMkLst>
          <pc:docMk/>
          <pc:sldMk cId="1646911395" sldId="262"/>
        </pc:sldMkLst>
        <pc:spChg chg="mod ord">
          <ac:chgData name="Barbara H. Brewer" userId="S::bhbrewer@mauryk12.org::41548fef-cab2-40cb-b317-887447ee3a28" providerId="AD" clId="Web-{C2CEDC61-06F9-5BEC-FE56-8043CEA1FB8B}" dt="2022-08-19T11:38:44.460" v="578" actId="20577"/>
          <ac:spMkLst>
            <pc:docMk/>
            <pc:sldMk cId="1646911395" sldId="262"/>
            <ac:spMk id="2" creationId="{C2345B3A-34E9-8B53-24F2-51A5AC463FA4}"/>
          </ac:spMkLst>
        </pc:spChg>
        <pc:spChg chg="add del">
          <ac:chgData name="Barbara H. Brewer" userId="S::bhbrewer@mauryk12.org::41548fef-cab2-40cb-b317-887447ee3a28" providerId="AD" clId="Web-{C2CEDC61-06F9-5BEC-FE56-8043CEA1FB8B}" dt="2022-08-19T11:27:35.431" v="505"/>
          <ac:spMkLst>
            <pc:docMk/>
            <pc:sldMk cId="1646911395" sldId="262"/>
            <ac:spMk id="123" creationId="{79C8D19E-E3D6-45A6-BCA2-5918A37D7ACC}"/>
          </ac:spMkLst>
        </pc:spChg>
        <pc:spChg chg="del">
          <ac:chgData name="Barbara H. Brewer" userId="S::bhbrewer@mauryk12.org::41548fef-cab2-40cb-b317-887447ee3a28" providerId="AD" clId="Web-{C2CEDC61-06F9-5BEC-FE56-8043CEA1FB8B}" dt="2022-08-19T11:16:12.721" v="424"/>
          <ac:spMkLst>
            <pc:docMk/>
            <pc:sldMk cId="1646911395" sldId="262"/>
            <ac:spMk id="151" creationId="{C6FACE84-7774-4365-AC1F-ACC4570BD58E}"/>
          </ac:spMkLst>
        </pc:spChg>
        <pc:spChg chg="add del">
          <ac:chgData name="Barbara H. Brewer" userId="S::bhbrewer@mauryk12.org::41548fef-cab2-40cb-b317-887447ee3a28" providerId="AD" clId="Web-{C2CEDC61-06F9-5BEC-FE56-8043CEA1FB8B}" dt="2022-08-19T11:27:35.431" v="505"/>
          <ac:spMkLst>
            <pc:docMk/>
            <pc:sldMk cId="1646911395" sldId="262"/>
            <ac:spMk id="152" creationId="{FD8F1113-2E3C-46E3-B54F-B7F421EEFD11}"/>
          </ac:spMkLst>
        </pc:spChg>
        <pc:spChg chg="add del">
          <ac:chgData name="Barbara H. Brewer" userId="S::bhbrewer@mauryk12.org::41548fef-cab2-40cb-b317-887447ee3a28" providerId="AD" clId="Web-{C2CEDC61-06F9-5BEC-FE56-8043CEA1FB8B}" dt="2022-08-19T11:27:35.431" v="505"/>
          <ac:spMkLst>
            <pc:docMk/>
            <pc:sldMk cId="1646911395" sldId="262"/>
            <ac:spMk id="154" creationId="{B54A4D14-513F-4121-92D3-5CCB46896211}"/>
          </ac:spMkLst>
        </pc:spChg>
        <pc:spChg chg="add del">
          <ac:chgData name="Barbara H. Brewer" userId="S::bhbrewer@mauryk12.org::41548fef-cab2-40cb-b317-887447ee3a28" providerId="AD" clId="Web-{C2CEDC61-06F9-5BEC-FE56-8043CEA1FB8B}" dt="2022-08-19T11:27:35.431" v="505"/>
          <ac:spMkLst>
            <pc:docMk/>
            <pc:sldMk cId="1646911395" sldId="262"/>
            <ac:spMk id="156" creationId="{6C3411F1-AD17-499D-AFEF-2F300F6DF0F3}"/>
          </ac:spMkLst>
        </pc:spChg>
        <pc:spChg chg="add del">
          <ac:chgData name="Barbara H. Brewer" userId="S::bhbrewer@mauryk12.org::41548fef-cab2-40cb-b317-887447ee3a28" providerId="AD" clId="Web-{C2CEDC61-06F9-5BEC-FE56-8043CEA1FB8B}" dt="2022-08-19T11:27:35.431" v="505"/>
          <ac:spMkLst>
            <pc:docMk/>
            <pc:sldMk cId="1646911395" sldId="262"/>
            <ac:spMk id="158" creationId="{60BF2CBE-B1E9-4C42-89DC-C35E4E651648}"/>
          </ac:spMkLst>
        </pc:spChg>
        <pc:spChg chg="add del">
          <ac:chgData name="Barbara H. Brewer" userId="S::bhbrewer@mauryk12.org::41548fef-cab2-40cb-b317-887447ee3a28" providerId="AD" clId="Web-{C2CEDC61-06F9-5BEC-FE56-8043CEA1FB8B}" dt="2022-08-19T11:27:35.431" v="505"/>
          <ac:spMkLst>
            <pc:docMk/>
            <pc:sldMk cId="1646911395" sldId="262"/>
            <ac:spMk id="160" creationId="{72C95A87-DCDB-41C4-B774-744B3ECBE8CB}"/>
          </ac:spMkLst>
        </pc:spChg>
        <pc:spChg chg="add del">
          <ac:chgData name="Barbara H. Brewer" userId="S::bhbrewer@mauryk12.org::41548fef-cab2-40cb-b317-887447ee3a28" providerId="AD" clId="Web-{C2CEDC61-06F9-5BEC-FE56-8043CEA1FB8B}" dt="2022-08-19T11:27:35.431" v="505"/>
          <ac:spMkLst>
            <pc:docMk/>
            <pc:sldMk cId="1646911395" sldId="262"/>
            <ac:spMk id="162" creationId="{BCB97515-32FF-43A6-A51C-B140193ABB66}"/>
          </ac:spMkLst>
        </pc:spChg>
        <pc:spChg chg="add del">
          <ac:chgData name="Barbara H. Brewer" userId="S::bhbrewer@mauryk12.org::41548fef-cab2-40cb-b317-887447ee3a28" providerId="AD" clId="Web-{C2CEDC61-06F9-5BEC-FE56-8043CEA1FB8B}" dt="2022-08-19T11:27:35.431" v="505"/>
          <ac:spMkLst>
            <pc:docMk/>
            <pc:sldMk cId="1646911395" sldId="262"/>
            <ac:spMk id="164" creationId="{9C6379D3-7045-4B76-9409-6D23D753D054}"/>
          </ac:spMkLst>
        </pc:spChg>
        <pc:spChg chg="add del">
          <ac:chgData name="Barbara H. Brewer" userId="S::bhbrewer@mauryk12.org::41548fef-cab2-40cb-b317-887447ee3a28" providerId="AD" clId="Web-{C2CEDC61-06F9-5BEC-FE56-8043CEA1FB8B}" dt="2022-08-19T11:27:35.431" v="505"/>
          <ac:spMkLst>
            <pc:docMk/>
            <pc:sldMk cId="1646911395" sldId="262"/>
            <ac:spMk id="166" creationId="{61B1C1DE-4201-4989-BE65-41ADC2472550}"/>
          </ac:spMkLst>
        </pc:spChg>
        <pc:spChg chg="add del">
          <ac:chgData name="Barbara H. Brewer" userId="S::bhbrewer@mauryk12.org::41548fef-cab2-40cb-b317-887447ee3a28" providerId="AD" clId="Web-{C2CEDC61-06F9-5BEC-FE56-8043CEA1FB8B}" dt="2022-08-19T11:27:35.431" v="505"/>
          <ac:spMkLst>
            <pc:docMk/>
            <pc:sldMk cId="1646911395" sldId="262"/>
            <ac:spMk id="168" creationId="{806398CC-D327-4E06-838C-31119BD56F81}"/>
          </ac:spMkLst>
        </pc:spChg>
        <pc:spChg chg="add del">
          <ac:chgData name="Barbara H. Brewer" userId="S::bhbrewer@mauryk12.org::41548fef-cab2-40cb-b317-887447ee3a28" providerId="AD" clId="Web-{C2CEDC61-06F9-5BEC-FE56-8043CEA1FB8B}" dt="2022-08-19T11:27:35.431" v="505"/>
          <ac:spMkLst>
            <pc:docMk/>
            <pc:sldMk cId="1646911395" sldId="262"/>
            <ac:spMk id="170" creationId="{70A741CC-E736-448A-A94E-5C8BB9711DCD}"/>
          </ac:spMkLst>
        </pc:spChg>
        <pc:spChg chg="add del">
          <ac:chgData name="Barbara H. Brewer" userId="S::bhbrewer@mauryk12.org::41548fef-cab2-40cb-b317-887447ee3a28" providerId="AD" clId="Web-{C2CEDC61-06F9-5BEC-FE56-8043CEA1FB8B}" dt="2022-08-19T11:27:35.431" v="505"/>
          <ac:spMkLst>
            <pc:docMk/>
            <pc:sldMk cId="1646911395" sldId="262"/>
            <ac:spMk id="172" creationId="{7C324CDD-B30F-47DD-8627-E2171D5E8399}"/>
          </ac:spMkLst>
        </pc:spChg>
        <pc:spChg chg="add del">
          <ac:chgData name="Barbara H. Brewer" userId="S::bhbrewer@mauryk12.org::41548fef-cab2-40cb-b317-887447ee3a28" providerId="AD" clId="Web-{C2CEDC61-06F9-5BEC-FE56-8043CEA1FB8B}" dt="2022-08-19T11:27:35.431" v="505"/>
          <ac:spMkLst>
            <pc:docMk/>
            <pc:sldMk cId="1646911395" sldId="262"/>
            <ac:spMk id="176" creationId="{43280283-E04A-43CA-BFA1-F285486A2F00}"/>
          </ac:spMkLst>
        </pc:spChg>
        <pc:spChg chg="add del">
          <ac:chgData name="Barbara H. Brewer" userId="S::bhbrewer@mauryk12.org::41548fef-cab2-40cb-b317-887447ee3a28" providerId="AD" clId="Web-{C2CEDC61-06F9-5BEC-FE56-8043CEA1FB8B}" dt="2022-08-19T11:27:35.431" v="505"/>
          <ac:spMkLst>
            <pc:docMk/>
            <pc:sldMk cId="1646911395" sldId="262"/>
            <ac:spMk id="178" creationId="{38328CB6-0FC5-4AEA-BC7E-489267CB6F19}"/>
          </ac:spMkLst>
        </pc:spChg>
        <pc:spChg chg="add del">
          <ac:chgData name="Barbara H. Brewer" userId="S::bhbrewer@mauryk12.org::41548fef-cab2-40cb-b317-887447ee3a28" providerId="AD" clId="Web-{C2CEDC61-06F9-5BEC-FE56-8043CEA1FB8B}" dt="2022-08-19T11:27:35.431" v="505"/>
          <ac:spMkLst>
            <pc:docMk/>
            <pc:sldMk cId="1646911395" sldId="262"/>
            <ac:spMk id="180" creationId="{138AF5D2-3A9C-4E8F-B879-36865366A1D5}"/>
          </ac:spMkLst>
        </pc:spChg>
        <pc:spChg chg="add del">
          <ac:chgData name="Barbara H. Brewer" userId="S::bhbrewer@mauryk12.org::41548fef-cab2-40cb-b317-887447ee3a28" providerId="AD" clId="Web-{C2CEDC61-06F9-5BEC-FE56-8043CEA1FB8B}" dt="2022-08-19T11:27:40.400" v="507"/>
          <ac:spMkLst>
            <pc:docMk/>
            <pc:sldMk cId="1646911395" sldId="262"/>
            <ac:spMk id="184" creationId="{34DD805B-2A7B-4ADA-9C4D-E0C9F192DBB3}"/>
          </ac:spMkLst>
        </pc:spChg>
        <pc:spChg chg="add del">
          <ac:chgData name="Barbara H. Brewer" userId="S::bhbrewer@mauryk12.org::41548fef-cab2-40cb-b317-887447ee3a28" providerId="AD" clId="Web-{C2CEDC61-06F9-5BEC-FE56-8043CEA1FB8B}" dt="2022-08-19T11:27:40.400" v="507"/>
          <ac:spMkLst>
            <pc:docMk/>
            <pc:sldMk cId="1646911395" sldId="262"/>
            <ac:spMk id="197" creationId="{9BF6EDB4-B4ED-4900-9E38-A7AE0EEEEA1F}"/>
          </ac:spMkLst>
        </pc:spChg>
        <pc:spChg chg="add del">
          <ac:chgData name="Barbara H. Brewer" userId="S::bhbrewer@mauryk12.org::41548fef-cab2-40cb-b317-887447ee3a28" providerId="AD" clId="Web-{C2CEDC61-06F9-5BEC-FE56-8043CEA1FB8B}" dt="2022-08-19T11:27:48.166" v="509"/>
          <ac:spMkLst>
            <pc:docMk/>
            <pc:sldMk cId="1646911395" sldId="262"/>
            <ac:spMk id="201" creationId="{DA04DBF5-8916-4A95-8F12-870B9CFB9216}"/>
          </ac:spMkLst>
        </pc:spChg>
        <pc:spChg chg="add del">
          <ac:chgData name="Barbara H. Brewer" userId="S::bhbrewer@mauryk12.org::41548fef-cab2-40cb-b317-887447ee3a28" providerId="AD" clId="Web-{C2CEDC61-06F9-5BEC-FE56-8043CEA1FB8B}" dt="2022-08-19T11:37:59.552" v="572"/>
          <ac:spMkLst>
            <pc:docMk/>
            <pc:sldMk cId="1646911395" sldId="262"/>
            <ac:spMk id="217" creationId="{E90C9789-8898-4FEC-BED9-27A7D6375D29}"/>
          </ac:spMkLst>
        </pc:spChg>
        <pc:spChg chg="add">
          <ac:chgData name="Barbara H. Brewer" userId="S::bhbrewer@mauryk12.org::41548fef-cab2-40cb-b317-887447ee3a28" providerId="AD" clId="Web-{C2CEDC61-06F9-5BEC-FE56-8043CEA1FB8B}" dt="2022-08-19T11:37:59.552" v="572"/>
          <ac:spMkLst>
            <pc:docMk/>
            <pc:sldMk cId="1646911395" sldId="262"/>
            <ac:spMk id="261" creationId="{B029B82E-722D-45BB-B34F-D4423CBF9655}"/>
          </ac:spMkLst>
        </pc:spChg>
        <pc:grpChg chg="del">
          <ac:chgData name="Barbara H. Brewer" userId="S::bhbrewer@mauryk12.org::41548fef-cab2-40cb-b317-887447ee3a28" providerId="AD" clId="Web-{C2CEDC61-06F9-5BEC-FE56-8043CEA1FB8B}" dt="2022-08-19T11:16:12.721" v="424"/>
          <ac:grpSpMkLst>
            <pc:docMk/>
            <pc:sldMk cId="1646911395" sldId="262"/>
            <ac:grpSpMk id="125" creationId="{2DAE3342-9DFC-49D4-B09C-25E310769317}"/>
          </ac:grpSpMkLst>
        </pc:grpChg>
        <pc:grpChg chg="add del">
          <ac:chgData name="Barbara H. Brewer" userId="S::bhbrewer@mauryk12.org::41548fef-cab2-40cb-b317-887447ee3a28" providerId="AD" clId="Web-{C2CEDC61-06F9-5BEC-FE56-8043CEA1FB8B}" dt="2022-08-19T11:27:35.431" v="505"/>
          <ac:grpSpMkLst>
            <pc:docMk/>
            <pc:sldMk cId="1646911395" sldId="262"/>
            <ac:grpSpMk id="126" creationId="{2DAE3342-9DFC-49D4-B09C-25E310769317}"/>
          </ac:grpSpMkLst>
        </pc:grpChg>
        <pc:grpChg chg="del">
          <ac:chgData name="Barbara H. Brewer" userId="S::bhbrewer@mauryk12.org::41548fef-cab2-40cb-b317-887447ee3a28" providerId="AD" clId="Web-{C2CEDC61-06F9-5BEC-FE56-8043CEA1FB8B}" dt="2022-08-19T11:16:12.721" v="424"/>
          <ac:grpSpMkLst>
            <pc:docMk/>
            <pc:sldMk cId="1646911395" sldId="262"/>
            <ac:grpSpMk id="146" creationId="{B54F73D8-62C2-4127-9D19-01219BBB9942}"/>
          </ac:grpSpMkLst>
        </pc:grpChg>
        <pc:grpChg chg="add del">
          <ac:chgData name="Barbara H. Brewer" userId="S::bhbrewer@mauryk12.org::41548fef-cab2-40cb-b317-887447ee3a28" providerId="AD" clId="Web-{C2CEDC61-06F9-5BEC-FE56-8043CEA1FB8B}" dt="2022-08-19T11:27:35.431" v="505"/>
          <ac:grpSpMkLst>
            <pc:docMk/>
            <pc:sldMk cId="1646911395" sldId="262"/>
            <ac:grpSpMk id="147" creationId="{B54F73D8-62C2-4127-9D19-01219BBB9942}"/>
          </ac:grpSpMkLst>
        </pc:grpChg>
        <pc:grpChg chg="del">
          <ac:chgData name="Barbara H. Brewer" userId="S::bhbrewer@mauryk12.org::41548fef-cab2-40cb-b317-887447ee3a28" providerId="AD" clId="Web-{C2CEDC61-06F9-5BEC-FE56-8043CEA1FB8B}" dt="2022-08-19T11:16:12.721" v="424"/>
          <ac:grpSpMkLst>
            <pc:docMk/>
            <pc:sldMk cId="1646911395" sldId="262"/>
            <ac:grpSpMk id="153" creationId="{741BA200-5D41-4654-ACFD-2FB1BB64D1C6}"/>
          </ac:grpSpMkLst>
        </pc:grpChg>
        <pc:grpChg chg="del">
          <ac:chgData name="Barbara H. Brewer" userId="S::bhbrewer@mauryk12.org::41548fef-cab2-40cb-b317-887447ee3a28" providerId="AD" clId="Web-{C2CEDC61-06F9-5BEC-FE56-8043CEA1FB8B}" dt="2022-08-19T11:16:12.721" v="424"/>
          <ac:grpSpMkLst>
            <pc:docMk/>
            <pc:sldMk cId="1646911395" sldId="262"/>
            <ac:grpSpMk id="174" creationId="{666FC85F-3E70-47BA-8472-4AADA1C53F74}"/>
          </ac:grpSpMkLst>
        </pc:grpChg>
        <pc:grpChg chg="add del">
          <ac:chgData name="Barbara H. Brewer" userId="S::bhbrewer@mauryk12.org::41548fef-cab2-40cb-b317-887447ee3a28" providerId="AD" clId="Web-{C2CEDC61-06F9-5BEC-FE56-8043CEA1FB8B}" dt="2022-08-19T11:27:40.400" v="507"/>
          <ac:grpSpMkLst>
            <pc:docMk/>
            <pc:sldMk cId="1646911395" sldId="262"/>
            <ac:grpSpMk id="175" creationId="{B83678BA-0A50-4D51-9E9E-08BB66F83C37}"/>
          </ac:grpSpMkLst>
        </pc:grpChg>
        <pc:grpChg chg="add del">
          <ac:chgData name="Barbara H. Brewer" userId="S::bhbrewer@mauryk12.org::41548fef-cab2-40cb-b317-887447ee3a28" providerId="AD" clId="Web-{C2CEDC61-06F9-5BEC-FE56-8043CEA1FB8B}" dt="2022-08-19T11:27:40.400" v="507"/>
          <ac:grpSpMkLst>
            <pc:docMk/>
            <pc:sldMk cId="1646911395" sldId="262"/>
            <ac:grpSpMk id="182" creationId="{17C4610E-9C18-467B-BF10-BE6A974CC364}"/>
          </ac:grpSpMkLst>
        </pc:grpChg>
        <pc:grpChg chg="add del">
          <ac:chgData name="Barbara H. Brewer" userId="S::bhbrewer@mauryk12.org::41548fef-cab2-40cb-b317-887447ee3a28" providerId="AD" clId="Web-{C2CEDC61-06F9-5BEC-FE56-8043CEA1FB8B}" dt="2022-08-19T11:27:40.400" v="507"/>
          <ac:grpSpMkLst>
            <pc:docMk/>
            <pc:sldMk cId="1646911395" sldId="262"/>
            <ac:grpSpMk id="183" creationId="{A899734C-500F-4274-9854-8BFA14A1D7EE}"/>
          </ac:grpSpMkLst>
        </pc:grpChg>
        <pc:grpChg chg="add del">
          <ac:chgData name="Barbara H. Brewer" userId="S::bhbrewer@mauryk12.org::41548fef-cab2-40cb-b317-887447ee3a28" providerId="AD" clId="Web-{C2CEDC61-06F9-5BEC-FE56-8043CEA1FB8B}" dt="2022-08-19T11:27:40.400" v="507"/>
          <ac:grpSpMkLst>
            <pc:docMk/>
            <pc:sldMk cId="1646911395" sldId="262"/>
            <ac:grpSpMk id="185" creationId="{C664A566-6D08-4E84-9708-4916A20016FF}"/>
          </ac:grpSpMkLst>
        </pc:grpChg>
        <pc:grpChg chg="add del">
          <ac:chgData name="Barbara H. Brewer" userId="S::bhbrewer@mauryk12.org::41548fef-cab2-40cb-b317-887447ee3a28" providerId="AD" clId="Web-{C2CEDC61-06F9-5BEC-FE56-8043CEA1FB8B}" dt="2022-08-19T11:27:48.166" v="509"/>
          <ac:grpSpMkLst>
            <pc:docMk/>
            <pc:sldMk cId="1646911395" sldId="262"/>
            <ac:grpSpMk id="199" creationId="{2DAE3342-9DFC-49D4-B09C-25E310769317}"/>
          </ac:grpSpMkLst>
        </pc:grpChg>
        <pc:grpChg chg="add del">
          <ac:chgData name="Barbara H. Brewer" userId="S::bhbrewer@mauryk12.org::41548fef-cab2-40cb-b317-887447ee3a28" providerId="AD" clId="Web-{C2CEDC61-06F9-5BEC-FE56-8043CEA1FB8B}" dt="2022-08-19T11:27:48.166" v="509"/>
          <ac:grpSpMkLst>
            <pc:docMk/>
            <pc:sldMk cId="1646911395" sldId="262"/>
            <ac:grpSpMk id="200" creationId="{B54F73D8-62C2-4127-9D19-01219BBB9942}"/>
          </ac:grpSpMkLst>
        </pc:grpChg>
        <pc:grpChg chg="add del">
          <ac:chgData name="Barbara H. Brewer" userId="S::bhbrewer@mauryk12.org::41548fef-cab2-40cb-b317-887447ee3a28" providerId="AD" clId="Web-{C2CEDC61-06F9-5BEC-FE56-8043CEA1FB8B}" dt="2022-08-19T11:27:48.166" v="509"/>
          <ac:grpSpMkLst>
            <pc:docMk/>
            <pc:sldMk cId="1646911395" sldId="262"/>
            <ac:grpSpMk id="202" creationId="{073762E0-2DD8-45BD-9EB6-CA5154A510B0}"/>
          </ac:grpSpMkLst>
        </pc:grpChg>
        <pc:grpChg chg="add del">
          <ac:chgData name="Barbara H. Brewer" userId="S::bhbrewer@mauryk12.org::41548fef-cab2-40cb-b317-887447ee3a28" providerId="AD" clId="Web-{C2CEDC61-06F9-5BEC-FE56-8043CEA1FB8B}" dt="2022-08-19T11:27:48.166" v="509"/>
          <ac:grpSpMkLst>
            <pc:docMk/>
            <pc:sldMk cId="1646911395" sldId="262"/>
            <ac:grpSpMk id="212" creationId="{D47EAB90-DF6D-419E-92FC-8F9B900DA35B}"/>
          </ac:grpSpMkLst>
        </pc:grpChg>
        <pc:grpChg chg="add del">
          <ac:chgData name="Barbara H. Brewer" userId="S::bhbrewer@mauryk12.org::41548fef-cab2-40cb-b317-887447ee3a28" providerId="AD" clId="Web-{C2CEDC61-06F9-5BEC-FE56-8043CEA1FB8B}" dt="2022-08-19T11:37:59.552" v="572"/>
          <ac:grpSpMkLst>
            <pc:docMk/>
            <pc:sldMk cId="1646911395" sldId="262"/>
            <ac:grpSpMk id="215" creationId="{2DAE3342-9DFC-49D4-B09C-25E310769317}"/>
          </ac:grpSpMkLst>
        </pc:grpChg>
        <pc:grpChg chg="add del">
          <ac:chgData name="Barbara H. Brewer" userId="S::bhbrewer@mauryk12.org::41548fef-cab2-40cb-b317-887447ee3a28" providerId="AD" clId="Web-{C2CEDC61-06F9-5BEC-FE56-8043CEA1FB8B}" dt="2022-08-19T11:37:59.552" v="572"/>
          <ac:grpSpMkLst>
            <pc:docMk/>
            <pc:sldMk cId="1646911395" sldId="262"/>
            <ac:grpSpMk id="216" creationId="{B54F73D8-62C2-4127-9D19-01219BBB9942}"/>
          </ac:grpSpMkLst>
        </pc:grpChg>
        <pc:grpChg chg="add del">
          <ac:chgData name="Barbara H. Brewer" userId="S::bhbrewer@mauryk12.org::41548fef-cab2-40cb-b317-887447ee3a28" providerId="AD" clId="Web-{C2CEDC61-06F9-5BEC-FE56-8043CEA1FB8B}" dt="2022-08-19T11:37:59.552" v="572"/>
          <ac:grpSpMkLst>
            <pc:docMk/>
            <pc:sldMk cId="1646911395" sldId="262"/>
            <ac:grpSpMk id="218" creationId="{89153D07-52E5-4D47-B7D3-59D3AEBCE76F}"/>
          </ac:grpSpMkLst>
        </pc:grpChg>
        <pc:grpChg chg="add del">
          <ac:chgData name="Barbara H. Brewer" userId="S::bhbrewer@mauryk12.org::41548fef-cab2-40cb-b317-887447ee3a28" providerId="AD" clId="Web-{C2CEDC61-06F9-5BEC-FE56-8043CEA1FB8B}" dt="2022-08-19T11:37:59.552" v="572"/>
          <ac:grpSpMkLst>
            <pc:docMk/>
            <pc:sldMk cId="1646911395" sldId="262"/>
            <ac:grpSpMk id="228" creationId="{311F8D4F-0F0F-4E68-80C6-05F8FC8B1FBE}"/>
          </ac:grpSpMkLst>
        </pc:grpChg>
        <pc:grpChg chg="add">
          <ac:chgData name="Barbara H. Brewer" userId="S::bhbrewer@mauryk12.org::41548fef-cab2-40cb-b317-887447ee3a28" providerId="AD" clId="Web-{C2CEDC61-06F9-5BEC-FE56-8043CEA1FB8B}" dt="2022-08-19T11:37:59.552" v="572"/>
          <ac:grpSpMkLst>
            <pc:docMk/>
            <pc:sldMk cId="1646911395" sldId="262"/>
            <ac:grpSpMk id="235" creationId="{2DAE3342-9DFC-49D4-B09C-25E310769317}"/>
          </ac:grpSpMkLst>
        </pc:grpChg>
        <pc:grpChg chg="add">
          <ac:chgData name="Barbara H. Brewer" userId="S::bhbrewer@mauryk12.org::41548fef-cab2-40cb-b317-887447ee3a28" providerId="AD" clId="Web-{C2CEDC61-06F9-5BEC-FE56-8043CEA1FB8B}" dt="2022-08-19T11:37:59.552" v="572"/>
          <ac:grpSpMkLst>
            <pc:docMk/>
            <pc:sldMk cId="1646911395" sldId="262"/>
            <ac:grpSpMk id="256" creationId="{B54F73D8-62C2-4127-9D19-01219BBB9942}"/>
          </ac:grpSpMkLst>
        </pc:grpChg>
        <pc:grpChg chg="add">
          <ac:chgData name="Barbara H. Brewer" userId="S::bhbrewer@mauryk12.org::41548fef-cab2-40cb-b317-887447ee3a28" providerId="AD" clId="Web-{C2CEDC61-06F9-5BEC-FE56-8043CEA1FB8B}" dt="2022-08-19T11:37:59.552" v="572"/>
          <ac:grpSpMkLst>
            <pc:docMk/>
            <pc:sldMk cId="1646911395" sldId="262"/>
            <ac:grpSpMk id="263" creationId="{1F7980BB-894F-43B4-B764-9CE95DEF8944}"/>
          </ac:grpSpMkLst>
        </pc:grpChg>
        <pc:grpChg chg="add">
          <ac:chgData name="Barbara H. Brewer" userId="S::bhbrewer@mauryk12.org::41548fef-cab2-40cb-b317-887447ee3a28" providerId="AD" clId="Web-{C2CEDC61-06F9-5BEC-FE56-8043CEA1FB8B}" dt="2022-08-19T11:37:59.552" v="572"/>
          <ac:grpSpMkLst>
            <pc:docMk/>
            <pc:sldMk cId="1646911395" sldId="262"/>
            <ac:grpSpMk id="284" creationId="{F2B7CF55-CC81-4559-9768-354C7462D65F}"/>
          </ac:grpSpMkLst>
        </pc:grpChg>
        <pc:picChg chg="mod ord">
          <ac:chgData name="Barbara H. Brewer" userId="S::bhbrewer@mauryk12.org::41548fef-cab2-40cb-b317-887447ee3a28" providerId="AD" clId="Web-{C2CEDC61-06F9-5BEC-FE56-8043CEA1FB8B}" dt="2022-08-19T11:37:59.552" v="572"/>
          <ac:picMkLst>
            <pc:docMk/>
            <pc:sldMk cId="1646911395" sldId="262"/>
            <ac:picMk id="121" creationId="{2BE584DB-BEDE-427E-3BD7-1E03D8E46D6B}"/>
          </ac:picMkLst>
        </pc:picChg>
      </pc:sldChg>
      <pc:sldChg chg="modSp mod modClrScheme chgLayout">
        <pc:chgData name="Barbara H. Brewer" userId="S::bhbrewer@mauryk12.org::41548fef-cab2-40cb-b317-887447ee3a28" providerId="AD" clId="Web-{C2CEDC61-06F9-5BEC-FE56-8043CEA1FB8B}" dt="2022-08-19T11:16:22.237" v="425"/>
        <pc:sldMkLst>
          <pc:docMk/>
          <pc:sldMk cId="3750773972" sldId="263"/>
        </pc:sldMkLst>
        <pc:spChg chg="mod ord">
          <ac:chgData name="Barbara H. Brewer" userId="S::bhbrewer@mauryk12.org::41548fef-cab2-40cb-b317-887447ee3a28" providerId="AD" clId="Web-{C2CEDC61-06F9-5BEC-FE56-8043CEA1FB8B}" dt="2022-08-19T11:16:22.237" v="425"/>
          <ac:spMkLst>
            <pc:docMk/>
            <pc:sldMk cId="3750773972" sldId="263"/>
            <ac:spMk id="2" creationId="{704070C1-1B82-E618-4911-A0A682D7FB60}"/>
          </ac:spMkLst>
        </pc:spChg>
        <pc:graphicFrameChg chg="mod ord">
          <ac:chgData name="Barbara H. Brewer" userId="S::bhbrewer@mauryk12.org::41548fef-cab2-40cb-b317-887447ee3a28" providerId="AD" clId="Web-{C2CEDC61-06F9-5BEC-FE56-8043CEA1FB8B}" dt="2022-08-19T11:16:22.237" v="425"/>
          <ac:graphicFrameMkLst>
            <pc:docMk/>
            <pc:sldMk cId="3750773972" sldId="263"/>
            <ac:graphicFrameMk id="37" creationId="{028C58B0-80A6-FCB4-1BFD-7A531A4D9394}"/>
          </ac:graphicFrameMkLst>
        </pc:graphicFrameChg>
      </pc:sldChg>
      <pc:sldChg chg="delSp modSp mod modClrScheme delDesignElem chgLayout">
        <pc:chgData name="Barbara H. Brewer" userId="S::bhbrewer@mauryk12.org::41548fef-cab2-40cb-b317-887447ee3a28" providerId="AD" clId="Web-{C2CEDC61-06F9-5BEC-FE56-8043CEA1FB8B}" dt="2022-08-19T11:29:20.566" v="523" actId="20577"/>
        <pc:sldMkLst>
          <pc:docMk/>
          <pc:sldMk cId="4163580267" sldId="264"/>
        </pc:sldMkLst>
        <pc:spChg chg="mod ord">
          <ac:chgData name="Barbara H. Brewer" userId="S::bhbrewer@mauryk12.org::41548fef-cab2-40cb-b317-887447ee3a28" providerId="AD" clId="Web-{C2CEDC61-06F9-5BEC-FE56-8043CEA1FB8B}" dt="2022-08-19T11:29:20.566" v="523" actId="20577"/>
          <ac:spMkLst>
            <pc:docMk/>
            <pc:sldMk cId="4163580267" sldId="264"/>
            <ac:spMk id="2" creationId="{033EBDD6-3B6A-51FC-E906-15E3CE9FF942}"/>
          </ac:spMkLst>
        </pc:spChg>
        <pc:spChg chg="mod ord">
          <ac:chgData name="Barbara H. Brewer" userId="S::bhbrewer@mauryk12.org::41548fef-cab2-40cb-b317-887447ee3a28" providerId="AD" clId="Web-{C2CEDC61-06F9-5BEC-FE56-8043CEA1FB8B}" dt="2022-08-19T11:16:22.237" v="425"/>
          <ac:spMkLst>
            <pc:docMk/>
            <pc:sldMk cId="4163580267" sldId="264"/>
            <ac:spMk id="3" creationId="{271E1C9A-5C98-DD1E-E3C3-71D8212BAE30}"/>
          </ac:spMkLst>
        </pc:spChg>
        <pc:spChg chg="del">
          <ac:chgData name="Barbara H. Brewer" userId="S::bhbrewer@mauryk12.org::41548fef-cab2-40cb-b317-887447ee3a28" providerId="AD" clId="Web-{C2CEDC61-06F9-5BEC-FE56-8043CEA1FB8B}" dt="2022-08-19T11:16:12.721" v="424"/>
          <ac:spMkLst>
            <pc:docMk/>
            <pc:sldMk cId="4163580267" sldId="264"/>
            <ac:spMk id="40" creationId="{90F08744-9D7B-4693-B8D6-2A5210AE96F6}"/>
          </ac:spMkLst>
        </pc:spChg>
        <pc:spChg chg="del">
          <ac:chgData name="Barbara H. Brewer" userId="S::bhbrewer@mauryk12.org::41548fef-cab2-40cb-b317-887447ee3a28" providerId="AD" clId="Web-{C2CEDC61-06F9-5BEC-FE56-8043CEA1FB8B}" dt="2022-08-19T11:16:12.721" v="424"/>
          <ac:spMkLst>
            <pc:docMk/>
            <pc:sldMk cId="4163580267" sldId="264"/>
            <ac:spMk id="42" creationId="{5B2E630F-F386-44FA-B1A1-C10A9BF4346C}"/>
          </ac:spMkLst>
        </pc:spChg>
        <pc:spChg chg="del">
          <ac:chgData name="Barbara H. Brewer" userId="S::bhbrewer@mauryk12.org::41548fef-cab2-40cb-b317-887447ee3a28" providerId="AD" clId="Web-{C2CEDC61-06F9-5BEC-FE56-8043CEA1FB8B}" dt="2022-08-19T11:16:12.721" v="424"/>
          <ac:spMkLst>
            <pc:docMk/>
            <pc:sldMk cId="4163580267" sldId="264"/>
            <ac:spMk id="44" creationId="{73567C09-8B4D-49A6-A711-C44C5807D8DD}"/>
          </ac:spMkLst>
        </pc:spChg>
      </pc:sldChg>
      <pc:sldChg chg="addSp delSp modSp mod modClrScheme delDesignElem chgLayout">
        <pc:chgData name="Barbara H. Brewer" userId="S::bhbrewer@mauryk12.org::41548fef-cab2-40cb-b317-887447ee3a28" providerId="AD" clId="Web-{C2CEDC61-06F9-5BEC-FE56-8043CEA1FB8B}" dt="2022-08-19T11:26:40.336" v="500"/>
        <pc:sldMkLst>
          <pc:docMk/>
          <pc:sldMk cId="883324861" sldId="265"/>
        </pc:sldMkLst>
        <pc:spChg chg="mod ord">
          <ac:chgData name="Barbara H. Brewer" userId="S::bhbrewer@mauryk12.org::41548fef-cab2-40cb-b317-887447ee3a28" providerId="AD" clId="Web-{C2CEDC61-06F9-5BEC-FE56-8043CEA1FB8B}" dt="2022-08-19T11:26:40.336" v="500"/>
          <ac:spMkLst>
            <pc:docMk/>
            <pc:sldMk cId="883324861" sldId="265"/>
            <ac:spMk id="2" creationId="{9A95C9D0-67A6-D902-56E1-A79F5F1C2DBD}"/>
          </ac:spMkLst>
        </pc:spChg>
        <pc:spChg chg="mod ord">
          <ac:chgData name="Barbara H. Brewer" userId="S::bhbrewer@mauryk12.org::41548fef-cab2-40cb-b317-887447ee3a28" providerId="AD" clId="Web-{C2CEDC61-06F9-5BEC-FE56-8043CEA1FB8B}" dt="2022-08-19T11:26:40.336" v="500"/>
          <ac:spMkLst>
            <pc:docMk/>
            <pc:sldMk cId="883324861" sldId="265"/>
            <ac:spMk id="3" creationId="{E5D25A0B-BD01-F26A-329E-33B3007CB676}"/>
          </ac:spMkLst>
        </pc:spChg>
        <pc:spChg chg="add">
          <ac:chgData name="Barbara H. Brewer" userId="S::bhbrewer@mauryk12.org::41548fef-cab2-40cb-b317-887447ee3a28" providerId="AD" clId="Web-{C2CEDC61-06F9-5BEC-FE56-8043CEA1FB8B}" dt="2022-08-19T11:26:40.336" v="500"/>
          <ac:spMkLst>
            <pc:docMk/>
            <pc:sldMk cId="883324861" sldId="265"/>
            <ac:spMk id="5" creationId="{E2366EBA-92FD-44AE-87A9-25E5135EB2C9}"/>
          </ac:spMkLst>
        </pc:spChg>
        <pc:spChg chg="add">
          <ac:chgData name="Barbara H. Brewer" userId="S::bhbrewer@mauryk12.org::41548fef-cab2-40cb-b317-887447ee3a28" providerId="AD" clId="Web-{C2CEDC61-06F9-5BEC-FE56-8043CEA1FB8B}" dt="2022-08-19T11:26:40.336" v="500"/>
          <ac:spMkLst>
            <pc:docMk/>
            <pc:sldMk cId="883324861" sldId="265"/>
            <ac:spMk id="7" creationId="{7C462C46-EFB7-4580-9921-DFC346FCC3C2}"/>
          </ac:spMkLst>
        </pc:spChg>
        <pc:spChg chg="del">
          <ac:chgData name="Barbara H. Brewer" userId="S::bhbrewer@mauryk12.org::41548fef-cab2-40cb-b317-887447ee3a28" providerId="AD" clId="Web-{C2CEDC61-06F9-5BEC-FE56-8043CEA1FB8B}" dt="2022-08-19T11:16:12.721" v="424"/>
          <ac:spMkLst>
            <pc:docMk/>
            <pc:sldMk cId="883324861" sldId="265"/>
            <ac:spMk id="8" creationId="{E2366EBA-92FD-44AE-87A9-25E5135EB2C9}"/>
          </ac:spMkLst>
        </pc:spChg>
        <pc:spChg chg="add">
          <ac:chgData name="Barbara H. Brewer" userId="S::bhbrewer@mauryk12.org::41548fef-cab2-40cb-b317-887447ee3a28" providerId="AD" clId="Web-{C2CEDC61-06F9-5BEC-FE56-8043CEA1FB8B}" dt="2022-08-19T11:26:40.336" v="500"/>
          <ac:spMkLst>
            <pc:docMk/>
            <pc:sldMk cId="883324861" sldId="265"/>
            <ac:spMk id="9" creationId="{B8B918B4-AB10-4E3A-916E-A9625586EA47}"/>
          </ac:spMkLst>
        </pc:spChg>
        <pc:spChg chg="del">
          <ac:chgData name="Barbara H. Brewer" userId="S::bhbrewer@mauryk12.org::41548fef-cab2-40cb-b317-887447ee3a28" providerId="AD" clId="Web-{C2CEDC61-06F9-5BEC-FE56-8043CEA1FB8B}" dt="2022-08-19T11:16:12.721" v="424"/>
          <ac:spMkLst>
            <pc:docMk/>
            <pc:sldMk cId="883324861" sldId="265"/>
            <ac:spMk id="33" creationId="{7C462C46-EFB7-4580-9921-DFC346FCC3C2}"/>
          </ac:spMkLst>
        </pc:spChg>
        <pc:spChg chg="del">
          <ac:chgData name="Barbara H. Brewer" userId="S::bhbrewer@mauryk12.org::41548fef-cab2-40cb-b317-887447ee3a28" providerId="AD" clId="Web-{C2CEDC61-06F9-5BEC-FE56-8043CEA1FB8B}" dt="2022-08-19T11:16:12.721" v="424"/>
          <ac:spMkLst>
            <pc:docMk/>
            <pc:sldMk cId="883324861" sldId="265"/>
            <ac:spMk id="35" creationId="{B8B918B4-AB10-4E3A-916E-A9625586EA47}"/>
          </ac:spMkLst>
        </pc:spChg>
        <pc:grpChg chg="add">
          <ac:chgData name="Barbara H. Brewer" userId="S::bhbrewer@mauryk12.org::41548fef-cab2-40cb-b317-887447ee3a28" providerId="AD" clId="Web-{C2CEDC61-06F9-5BEC-FE56-8043CEA1FB8B}" dt="2022-08-19T11:26:40.336" v="500"/>
          <ac:grpSpMkLst>
            <pc:docMk/>
            <pc:sldMk cId="883324861" sldId="265"/>
            <ac:grpSpMk id="6" creationId="{B437F5FC-01F7-4EB4-81E7-C27D917E9554}"/>
          </ac:grpSpMkLst>
        </pc:grpChg>
        <pc:grpChg chg="del">
          <ac:chgData name="Barbara H. Brewer" userId="S::bhbrewer@mauryk12.org::41548fef-cab2-40cb-b317-887447ee3a28" providerId="AD" clId="Web-{C2CEDC61-06F9-5BEC-FE56-8043CEA1FB8B}" dt="2022-08-19T11:16:12.721" v="424"/>
          <ac:grpSpMkLst>
            <pc:docMk/>
            <pc:sldMk cId="883324861" sldId="265"/>
            <ac:grpSpMk id="10" creationId="{B437F5FC-01F7-4EB4-81E7-C27D917E9554}"/>
          </ac:grpSpMkLst>
        </pc:grpChg>
      </pc:sldChg>
      <pc:sldChg chg="modSp mod modClrScheme chgLayout modNotes">
        <pc:chgData name="Barbara H. Brewer" userId="S::bhbrewer@mauryk12.org::41548fef-cab2-40cb-b317-887447ee3a28" providerId="AD" clId="Web-{C2CEDC61-06F9-5BEC-FE56-8043CEA1FB8B}" dt="2022-08-19T11:16:22.237" v="425"/>
        <pc:sldMkLst>
          <pc:docMk/>
          <pc:sldMk cId="4082358835" sldId="266"/>
        </pc:sldMkLst>
        <pc:spChg chg="mod ord">
          <ac:chgData name="Barbara H. Brewer" userId="S::bhbrewer@mauryk12.org::41548fef-cab2-40cb-b317-887447ee3a28" providerId="AD" clId="Web-{C2CEDC61-06F9-5BEC-FE56-8043CEA1FB8B}" dt="2022-08-19T11:16:22.237" v="425"/>
          <ac:spMkLst>
            <pc:docMk/>
            <pc:sldMk cId="4082358835" sldId="266"/>
            <ac:spMk id="2" creationId="{4F123864-E38F-2D3D-DFAE-5257B4FEE059}"/>
          </ac:spMkLst>
        </pc:spChg>
        <pc:graphicFrameChg chg="mod ord">
          <ac:chgData name="Barbara H. Brewer" userId="S::bhbrewer@mauryk12.org::41548fef-cab2-40cb-b317-887447ee3a28" providerId="AD" clId="Web-{C2CEDC61-06F9-5BEC-FE56-8043CEA1FB8B}" dt="2022-08-19T11:16:22.237" v="425"/>
          <ac:graphicFrameMkLst>
            <pc:docMk/>
            <pc:sldMk cId="4082358835" sldId="266"/>
            <ac:graphicFrameMk id="5" creationId="{4503ECA4-E979-8786-EF26-D296A2C3F94E}"/>
          </ac:graphicFrameMkLst>
        </pc:graphicFrameChg>
      </pc:sldChg>
      <pc:sldChg chg="addSp delSp modSp mod modClrScheme delDesignElem chgLayout">
        <pc:chgData name="Barbara H. Brewer" userId="S::bhbrewer@mauryk12.org::41548fef-cab2-40cb-b317-887447ee3a28" providerId="AD" clId="Web-{C2CEDC61-06F9-5BEC-FE56-8043CEA1FB8B}" dt="2022-08-19T11:39:06.414" v="580" actId="20577"/>
        <pc:sldMkLst>
          <pc:docMk/>
          <pc:sldMk cId="752806157" sldId="267"/>
        </pc:sldMkLst>
        <pc:spChg chg="mod ord">
          <ac:chgData name="Barbara H. Brewer" userId="S::bhbrewer@mauryk12.org::41548fef-cab2-40cb-b317-887447ee3a28" providerId="AD" clId="Web-{C2CEDC61-06F9-5BEC-FE56-8043CEA1FB8B}" dt="2022-08-19T11:16:22.237" v="425"/>
          <ac:spMkLst>
            <pc:docMk/>
            <pc:sldMk cId="752806157" sldId="267"/>
            <ac:spMk id="2" creationId="{52D7743A-3A77-1C16-8C29-82DC307D3583}"/>
          </ac:spMkLst>
        </pc:spChg>
        <pc:spChg chg="mod ord">
          <ac:chgData name="Barbara H. Brewer" userId="S::bhbrewer@mauryk12.org::41548fef-cab2-40cb-b317-887447ee3a28" providerId="AD" clId="Web-{C2CEDC61-06F9-5BEC-FE56-8043CEA1FB8B}" dt="2022-08-19T11:39:06.414" v="580" actId="20577"/>
          <ac:spMkLst>
            <pc:docMk/>
            <pc:sldMk cId="752806157" sldId="267"/>
            <ac:spMk id="3" creationId="{1E7B6080-F2B3-7CEC-4760-81C774313F8C}"/>
          </ac:spMkLst>
        </pc:spChg>
        <pc:spChg chg="add">
          <ac:chgData name="Barbara H. Brewer" userId="S::bhbrewer@mauryk12.org::41548fef-cab2-40cb-b317-887447ee3a28" providerId="AD" clId="Web-{C2CEDC61-06F9-5BEC-FE56-8043CEA1FB8B}" dt="2022-08-19T11:29:29.300" v="524"/>
          <ac:spMkLst>
            <pc:docMk/>
            <pc:sldMk cId="752806157" sldId="267"/>
            <ac:spMk id="5" creationId="{D75627FE-0AC5-4349-AC08-45A58BEC9B8C}"/>
          </ac:spMkLst>
        </pc:spChg>
        <pc:spChg chg="add">
          <ac:chgData name="Barbara H. Brewer" userId="S::bhbrewer@mauryk12.org::41548fef-cab2-40cb-b317-887447ee3a28" providerId="AD" clId="Web-{C2CEDC61-06F9-5BEC-FE56-8043CEA1FB8B}" dt="2022-08-19T11:29:29.300" v="524"/>
          <ac:spMkLst>
            <pc:docMk/>
            <pc:sldMk cId="752806157" sldId="267"/>
            <ac:spMk id="7" creationId="{BC2574CF-1D35-4994-87BD-5A3378E1AB34}"/>
          </ac:spMkLst>
        </pc:spChg>
        <pc:spChg chg="del">
          <ac:chgData name="Barbara H. Brewer" userId="S::bhbrewer@mauryk12.org::41548fef-cab2-40cb-b317-887447ee3a28" providerId="AD" clId="Web-{C2CEDC61-06F9-5BEC-FE56-8043CEA1FB8B}" dt="2022-08-19T11:16:12.721" v="424"/>
          <ac:spMkLst>
            <pc:docMk/>
            <pc:sldMk cId="752806157" sldId="267"/>
            <ac:spMk id="40" creationId="{D75627FE-0AC5-4349-AC08-45A58BEC9B8C}"/>
          </ac:spMkLst>
        </pc:spChg>
        <pc:spChg chg="del">
          <ac:chgData name="Barbara H. Brewer" userId="S::bhbrewer@mauryk12.org::41548fef-cab2-40cb-b317-887447ee3a28" providerId="AD" clId="Web-{C2CEDC61-06F9-5BEC-FE56-8043CEA1FB8B}" dt="2022-08-19T11:16:12.721" v="424"/>
          <ac:spMkLst>
            <pc:docMk/>
            <pc:sldMk cId="752806157" sldId="267"/>
            <ac:spMk id="65" creationId="{BC2574CF-1D35-4994-87BD-5A3378E1AB34}"/>
          </ac:spMkLst>
        </pc:spChg>
        <pc:grpChg chg="add">
          <ac:chgData name="Barbara H. Brewer" userId="S::bhbrewer@mauryk12.org::41548fef-cab2-40cb-b317-887447ee3a28" providerId="AD" clId="Web-{C2CEDC61-06F9-5BEC-FE56-8043CEA1FB8B}" dt="2022-08-19T11:29:29.300" v="524"/>
          <ac:grpSpMkLst>
            <pc:docMk/>
            <pc:sldMk cId="752806157" sldId="267"/>
            <ac:grpSpMk id="6" creationId="{F87AAF7B-2090-475D-9C3E-FDC03DD87A88}"/>
          </ac:grpSpMkLst>
        </pc:grpChg>
        <pc:grpChg chg="del">
          <ac:chgData name="Barbara H. Brewer" userId="S::bhbrewer@mauryk12.org::41548fef-cab2-40cb-b317-887447ee3a28" providerId="AD" clId="Web-{C2CEDC61-06F9-5BEC-FE56-8043CEA1FB8B}" dt="2022-08-19T11:16:12.721" v="424"/>
          <ac:grpSpMkLst>
            <pc:docMk/>
            <pc:sldMk cId="752806157" sldId="267"/>
            <ac:grpSpMk id="42" creationId="{F87AAF7B-2090-475D-9C3E-FDC03DD87A88}"/>
          </ac:grpSpMkLst>
        </pc:grpChg>
        <pc:cxnChg chg="add">
          <ac:chgData name="Barbara H. Brewer" userId="S::bhbrewer@mauryk12.org::41548fef-cab2-40cb-b317-887447ee3a28" providerId="AD" clId="Web-{C2CEDC61-06F9-5BEC-FE56-8043CEA1FB8B}" dt="2022-08-19T11:29:29.300" v="524"/>
          <ac:cxnSpMkLst>
            <pc:docMk/>
            <pc:sldMk cId="752806157" sldId="267"/>
            <ac:cxnSpMk id="9" creationId="{68B6AB33-DFE6-4FE4-94FE-C9E25424AD16}"/>
          </ac:cxnSpMkLst>
        </pc:cxnChg>
        <pc:cxnChg chg="del">
          <ac:chgData name="Barbara H. Brewer" userId="S::bhbrewer@mauryk12.org::41548fef-cab2-40cb-b317-887447ee3a28" providerId="AD" clId="Web-{C2CEDC61-06F9-5BEC-FE56-8043CEA1FB8B}" dt="2022-08-19T11:16:12.721" v="424"/>
          <ac:cxnSpMkLst>
            <pc:docMk/>
            <pc:sldMk cId="752806157" sldId="267"/>
            <ac:cxnSpMk id="67" creationId="{68B6AB33-DFE6-4FE4-94FE-C9E25424AD16}"/>
          </ac:cxnSpMkLst>
        </pc:cxnChg>
      </pc:sldChg>
      <pc:sldChg chg="addSp delSp modSp mod modClrScheme delDesignElem chgLayout">
        <pc:chgData name="Barbara H. Brewer" userId="S::bhbrewer@mauryk12.org::41548fef-cab2-40cb-b317-887447ee3a28" providerId="AD" clId="Web-{C2CEDC61-06F9-5BEC-FE56-8043CEA1FB8B}" dt="2022-08-19T11:39:22.196" v="581" actId="20577"/>
        <pc:sldMkLst>
          <pc:docMk/>
          <pc:sldMk cId="1796498478" sldId="268"/>
        </pc:sldMkLst>
        <pc:spChg chg="mod ord">
          <ac:chgData name="Barbara H. Brewer" userId="S::bhbrewer@mauryk12.org::41548fef-cab2-40cb-b317-887447ee3a28" providerId="AD" clId="Web-{C2CEDC61-06F9-5BEC-FE56-8043CEA1FB8B}" dt="2022-08-19T11:16:22.237" v="425"/>
          <ac:spMkLst>
            <pc:docMk/>
            <pc:sldMk cId="1796498478" sldId="268"/>
            <ac:spMk id="2" creationId="{1CBBA5FE-2286-BD4B-9175-0BCF92A4139A}"/>
          </ac:spMkLst>
        </pc:spChg>
        <pc:spChg chg="mod ord">
          <ac:chgData name="Barbara H. Brewer" userId="S::bhbrewer@mauryk12.org::41548fef-cab2-40cb-b317-887447ee3a28" providerId="AD" clId="Web-{C2CEDC61-06F9-5BEC-FE56-8043CEA1FB8B}" dt="2022-08-19T11:39:22.196" v="581" actId="20577"/>
          <ac:spMkLst>
            <pc:docMk/>
            <pc:sldMk cId="1796498478" sldId="268"/>
            <ac:spMk id="3" creationId="{D4C52F82-3719-E298-1163-8DAFFADF082A}"/>
          </ac:spMkLst>
        </pc:spChg>
        <pc:spChg chg="add">
          <ac:chgData name="Barbara H. Brewer" userId="S::bhbrewer@mauryk12.org::41548fef-cab2-40cb-b317-887447ee3a28" providerId="AD" clId="Web-{C2CEDC61-06F9-5BEC-FE56-8043CEA1FB8B}" dt="2022-08-19T11:29:45.363" v="526"/>
          <ac:spMkLst>
            <pc:docMk/>
            <pc:sldMk cId="1796498478" sldId="268"/>
            <ac:spMk id="5" creationId="{D75627FE-0AC5-4349-AC08-45A58BEC9B8C}"/>
          </ac:spMkLst>
        </pc:spChg>
        <pc:spChg chg="add">
          <ac:chgData name="Barbara H. Brewer" userId="S::bhbrewer@mauryk12.org::41548fef-cab2-40cb-b317-887447ee3a28" providerId="AD" clId="Web-{C2CEDC61-06F9-5BEC-FE56-8043CEA1FB8B}" dt="2022-08-19T11:29:45.363" v="526"/>
          <ac:spMkLst>
            <pc:docMk/>
            <pc:sldMk cId="1796498478" sldId="268"/>
            <ac:spMk id="7" creationId="{BC2574CF-1D35-4994-87BD-5A3378E1AB34}"/>
          </ac:spMkLst>
        </pc:spChg>
        <pc:spChg chg="del">
          <ac:chgData name="Barbara H. Brewer" userId="S::bhbrewer@mauryk12.org::41548fef-cab2-40cb-b317-887447ee3a28" providerId="AD" clId="Web-{C2CEDC61-06F9-5BEC-FE56-8043CEA1FB8B}" dt="2022-08-19T11:16:12.721" v="424"/>
          <ac:spMkLst>
            <pc:docMk/>
            <pc:sldMk cId="1796498478" sldId="268"/>
            <ac:spMk id="8" creationId="{D75627FE-0AC5-4349-AC08-45A58BEC9B8C}"/>
          </ac:spMkLst>
        </pc:spChg>
        <pc:spChg chg="del">
          <ac:chgData name="Barbara H. Brewer" userId="S::bhbrewer@mauryk12.org::41548fef-cab2-40cb-b317-887447ee3a28" providerId="AD" clId="Web-{C2CEDC61-06F9-5BEC-FE56-8043CEA1FB8B}" dt="2022-08-19T11:16:12.721" v="424"/>
          <ac:spMkLst>
            <pc:docMk/>
            <pc:sldMk cId="1796498478" sldId="268"/>
            <ac:spMk id="33" creationId="{BC2574CF-1D35-4994-87BD-5A3378E1AB34}"/>
          </ac:spMkLst>
        </pc:spChg>
        <pc:grpChg chg="add">
          <ac:chgData name="Barbara H. Brewer" userId="S::bhbrewer@mauryk12.org::41548fef-cab2-40cb-b317-887447ee3a28" providerId="AD" clId="Web-{C2CEDC61-06F9-5BEC-FE56-8043CEA1FB8B}" dt="2022-08-19T11:29:45.363" v="526"/>
          <ac:grpSpMkLst>
            <pc:docMk/>
            <pc:sldMk cId="1796498478" sldId="268"/>
            <ac:grpSpMk id="6" creationId="{F87AAF7B-2090-475D-9C3E-FDC03DD87A88}"/>
          </ac:grpSpMkLst>
        </pc:grpChg>
        <pc:grpChg chg="del">
          <ac:chgData name="Barbara H. Brewer" userId="S::bhbrewer@mauryk12.org::41548fef-cab2-40cb-b317-887447ee3a28" providerId="AD" clId="Web-{C2CEDC61-06F9-5BEC-FE56-8043CEA1FB8B}" dt="2022-08-19T11:16:12.721" v="424"/>
          <ac:grpSpMkLst>
            <pc:docMk/>
            <pc:sldMk cId="1796498478" sldId="268"/>
            <ac:grpSpMk id="10" creationId="{F87AAF7B-2090-475D-9C3E-FDC03DD87A88}"/>
          </ac:grpSpMkLst>
        </pc:grpChg>
        <pc:cxnChg chg="add">
          <ac:chgData name="Barbara H. Brewer" userId="S::bhbrewer@mauryk12.org::41548fef-cab2-40cb-b317-887447ee3a28" providerId="AD" clId="Web-{C2CEDC61-06F9-5BEC-FE56-8043CEA1FB8B}" dt="2022-08-19T11:29:45.363" v="526"/>
          <ac:cxnSpMkLst>
            <pc:docMk/>
            <pc:sldMk cId="1796498478" sldId="268"/>
            <ac:cxnSpMk id="9" creationId="{68B6AB33-DFE6-4FE4-94FE-C9E25424AD16}"/>
          </ac:cxnSpMkLst>
        </pc:cxnChg>
        <pc:cxnChg chg="del">
          <ac:chgData name="Barbara H. Brewer" userId="S::bhbrewer@mauryk12.org::41548fef-cab2-40cb-b317-887447ee3a28" providerId="AD" clId="Web-{C2CEDC61-06F9-5BEC-FE56-8043CEA1FB8B}" dt="2022-08-19T11:16:12.721" v="424"/>
          <ac:cxnSpMkLst>
            <pc:docMk/>
            <pc:sldMk cId="1796498478" sldId="268"/>
            <ac:cxnSpMk id="35" creationId="{68B6AB33-DFE6-4FE4-94FE-C9E25424AD16}"/>
          </ac:cxnSpMkLst>
        </pc:cxnChg>
      </pc:sldChg>
      <pc:sldChg chg="delSp modSp mod modClrScheme delDesignElem chgLayout">
        <pc:chgData name="Barbara H. Brewer" userId="S::bhbrewer@mauryk12.org::41548fef-cab2-40cb-b317-887447ee3a28" providerId="AD" clId="Web-{C2CEDC61-06F9-5BEC-FE56-8043CEA1FB8B}" dt="2022-08-19T11:30:08.458" v="527"/>
        <pc:sldMkLst>
          <pc:docMk/>
          <pc:sldMk cId="609657497" sldId="269"/>
        </pc:sldMkLst>
        <pc:spChg chg="mod ord">
          <ac:chgData name="Barbara H. Brewer" userId="S::bhbrewer@mauryk12.org::41548fef-cab2-40cb-b317-887447ee3a28" providerId="AD" clId="Web-{C2CEDC61-06F9-5BEC-FE56-8043CEA1FB8B}" dt="2022-08-19T11:16:22.237" v="425"/>
          <ac:spMkLst>
            <pc:docMk/>
            <pc:sldMk cId="609657497" sldId="269"/>
            <ac:spMk id="2" creationId="{8274B01F-8F77-8D90-07E9-804CBF6A103A}"/>
          </ac:spMkLst>
        </pc:spChg>
        <pc:spChg chg="del">
          <ac:chgData name="Barbara H. Brewer" userId="S::bhbrewer@mauryk12.org::41548fef-cab2-40cb-b317-887447ee3a28" providerId="AD" clId="Web-{C2CEDC61-06F9-5BEC-FE56-8043CEA1FB8B}" dt="2022-08-19T11:16:12.721" v="424"/>
          <ac:spMkLst>
            <pc:docMk/>
            <pc:sldMk cId="609657497" sldId="269"/>
            <ac:spMk id="152" creationId="{982413CC-69E6-4BDA-A88D-E4EF8F95B27D}"/>
          </ac:spMkLst>
        </pc:spChg>
        <pc:grpChg chg="del">
          <ac:chgData name="Barbara H. Brewer" userId="S::bhbrewer@mauryk12.org::41548fef-cab2-40cb-b317-887447ee3a28" providerId="AD" clId="Web-{C2CEDC61-06F9-5BEC-FE56-8043CEA1FB8B}" dt="2022-08-19T11:16:12.721" v="424"/>
          <ac:grpSpMkLst>
            <pc:docMk/>
            <pc:sldMk cId="609657497" sldId="269"/>
            <ac:grpSpMk id="154" creationId="{4F1F7357-8633-4CE7-BF80-475EE8A2FAEA}"/>
          </ac:grpSpMkLst>
        </pc:grpChg>
        <pc:graphicFrameChg chg="mod ord modGraphic">
          <ac:chgData name="Barbara H. Brewer" userId="S::bhbrewer@mauryk12.org::41548fef-cab2-40cb-b317-887447ee3a28" providerId="AD" clId="Web-{C2CEDC61-06F9-5BEC-FE56-8043CEA1FB8B}" dt="2022-08-19T11:30:08.458" v="527"/>
          <ac:graphicFrameMkLst>
            <pc:docMk/>
            <pc:sldMk cId="609657497" sldId="269"/>
            <ac:graphicFrameMk id="148" creationId="{82C3D369-0130-8214-7D14-E5F34F713E70}"/>
          </ac:graphicFrameMkLst>
        </pc:graphicFrameChg>
      </pc:sldChg>
      <pc:sldChg chg="addSp delSp modSp mod setBg modClrScheme setClrOvrMap delDesignElem chgLayout">
        <pc:chgData name="Barbara H. Brewer" userId="S::bhbrewer@mauryk12.org::41548fef-cab2-40cb-b317-887447ee3a28" providerId="AD" clId="Web-{C2CEDC61-06F9-5BEC-FE56-8043CEA1FB8B}" dt="2022-08-19T11:39:46.650" v="583" actId="20577"/>
        <pc:sldMkLst>
          <pc:docMk/>
          <pc:sldMk cId="4141913293" sldId="270"/>
        </pc:sldMkLst>
        <pc:spChg chg="mod ord">
          <ac:chgData name="Barbara H. Brewer" userId="S::bhbrewer@mauryk12.org::41548fef-cab2-40cb-b317-887447ee3a28" providerId="AD" clId="Web-{C2CEDC61-06F9-5BEC-FE56-8043CEA1FB8B}" dt="2022-08-19T11:33:34.903" v="547" actId="14100"/>
          <ac:spMkLst>
            <pc:docMk/>
            <pc:sldMk cId="4141913293" sldId="270"/>
            <ac:spMk id="2" creationId="{3A5A0A1D-9FB6-5615-E357-D3D995952797}"/>
          </ac:spMkLst>
        </pc:spChg>
        <pc:spChg chg="mod">
          <ac:chgData name="Barbara H. Brewer" userId="S::bhbrewer@mauryk12.org::41548fef-cab2-40cb-b317-887447ee3a28" providerId="AD" clId="Web-{C2CEDC61-06F9-5BEC-FE56-8043CEA1FB8B}" dt="2022-08-19T11:39:46.650" v="583" actId="20577"/>
          <ac:spMkLst>
            <pc:docMk/>
            <pc:sldMk cId="4141913293" sldId="270"/>
            <ac:spMk id="4" creationId="{2AAA5D85-0887-2F40-7B77-C5E2C0C719B9}"/>
          </ac:spMkLst>
        </pc:spChg>
        <pc:spChg chg="add del">
          <ac:chgData name="Barbara H. Brewer" userId="S::bhbrewer@mauryk12.org::41548fef-cab2-40cb-b317-887447ee3a28" providerId="AD" clId="Web-{C2CEDC61-06F9-5BEC-FE56-8043CEA1FB8B}" dt="2022-08-19T11:34:27.295" v="552"/>
          <ac:spMkLst>
            <pc:docMk/>
            <pc:sldMk cId="4141913293" sldId="270"/>
            <ac:spMk id="19" creationId="{79246B4F-CEC3-442B-92D8-BD098634FD7C}"/>
          </ac:spMkLst>
        </pc:spChg>
        <pc:spChg chg="add del">
          <ac:chgData name="Barbara H. Brewer" userId="S::bhbrewer@mauryk12.org::41548fef-cab2-40cb-b317-887447ee3a28" providerId="AD" clId="Web-{C2CEDC61-06F9-5BEC-FE56-8043CEA1FB8B}" dt="2022-08-19T11:34:23.404" v="549"/>
          <ac:spMkLst>
            <pc:docMk/>
            <pc:sldMk cId="4141913293" sldId="270"/>
            <ac:spMk id="52" creationId="{1DCECA6D-996A-491F-9000-A1C6DDAB351A}"/>
          </ac:spMkLst>
        </pc:spChg>
        <pc:spChg chg="add del">
          <ac:chgData name="Barbara H. Brewer" userId="S::bhbrewer@mauryk12.org::41548fef-cab2-40cb-b317-887447ee3a28" providerId="AD" clId="Web-{C2CEDC61-06F9-5BEC-FE56-8043CEA1FB8B}" dt="2022-08-19T11:34:23.404" v="549"/>
          <ac:spMkLst>
            <pc:docMk/>
            <pc:sldMk cId="4141913293" sldId="270"/>
            <ac:spMk id="54" creationId="{71B9E7F2-705C-4516-9EC3-E4E766F29B0B}"/>
          </ac:spMkLst>
        </pc:spChg>
        <pc:spChg chg="del">
          <ac:chgData name="Barbara H. Brewer" userId="S::bhbrewer@mauryk12.org::41548fef-cab2-40cb-b317-887447ee3a28" providerId="AD" clId="Web-{C2CEDC61-06F9-5BEC-FE56-8043CEA1FB8B}" dt="2022-08-19T11:16:12.721" v="424"/>
          <ac:spMkLst>
            <pc:docMk/>
            <pc:sldMk cId="4141913293" sldId="270"/>
            <ac:spMk id="75" creationId="{59C0AD34-689A-4954-B857-28A56A031CCA}"/>
          </ac:spMkLst>
        </pc:spChg>
        <pc:spChg chg="add del">
          <ac:chgData name="Barbara H. Brewer" userId="S::bhbrewer@mauryk12.org::41548fef-cab2-40cb-b317-887447ee3a28" providerId="AD" clId="Web-{C2CEDC61-06F9-5BEC-FE56-8043CEA1FB8B}" dt="2022-08-19T11:34:27.279" v="551"/>
          <ac:spMkLst>
            <pc:docMk/>
            <pc:sldMk cId="4141913293" sldId="270"/>
            <ac:spMk id="84" creationId="{7CC9829A-26F6-4595-8608-1A9F57DA7504}"/>
          </ac:spMkLst>
        </pc:spChg>
        <pc:spChg chg="add">
          <ac:chgData name="Barbara H. Brewer" userId="S::bhbrewer@mauryk12.org::41548fef-cab2-40cb-b317-887447ee3a28" providerId="AD" clId="Web-{C2CEDC61-06F9-5BEC-FE56-8043CEA1FB8B}" dt="2022-08-19T11:34:27.295" v="552"/>
          <ac:spMkLst>
            <pc:docMk/>
            <pc:sldMk cId="4141913293" sldId="270"/>
            <ac:spMk id="92" creationId="{1DCECA6D-996A-491F-9000-A1C6DDAB351A}"/>
          </ac:spMkLst>
        </pc:spChg>
        <pc:spChg chg="add">
          <ac:chgData name="Barbara H. Brewer" userId="S::bhbrewer@mauryk12.org::41548fef-cab2-40cb-b317-887447ee3a28" providerId="AD" clId="Web-{C2CEDC61-06F9-5BEC-FE56-8043CEA1FB8B}" dt="2022-08-19T11:34:27.295" v="552"/>
          <ac:spMkLst>
            <pc:docMk/>
            <pc:sldMk cId="4141913293" sldId="270"/>
            <ac:spMk id="93" creationId="{71B9E7F2-705C-4516-9EC3-E4E766F29B0B}"/>
          </ac:spMkLst>
        </pc:spChg>
        <pc:spChg chg="del">
          <ac:chgData name="Barbara H. Brewer" userId="S::bhbrewer@mauryk12.org::41548fef-cab2-40cb-b317-887447ee3a28" providerId="AD" clId="Web-{C2CEDC61-06F9-5BEC-FE56-8043CEA1FB8B}" dt="2022-08-19T11:16:12.721" v="424"/>
          <ac:spMkLst>
            <pc:docMk/>
            <pc:sldMk cId="4141913293" sldId="270"/>
            <ac:spMk id="100" creationId="{0D46847E-DF7B-4BE5-BA10-97AFF961CC86}"/>
          </ac:spMkLst>
        </pc:spChg>
        <pc:spChg chg="del">
          <ac:chgData name="Barbara H. Brewer" userId="S::bhbrewer@mauryk12.org::41548fef-cab2-40cb-b317-887447ee3a28" providerId="AD" clId="Web-{C2CEDC61-06F9-5BEC-FE56-8043CEA1FB8B}" dt="2022-08-19T11:16:12.721" v="424"/>
          <ac:spMkLst>
            <pc:docMk/>
            <pc:sldMk cId="4141913293" sldId="270"/>
            <ac:spMk id="102" creationId="{227E50E2-800F-4574-8926-D1DB68914B2C}"/>
          </ac:spMkLst>
        </pc:spChg>
        <pc:spChg chg="del">
          <ac:chgData name="Barbara H. Brewer" userId="S::bhbrewer@mauryk12.org::41548fef-cab2-40cb-b317-887447ee3a28" providerId="AD" clId="Web-{C2CEDC61-06F9-5BEC-FE56-8043CEA1FB8B}" dt="2022-08-19T11:16:12.721" v="424"/>
          <ac:spMkLst>
            <pc:docMk/>
            <pc:sldMk cId="4141913293" sldId="270"/>
            <ac:spMk id="104" creationId="{7DC56226-648F-4399-93F6-94D24B604695}"/>
          </ac:spMkLst>
        </pc:spChg>
        <pc:grpChg chg="add del">
          <ac:chgData name="Barbara H. Brewer" userId="S::bhbrewer@mauryk12.org::41548fef-cab2-40cb-b317-887447ee3a28" providerId="AD" clId="Web-{C2CEDC61-06F9-5BEC-FE56-8043CEA1FB8B}" dt="2022-08-19T11:34:27.295" v="552"/>
          <ac:grpSpMkLst>
            <pc:docMk/>
            <pc:sldMk cId="4141913293" sldId="270"/>
            <ac:grpSpMk id="17" creationId="{65989F4E-E386-486E-9C22-DB9E5592CBA1}"/>
          </ac:grpSpMkLst>
        </pc:grpChg>
        <pc:grpChg chg="add del">
          <ac:chgData name="Barbara H. Brewer" userId="S::bhbrewer@mauryk12.org::41548fef-cab2-40cb-b317-887447ee3a28" providerId="AD" clId="Web-{C2CEDC61-06F9-5BEC-FE56-8043CEA1FB8B}" dt="2022-08-19T11:34:27.295" v="552"/>
          <ac:grpSpMkLst>
            <pc:docMk/>
            <pc:sldMk cId="4141913293" sldId="270"/>
            <ac:grpSpMk id="21" creationId="{65FBD374-0821-4540-A9E6-6DE9419C026E}"/>
          </ac:grpSpMkLst>
        </pc:grpChg>
        <pc:grpChg chg="add del">
          <ac:chgData name="Barbara H. Brewer" userId="S::bhbrewer@mauryk12.org::41548fef-cab2-40cb-b317-887447ee3a28" providerId="AD" clId="Web-{C2CEDC61-06F9-5BEC-FE56-8043CEA1FB8B}" dt="2022-08-19T11:34:23.404" v="549"/>
          <ac:grpSpMkLst>
            <pc:docMk/>
            <pc:sldMk cId="4141913293" sldId="270"/>
            <ac:grpSpMk id="56" creationId="{94D407F9-E967-4A7C-ABD7-F02C785FD52E}"/>
          </ac:grpSpMkLst>
        </pc:grpChg>
        <pc:grpChg chg="del">
          <ac:chgData name="Barbara H. Brewer" userId="S::bhbrewer@mauryk12.org::41548fef-cab2-40cb-b317-887447ee3a28" providerId="AD" clId="Web-{C2CEDC61-06F9-5BEC-FE56-8043CEA1FB8B}" dt="2022-08-19T11:16:12.721" v="424"/>
          <ac:grpSpMkLst>
            <pc:docMk/>
            <pc:sldMk cId="4141913293" sldId="270"/>
            <ac:grpSpMk id="77" creationId="{2EF251E5-B061-410C-B249-58C6857613E1}"/>
          </ac:grpSpMkLst>
        </pc:grpChg>
        <pc:grpChg chg="add del">
          <ac:chgData name="Barbara H. Brewer" userId="S::bhbrewer@mauryk12.org::41548fef-cab2-40cb-b317-887447ee3a28" providerId="AD" clId="Web-{C2CEDC61-06F9-5BEC-FE56-8043CEA1FB8B}" dt="2022-08-19T11:34:23.404" v="549"/>
          <ac:grpSpMkLst>
            <pc:docMk/>
            <pc:sldMk cId="4141913293" sldId="270"/>
            <ac:grpSpMk id="79" creationId="{96B6439A-6986-4ED1-9F17-A87907F27777}"/>
          </ac:grpSpMkLst>
        </pc:grpChg>
        <pc:grpChg chg="add del">
          <ac:chgData name="Barbara H. Brewer" userId="S::bhbrewer@mauryk12.org::41548fef-cab2-40cb-b317-887447ee3a28" providerId="AD" clId="Web-{C2CEDC61-06F9-5BEC-FE56-8043CEA1FB8B}" dt="2022-08-19T11:34:27.279" v="551"/>
          <ac:grpSpMkLst>
            <pc:docMk/>
            <pc:sldMk cId="4141913293" sldId="270"/>
            <ac:grpSpMk id="85" creationId="{75343792-FB15-4868-8582-6FB07FD06552}"/>
          </ac:grpSpMkLst>
        </pc:grpChg>
        <pc:grpChg chg="add del">
          <ac:chgData name="Barbara H. Brewer" userId="S::bhbrewer@mauryk12.org::41548fef-cab2-40cb-b317-887447ee3a28" providerId="AD" clId="Web-{C2CEDC61-06F9-5BEC-FE56-8043CEA1FB8B}" dt="2022-08-19T11:34:27.279" v="551"/>
          <ac:grpSpMkLst>
            <pc:docMk/>
            <pc:sldMk cId="4141913293" sldId="270"/>
            <ac:grpSpMk id="89" creationId="{F594A2EF-2FF2-48A2-91C9-02790030750B}"/>
          </ac:grpSpMkLst>
        </pc:grpChg>
        <pc:grpChg chg="add">
          <ac:chgData name="Barbara H. Brewer" userId="S::bhbrewer@mauryk12.org::41548fef-cab2-40cb-b317-887447ee3a28" providerId="AD" clId="Web-{C2CEDC61-06F9-5BEC-FE56-8043CEA1FB8B}" dt="2022-08-19T11:34:27.295" v="552"/>
          <ac:grpSpMkLst>
            <pc:docMk/>
            <pc:sldMk cId="4141913293" sldId="270"/>
            <ac:grpSpMk id="94" creationId="{94D407F9-E967-4A7C-ABD7-F02C785FD52E}"/>
          </ac:grpSpMkLst>
        </pc:grpChg>
        <pc:grpChg chg="add">
          <ac:chgData name="Barbara H. Brewer" userId="S::bhbrewer@mauryk12.org::41548fef-cab2-40cb-b317-887447ee3a28" providerId="AD" clId="Web-{C2CEDC61-06F9-5BEC-FE56-8043CEA1FB8B}" dt="2022-08-19T11:34:27.295" v="552"/>
          <ac:grpSpMkLst>
            <pc:docMk/>
            <pc:sldMk cId="4141913293" sldId="270"/>
            <ac:grpSpMk id="98" creationId="{96B6439A-6986-4ED1-9F17-A87907F27777}"/>
          </ac:grpSpMkLst>
        </pc:grpChg>
        <pc:picChg chg="mod ord">
          <ac:chgData name="Barbara H. Brewer" userId="S::bhbrewer@mauryk12.org::41548fef-cab2-40cb-b317-887447ee3a28" providerId="AD" clId="Web-{C2CEDC61-06F9-5BEC-FE56-8043CEA1FB8B}" dt="2022-08-19T11:34:27.295" v="552"/>
          <ac:picMkLst>
            <pc:docMk/>
            <pc:sldMk cId="4141913293" sldId="270"/>
            <ac:picMk id="14" creationId="{E9FD9F60-77E9-D31F-FF9C-61C130932963}"/>
          </ac:picMkLst>
        </pc:picChg>
      </pc:sldChg>
      <pc:sldChg chg="addSp delSp modSp mod setBg modClrScheme setClrOvrMap delDesignElem chgLayout">
        <pc:chgData name="Barbara H. Brewer" userId="S::bhbrewer@mauryk12.org::41548fef-cab2-40cb-b317-887447ee3a28" providerId="AD" clId="Web-{C2CEDC61-06F9-5BEC-FE56-8043CEA1FB8B}" dt="2022-08-19T11:33:18.996" v="546"/>
        <pc:sldMkLst>
          <pc:docMk/>
          <pc:sldMk cId="3472775595" sldId="271"/>
        </pc:sldMkLst>
        <pc:spChg chg="mod ord">
          <ac:chgData name="Barbara H. Brewer" userId="S::bhbrewer@mauryk12.org::41548fef-cab2-40cb-b317-887447ee3a28" providerId="AD" clId="Web-{C2CEDC61-06F9-5BEC-FE56-8043CEA1FB8B}" dt="2022-08-19T11:33:18.964" v="545"/>
          <ac:spMkLst>
            <pc:docMk/>
            <pc:sldMk cId="3472775595" sldId="271"/>
            <ac:spMk id="2" creationId="{6C975E4F-8507-D841-FC91-B981414879BE}"/>
          </ac:spMkLst>
        </pc:spChg>
        <pc:spChg chg="del">
          <ac:chgData name="Barbara H. Brewer" userId="S::bhbrewer@mauryk12.org::41548fef-cab2-40cb-b317-887447ee3a28" providerId="AD" clId="Web-{C2CEDC61-06F9-5BEC-FE56-8043CEA1FB8B}" dt="2022-08-19T11:16:12.721" v="424"/>
          <ac:spMkLst>
            <pc:docMk/>
            <pc:sldMk cId="3472775595" sldId="271"/>
            <ac:spMk id="72" creationId="{E2366EBA-92FD-44AE-87A9-25E5135EB2C9}"/>
          </ac:spMkLst>
        </pc:spChg>
        <pc:spChg chg="del">
          <ac:chgData name="Barbara H. Brewer" userId="S::bhbrewer@mauryk12.org::41548fef-cab2-40cb-b317-887447ee3a28" providerId="AD" clId="Web-{C2CEDC61-06F9-5BEC-FE56-8043CEA1FB8B}" dt="2022-08-19T11:16:12.721" v="424"/>
          <ac:spMkLst>
            <pc:docMk/>
            <pc:sldMk cId="3472775595" sldId="271"/>
            <ac:spMk id="97" creationId="{7C462C46-EFB7-4580-9921-DFC346FCC3C2}"/>
          </ac:spMkLst>
        </pc:spChg>
        <pc:spChg chg="del">
          <ac:chgData name="Barbara H. Brewer" userId="S::bhbrewer@mauryk12.org::41548fef-cab2-40cb-b317-887447ee3a28" providerId="AD" clId="Web-{C2CEDC61-06F9-5BEC-FE56-8043CEA1FB8B}" dt="2022-08-19T11:16:12.721" v="424"/>
          <ac:spMkLst>
            <pc:docMk/>
            <pc:sldMk cId="3472775595" sldId="271"/>
            <ac:spMk id="128" creationId="{B8B918B4-AB10-4E3A-916E-A9625586EA47}"/>
          </ac:spMkLst>
        </pc:spChg>
        <pc:spChg chg="del mod ord">
          <ac:chgData name="Barbara H. Brewer" userId="S::bhbrewer@mauryk12.org::41548fef-cab2-40cb-b317-887447ee3a28" providerId="AD" clId="Web-{C2CEDC61-06F9-5BEC-FE56-8043CEA1FB8B}" dt="2022-08-19T11:30:56.538" v="533"/>
          <ac:spMkLst>
            <pc:docMk/>
            <pc:sldMk cId="3472775595" sldId="271"/>
            <ac:spMk id="129" creationId="{D43B9E26-5AE8-AF20-C363-12F646ADA04F}"/>
          </ac:spMkLst>
        </pc:spChg>
        <pc:spChg chg="add del">
          <ac:chgData name="Barbara H. Brewer" userId="S::bhbrewer@mauryk12.org::41548fef-cab2-40cb-b317-887447ee3a28" providerId="AD" clId="Web-{C2CEDC61-06F9-5BEC-FE56-8043CEA1FB8B}" dt="2022-08-19T11:33:18.964" v="545"/>
          <ac:spMkLst>
            <pc:docMk/>
            <pc:sldMk cId="3472775595" sldId="271"/>
            <ac:spMk id="136" creationId="{982413CC-69E6-4BDA-A88D-E4EF8F95B27D}"/>
          </ac:spMkLst>
        </pc:spChg>
        <pc:grpChg chg="del">
          <ac:chgData name="Barbara H. Brewer" userId="S::bhbrewer@mauryk12.org::41548fef-cab2-40cb-b317-887447ee3a28" providerId="AD" clId="Web-{C2CEDC61-06F9-5BEC-FE56-8043CEA1FB8B}" dt="2022-08-19T11:16:12.721" v="424"/>
          <ac:grpSpMkLst>
            <pc:docMk/>
            <pc:sldMk cId="3472775595" sldId="271"/>
            <ac:grpSpMk id="74" creationId="{B437F5FC-01F7-4EB4-81E7-C27D917E9554}"/>
          </ac:grpSpMkLst>
        </pc:grpChg>
        <pc:grpChg chg="add del">
          <ac:chgData name="Barbara H. Brewer" userId="S::bhbrewer@mauryk12.org::41548fef-cab2-40cb-b317-887447ee3a28" providerId="AD" clId="Web-{C2CEDC61-06F9-5BEC-FE56-8043CEA1FB8B}" dt="2022-08-19T11:33:18.964" v="545"/>
          <ac:grpSpMkLst>
            <pc:docMk/>
            <pc:sldMk cId="3472775595" sldId="271"/>
            <ac:grpSpMk id="138" creationId="{4F1F7357-8633-4CE7-BF80-475EE8A2FAEA}"/>
          </ac:grpSpMkLst>
        </pc:grpChg>
        <pc:graphicFrameChg chg="add mod modGraphic">
          <ac:chgData name="Barbara H. Brewer" userId="S::bhbrewer@mauryk12.org::41548fef-cab2-40cb-b317-887447ee3a28" providerId="AD" clId="Web-{C2CEDC61-06F9-5BEC-FE56-8043CEA1FB8B}" dt="2022-08-19T11:33:18.996" v="546"/>
          <ac:graphicFrameMkLst>
            <pc:docMk/>
            <pc:sldMk cId="3472775595" sldId="271"/>
            <ac:graphicFrameMk id="131" creationId="{1BE37034-8FAC-234B-702E-652B0A5D1D30}"/>
          </ac:graphicFrameMkLst>
        </pc:graphicFrameChg>
      </pc:sldChg>
      <pc:sldChg chg="addSp delSp modSp mod setBg modClrScheme setClrOvrMap delDesignElem chgLayout">
        <pc:chgData name="Barbara H. Brewer" userId="S::bhbrewer@mauryk12.org::41548fef-cab2-40cb-b317-887447ee3a28" providerId="AD" clId="Web-{C2CEDC61-06F9-5BEC-FE56-8043CEA1FB8B}" dt="2022-08-19T11:35:17.734" v="562" actId="20577"/>
        <pc:sldMkLst>
          <pc:docMk/>
          <pc:sldMk cId="2801064332" sldId="272"/>
        </pc:sldMkLst>
        <pc:spChg chg="mod ord">
          <ac:chgData name="Barbara H. Brewer" userId="S::bhbrewer@mauryk12.org::41548fef-cab2-40cb-b317-887447ee3a28" providerId="AD" clId="Web-{C2CEDC61-06F9-5BEC-FE56-8043CEA1FB8B}" dt="2022-08-19T11:31:08.288" v="534"/>
          <ac:spMkLst>
            <pc:docMk/>
            <pc:sldMk cId="2801064332" sldId="272"/>
            <ac:spMk id="2" creationId="{5DAF2842-72DA-662D-3DD9-861F9C046EA5}"/>
          </ac:spMkLst>
        </pc:spChg>
        <pc:spChg chg="del">
          <ac:chgData name="Barbara H. Brewer" userId="S::bhbrewer@mauryk12.org::41548fef-cab2-40cb-b317-887447ee3a28" providerId="AD" clId="Web-{C2CEDC61-06F9-5BEC-FE56-8043CEA1FB8B}" dt="2022-08-19T11:16:12.721" v="424"/>
          <ac:spMkLst>
            <pc:docMk/>
            <pc:sldMk cId="2801064332" sldId="272"/>
            <ac:spMk id="21" creationId="{E2366EBA-92FD-44AE-87A9-25E5135EB2C9}"/>
          </ac:spMkLst>
        </pc:spChg>
        <pc:spChg chg="del">
          <ac:chgData name="Barbara H. Brewer" userId="S::bhbrewer@mauryk12.org::41548fef-cab2-40cb-b317-887447ee3a28" providerId="AD" clId="Web-{C2CEDC61-06F9-5BEC-FE56-8043CEA1FB8B}" dt="2022-08-19T11:16:12.721" v="424"/>
          <ac:spMkLst>
            <pc:docMk/>
            <pc:sldMk cId="2801064332" sldId="272"/>
            <ac:spMk id="46" creationId="{7C462C46-EFB7-4580-9921-DFC346FCC3C2}"/>
          </ac:spMkLst>
        </pc:spChg>
        <pc:spChg chg="del">
          <ac:chgData name="Barbara H. Brewer" userId="S::bhbrewer@mauryk12.org::41548fef-cab2-40cb-b317-887447ee3a28" providerId="AD" clId="Web-{C2CEDC61-06F9-5BEC-FE56-8043CEA1FB8B}" dt="2022-08-19T11:16:12.721" v="424"/>
          <ac:spMkLst>
            <pc:docMk/>
            <pc:sldMk cId="2801064332" sldId="272"/>
            <ac:spMk id="77" creationId="{B8B918B4-AB10-4E3A-916E-A9625586EA47}"/>
          </ac:spMkLst>
        </pc:spChg>
        <pc:spChg chg="mod ord">
          <ac:chgData name="Barbara H. Brewer" userId="S::bhbrewer@mauryk12.org::41548fef-cab2-40cb-b317-887447ee3a28" providerId="AD" clId="Web-{C2CEDC61-06F9-5BEC-FE56-8043CEA1FB8B}" dt="2022-08-19T11:35:17.734" v="562" actId="20577"/>
          <ac:spMkLst>
            <pc:docMk/>
            <pc:sldMk cId="2801064332" sldId="272"/>
            <ac:spMk id="78" creationId="{6B6EBDF0-67A1-A748-CC73-CA18AEE68148}"/>
          </ac:spMkLst>
        </pc:spChg>
        <pc:spChg chg="add">
          <ac:chgData name="Barbara H. Brewer" userId="S::bhbrewer@mauryk12.org::41548fef-cab2-40cb-b317-887447ee3a28" providerId="AD" clId="Web-{C2CEDC61-06F9-5BEC-FE56-8043CEA1FB8B}" dt="2022-08-19T11:31:08.288" v="534"/>
          <ac:spMkLst>
            <pc:docMk/>
            <pc:sldMk cId="2801064332" sldId="272"/>
            <ac:spMk id="83" creationId="{90F08744-9D7B-4693-B8D6-2A5210AE96F6}"/>
          </ac:spMkLst>
        </pc:spChg>
        <pc:spChg chg="add">
          <ac:chgData name="Barbara H. Brewer" userId="S::bhbrewer@mauryk12.org::41548fef-cab2-40cb-b317-887447ee3a28" providerId="AD" clId="Web-{C2CEDC61-06F9-5BEC-FE56-8043CEA1FB8B}" dt="2022-08-19T11:31:08.288" v="534"/>
          <ac:spMkLst>
            <pc:docMk/>
            <pc:sldMk cId="2801064332" sldId="272"/>
            <ac:spMk id="85" creationId="{5B2E630F-F386-44FA-B1A1-C10A9BF4346C}"/>
          </ac:spMkLst>
        </pc:spChg>
        <pc:spChg chg="add">
          <ac:chgData name="Barbara H. Brewer" userId="S::bhbrewer@mauryk12.org::41548fef-cab2-40cb-b317-887447ee3a28" providerId="AD" clId="Web-{C2CEDC61-06F9-5BEC-FE56-8043CEA1FB8B}" dt="2022-08-19T11:31:08.288" v="534"/>
          <ac:spMkLst>
            <pc:docMk/>
            <pc:sldMk cId="2801064332" sldId="272"/>
            <ac:spMk id="87" creationId="{73567C09-8B4D-49A6-A711-C44C5807D8DD}"/>
          </ac:spMkLst>
        </pc:spChg>
        <pc:grpChg chg="del">
          <ac:chgData name="Barbara H. Brewer" userId="S::bhbrewer@mauryk12.org::41548fef-cab2-40cb-b317-887447ee3a28" providerId="AD" clId="Web-{C2CEDC61-06F9-5BEC-FE56-8043CEA1FB8B}" dt="2022-08-19T11:16:12.721" v="424"/>
          <ac:grpSpMkLst>
            <pc:docMk/>
            <pc:sldMk cId="2801064332" sldId="272"/>
            <ac:grpSpMk id="23" creationId="{B437F5FC-01F7-4EB4-81E7-C27D917E9554}"/>
          </ac:grpSpMkLst>
        </pc:grpChg>
      </pc:sldChg>
      <pc:sldChg chg="addSp delSp modSp mod modClrScheme delDesignElem chgLayout">
        <pc:chgData name="Barbara H. Brewer" userId="S::bhbrewer@mauryk12.org::41548fef-cab2-40cb-b317-887447ee3a28" providerId="AD" clId="Web-{C2CEDC61-06F9-5BEC-FE56-8043CEA1FB8B}" dt="2022-08-19T11:35:57.126" v="567" actId="14100"/>
        <pc:sldMkLst>
          <pc:docMk/>
          <pc:sldMk cId="2788026194" sldId="273"/>
        </pc:sldMkLst>
        <pc:spChg chg="mod ord">
          <ac:chgData name="Barbara H. Brewer" userId="S::bhbrewer@mauryk12.org::41548fef-cab2-40cb-b317-887447ee3a28" providerId="AD" clId="Web-{C2CEDC61-06F9-5BEC-FE56-8043CEA1FB8B}" dt="2022-08-19T11:31:26.554" v="535"/>
          <ac:spMkLst>
            <pc:docMk/>
            <pc:sldMk cId="2788026194" sldId="273"/>
            <ac:spMk id="2" creationId="{459399D0-2C59-EA59-8097-BA8330389E3E}"/>
          </ac:spMkLst>
        </pc:spChg>
        <pc:spChg chg="mod ord">
          <ac:chgData name="Barbara H. Brewer" userId="S::bhbrewer@mauryk12.org::41548fef-cab2-40cb-b317-887447ee3a28" providerId="AD" clId="Web-{C2CEDC61-06F9-5BEC-FE56-8043CEA1FB8B}" dt="2022-08-19T11:35:57.126" v="567" actId="14100"/>
          <ac:spMkLst>
            <pc:docMk/>
            <pc:sldMk cId="2788026194" sldId="273"/>
            <ac:spMk id="3" creationId="{3AACC900-5229-0FC6-1C57-C35CD4C8FEC5}"/>
          </ac:spMkLst>
        </pc:spChg>
        <pc:spChg chg="add">
          <ac:chgData name="Barbara H. Brewer" userId="S::bhbrewer@mauryk12.org::41548fef-cab2-40cb-b317-887447ee3a28" providerId="AD" clId="Web-{C2CEDC61-06F9-5BEC-FE56-8043CEA1FB8B}" dt="2022-08-19T11:31:26.554" v="535"/>
          <ac:spMkLst>
            <pc:docMk/>
            <pc:sldMk cId="2788026194" sldId="273"/>
            <ac:spMk id="5" creationId="{D75627FE-0AC5-4349-AC08-45A58BEC9B8C}"/>
          </ac:spMkLst>
        </pc:spChg>
        <pc:spChg chg="add">
          <ac:chgData name="Barbara H. Brewer" userId="S::bhbrewer@mauryk12.org::41548fef-cab2-40cb-b317-887447ee3a28" providerId="AD" clId="Web-{C2CEDC61-06F9-5BEC-FE56-8043CEA1FB8B}" dt="2022-08-19T11:31:26.554" v="535"/>
          <ac:spMkLst>
            <pc:docMk/>
            <pc:sldMk cId="2788026194" sldId="273"/>
            <ac:spMk id="7" creationId="{BC2574CF-1D35-4994-87BD-5A3378E1AB34}"/>
          </ac:spMkLst>
        </pc:spChg>
        <pc:spChg chg="del">
          <ac:chgData name="Barbara H. Brewer" userId="S::bhbrewer@mauryk12.org::41548fef-cab2-40cb-b317-887447ee3a28" providerId="AD" clId="Web-{C2CEDC61-06F9-5BEC-FE56-8043CEA1FB8B}" dt="2022-08-19T11:16:12.721" v="424"/>
          <ac:spMkLst>
            <pc:docMk/>
            <pc:sldMk cId="2788026194" sldId="273"/>
            <ac:spMk id="8" creationId="{D75627FE-0AC5-4349-AC08-45A58BEC9B8C}"/>
          </ac:spMkLst>
        </pc:spChg>
        <pc:spChg chg="del">
          <ac:chgData name="Barbara H. Brewer" userId="S::bhbrewer@mauryk12.org::41548fef-cab2-40cb-b317-887447ee3a28" providerId="AD" clId="Web-{C2CEDC61-06F9-5BEC-FE56-8043CEA1FB8B}" dt="2022-08-19T11:16:12.721" v="424"/>
          <ac:spMkLst>
            <pc:docMk/>
            <pc:sldMk cId="2788026194" sldId="273"/>
            <ac:spMk id="33" creationId="{BC2574CF-1D35-4994-87BD-5A3378E1AB34}"/>
          </ac:spMkLst>
        </pc:spChg>
        <pc:grpChg chg="add">
          <ac:chgData name="Barbara H. Brewer" userId="S::bhbrewer@mauryk12.org::41548fef-cab2-40cb-b317-887447ee3a28" providerId="AD" clId="Web-{C2CEDC61-06F9-5BEC-FE56-8043CEA1FB8B}" dt="2022-08-19T11:31:26.554" v="535"/>
          <ac:grpSpMkLst>
            <pc:docMk/>
            <pc:sldMk cId="2788026194" sldId="273"/>
            <ac:grpSpMk id="6" creationId="{F87AAF7B-2090-475D-9C3E-FDC03DD87A88}"/>
          </ac:grpSpMkLst>
        </pc:grpChg>
        <pc:grpChg chg="del">
          <ac:chgData name="Barbara H. Brewer" userId="S::bhbrewer@mauryk12.org::41548fef-cab2-40cb-b317-887447ee3a28" providerId="AD" clId="Web-{C2CEDC61-06F9-5BEC-FE56-8043CEA1FB8B}" dt="2022-08-19T11:16:12.721" v="424"/>
          <ac:grpSpMkLst>
            <pc:docMk/>
            <pc:sldMk cId="2788026194" sldId="273"/>
            <ac:grpSpMk id="10" creationId="{F87AAF7B-2090-475D-9C3E-FDC03DD87A88}"/>
          </ac:grpSpMkLst>
        </pc:grpChg>
        <pc:cxnChg chg="add">
          <ac:chgData name="Barbara H. Brewer" userId="S::bhbrewer@mauryk12.org::41548fef-cab2-40cb-b317-887447ee3a28" providerId="AD" clId="Web-{C2CEDC61-06F9-5BEC-FE56-8043CEA1FB8B}" dt="2022-08-19T11:31:26.554" v="535"/>
          <ac:cxnSpMkLst>
            <pc:docMk/>
            <pc:sldMk cId="2788026194" sldId="273"/>
            <ac:cxnSpMk id="9" creationId="{68B6AB33-DFE6-4FE4-94FE-C9E25424AD16}"/>
          </ac:cxnSpMkLst>
        </pc:cxnChg>
        <pc:cxnChg chg="del">
          <ac:chgData name="Barbara H. Brewer" userId="S::bhbrewer@mauryk12.org::41548fef-cab2-40cb-b317-887447ee3a28" providerId="AD" clId="Web-{C2CEDC61-06F9-5BEC-FE56-8043CEA1FB8B}" dt="2022-08-19T11:16:12.721" v="424"/>
          <ac:cxnSpMkLst>
            <pc:docMk/>
            <pc:sldMk cId="2788026194" sldId="273"/>
            <ac:cxnSpMk id="35" creationId="{68B6AB33-DFE6-4FE4-94FE-C9E25424AD16}"/>
          </ac:cxnSpMkLst>
        </pc:cxnChg>
      </pc:sldChg>
      <pc:sldChg chg="new del">
        <pc:chgData name="Barbara H. Brewer" userId="S::bhbrewer@mauryk12.org::41548fef-cab2-40cb-b317-887447ee3a28" providerId="AD" clId="Web-{C2CEDC61-06F9-5BEC-FE56-8043CEA1FB8B}" dt="2022-08-18T19:02:51.291" v="59"/>
        <pc:sldMkLst>
          <pc:docMk/>
          <pc:sldMk cId="59945949" sldId="274"/>
        </pc:sldMkLst>
      </pc:sldChg>
      <pc:sldChg chg="modSp new mod modClrScheme chgLayout">
        <pc:chgData name="Barbara H. Brewer" userId="S::bhbrewer@mauryk12.org::41548fef-cab2-40cb-b317-887447ee3a28" providerId="AD" clId="Web-{C2CEDC61-06F9-5BEC-FE56-8043CEA1FB8B}" dt="2022-08-19T11:16:22.237" v="425"/>
        <pc:sldMkLst>
          <pc:docMk/>
          <pc:sldMk cId="2244981040" sldId="274"/>
        </pc:sldMkLst>
        <pc:spChg chg="mod ord">
          <ac:chgData name="Barbara H. Brewer" userId="S::bhbrewer@mauryk12.org::41548fef-cab2-40cb-b317-887447ee3a28" providerId="AD" clId="Web-{C2CEDC61-06F9-5BEC-FE56-8043CEA1FB8B}" dt="2022-08-19T11:16:22.237" v="425"/>
          <ac:spMkLst>
            <pc:docMk/>
            <pc:sldMk cId="2244981040" sldId="274"/>
            <ac:spMk id="2" creationId="{ECE2B7DA-FF53-406D-8072-EB55F8C53DA4}"/>
          </ac:spMkLst>
        </pc:spChg>
        <pc:spChg chg="mod ord">
          <ac:chgData name="Barbara H. Brewer" userId="S::bhbrewer@mauryk12.org::41548fef-cab2-40cb-b317-887447ee3a28" providerId="AD" clId="Web-{C2CEDC61-06F9-5BEC-FE56-8043CEA1FB8B}" dt="2022-08-19T11:16:22.237" v="425"/>
          <ac:spMkLst>
            <pc:docMk/>
            <pc:sldMk cId="2244981040" sldId="274"/>
            <ac:spMk id="3" creationId="{EF00CF8B-985B-55DB-DC82-A531B6D57F71}"/>
          </ac:spMkLst>
        </pc:spChg>
      </pc:sldChg>
      <pc:sldChg chg="addSp delSp modSp new mod setBg modClrScheme delDesignElem chgLayout">
        <pc:chgData name="Barbara H. Brewer" userId="S::bhbrewer@mauryk12.org::41548fef-cab2-40cb-b317-887447ee3a28" providerId="AD" clId="Web-{C2CEDC61-06F9-5BEC-FE56-8043CEA1FB8B}" dt="2022-08-19T11:40:30.073" v="588" actId="20577"/>
        <pc:sldMkLst>
          <pc:docMk/>
          <pc:sldMk cId="2364494495" sldId="275"/>
        </pc:sldMkLst>
        <pc:spChg chg="mod ord">
          <ac:chgData name="Barbara H. Brewer" userId="S::bhbrewer@mauryk12.org::41548fef-cab2-40cb-b317-887447ee3a28" providerId="AD" clId="Web-{C2CEDC61-06F9-5BEC-FE56-8043CEA1FB8B}" dt="2022-08-19T11:40:30.073" v="588" actId="20577"/>
          <ac:spMkLst>
            <pc:docMk/>
            <pc:sldMk cId="2364494495" sldId="275"/>
            <ac:spMk id="2" creationId="{ECBB3CF4-1FCF-B776-FEF9-3364B0BE3859}"/>
          </ac:spMkLst>
        </pc:spChg>
        <pc:spChg chg="mod ord">
          <ac:chgData name="Barbara H. Brewer" userId="S::bhbrewer@mauryk12.org::41548fef-cab2-40cb-b317-887447ee3a28" providerId="AD" clId="Web-{C2CEDC61-06F9-5BEC-FE56-8043CEA1FB8B}" dt="2022-08-19T11:40:21.166" v="587" actId="14100"/>
          <ac:spMkLst>
            <pc:docMk/>
            <pc:sldMk cId="2364494495" sldId="275"/>
            <ac:spMk id="3" creationId="{B20E64F3-EE41-B7D9-F99A-04BD22F6124C}"/>
          </ac:spMkLst>
        </pc:spChg>
        <pc:spChg chg="add">
          <ac:chgData name="Barbara H. Brewer" userId="S::bhbrewer@mauryk12.org::41548fef-cab2-40cb-b317-887447ee3a28" providerId="AD" clId="Web-{C2CEDC61-06F9-5BEC-FE56-8043CEA1FB8B}" dt="2022-08-19T11:31:36.680" v="536"/>
          <ac:spMkLst>
            <pc:docMk/>
            <pc:sldMk cId="2364494495" sldId="275"/>
            <ac:spMk id="6" creationId="{48CAE4AE-A9DF-45AF-9A9C-1712BC63418E}"/>
          </ac:spMkLst>
        </pc:spChg>
        <pc:spChg chg="add">
          <ac:chgData name="Barbara H. Brewer" userId="S::bhbrewer@mauryk12.org::41548fef-cab2-40cb-b317-887447ee3a28" providerId="AD" clId="Web-{C2CEDC61-06F9-5BEC-FE56-8043CEA1FB8B}" dt="2022-08-19T11:31:36.680" v="536"/>
          <ac:spMkLst>
            <pc:docMk/>
            <pc:sldMk cId="2364494495" sldId="275"/>
            <ac:spMk id="8" creationId="{E972DE0D-2E53-4159-ABD3-C601524262C2}"/>
          </ac:spMkLst>
        </pc:spChg>
        <pc:spChg chg="add del">
          <ac:chgData name="Barbara H. Brewer" userId="S::bhbrewer@mauryk12.org::41548fef-cab2-40cb-b317-887447ee3a28" providerId="AD" clId="Web-{C2CEDC61-06F9-5BEC-FE56-8043CEA1FB8B}" dt="2022-08-19T11:16:12.721" v="424"/>
          <ac:spMkLst>
            <pc:docMk/>
            <pc:sldMk cId="2364494495" sldId="275"/>
            <ac:spMk id="9" creationId="{48CAE4AE-A9DF-45AF-9A9C-1712BC63418E}"/>
          </ac:spMkLst>
        </pc:spChg>
        <pc:spChg chg="add del">
          <ac:chgData name="Barbara H. Brewer" userId="S::bhbrewer@mauryk12.org::41548fef-cab2-40cb-b317-887447ee3a28" providerId="AD" clId="Web-{C2CEDC61-06F9-5BEC-FE56-8043CEA1FB8B}" dt="2022-08-19T11:16:12.721" v="424"/>
          <ac:spMkLst>
            <pc:docMk/>
            <pc:sldMk cId="2364494495" sldId="275"/>
            <ac:spMk id="34" creationId="{E972DE0D-2E53-4159-ABD3-C601524262C2}"/>
          </ac:spMkLst>
        </pc:spChg>
        <pc:grpChg chg="add">
          <ac:chgData name="Barbara H. Brewer" userId="S::bhbrewer@mauryk12.org::41548fef-cab2-40cb-b317-887447ee3a28" providerId="AD" clId="Web-{C2CEDC61-06F9-5BEC-FE56-8043CEA1FB8B}" dt="2022-08-19T11:31:36.680" v="536"/>
          <ac:grpSpMkLst>
            <pc:docMk/>
            <pc:sldMk cId="2364494495" sldId="275"/>
            <ac:grpSpMk id="7" creationId="{6C272060-BC98-4C91-A58F-4DFEC566CF7F}"/>
          </ac:grpSpMkLst>
        </pc:grpChg>
        <pc:grpChg chg="add del">
          <ac:chgData name="Barbara H. Brewer" userId="S::bhbrewer@mauryk12.org::41548fef-cab2-40cb-b317-887447ee3a28" providerId="AD" clId="Web-{C2CEDC61-06F9-5BEC-FE56-8043CEA1FB8B}" dt="2022-08-19T11:16:12.721" v="424"/>
          <ac:grpSpMkLst>
            <pc:docMk/>
            <pc:sldMk cId="2364494495" sldId="275"/>
            <ac:grpSpMk id="11" creationId="{6C272060-BC98-4C91-A58F-4DFEC566CF7F}"/>
          </ac:grpSpMkLst>
        </pc:grpChg>
        <pc:picChg chg="add mod">
          <ac:chgData name="Barbara H. Brewer" userId="S::bhbrewer@mauryk12.org::41548fef-cab2-40cb-b317-887447ee3a28" providerId="AD" clId="Web-{C2CEDC61-06F9-5BEC-FE56-8043CEA1FB8B}" dt="2022-08-18T19:06:57.064" v="111"/>
          <ac:picMkLst>
            <pc:docMk/>
            <pc:sldMk cId="2364494495" sldId="275"/>
            <ac:picMk id="4" creationId="{D5064330-7148-04BD-60F2-739A4F4E8CC1}"/>
          </ac:picMkLst>
        </pc:picChg>
      </pc:sldChg>
      <pc:sldChg chg="addSp delSp modSp new mod setBg modClrScheme setClrOvrMap delDesignElem chgLayout">
        <pc:chgData name="Barbara H. Brewer" userId="S::bhbrewer@mauryk12.org::41548fef-cab2-40cb-b317-887447ee3a28" providerId="AD" clId="Web-{C2CEDC61-06F9-5BEC-FE56-8043CEA1FB8B}" dt="2022-08-19T11:36:28.533" v="571" actId="14100"/>
        <pc:sldMkLst>
          <pc:docMk/>
          <pc:sldMk cId="3809133978" sldId="276"/>
        </pc:sldMkLst>
        <pc:spChg chg="mod ord">
          <ac:chgData name="Barbara H. Brewer" userId="S::bhbrewer@mauryk12.org::41548fef-cab2-40cb-b317-887447ee3a28" providerId="AD" clId="Web-{C2CEDC61-06F9-5BEC-FE56-8043CEA1FB8B}" dt="2022-08-19T11:32:07.040" v="539"/>
          <ac:spMkLst>
            <pc:docMk/>
            <pc:sldMk cId="3809133978" sldId="276"/>
            <ac:spMk id="2" creationId="{F78E3421-6FDF-8CA5-89E2-C18E797E2B5B}"/>
          </ac:spMkLst>
        </pc:spChg>
        <pc:spChg chg="add del mod ord">
          <ac:chgData name="Barbara H. Brewer" userId="S::bhbrewer@mauryk12.org::41548fef-cab2-40cb-b317-887447ee3a28" providerId="AD" clId="Web-{C2CEDC61-06F9-5BEC-FE56-8043CEA1FB8B}" dt="2022-08-19T11:32:07.040" v="539"/>
          <ac:spMkLst>
            <pc:docMk/>
            <pc:sldMk cId="3809133978" sldId="276"/>
            <ac:spMk id="3" creationId="{D0441EAF-F01A-42CB-8832-775898D4A12E}"/>
          </ac:spMkLst>
        </pc:spChg>
        <pc:spChg chg="add">
          <ac:chgData name="Barbara H. Brewer" userId="S::bhbrewer@mauryk12.org::41548fef-cab2-40cb-b317-887447ee3a28" providerId="AD" clId="Web-{C2CEDC61-06F9-5BEC-FE56-8043CEA1FB8B}" dt="2022-08-19T11:32:07.040" v="539"/>
          <ac:spMkLst>
            <pc:docMk/>
            <pc:sldMk cId="3809133978" sldId="276"/>
            <ac:spMk id="7" creationId="{E2366EBA-92FD-44AE-87A9-25E5135EB2C9}"/>
          </ac:spMkLst>
        </pc:spChg>
        <pc:spChg chg="add del">
          <ac:chgData name="Barbara H. Brewer" userId="S::bhbrewer@mauryk12.org::41548fef-cab2-40cb-b317-887447ee3a28" providerId="AD" clId="Web-{C2CEDC61-06F9-5BEC-FE56-8043CEA1FB8B}" dt="2022-08-19T11:16:12.721" v="424"/>
          <ac:spMkLst>
            <pc:docMk/>
            <pc:sldMk cId="3809133978" sldId="276"/>
            <ac:spMk id="8" creationId="{90F08744-9D7B-4693-B8D6-2A5210AE96F6}"/>
          </ac:spMkLst>
        </pc:spChg>
        <pc:spChg chg="add del">
          <ac:chgData name="Barbara H. Brewer" userId="S::bhbrewer@mauryk12.org::41548fef-cab2-40cb-b317-887447ee3a28" providerId="AD" clId="Web-{C2CEDC61-06F9-5BEC-FE56-8043CEA1FB8B}" dt="2022-08-19T11:16:12.721" v="424"/>
          <ac:spMkLst>
            <pc:docMk/>
            <pc:sldMk cId="3809133978" sldId="276"/>
            <ac:spMk id="10" creationId="{5B2E630F-F386-44FA-B1A1-C10A9BF4346C}"/>
          </ac:spMkLst>
        </pc:spChg>
        <pc:spChg chg="add del">
          <ac:chgData name="Barbara H. Brewer" userId="S::bhbrewer@mauryk12.org::41548fef-cab2-40cb-b317-887447ee3a28" providerId="AD" clId="Web-{C2CEDC61-06F9-5BEC-FE56-8043CEA1FB8B}" dt="2022-08-19T11:16:12.721" v="424"/>
          <ac:spMkLst>
            <pc:docMk/>
            <pc:sldMk cId="3809133978" sldId="276"/>
            <ac:spMk id="12" creationId="{73567C09-8B4D-49A6-A711-C44C5807D8DD}"/>
          </ac:spMkLst>
        </pc:spChg>
        <pc:spChg chg="add">
          <ac:chgData name="Barbara H. Brewer" userId="S::bhbrewer@mauryk12.org::41548fef-cab2-40cb-b317-887447ee3a28" providerId="AD" clId="Web-{C2CEDC61-06F9-5BEC-FE56-8043CEA1FB8B}" dt="2022-08-19T11:32:07.040" v="539"/>
          <ac:spMkLst>
            <pc:docMk/>
            <pc:sldMk cId="3809133978" sldId="276"/>
            <ac:spMk id="33" creationId="{7C462C46-EFB7-4580-9921-DFC346FCC3C2}"/>
          </ac:spMkLst>
        </pc:spChg>
        <pc:spChg chg="add mod">
          <ac:chgData name="Barbara H. Brewer" userId="S::bhbrewer@mauryk12.org::41548fef-cab2-40cb-b317-887447ee3a28" providerId="AD" clId="Web-{C2CEDC61-06F9-5BEC-FE56-8043CEA1FB8B}" dt="2022-08-19T11:36:28.533" v="571" actId="14100"/>
          <ac:spMkLst>
            <pc:docMk/>
            <pc:sldMk cId="3809133978" sldId="276"/>
            <ac:spMk id="34" creationId="{D0441EAF-F01A-42CB-8832-775898D4A12E}"/>
          </ac:spMkLst>
        </pc:spChg>
        <pc:spChg chg="add">
          <ac:chgData name="Barbara H. Brewer" userId="S::bhbrewer@mauryk12.org::41548fef-cab2-40cb-b317-887447ee3a28" providerId="AD" clId="Web-{C2CEDC61-06F9-5BEC-FE56-8043CEA1FB8B}" dt="2022-08-19T11:32:07.040" v="539"/>
          <ac:spMkLst>
            <pc:docMk/>
            <pc:sldMk cId="3809133978" sldId="276"/>
            <ac:spMk id="35" creationId="{B8B918B4-AB10-4E3A-916E-A9625586EA47}"/>
          </ac:spMkLst>
        </pc:spChg>
        <pc:grpChg chg="add">
          <ac:chgData name="Barbara H. Brewer" userId="S::bhbrewer@mauryk12.org::41548fef-cab2-40cb-b317-887447ee3a28" providerId="AD" clId="Web-{C2CEDC61-06F9-5BEC-FE56-8043CEA1FB8B}" dt="2022-08-19T11:32:07.040" v="539"/>
          <ac:grpSpMkLst>
            <pc:docMk/>
            <pc:sldMk cId="3809133978" sldId="276"/>
            <ac:grpSpMk id="9" creationId="{B437F5FC-01F7-4EB4-81E7-C27D917E9554}"/>
          </ac:grpSpMkLst>
        </pc:grpChg>
        <pc:graphicFrameChg chg="add del">
          <ac:chgData name="Barbara H. Brewer" userId="S::bhbrewer@mauryk12.org::41548fef-cab2-40cb-b317-887447ee3a28" providerId="AD" clId="Web-{C2CEDC61-06F9-5BEC-FE56-8043CEA1FB8B}" dt="2022-08-19T11:32:07.025" v="538"/>
          <ac:graphicFrameMkLst>
            <pc:docMk/>
            <pc:sldMk cId="3809133978" sldId="276"/>
            <ac:graphicFrameMk id="5" creationId="{DE7881CA-C54F-A688-9938-4EF7185CAA9F}"/>
          </ac:graphicFrameMkLst>
        </pc:graphicFrameChg>
      </pc:sldChg>
      <pc:sldChg chg="modSp new mod modClrScheme chgLayout modNotes">
        <pc:chgData name="Barbara H. Brewer" userId="S::bhbrewer@mauryk12.org::41548fef-cab2-40cb-b317-887447ee3a28" providerId="AD" clId="Web-{C2CEDC61-06F9-5BEC-FE56-8043CEA1FB8B}" dt="2022-08-19T11:16:22.237" v="425"/>
        <pc:sldMkLst>
          <pc:docMk/>
          <pc:sldMk cId="1537687302" sldId="277"/>
        </pc:sldMkLst>
        <pc:spChg chg="mod ord">
          <ac:chgData name="Barbara H. Brewer" userId="S::bhbrewer@mauryk12.org::41548fef-cab2-40cb-b317-887447ee3a28" providerId="AD" clId="Web-{C2CEDC61-06F9-5BEC-FE56-8043CEA1FB8B}" dt="2022-08-19T11:16:22.237" v="425"/>
          <ac:spMkLst>
            <pc:docMk/>
            <pc:sldMk cId="1537687302" sldId="277"/>
            <ac:spMk id="2" creationId="{B2495FF6-62B3-FE7B-A0A7-5DA3AC8837CE}"/>
          </ac:spMkLst>
        </pc:spChg>
        <pc:spChg chg="mod ord">
          <ac:chgData name="Barbara H. Brewer" userId="S::bhbrewer@mauryk12.org::41548fef-cab2-40cb-b317-887447ee3a28" providerId="AD" clId="Web-{C2CEDC61-06F9-5BEC-FE56-8043CEA1FB8B}" dt="2022-08-19T11:16:22.237" v="425"/>
          <ac:spMkLst>
            <pc:docMk/>
            <pc:sldMk cId="1537687302" sldId="277"/>
            <ac:spMk id="3" creationId="{8574868B-BD2E-6C24-D73F-51E71BF0BFEA}"/>
          </ac:spMkLst>
        </pc:spChg>
      </pc:sldChg>
      <pc:sldChg chg="modSp new mod modClrScheme chgLayout">
        <pc:chgData name="Barbara H. Brewer" userId="S::bhbrewer@mauryk12.org::41548fef-cab2-40cb-b317-887447ee3a28" providerId="AD" clId="Web-{C2CEDC61-06F9-5BEC-FE56-8043CEA1FB8B}" dt="2022-08-19T11:16:22.237" v="425"/>
        <pc:sldMkLst>
          <pc:docMk/>
          <pc:sldMk cId="1934742129" sldId="278"/>
        </pc:sldMkLst>
        <pc:spChg chg="mod ord">
          <ac:chgData name="Barbara H. Brewer" userId="S::bhbrewer@mauryk12.org::41548fef-cab2-40cb-b317-887447ee3a28" providerId="AD" clId="Web-{C2CEDC61-06F9-5BEC-FE56-8043CEA1FB8B}" dt="2022-08-19T11:16:22.237" v="425"/>
          <ac:spMkLst>
            <pc:docMk/>
            <pc:sldMk cId="1934742129" sldId="278"/>
            <ac:spMk id="2" creationId="{6FAC10CA-75CF-73EF-E495-E66079A6C9C5}"/>
          </ac:spMkLst>
        </pc:spChg>
        <pc:spChg chg="mod ord">
          <ac:chgData name="Barbara H. Brewer" userId="S::bhbrewer@mauryk12.org::41548fef-cab2-40cb-b317-887447ee3a28" providerId="AD" clId="Web-{C2CEDC61-06F9-5BEC-FE56-8043CEA1FB8B}" dt="2022-08-19T11:16:22.237" v="425"/>
          <ac:spMkLst>
            <pc:docMk/>
            <pc:sldMk cId="1934742129" sldId="278"/>
            <ac:spMk id="3" creationId="{EE97EC29-D3F8-3C3C-5FBE-44C08E1F3EE7}"/>
          </ac:spMkLst>
        </pc:spChg>
      </pc:sldChg>
      <pc:sldChg chg="addSp delSp modSp new mod setBg modClrScheme setClrOvrMap chgLayout">
        <pc:chgData name="Barbara H. Brewer" userId="S::bhbrewer@mauryk12.org::41548fef-cab2-40cb-b317-887447ee3a28" providerId="AD" clId="Web-{C2CEDC61-06F9-5BEC-FE56-8043CEA1FB8B}" dt="2022-08-19T11:32:51.932" v="543"/>
        <pc:sldMkLst>
          <pc:docMk/>
          <pc:sldMk cId="2558830882" sldId="279"/>
        </pc:sldMkLst>
        <pc:spChg chg="mod ord">
          <ac:chgData name="Barbara H. Brewer" userId="S::bhbrewer@mauryk12.org::41548fef-cab2-40cb-b317-887447ee3a28" providerId="AD" clId="Web-{C2CEDC61-06F9-5BEC-FE56-8043CEA1FB8B}" dt="2022-08-19T11:32:36.385" v="540" actId="20577"/>
          <ac:spMkLst>
            <pc:docMk/>
            <pc:sldMk cId="2558830882" sldId="279"/>
            <ac:spMk id="2" creationId="{0E174F41-B541-24B4-C75F-F28996D1F58B}"/>
          </ac:spMkLst>
        </pc:spChg>
        <pc:spChg chg="del mod ord">
          <ac:chgData name="Barbara H. Brewer" userId="S::bhbrewer@mauryk12.org::41548fef-cab2-40cb-b317-887447ee3a28" providerId="AD" clId="Web-{C2CEDC61-06F9-5BEC-FE56-8043CEA1FB8B}" dt="2022-08-19T11:16:36.315" v="426"/>
          <ac:spMkLst>
            <pc:docMk/>
            <pc:sldMk cId="2558830882" sldId="279"/>
            <ac:spMk id="3" creationId="{A9F2CE87-EF9D-C4A1-A728-4168947487FA}"/>
          </ac:spMkLst>
        </pc:spChg>
        <pc:spChg chg="add del mod ord">
          <ac:chgData name="Barbara H. Brewer" userId="S::bhbrewer@mauryk12.org::41548fef-cab2-40cb-b317-887447ee3a28" providerId="AD" clId="Web-{C2CEDC61-06F9-5BEC-FE56-8043CEA1FB8B}" dt="2022-08-19T11:32:51.932" v="543"/>
          <ac:spMkLst>
            <pc:docMk/>
            <pc:sldMk cId="2558830882" sldId="279"/>
            <ac:spMk id="5" creationId="{CC1A8A13-DB38-E93D-D89F-C502EFFFBD5B}"/>
          </ac:spMkLst>
        </pc:spChg>
        <pc:spChg chg="add del">
          <ac:chgData name="Barbara H. Brewer" userId="S::bhbrewer@mauryk12.org::41548fef-cab2-40cb-b317-887447ee3a28" providerId="AD" clId="Web-{C2CEDC61-06F9-5BEC-FE56-8043CEA1FB8B}" dt="2022-08-19T11:19:07.883" v="448"/>
          <ac:spMkLst>
            <pc:docMk/>
            <pc:sldMk cId="2558830882" sldId="279"/>
            <ac:spMk id="34" creationId="{10CE3618-1D7A-4256-B2AF-9DB692996C65}"/>
          </ac:spMkLst>
        </pc:spChg>
        <pc:spChg chg="add del">
          <ac:chgData name="Barbara H. Brewer" userId="S::bhbrewer@mauryk12.org::41548fef-cab2-40cb-b317-887447ee3a28" providerId="AD" clId="Web-{C2CEDC61-06F9-5BEC-FE56-8043CEA1FB8B}" dt="2022-08-19T11:19:07.883" v="448"/>
          <ac:spMkLst>
            <pc:docMk/>
            <pc:sldMk cId="2558830882" sldId="279"/>
            <ac:spMk id="57" creationId="{3F39476B-1A6D-47CB-AC7A-FB87EF003323}"/>
          </ac:spMkLst>
        </pc:spChg>
        <pc:spChg chg="add del">
          <ac:chgData name="Barbara H. Brewer" userId="S::bhbrewer@mauryk12.org::41548fef-cab2-40cb-b317-887447ee3a28" providerId="AD" clId="Web-{C2CEDC61-06F9-5BEC-FE56-8043CEA1FB8B}" dt="2022-08-19T11:19:07.867" v="447"/>
          <ac:spMkLst>
            <pc:docMk/>
            <pc:sldMk cId="2558830882" sldId="279"/>
            <ac:spMk id="88" creationId="{62704ED4-17AD-4155-82BF-349125232CE9}"/>
          </ac:spMkLst>
        </pc:spChg>
        <pc:spChg chg="add del">
          <ac:chgData name="Barbara H. Brewer" userId="S::bhbrewer@mauryk12.org::41548fef-cab2-40cb-b317-887447ee3a28" providerId="AD" clId="Web-{C2CEDC61-06F9-5BEC-FE56-8043CEA1FB8B}" dt="2022-08-19T11:19:07.867" v="447"/>
          <ac:spMkLst>
            <pc:docMk/>
            <pc:sldMk cId="2558830882" sldId="279"/>
            <ac:spMk id="111" creationId="{E4BAAF5C-577F-43DB-8ACD-EDAB5A54E6C0}"/>
          </ac:spMkLst>
        </pc:spChg>
        <pc:spChg chg="add del">
          <ac:chgData name="Barbara H. Brewer" userId="S::bhbrewer@mauryk12.org::41548fef-cab2-40cb-b317-887447ee3a28" providerId="AD" clId="Web-{C2CEDC61-06F9-5BEC-FE56-8043CEA1FB8B}" dt="2022-08-19T11:19:07.867" v="447"/>
          <ac:spMkLst>
            <pc:docMk/>
            <pc:sldMk cId="2558830882" sldId="279"/>
            <ac:spMk id="113" creationId="{78B6E08A-861F-4A1A-BCF0-69429C5A281C}"/>
          </ac:spMkLst>
        </pc:spChg>
        <pc:spChg chg="add del">
          <ac:chgData name="Barbara H. Brewer" userId="S::bhbrewer@mauryk12.org::41548fef-cab2-40cb-b317-887447ee3a28" providerId="AD" clId="Web-{C2CEDC61-06F9-5BEC-FE56-8043CEA1FB8B}" dt="2022-08-19T11:22:11.374" v="479"/>
          <ac:spMkLst>
            <pc:docMk/>
            <pc:sldMk cId="2558830882" sldId="279"/>
            <ac:spMk id="117" creationId="{3F68D903-F26B-46F9-911C-92FEC6A69E56}"/>
          </ac:spMkLst>
        </pc:spChg>
        <pc:spChg chg="add">
          <ac:chgData name="Barbara H. Brewer" userId="S::bhbrewer@mauryk12.org::41548fef-cab2-40cb-b317-887447ee3a28" providerId="AD" clId="Web-{C2CEDC61-06F9-5BEC-FE56-8043CEA1FB8B}" dt="2022-08-19T11:22:11.374" v="479"/>
          <ac:spMkLst>
            <pc:docMk/>
            <pc:sldMk cId="2558830882" sldId="279"/>
            <ac:spMk id="151" creationId="{3904BE49-D42F-4F46-B6D8-2F3171216820}"/>
          </ac:spMkLst>
        </pc:spChg>
        <pc:spChg chg="add">
          <ac:chgData name="Barbara H. Brewer" userId="S::bhbrewer@mauryk12.org::41548fef-cab2-40cb-b317-887447ee3a28" providerId="AD" clId="Web-{C2CEDC61-06F9-5BEC-FE56-8043CEA1FB8B}" dt="2022-08-19T11:22:11.374" v="479"/>
          <ac:spMkLst>
            <pc:docMk/>
            <pc:sldMk cId="2558830882" sldId="279"/>
            <ac:spMk id="174" creationId="{CE0642A0-80D3-4F37-8249-A07E6F382831}"/>
          </ac:spMkLst>
        </pc:spChg>
        <pc:grpChg chg="add del">
          <ac:chgData name="Barbara H. Brewer" userId="S::bhbrewer@mauryk12.org::41548fef-cab2-40cb-b317-887447ee3a28" providerId="AD" clId="Web-{C2CEDC61-06F9-5BEC-FE56-8043CEA1FB8B}" dt="2022-08-19T11:19:07.883" v="448"/>
          <ac:grpSpMkLst>
            <pc:docMk/>
            <pc:sldMk cId="2558830882" sldId="279"/>
            <ac:grpSpMk id="8" creationId="{84DB7353-7D7A-431B-A5B6-A3845E6F2BB2}"/>
          </ac:grpSpMkLst>
        </pc:grpChg>
        <pc:grpChg chg="add del">
          <ac:chgData name="Barbara H. Brewer" userId="S::bhbrewer@mauryk12.org::41548fef-cab2-40cb-b317-887447ee3a28" providerId="AD" clId="Web-{C2CEDC61-06F9-5BEC-FE56-8043CEA1FB8B}" dt="2022-08-19T11:19:07.883" v="448"/>
          <ac:grpSpMkLst>
            <pc:docMk/>
            <pc:sldMk cId="2558830882" sldId="279"/>
            <ac:grpSpMk id="29" creationId="{1B24766B-81CA-44C7-BF11-77A12BA42411}"/>
          </ac:grpSpMkLst>
        </pc:grpChg>
        <pc:grpChg chg="add del">
          <ac:chgData name="Barbara H. Brewer" userId="S::bhbrewer@mauryk12.org::41548fef-cab2-40cb-b317-887447ee3a28" providerId="AD" clId="Web-{C2CEDC61-06F9-5BEC-FE56-8043CEA1FB8B}" dt="2022-08-19T11:19:07.883" v="448"/>
          <ac:grpSpMkLst>
            <pc:docMk/>
            <pc:sldMk cId="2558830882" sldId="279"/>
            <ac:grpSpMk id="36" creationId="{D91A9185-A7D5-460B-98BC-0BF2EBD3EEBE}"/>
          </ac:grpSpMkLst>
        </pc:grpChg>
        <pc:grpChg chg="add del">
          <ac:chgData name="Barbara H. Brewer" userId="S::bhbrewer@mauryk12.org::41548fef-cab2-40cb-b317-887447ee3a28" providerId="AD" clId="Web-{C2CEDC61-06F9-5BEC-FE56-8043CEA1FB8B}" dt="2022-08-19T11:19:07.867" v="447"/>
          <ac:grpSpMkLst>
            <pc:docMk/>
            <pc:sldMk cId="2558830882" sldId="279"/>
            <ac:grpSpMk id="62" creationId="{84DB7353-7D7A-431B-A5B6-A3845E6F2BB2}"/>
          </ac:grpSpMkLst>
        </pc:grpChg>
        <pc:grpChg chg="add del">
          <ac:chgData name="Barbara H. Brewer" userId="S::bhbrewer@mauryk12.org::41548fef-cab2-40cb-b317-887447ee3a28" providerId="AD" clId="Web-{C2CEDC61-06F9-5BEC-FE56-8043CEA1FB8B}" dt="2022-08-19T11:19:07.867" v="447"/>
          <ac:grpSpMkLst>
            <pc:docMk/>
            <pc:sldMk cId="2558830882" sldId="279"/>
            <ac:grpSpMk id="83" creationId="{1B24766B-81CA-44C7-BF11-77A12BA42411}"/>
          </ac:grpSpMkLst>
        </pc:grpChg>
        <pc:grpChg chg="add del">
          <ac:chgData name="Barbara H. Brewer" userId="S::bhbrewer@mauryk12.org::41548fef-cab2-40cb-b317-887447ee3a28" providerId="AD" clId="Web-{C2CEDC61-06F9-5BEC-FE56-8043CEA1FB8B}" dt="2022-08-19T11:19:07.867" v="447"/>
          <ac:grpSpMkLst>
            <pc:docMk/>
            <pc:sldMk cId="2558830882" sldId="279"/>
            <ac:grpSpMk id="90" creationId="{94030ADA-F758-4871-82A9-A900D3A1CF27}"/>
          </ac:grpSpMkLst>
        </pc:grpChg>
        <pc:grpChg chg="add del ord">
          <ac:chgData name="Barbara H. Brewer" userId="S::bhbrewer@mauryk12.org::41548fef-cab2-40cb-b317-887447ee3a28" providerId="AD" clId="Web-{C2CEDC61-06F9-5BEC-FE56-8043CEA1FB8B}" dt="2022-08-19T11:22:11.374" v="479"/>
          <ac:grpSpMkLst>
            <pc:docMk/>
            <pc:sldMk cId="2558830882" sldId="279"/>
            <ac:grpSpMk id="115" creationId="{84DB7353-7D7A-431B-A5B6-A3845E6F2BB2}"/>
          </ac:grpSpMkLst>
        </pc:grpChg>
        <pc:grpChg chg="add del">
          <ac:chgData name="Barbara H. Brewer" userId="S::bhbrewer@mauryk12.org::41548fef-cab2-40cb-b317-887447ee3a28" providerId="AD" clId="Web-{C2CEDC61-06F9-5BEC-FE56-8043CEA1FB8B}" dt="2022-08-19T11:22:11.374" v="479"/>
          <ac:grpSpMkLst>
            <pc:docMk/>
            <pc:sldMk cId="2558830882" sldId="279"/>
            <ac:grpSpMk id="116" creationId="{1B24766B-81CA-44C7-BF11-77A12BA42411}"/>
          </ac:grpSpMkLst>
        </pc:grpChg>
        <pc:grpChg chg="add del">
          <ac:chgData name="Barbara H. Brewer" userId="S::bhbrewer@mauryk12.org::41548fef-cab2-40cb-b317-887447ee3a28" providerId="AD" clId="Web-{C2CEDC61-06F9-5BEC-FE56-8043CEA1FB8B}" dt="2022-08-19T11:22:11.374" v="479"/>
          <ac:grpSpMkLst>
            <pc:docMk/>
            <pc:sldMk cId="2558830882" sldId="279"/>
            <ac:grpSpMk id="118" creationId="{88E6E148-E023-4954-86E3-30141DFB5670}"/>
          </ac:grpSpMkLst>
        </pc:grpChg>
        <pc:grpChg chg="add del">
          <ac:chgData name="Barbara H. Brewer" userId="S::bhbrewer@mauryk12.org::41548fef-cab2-40cb-b317-887447ee3a28" providerId="AD" clId="Web-{C2CEDC61-06F9-5BEC-FE56-8043CEA1FB8B}" dt="2022-08-19T11:22:11.374" v="479"/>
          <ac:grpSpMkLst>
            <pc:docMk/>
            <pc:sldMk cId="2558830882" sldId="279"/>
            <ac:grpSpMk id="119" creationId="{1FB4E014-64CE-4D11-A129-94A1893FA661}"/>
          </ac:grpSpMkLst>
        </pc:grpChg>
        <pc:grpChg chg="add">
          <ac:chgData name="Barbara H. Brewer" userId="S::bhbrewer@mauryk12.org::41548fef-cab2-40cb-b317-887447ee3a28" providerId="AD" clId="Web-{C2CEDC61-06F9-5BEC-FE56-8043CEA1FB8B}" dt="2022-08-19T11:22:11.374" v="479"/>
          <ac:grpSpMkLst>
            <pc:docMk/>
            <pc:sldMk cId="2558830882" sldId="279"/>
            <ac:grpSpMk id="125" creationId="{17C4610E-9C18-467B-BF10-BE6A974CC364}"/>
          </ac:grpSpMkLst>
        </pc:grpChg>
        <pc:grpChg chg="add">
          <ac:chgData name="Barbara H. Brewer" userId="S::bhbrewer@mauryk12.org::41548fef-cab2-40cb-b317-887447ee3a28" providerId="AD" clId="Web-{C2CEDC61-06F9-5BEC-FE56-8043CEA1FB8B}" dt="2022-08-19T11:22:11.374" v="479"/>
          <ac:grpSpMkLst>
            <pc:docMk/>
            <pc:sldMk cId="2558830882" sldId="279"/>
            <ac:grpSpMk id="146" creationId="{A899734C-500F-4274-9854-8BFA14A1D7EE}"/>
          </ac:grpSpMkLst>
        </pc:grpChg>
        <pc:grpChg chg="add">
          <ac:chgData name="Barbara H. Brewer" userId="S::bhbrewer@mauryk12.org::41548fef-cab2-40cb-b317-887447ee3a28" providerId="AD" clId="Web-{C2CEDC61-06F9-5BEC-FE56-8043CEA1FB8B}" dt="2022-08-19T11:22:11.374" v="479"/>
          <ac:grpSpMkLst>
            <pc:docMk/>
            <pc:sldMk cId="2558830882" sldId="279"/>
            <ac:grpSpMk id="153" creationId="{D57C06C8-18BE-4336-B9E0-3E15ACC93BA7}"/>
          </ac:grpSpMkLst>
        </pc:grpChg>
        <pc:grpChg chg="add">
          <ac:chgData name="Barbara H. Brewer" userId="S::bhbrewer@mauryk12.org::41548fef-cab2-40cb-b317-887447ee3a28" providerId="AD" clId="Web-{C2CEDC61-06F9-5BEC-FE56-8043CEA1FB8B}" dt="2022-08-19T11:22:11.374" v="479"/>
          <ac:grpSpMkLst>
            <pc:docMk/>
            <pc:sldMk cId="2558830882" sldId="279"/>
            <ac:grpSpMk id="176" creationId="{FA760135-24A9-40C9-B45F-2EB5B6420E41}"/>
          </ac:grpSpMkLst>
        </pc:grpChg>
        <pc:picChg chg="add mod ord">
          <ac:chgData name="Barbara H. Brewer" userId="S::bhbrewer@mauryk12.org::41548fef-cab2-40cb-b317-887447ee3a28" providerId="AD" clId="Web-{C2CEDC61-06F9-5BEC-FE56-8043CEA1FB8B}" dt="2022-08-19T11:23:45.533" v="488" actId="14100"/>
          <ac:picMkLst>
            <pc:docMk/>
            <pc:sldMk cId="2558830882" sldId="279"/>
            <ac:picMk id="4" creationId="{60B91219-C1DF-04CE-E08F-3D630455A5BC}"/>
          </ac:picMkLst>
        </pc:picChg>
      </pc:sldChg>
      <pc:sldChg chg="new del">
        <pc:chgData name="Barbara H. Brewer" userId="S::bhbrewer@mauryk12.org::41548fef-cab2-40cb-b317-887447ee3a28" providerId="AD" clId="Web-{C2CEDC61-06F9-5BEC-FE56-8043CEA1FB8B}" dt="2022-08-19T11:43:17.001" v="590"/>
        <pc:sldMkLst>
          <pc:docMk/>
          <pc:sldMk cId="831382305" sldId="280"/>
        </pc:sldMkLst>
      </pc:sldChg>
      <pc:sldChg chg="addSp modSp add replId">
        <pc:chgData name="Barbara H. Brewer" userId="S::bhbrewer@mauryk12.org::41548fef-cab2-40cb-b317-887447ee3a28" providerId="AD" clId="Web-{C2CEDC61-06F9-5BEC-FE56-8043CEA1FB8B}" dt="2022-08-19T11:45:35.115" v="621" actId="20577"/>
        <pc:sldMkLst>
          <pc:docMk/>
          <pc:sldMk cId="3780857949" sldId="280"/>
        </pc:sldMkLst>
        <pc:spChg chg="mod">
          <ac:chgData name="Barbara H. Brewer" userId="S::bhbrewer@mauryk12.org::41548fef-cab2-40cb-b317-887447ee3a28" providerId="AD" clId="Web-{C2CEDC61-06F9-5BEC-FE56-8043CEA1FB8B}" dt="2022-08-19T11:45:35.115" v="621" actId="20577"/>
          <ac:spMkLst>
            <pc:docMk/>
            <pc:sldMk cId="3780857949" sldId="280"/>
            <ac:spMk id="2" creationId="{F78E3421-6FDF-8CA5-89E2-C18E797E2B5B}"/>
          </ac:spMkLst>
        </pc:spChg>
        <pc:spChg chg="add mod">
          <ac:chgData name="Barbara H. Brewer" userId="S::bhbrewer@mauryk12.org::41548fef-cab2-40cb-b317-887447ee3a28" providerId="AD" clId="Web-{C2CEDC61-06F9-5BEC-FE56-8043CEA1FB8B}" dt="2022-08-19T11:45:16.692" v="613" actId="14100"/>
          <ac:spMkLst>
            <pc:docMk/>
            <pc:sldMk cId="3780857949" sldId="280"/>
            <ac:spMk id="3" creationId="{CDE3EAF9-67AF-DEAB-B7E1-7A5E88480BFB}"/>
          </ac:spMkLst>
        </pc:spChg>
        <pc:spChg chg="mod">
          <ac:chgData name="Barbara H. Brewer" userId="S::bhbrewer@mauryk12.org::41548fef-cab2-40cb-b317-887447ee3a28" providerId="AD" clId="Web-{C2CEDC61-06F9-5BEC-FE56-8043CEA1FB8B}" dt="2022-08-19T11:43:45.236" v="592" actId="20577"/>
          <ac:spMkLst>
            <pc:docMk/>
            <pc:sldMk cId="3780857949" sldId="280"/>
            <ac:spMk id="34" creationId="{D0441EAF-F01A-42CB-8832-775898D4A12E}"/>
          </ac:spMkLst>
        </pc:spChg>
      </pc:sldChg>
      <pc:sldChg chg="addSp delSp modSp new">
        <pc:chgData name="Barbara H. Brewer" userId="S::bhbrewer@mauryk12.org::41548fef-cab2-40cb-b317-887447ee3a28" providerId="AD" clId="Web-{C2CEDC61-06F9-5BEC-FE56-8043CEA1FB8B}" dt="2022-08-19T11:49:29.638" v="655" actId="20577"/>
        <pc:sldMkLst>
          <pc:docMk/>
          <pc:sldMk cId="957949096" sldId="281"/>
        </pc:sldMkLst>
        <pc:spChg chg="mod">
          <ac:chgData name="Barbara H. Brewer" userId="S::bhbrewer@mauryk12.org::41548fef-cab2-40cb-b317-887447ee3a28" providerId="AD" clId="Web-{C2CEDC61-06F9-5BEC-FE56-8043CEA1FB8B}" dt="2022-08-19T11:49:29.638" v="655" actId="20577"/>
          <ac:spMkLst>
            <pc:docMk/>
            <pc:sldMk cId="957949096" sldId="281"/>
            <ac:spMk id="2" creationId="{348FFF16-9DFD-4B5E-CCB1-11DF4C7793C4}"/>
          </ac:spMkLst>
        </pc:spChg>
        <pc:spChg chg="del mod">
          <ac:chgData name="Barbara H. Brewer" userId="S::bhbrewer@mauryk12.org::41548fef-cab2-40cb-b317-887447ee3a28" providerId="AD" clId="Web-{C2CEDC61-06F9-5BEC-FE56-8043CEA1FB8B}" dt="2022-08-19T11:48:06.042" v="644"/>
          <ac:spMkLst>
            <pc:docMk/>
            <pc:sldMk cId="957949096" sldId="281"/>
            <ac:spMk id="3" creationId="{354CFC90-E212-4D0E-37FF-2FE6A0CD76FD}"/>
          </ac:spMkLst>
        </pc:spChg>
        <pc:graphicFrameChg chg="add">
          <ac:chgData name="Barbara H. Brewer" userId="S::bhbrewer@mauryk12.org::41548fef-cab2-40cb-b317-887447ee3a28" providerId="AD" clId="Web-{C2CEDC61-06F9-5BEC-FE56-8043CEA1FB8B}" dt="2022-08-19T11:48:06.042" v="644"/>
          <ac:graphicFrameMkLst>
            <pc:docMk/>
            <pc:sldMk cId="957949096" sldId="281"/>
            <ac:graphicFrameMk id="5" creationId="{B3140EF4-9E5E-E4AE-FF73-5951C3F9F007}"/>
          </ac:graphicFrameMkLst>
        </pc:graphicFrameChg>
      </pc:sldChg>
      <pc:sldChg chg="modSp new">
        <pc:chgData name="Barbara H. Brewer" userId="S::bhbrewer@mauryk12.org::41548fef-cab2-40cb-b317-887447ee3a28" providerId="AD" clId="Web-{C2CEDC61-06F9-5BEC-FE56-8043CEA1FB8B}" dt="2022-08-19T11:51:09.251" v="674" actId="20577"/>
        <pc:sldMkLst>
          <pc:docMk/>
          <pc:sldMk cId="2453486501" sldId="282"/>
        </pc:sldMkLst>
        <pc:spChg chg="mod">
          <ac:chgData name="Barbara H. Brewer" userId="S::bhbrewer@mauryk12.org::41548fef-cab2-40cb-b317-887447ee3a28" providerId="AD" clId="Web-{C2CEDC61-06F9-5BEC-FE56-8043CEA1FB8B}" dt="2022-08-19T11:50:09.046" v="671" actId="20577"/>
          <ac:spMkLst>
            <pc:docMk/>
            <pc:sldMk cId="2453486501" sldId="282"/>
            <ac:spMk id="2" creationId="{50A77E03-86DB-CE57-B997-D68FE8A68A2F}"/>
          </ac:spMkLst>
        </pc:spChg>
        <pc:spChg chg="mod">
          <ac:chgData name="Barbara H. Brewer" userId="S::bhbrewer@mauryk12.org::41548fef-cab2-40cb-b317-887447ee3a28" providerId="AD" clId="Web-{C2CEDC61-06F9-5BEC-FE56-8043CEA1FB8B}" dt="2022-08-19T11:51:09.251" v="674" actId="20577"/>
          <ac:spMkLst>
            <pc:docMk/>
            <pc:sldMk cId="2453486501" sldId="282"/>
            <ac:spMk id="3" creationId="{89D2AB0D-E34F-FFF4-09EF-4BFD846A70F9}"/>
          </ac:spMkLst>
        </pc:spChg>
      </pc:sldChg>
      <pc:sldChg chg="addSp delSp modSp new mod setBg">
        <pc:chgData name="Barbara H. Brewer" userId="S::bhbrewer@mauryk12.org::41548fef-cab2-40cb-b317-887447ee3a28" providerId="AD" clId="Web-{C2CEDC61-06F9-5BEC-FE56-8043CEA1FB8B}" dt="2022-08-19T11:53:28.178" v="697" actId="14100"/>
        <pc:sldMkLst>
          <pc:docMk/>
          <pc:sldMk cId="17273734" sldId="283"/>
        </pc:sldMkLst>
        <pc:spChg chg="mod">
          <ac:chgData name="Barbara H. Brewer" userId="S::bhbrewer@mauryk12.org::41548fef-cab2-40cb-b317-887447ee3a28" providerId="AD" clId="Web-{C2CEDC61-06F9-5BEC-FE56-8043CEA1FB8B}" dt="2022-08-19T11:53:16.802" v="694" actId="14100"/>
          <ac:spMkLst>
            <pc:docMk/>
            <pc:sldMk cId="17273734" sldId="283"/>
            <ac:spMk id="2" creationId="{EB2E9E19-E465-B37B-F5C2-7A07C066F0BF}"/>
          </ac:spMkLst>
        </pc:spChg>
        <pc:spChg chg="mod">
          <ac:chgData name="Barbara H. Brewer" userId="S::bhbrewer@mauryk12.org::41548fef-cab2-40cb-b317-887447ee3a28" providerId="AD" clId="Web-{C2CEDC61-06F9-5BEC-FE56-8043CEA1FB8B}" dt="2022-08-19T11:53:28.178" v="697" actId="14100"/>
          <ac:spMkLst>
            <pc:docMk/>
            <pc:sldMk cId="17273734" sldId="283"/>
            <ac:spMk id="3" creationId="{2A4C4E64-4DC2-CBAA-EDE6-10D837E80D02}"/>
          </ac:spMkLst>
        </pc:spChg>
        <pc:spChg chg="add del">
          <ac:chgData name="Barbara H. Brewer" userId="S::bhbrewer@mauryk12.org::41548fef-cab2-40cb-b317-887447ee3a28" providerId="AD" clId="Web-{C2CEDC61-06F9-5BEC-FE56-8043CEA1FB8B}" dt="2022-08-19T11:53:04.192" v="693"/>
          <ac:spMkLst>
            <pc:docMk/>
            <pc:sldMk cId="17273734" sldId="283"/>
            <ac:spMk id="34" creationId="{6BDBA639-2A71-4A60-A71A-FF1836F546CE}"/>
          </ac:spMkLst>
        </pc:spChg>
        <pc:spChg chg="add del">
          <ac:chgData name="Barbara H. Brewer" userId="S::bhbrewer@mauryk12.org::41548fef-cab2-40cb-b317-887447ee3a28" providerId="AD" clId="Web-{C2CEDC61-06F9-5BEC-FE56-8043CEA1FB8B}" dt="2022-08-19T11:53:04.192" v="693"/>
          <ac:spMkLst>
            <pc:docMk/>
            <pc:sldMk cId="17273734" sldId="283"/>
            <ac:spMk id="57" creationId="{D9C506D7-84CB-4057-A44A-465313E78538}"/>
          </ac:spMkLst>
        </pc:spChg>
        <pc:spChg chg="add del">
          <ac:chgData name="Barbara H. Brewer" userId="S::bhbrewer@mauryk12.org::41548fef-cab2-40cb-b317-887447ee3a28" providerId="AD" clId="Web-{C2CEDC61-06F9-5BEC-FE56-8043CEA1FB8B}" dt="2022-08-19T11:53:04.192" v="693"/>
          <ac:spMkLst>
            <pc:docMk/>
            <pc:sldMk cId="17273734" sldId="283"/>
            <ac:spMk id="59" creationId="{7842FC68-61FD-4700-8A22-BB8B071884DB}"/>
          </ac:spMkLst>
        </pc:spChg>
        <pc:spChg chg="add">
          <ac:chgData name="Barbara H. Brewer" userId="S::bhbrewer@mauryk12.org::41548fef-cab2-40cb-b317-887447ee3a28" providerId="AD" clId="Web-{C2CEDC61-06F9-5BEC-FE56-8043CEA1FB8B}" dt="2022-08-19T11:53:04.192" v="693"/>
          <ac:spMkLst>
            <pc:docMk/>
            <pc:sldMk cId="17273734" sldId="283"/>
            <ac:spMk id="90" creationId="{10CE3618-1D7A-4256-B2AF-9DB692996C65}"/>
          </ac:spMkLst>
        </pc:spChg>
        <pc:spChg chg="add">
          <ac:chgData name="Barbara H. Brewer" userId="S::bhbrewer@mauryk12.org::41548fef-cab2-40cb-b317-887447ee3a28" providerId="AD" clId="Web-{C2CEDC61-06F9-5BEC-FE56-8043CEA1FB8B}" dt="2022-08-19T11:53:04.192" v="693"/>
          <ac:spMkLst>
            <pc:docMk/>
            <pc:sldMk cId="17273734" sldId="283"/>
            <ac:spMk id="113" creationId="{3F39476B-1A6D-47CB-AC7A-FB87EF003323}"/>
          </ac:spMkLst>
        </pc:spChg>
        <pc:grpChg chg="add del">
          <ac:chgData name="Barbara H. Brewer" userId="S::bhbrewer@mauryk12.org::41548fef-cab2-40cb-b317-887447ee3a28" providerId="AD" clId="Web-{C2CEDC61-06F9-5BEC-FE56-8043CEA1FB8B}" dt="2022-08-19T11:53:04.192" v="693"/>
          <ac:grpSpMkLst>
            <pc:docMk/>
            <pc:sldMk cId="17273734" sldId="283"/>
            <ac:grpSpMk id="8" creationId="{84DB7353-7D7A-431B-A5B6-A3845E6F2BB2}"/>
          </ac:grpSpMkLst>
        </pc:grpChg>
        <pc:grpChg chg="add del">
          <ac:chgData name="Barbara H. Brewer" userId="S::bhbrewer@mauryk12.org::41548fef-cab2-40cb-b317-887447ee3a28" providerId="AD" clId="Web-{C2CEDC61-06F9-5BEC-FE56-8043CEA1FB8B}" dt="2022-08-19T11:53:04.192" v="693"/>
          <ac:grpSpMkLst>
            <pc:docMk/>
            <pc:sldMk cId="17273734" sldId="283"/>
            <ac:grpSpMk id="29" creationId="{1B24766B-81CA-44C7-BF11-77A12BA42411}"/>
          </ac:grpSpMkLst>
        </pc:grpChg>
        <pc:grpChg chg="add del">
          <ac:chgData name="Barbara H. Brewer" userId="S::bhbrewer@mauryk12.org::41548fef-cab2-40cb-b317-887447ee3a28" providerId="AD" clId="Web-{C2CEDC61-06F9-5BEC-FE56-8043CEA1FB8B}" dt="2022-08-19T11:53:04.192" v="693"/>
          <ac:grpSpMkLst>
            <pc:docMk/>
            <pc:sldMk cId="17273734" sldId="283"/>
            <ac:grpSpMk id="36" creationId="{5E208A8B-5EBD-4532-BE72-26414FA7CFF6}"/>
          </ac:grpSpMkLst>
        </pc:grpChg>
        <pc:grpChg chg="add">
          <ac:chgData name="Barbara H. Brewer" userId="S::bhbrewer@mauryk12.org::41548fef-cab2-40cb-b317-887447ee3a28" providerId="AD" clId="Web-{C2CEDC61-06F9-5BEC-FE56-8043CEA1FB8B}" dt="2022-08-19T11:53:04.192" v="693"/>
          <ac:grpSpMkLst>
            <pc:docMk/>
            <pc:sldMk cId="17273734" sldId="283"/>
            <ac:grpSpMk id="64" creationId="{84DB7353-7D7A-431B-A5B6-A3845E6F2BB2}"/>
          </ac:grpSpMkLst>
        </pc:grpChg>
        <pc:grpChg chg="add">
          <ac:chgData name="Barbara H. Brewer" userId="S::bhbrewer@mauryk12.org::41548fef-cab2-40cb-b317-887447ee3a28" providerId="AD" clId="Web-{C2CEDC61-06F9-5BEC-FE56-8043CEA1FB8B}" dt="2022-08-19T11:53:04.192" v="693"/>
          <ac:grpSpMkLst>
            <pc:docMk/>
            <pc:sldMk cId="17273734" sldId="283"/>
            <ac:grpSpMk id="85" creationId="{1B24766B-81CA-44C7-BF11-77A12BA42411}"/>
          </ac:grpSpMkLst>
        </pc:grpChg>
        <pc:grpChg chg="add">
          <ac:chgData name="Barbara H. Brewer" userId="S::bhbrewer@mauryk12.org::41548fef-cab2-40cb-b317-887447ee3a28" providerId="AD" clId="Web-{C2CEDC61-06F9-5BEC-FE56-8043CEA1FB8B}" dt="2022-08-19T11:53:04.192" v="693"/>
          <ac:grpSpMkLst>
            <pc:docMk/>
            <pc:sldMk cId="17273734" sldId="283"/>
            <ac:grpSpMk id="92" creationId="{D91A9185-A7D5-460B-98BC-0BF2EBD3EEBE}"/>
          </ac:grpSpMkLst>
        </pc:grpChg>
      </pc:sldChg>
      <pc:sldChg chg="addSp modSp new mod setBg">
        <pc:chgData name="Barbara H. Brewer" userId="S::bhbrewer@mauryk12.org::41548fef-cab2-40cb-b317-887447ee3a28" providerId="AD" clId="Web-{C2CEDC61-06F9-5BEC-FE56-8043CEA1FB8B}" dt="2022-08-19T11:57:20.832" v="713" actId="20577"/>
        <pc:sldMkLst>
          <pc:docMk/>
          <pc:sldMk cId="120083663" sldId="284"/>
        </pc:sldMkLst>
        <pc:spChg chg="mod">
          <ac:chgData name="Barbara H. Brewer" userId="S::bhbrewer@mauryk12.org::41548fef-cab2-40cb-b317-887447ee3a28" providerId="AD" clId="Web-{C2CEDC61-06F9-5BEC-FE56-8043CEA1FB8B}" dt="2022-08-19T11:56:46.050" v="709" actId="14100"/>
          <ac:spMkLst>
            <pc:docMk/>
            <pc:sldMk cId="120083663" sldId="284"/>
            <ac:spMk id="2" creationId="{1EC8ABD5-46BE-E310-5B0D-714AEEF2B321}"/>
          </ac:spMkLst>
        </pc:spChg>
        <pc:spChg chg="mod">
          <ac:chgData name="Barbara H. Brewer" userId="S::bhbrewer@mauryk12.org::41548fef-cab2-40cb-b317-887447ee3a28" providerId="AD" clId="Web-{C2CEDC61-06F9-5BEC-FE56-8043CEA1FB8B}" dt="2022-08-19T11:57:20.832" v="713" actId="20577"/>
          <ac:spMkLst>
            <pc:docMk/>
            <pc:sldMk cId="120083663" sldId="284"/>
            <ac:spMk id="3" creationId="{C06222DA-44C0-A91C-1AF7-5A8BAFFE4ABD}"/>
          </ac:spMkLst>
        </pc:spChg>
        <pc:spChg chg="add">
          <ac:chgData name="Barbara H. Brewer" userId="S::bhbrewer@mauryk12.org::41548fef-cab2-40cb-b317-887447ee3a28" providerId="AD" clId="Web-{C2CEDC61-06F9-5BEC-FE56-8043CEA1FB8B}" dt="2022-08-19T11:56:09.252" v="699"/>
          <ac:spMkLst>
            <pc:docMk/>
            <pc:sldMk cId="120083663" sldId="284"/>
            <ac:spMk id="34" creationId="{6BDBA639-2A71-4A60-A71A-FF1836F546CE}"/>
          </ac:spMkLst>
        </pc:spChg>
        <pc:spChg chg="add">
          <ac:chgData name="Barbara H. Brewer" userId="S::bhbrewer@mauryk12.org::41548fef-cab2-40cb-b317-887447ee3a28" providerId="AD" clId="Web-{C2CEDC61-06F9-5BEC-FE56-8043CEA1FB8B}" dt="2022-08-19T11:56:09.252" v="699"/>
          <ac:spMkLst>
            <pc:docMk/>
            <pc:sldMk cId="120083663" sldId="284"/>
            <ac:spMk id="57" creationId="{D9C506D7-84CB-4057-A44A-465313E78538}"/>
          </ac:spMkLst>
        </pc:spChg>
        <pc:spChg chg="add">
          <ac:chgData name="Barbara H. Brewer" userId="S::bhbrewer@mauryk12.org::41548fef-cab2-40cb-b317-887447ee3a28" providerId="AD" clId="Web-{C2CEDC61-06F9-5BEC-FE56-8043CEA1FB8B}" dt="2022-08-19T11:56:09.252" v="699"/>
          <ac:spMkLst>
            <pc:docMk/>
            <pc:sldMk cId="120083663" sldId="284"/>
            <ac:spMk id="59" creationId="{7842FC68-61FD-4700-8A22-BB8B071884DB}"/>
          </ac:spMkLst>
        </pc:spChg>
        <pc:grpChg chg="add">
          <ac:chgData name="Barbara H. Brewer" userId="S::bhbrewer@mauryk12.org::41548fef-cab2-40cb-b317-887447ee3a28" providerId="AD" clId="Web-{C2CEDC61-06F9-5BEC-FE56-8043CEA1FB8B}" dt="2022-08-19T11:56:09.252" v="699"/>
          <ac:grpSpMkLst>
            <pc:docMk/>
            <pc:sldMk cId="120083663" sldId="284"/>
            <ac:grpSpMk id="8" creationId="{84DB7353-7D7A-431B-A5B6-A3845E6F2BB2}"/>
          </ac:grpSpMkLst>
        </pc:grpChg>
        <pc:grpChg chg="add">
          <ac:chgData name="Barbara H. Brewer" userId="S::bhbrewer@mauryk12.org::41548fef-cab2-40cb-b317-887447ee3a28" providerId="AD" clId="Web-{C2CEDC61-06F9-5BEC-FE56-8043CEA1FB8B}" dt="2022-08-19T11:56:09.252" v="699"/>
          <ac:grpSpMkLst>
            <pc:docMk/>
            <pc:sldMk cId="120083663" sldId="284"/>
            <ac:grpSpMk id="29" creationId="{1B24766B-81CA-44C7-BF11-77A12BA42411}"/>
          </ac:grpSpMkLst>
        </pc:grpChg>
        <pc:grpChg chg="add">
          <ac:chgData name="Barbara H. Brewer" userId="S::bhbrewer@mauryk12.org::41548fef-cab2-40cb-b317-887447ee3a28" providerId="AD" clId="Web-{C2CEDC61-06F9-5BEC-FE56-8043CEA1FB8B}" dt="2022-08-19T11:56:09.252" v="699"/>
          <ac:grpSpMkLst>
            <pc:docMk/>
            <pc:sldMk cId="120083663" sldId="284"/>
            <ac:grpSpMk id="36" creationId="{5E208A8B-5EBD-4532-BE72-26414FA7CFF6}"/>
          </ac:grpSpMkLst>
        </pc:grpChg>
      </pc:sldChg>
      <pc:sldChg chg="addSp delSp modSp new mod setBg">
        <pc:chgData name="Barbara H. Brewer" userId="S::bhbrewer@mauryk12.org::41548fef-cab2-40cb-b317-887447ee3a28" providerId="AD" clId="Web-{C2CEDC61-06F9-5BEC-FE56-8043CEA1FB8B}" dt="2022-08-19T12:14:07.960" v="838" actId="20577"/>
        <pc:sldMkLst>
          <pc:docMk/>
          <pc:sldMk cId="425284674" sldId="285"/>
        </pc:sldMkLst>
        <pc:spChg chg="mod">
          <ac:chgData name="Barbara H. Brewer" userId="S::bhbrewer@mauryk12.org::41548fef-cab2-40cb-b317-887447ee3a28" providerId="AD" clId="Web-{C2CEDC61-06F9-5BEC-FE56-8043CEA1FB8B}" dt="2022-08-19T12:04:03.721" v="815"/>
          <ac:spMkLst>
            <pc:docMk/>
            <pc:sldMk cId="425284674" sldId="285"/>
            <ac:spMk id="2" creationId="{EECFBE11-1F27-BCFA-B6AE-4C0C7E5A8416}"/>
          </ac:spMkLst>
        </pc:spChg>
        <pc:spChg chg="mod">
          <ac:chgData name="Barbara H. Brewer" userId="S::bhbrewer@mauryk12.org::41548fef-cab2-40cb-b317-887447ee3a28" providerId="AD" clId="Web-{C2CEDC61-06F9-5BEC-FE56-8043CEA1FB8B}" dt="2022-08-19T12:14:07.960" v="838" actId="20577"/>
          <ac:spMkLst>
            <pc:docMk/>
            <pc:sldMk cId="425284674" sldId="285"/>
            <ac:spMk id="3" creationId="{43479C70-6F40-8F1B-3936-41CC833EB125}"/>
          </ac:spMkLst>
        </pc:spChg>
        <pc:spChg chg="add del">
          <ac:chgData name="Barbara H. Brewer" userId="S::bhbrewer@mauryk12.org::41548fef-cab2-40cb-b317-887447ee3a28" providerId="AD" clId="Web-{C2CEDC61-06F9-5BEC-FE56-8043CEA1FB8B}" dt="2022-08-19T12:01:53.107" v="801"/>
          <ac:spMkLst>
            <pc:docMk/>
            <pc:sldMk cId="425284674" sldId="285"/>
            <ac:spMk id="34" creationId="{10CE3618-1D7A-4256-B2AF-9DB692996C65}"/>
          </ac:spMkLst>
        </pc:spChg>
        <pc:spChg chg="add del">
          <ac:chgData name="Barbara H. Brewer" userId="S::bhbrewer@mauryk12.org::41548fef-cab2-40cb-b317-887447ee3a28" providerId="AD" clId="Web-{C2CEDC61-06F9-5BEC-FE56-8043CEA1FB8B}" dt="2022-08-19T12:01:53.107" v="801"/>
          <ac:spMkLst>
            <pc:docMk/>
            <pc:sldMk cId="425284674" sldId="285"/>
            <ac:spMk id="57" creationId="{3F39476B-1A6D-47CB-AC7A-FB87EF003323}"/>
          </ac:spMkLst>
        </pc:spChg>
        <pc:spChg chg="add del">
          <ac:chgData name="Barbara H. Brewer" userId="S::bhbrewer@mauryk12.org::41548fef-cab2-40cb-b317-887447ee3a28" providerId="AD" clId="Web-{C2CEDC61-06F9-5BEC-FE56-8043CEA1FB8B}" dt="2022-08-19T12:02:22.858" v="804"/>
          <ac:spMkLst>
            <pc:docMk/>
            <pc:sldMk cId="425284674" sldId="285"/>
            <ac:spMk id="88" creationId="{10CE3618-1D7A-4256-B2AF-9DB692996C65}"/>
          </ac:spMkLst>
        </pc:spChg>
        <pc:spChg chg="add del">
          <ac:chgData name="Barbara H. Brewer" userId="S::bhbrewer@mauryk12.org::41548fef-cab2-40cb-b317-887447ee3a28" providerId="AD" clId="Web-{C2CEDC61-06F9-5BEC-FE56-8043CEA1FB8B}" dt="2022-08-19T12:02:22.858" v="804"/>
          <ac:spMkLst>
            <pc:docMk/>
            <pc:sldMk cId="425284674" sldId="285"/>
            <ac:spMk id="111" creationId="{3F39476B-1A6D-47CB-AC7A-FB87EF003323}"/>
          </ac:spMkLst>
        </pc:spChg>
        <pc:spChg chg="add del">
          <ac:chgData name="Barbara H. Brewer" userId="S::bhbrewer@mauryk12.org::41548fef-cab2-40cb-b317-887447ee3a28" providerId="AD" clId="Web-{C2CEDC61-06F9-5BEC-FE56-8043CEA1FB8B}" dt="2022-08-19T12:04:03.721" v="815"/>
          <ac:spMkLst>
            <pc:docMk/>
            <pc:sldMk cId="425284674" sldId="285"/>
            <ac:spMk id="142" creationId="{6BDBA639-2A71-4A60-A71A-FF1836F546CE}"/>
          </ac:spMkLst>
        </pc:spChg>
        <pc:spChg chg="add del">
          <ac:chgData name="Barbara H. Brewer" userId="S::bhbrewer@mauryk12.org::41548fef-cab2-40cb-b317-887447ee3a28" providerId="AD" clId="Web-{C2CEDC61-06F9-5BEC-FE56-8043CEA1FB8B}" dt="2022-08-19T12:04:03.721" v="815"/>
          <ac:spMkLst>
            <pc:docMk/>
            <pc:sldMk cId="425284674" sldId="285"/>
            <ac:spMk id="165" creationId="{D9C506D7-84CB-4057-A44A-465313E78538}"/>
          </ac:spMkLst>
        </pc:spChg>
        <pc:spChg chg="add del">
          <ac:chgData name="Barbara H. Brewer" userId="S::bhbrewer@mauryk12.org::41548fef-cab2-40cb-b317-887447ee3a28" providerId="AD" clId="Web-{C2CEDC61-06F9-5BEC-FE56-8043CEA1FB8B}" dt="2022-08-19T12:04:03.721" v="815"/>
          <ac:spMkLst>
            <pc:docMk/>
            <pc:sldMk cId="425284674" sldId="285"/>
            <ac:spMk id="167" creationId="{7842FC68-61FD-4700-8A22-BB8B071884DB}"/>
          </ac:spMkLst>
        </pc:spChg>
        <pc:spChg chg="add del">
          <ac:chgData name="Barbara H. Brewer" userId="S::bhbrewer@mauryk12.org::41548fef-cab2-40cb-b317-887447ee3a28" providerId="AD" clId="Web-{C2CEDC61-06F9-5BEC-FE56-8043CEA1FB8B}" dt="2022-08-19T12:04:03.721" v="815"/>
          <ac:spMkLst>
            <pc:docMk/>
            <pc:sldMk cId="425284674" sldId="285"/>
            <ac:spMk id="198" creationId="{6BDBA639-2A71-4A60-A71A-FF1836F546CE}"/>
          </ac:spMkLst>
        </pc:spChg>
        <pc:spChg chg="add del">
          <ac:chgData name="Barbara H. Brewer" userId="S::bhbrewer@mauryk12.org::41548fef-cab2-40cb-b317-887447ee3a28" providerId="AD" clId="Web-{C2CEDC61-06F9-5BEC-FE56-8043CEA1FB8B}" dt="2022-08-19T12:04:03.721" v="815"/>
          <ac:spMkLst>
            <pc:docMk/>
            <pc:sldMk cId="425284674" sldId="285"/>
            <ac:spMk id="221" creationId="{D9C506D7-84CB-4057-A44A-465313E78538}"/>
          </ac:spMkLst>
        </pc:spChg>
        <pc:spChg chg="add del">
          <ac:chgData name="Barbara H. Brewer" userId="S::bhbrewer@mauryk12.org::41548fef-cab2-40cb-b317-887447ee3a28" providerId="AD" clId="Web-{C2CEDC61-06F9-5BEC-FE56-8043CEA1FB8B}" dt="2022-08-19T12:04:03.721" v="815"/>
          <ac:spMkLst>
            <pc:docMk/>
            <pc:sldMk cId="425284674" sldId="285"/>
            <ac:spMk id="223" creationId="{7842FC68-61FD-4700-8A22-BB8B071884DB}"/>
          </ac:spMkLst>
        </pc:spChg>
        <pc:grpChg chg="add del">
          <ac:chgData name="Barbara H. Brewer" userId="S::bhbrewer@mauryk12.org::41548fef-cab2-40cb-b317-887447ee3a28" providerId="AD" clId="Web-{C2CEDC61-06F9-5BEC-FE56-8043CEA1FB8B}" dt="2022-08-19T12:01:53.107" v="801"/>
          <ac:grpSpMkLst>
            <pc:docMk/>
            <pc:sldMk cId="425284674" sldId="285"/>
            <ac:grpSpMk id="8" creationId="{84DB7353-7D7A-431B-A5B6-A3845E6F2BB2}"/>
          </ac:grpSpMkLst>
        </pc:grpChg>
        <pc:grpChg chg="add del">
          <ac:chgData name="Barbara H. Brewer" userId="S::bhbrewer@mauryk12.org::41548fef-cab2-40cb-b317-887447ee3a28" providerId="AD" clId="Web-{C2CEDC61-06F9-5BEC-FE56-8043CEA1FB8B}" dt="2022-08-19T12:01:53.107" v="801"/>
          <ac:grpSpMkLst>
            <pc:docMk/>
            <pc:sldMk cId="425284674" sldId="285"/>
            <ac:grpSpMk id="29" creationId="{1B24766B-81CA-44C7-BF11-77A12BA42411}"/>
          </ac:grpSpMkLst>
        </pc:grpChg>
        <pc:grpChg chg="add del">
          <ac:chgData name="Barbara H. Brewer" userId="S::bhbrewer@mauryk12.org::41548fef-cab2-40cb-b317-887447ee3a28" providerId="AD" clId="Web-{C2CEDC61-06F9-5BEC-FE56-8043CEA1FB8B}" dt="2022-08-19T12:01:53.107" v="801"/>
          <ac:grpSpMkLst>
            <pc:docMk/>
            <pc:sldMk cId="425284674" sldId="285"/>
            <ac:grpSpMk id="36" creationId="{D91A9185-A7D5-460B-98BC-0BF2EBD3EEBE}"/>
          </ac:grpSpMkLst>
        </pc:grpChg>
        <pc:grpChg chg="add del">
          <ac:chgData name="Barbara H. Brewer" userId="S::bhbrewer@mauryk12.org::41548fef-cab2-40cb-b317-887447ee3a28" providerId="AD" clId="Web-{C2CEDC61-06F9-5BEC-FE56-8043CEA1FB8B}" dt="2022-08-19T12:02:22.858" v="804"/>
          <ac:grpSpMkLst>
            <pc:docMk/>
            <pc:sldMk cId="425284674" sldId="285"/>
            <ac:grpSpMk id="62" creationId="{84DB7353-7D7A-431B-A5B6-A3845E6F2BB2}"/>
          </ac:grpSpMkLst>
        </pc:grpChg>
        <pc:grpChg chg="add del">
          <ac:chgData name="Barbara H. Brewer" userId="S::bhbrewer@mauryk12.org::41548fef-cab2-40cb-b317-887447ee3a28" providerId="AD" clId="Web-{C2CEDC61-06F9-5BEC-FE56-8043CEA1FB8B}" dt="2022-08-19T12:02:22.858" v="804"/>
          <ac:grpSpMkLst>
            <pc:docMk/>
            <pc:sldMk cId="425284674" sldId="285"/>
            <ac:grpSpMk id="83" creationId="{1B24766B-81CA-44C7-BF11-77A12BA42411}"/>
          </ac:grpSpMkLst>
        </pc:grpChg>
        <pc:grpChg chg="add del">
          <ac:chgData name="Barbara H. Brewer" userId="S::bhbrewer@mauryk12.org::41548fef-cab2-40cb-b317-887447ee3a28" providerId="AD" clId="Web-{C2CEDC61-06F9-5BEC-FE56-8043CEA1FB8B}" dt="2022-08-19T12:02:22.858" v="804"/>
          <ac:grpSpMkLst>
            <pc:docMk/>
            <pc:sldMk cId="425284674" sldId="285"/>
            <ac:grpSpMk id="90" creationId="{D91A9185-A7D5-460B-98BC-0BF2EBD3EEBE}"/>
          </ac:grpSpMkLst>
        </pc:grpChg>
        <pc:grpChg chg="add del">
          <ac:chgData name="Barbara H. Brewer" userId="S::bhbrewer@mauryk12.org::41548fef-cab2-40cb-b317-887447ee3a28" providerId="AD" clId="Web-{C2CEDC61-06F9-5BEC-FE56-8043CEA1FB8B}" dt="2022-08-19T12:04:03.721" v="815"/>
          <ac:grpSpMkLst>
            <pc:docMk/>
            <pc:sldMk cId="425284674" sldId="285"/>
            <ac:grpSpMk id="116" creationId="{84DB7353-7D7A-431B-A5B6-A3845E6F2BB2}"/>
          </ac:grpSpMkLst>
        </pc:grpChg>
        <pc:grpChg chg="add del">
          <ac:chgData name="Barbara H. Brewer" userId="S::bhbrewer@mauryk12.org::41548fef-cab2-40cb-b317-887447ee3a28" providerId="AD" clId="Web-{C2CEDC61-06F9-5BEC-FE56-8043CEA1FB8B}" dt="2022-08-19T12:04:03.721" v="815"/>
          <ac:grpSpMkLst>
            <pc:docMk/>
            <pc:sldMk cId="425284674" sldId="285"/>
            <ac:grpSpMk id="137" creationId="{1B24766B-81CA-44C7-BF11-77A12BA42411}"/>
          </ac:grpSpMkLst>
        </pc:grpChg>
        <pc:grpChg chg="add del">
          <ac:chgData name="Barbara H. Brewer" userId="S::bhbrewer@mauryk12.org::41548fef-cab2-40cb-b317-887447ee3a28" providerId="AD" clId="Web-{C2CEDC61-06F9-5BEC-FE56-8043CEA1FB8B}" dt="2022-08-19T12:04:03.721" v="815"/>
          <ac:grpSpMkLst>
            <pc:docMk/>
            <pc:sldMk cId="425284674" sldId="285"/>
            <ac:grpSpMk id="144" creationId="{5E208A8B-5EBD-4532-BE72-26414FA7CFF6}"/>
          </ac:grpSpMkLst>
        </pc:grpChg>
        <pc:grpChg chg="add del">
          <ac:chgData name="Barbara H. Brewer" userId="S::bhbrewer@mauryk12.org::41548fef-cab2-40cb-b317-887447ee3a28" providerId="AD" clId="Web-{C2CEDC61-06F9-5BEC-FE56-8043CEA1FB8B}" dt="2022-08-19T12:04:03.721" v="815"/>
          <ac:grpSpMkLst>
            <pc:docMk/>
            <pc:sldMk cId="425284674" sldId="285"/>
            <ac:grpSpMk id="172" creationId="{84DB7353-7D7A-431B-A5B6-A3845E6F2BB2}"/>
          </ac:grpSpMkLst>
        </pc:grpChg>
        <pc:grpChg chg="add del">
          <ac:chgData name="Barbara H. Brewer" userId="S::bhbrewer@mauryk12.org::41548fef-cab2-40cb-b317-887447ee3a28" providerId="AD" clId="Web-{C2CEDC61-06F9-5BEC-FE56-8043CEA1FB8B}" dt="2022-08-19T12:04:03.721" v="815"/>
          <ac:grpSpMkLst>
            <pc:docMk/>
            <pc:sldMk cId="425284674" sldId="285"/>
            <ac:grpSpMk id="193" creationId="{1B24766B-81CA-44C7-BF11-77A12BA42411}"/>
          </ac:grpSpMkLst>
        </pc:grpChg>
        <pc:grpChg chg="add del">
          <ac:chgData name="Barbara H. Brewer" userId="S::bhbrewer@mauryk12.org::41548fef-cab2-40cb-b317-887447ee3a28" providerId="AD" clId="Web-{C2CEDC61-06F9-5BEC-FE56-8043CEA1FB8B}" dt="2022-08-19T12:04:03.721" v="815"/>
          <ac:grpSpMkLst>
            <pc:docMk/>
            <pc:sldMk cId="425284674" sldId="285"/>
            <ac:grpSpMk id="200" creationId="{5E208A8B-5EBD-4532-BE72-26414FA7CFF6}"/>
          </ac:grpSpMkLst>
        </pc:grpChg>
      </pc:sldChg>
      <pc:sldChg chg="addSp modSp new del mod setBg setClrOvrMap">
        <pc:chgData name="Barbara H. Brewer" userId="S::bhbrewer@mauryk12.org::41548fef-cab2-40cb-b317-887447ee3a28" providerId="AD" clId="Web-{C2CEDC61-06F9-5BEC-FE56-8043CEA1FB8B}" dt="2022-08-19T11:58:54.804" v="733"/>
        <pc:sldMkLst>
          <pc:docMk/>
          <pc:sldMk cId="3558732677" sldId="285"/>
        </pc:sldMkLst>
        <pc:spChg chg="mod">
          <ac:chgData name="Barbara H. Brewer" userId="S::bhbrewer@mauryk12.org::41548fef-cab2-40cb-b317-887447ee3a28" providerId="AD" clId="Web-{C2CEDC61-06F9-5BEC-FE56-8043CEA1FB8B}" dt="2022-08-19T11:58:02.646" v="727" actId="14100"/>
          <ac:spMkLst>
            <pc:docMk/>
            <pc:sldMk cId="3558732677" sldId="285"/>
            <ac:spMk id="2" creationId="{0FD4CAE6-1068-236A-76A4-9EF59B801015}"/>
          </ac:spMkLst>
        </pc:spChg>
        <pc:spChg chg="mod">
          <ac:chgData name="Barbara H. Brewer" userId="S::bhbrewer@mauryk12.org::41548fef-cab2-40cb-b317-887447ee3a28" providerId="AD" clId="Web-{C2CEDC61-06F9-5BEC-FE56-8043CEA1FB8B}" dt="2022-08-19T11:58:50.038" v="732" actId="20577"/>
          <ac:spMkLst>
            <pc:docMk/>
            <pc:sldMk cId="3558732677" sldId="285"/>
            <ac:spMk id="3" creationId="{C8624C60-5CF5-2267-EAFB-91EE1D6DDF6D}"/>
          </ac:spMkLst>
        </pc:spChg>
        <pc:spChg chg="add">
          <ac:chgData name="Barbara H. Brewer" userId="S::bhbrewer@mauryk12.org::41548fef-cab2-40cb-b317-887447ee3a28" providerId="AD" clId="Web-{C2CEDC61-06F9-5BEC-FE56-8043CEA1FB8B}" dt="2022-08-19T11:57:43.223" v="715"/>
          <ac:spMkLst>
            <pc:docMk/>
            <pc:sldMk cId="3558732677" sldId="285"/>
            <ac:spMk id="34" creationId="{10CE3618-1D7A-4256-B2AF-9DB692996C65}"/>
          </ac:spMkLst>
        </pc:spChg>
        <pc:spChg chg="add">
          <ac:chgData name="Barbara H. Brewer" userId="S::bhbrewer@mauryk12.org::41548fef-cab2-40cb-b317-887447ee3a28" providerId="AD" clId="Web-{C2CEDC61-06F9-5BEC-FE56-8043CEA1FB8B}" dt="2022-08-19T11:57:43.223" v="715"/>
          <ac:spMkLst>
            <pc:docMk/>
            <pc:sldMk cId="3558732677" sldId="285"/>
            <ac:spMk id="57" creationId="{A4CD35EF-7348-4E64-8700-827E64EA4E16}"/>
          </ac:spMkLst>
        </pc:spChg>
        <pc:grpChg chg="add">
          <ac:chgData name="Barbara H. Brewer" userId="S::bhbrewer@mauryk12.org::41548fef-cab2-40cb-b317-887447ee3a28" providerId="AD" clId="Web-{C2CEDC61-06F9-5BEC-FE56-8043CEA1FB8B}" dt="2022-08-19T11:57:43.223" v="715"/>
          <ac:grpSpMkLst>
            <pc:docMk/>
            <pc:sldMk cId="3558732677" sldId="285"/>
            <ac:grpSpMk id="8" creationId="{84DB7353-7D7A-431B-A5B6-A3845E6F2BB2}"/>
          </ac:grpSpMkLst>
        </pc:grpChg>
        <pc:grpChg chg="add">
          <ac:chgData name="Barbara H. Brewer" userId="S::bhbrewer@mauryk12.org::41548fef-cab2-40cb-b317-887447ee3a28" providerId="AD" clId="Web-{C2CEDC61-06F9-5BEC-FE56-8043CEA1FB8B}" dt="2022-08-19T11:57:43.223" v="715"/>
          <ac:grpSpMkLst>
            <pc:docMk/>
            <pc:sldMk cId="3558732677" sldId="285"/>
            <ac:grpSpMk id="29" creationId="{1B24766B-81CA-44C7-BF11-77A12BA42411}"/>
          </ac:grpSpMkLst>
        </pc:grpChg>
        <pc:grpChg chg="add">
          <ac:chgData name="Barbara H. Brewer" userId="S::bhbrewer@mauryk12.org::41548fef-cab2-40cb-b317-887447ee3a28" providerId="AD" clId="Web-{C2CEDC61-06F9-5BEC-FE56-8043CEA1FB8B}" dt="2022-08-19T11:57:43.223" v="715"/>
          <ac:grpSpMkLst>
            <pc:docMk/>
            <pc:sldMk cId="3558732677" sldId="285"/>
            <ac:grpSpMk id="36" creationId="{D91A9185-A7D5-460B-98BC-0BF2EBD3EEBE}"/>
          </ac:grpSpMkLst>
        </pc:grpChg>
      </pc:sldChg>
      <pc:sldMasterChg chg="del delSldLayout">
        <pc:chgData name="Barbara H. Brewer" userId="S::bhbrewer@mauryk12.org::41548fef-cab2-40cb-b317-887447ee3a28" providerId="AD" clId="Web-{C2CEDC61-06F9-5BEC-FE56-8043CEA1FB8B}" dt="2022-08-19T11:16:12.721" v="424"/>
        <pc:sldMasterMkLst>
          <pc:docMk/>
          <pc:sldMasterMk cId="2726620916" sldId="2147483648"/>
        </pc:sldMasterMkLst>
        <pc:sldLayoutChg chg="del">
          <pc:chgData name="Barbara H. Brewer" userId="S::bhbrewer@mauryk12.org::41548fef-cab2-40cb-b317-887447ee3a28" providerId="AD" clId="Web-{C2CEDC61-06F9-5BEC-FE56-8043CEA1FB8B}" dt="2022-08-19T11:16:12.721" v="424"/>
          <pc:sldLayoutMkLst>
            <pc:docMk/>
            <pc:sldMasterMk cId="2726620916" sldId="2147483648"/>
            <pc:sldLayoutMk cId="3575545910" sldId="2147483654"/>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879688212" sldId="2147483655"/>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1638820744" sldId="2147483741"/>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3062415276" sldId="2147483742"/>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3265426366" sldId="2147483743"/>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2675676919" sldId="2147483744"/>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2991862427" sldId="2147483745"/>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1829524762" sldId="2147483746"/>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701014574" sldId="2147483747"/>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3739557763" sldId="2147483748"/>
          </pc:sldLayoutMkLst>
        </pc:sldLayoutChg>
        <pc:sldLayoutChg chg="del">
          <pc:chgData name="Barbara H. Brewer" userId="S::bhbrewer@mauryk12.org::41548fef-cab2-40cb-b317-887447ee3a28" providerId="AD" clId="Web-{C2CEDC61-06F9-5BEC-FE56-8043CEA1FB8B}" dt="2022-08-19T11:16:12.721" v="424"/>
          <pc:sldLayoutMkLst>
            <pc:docMk/>
            <pc:sldMasterMk cId="2726620916" sldId="2147483648"/>
            <pc:sldLayoutMk cId="4175411956" sldId="2147483749"/>
          </pc:sldLayoutMkLst>
        </pc:sldLayoutChg>
      </pc:sldMasterChg>
      <pc:sldMasterChg chg="add del addSldLayout delSldLayout modSldLayout">
        <pc:chgData name="Barbara H. Brewer" userId="S::bhbrewer@mauryk12.org::41548fef-cab2-40cb-b317-887447ee3a28" providerId="AD" clId="Web-{C2CEDC61-06F9-5BEC-FE56-8043CEA1FB8B}" dt="2022-08-19T11:16:22.237" v="425"/>
        <pc:sldMasterMkLst>
          <pc:docMk/>
          <pc:sldMasterMk cId="2941816890" sldId="2147483750"/>
        </pc:sldMasterMkLst>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1688279563" sldId="2147483751"/>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3569084736" sldId="2147483752"/>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1189596190" sldId="2147483753"/>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1410795954" sldId="2147483754"/>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2445375878" sldId="2147483755"/>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322032649" sldId="2147483756"/>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3798684080" sldId="2147483757"/>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462800613" sldId="2147483758"/>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586301253" sldId="2147483759"/>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2363544831" sldId="2147483760"/>
          </pc:sldLayoutMkLst>
        </pc:sldLayoutChg>
        <pc:sldLayoutChg chg="add del mod replId">
          <pc:chgData name="Barbara H. Brewer" userId="S::bhbrewer@mauryk12.org::41548fef-cab2-40cb-b317-887447ee3a28" providerId="AD" clId="Web-{C2CEDC61-06F9-5BEC-FE56-8043CEA1FB8B}" dt="2022-08-19T11:16:22.237" v="425"/>
          <pc:sldLayoutMkLst>
            <pc:docMk/>
            <pc:sldMasterMk cId="2941816890" sldId="2147483750"/>
            <pc:sldLayoutMk cId="2981871992" sldId="2147483761"/>
          </pc:sldLayoutMkLst>
        </pc:sldLayoutChg>
      </pc:sldMasterChg>
      <pc:sldMasterChg chg="add addSldLayout modSldLayout">
        <pc:chgData name="Barbara H. Brewer" userId="S::bhbrewer@mauryk12.org::41548fef-cab2-40cb-b317-887447ee3a28" providerId="AD" clId="Web-{C2CEDC61-06F9-5BEC-FE56-8043CEA1FB8B}" dt="2022-08-19T11:16:22.237" v="425"/>
        <pc:sldMasterMkLst>
          <pc:docMk/>
          <pc:sldMasterMk cId="4101299677" sldId="2147483762"/>
        </pc:sldMasterMkLst>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1245646794" sldId="2147483763"/>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848586118" sldId="2147483764"/>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2982988939" sldId="2147483765"/>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2411978993" sldId="2147483766"/>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3736989070" sldId="2147483767"/>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197028443" sldId="2147483768"/>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3332114212" sldId="2147483769"/>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205563043" sldId="2147483770"/>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2928949135" sldId="2147483771"/>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872646499" sldId="2147483772"/>
          </pc:sldLayoutMkLst>
        </pc:sldLayoutChg>
        <pc:sldLayoutChg chg="add mod replId">
          <pc:chgData name="Barbara H. Brewer" userId="S::bhbrewer@mauryk12.org::41548fef-cab2-40cb-b317-887447ee3a28" providerId="AD" clId="Web-{C2CEDC61-06F9-5BEC-FE56-8043CEA1FB8B}" dt="2022-08-19T11:16:22.237" v="425"/>
          <pc:sldLayoutMkLst>
            <pc:docMk/>
            <pc:sldMasterMk cId="4101299677" sldId="2147483762"/>
            <pc:sldLayoutMk cId="385590261" sldId="2147483773"/>
          </pc:sldLayoutMkLst>
        </pc:sldLayoutChg>
      </pc:sldMasterChg>
    </pc:docChg>
  </pc:docChgLst>
  <pc:docChgLst>
    <pc:chgData name="Barbara H. Brewer" userId="S::bhbrewer@mauryk12.org::41548fef-cab2-40cb-b317-887447ee3a28" providerId="AD" clId="Web-{33037B6B-C341-B076-5E4A-E0C9CCBC3FCE}"/>
    <pc:docChg chg="modSld">
      <pc:chgData name="Barbara H. Brewer" userId="S::bhbrewer@mauryk12.org::41548fef-cab2-40cb-b317-887447ee3a28" providerId="AD" clId="Web-{33037B6B-C341-B076-5E4A-E0C9CCBC3FCE}" dt="2022-08-19T15:45:57.821" v="111" actId="20577"/>
      <pc:docMkLst>
        <pc:docMk/>
      </pc:docMkLst>
      <pc:sldChg chg="modSp">
        <pc:chgData name="Barbara H. Brewer" userId="S::bhbrewer@mauryk12.org::41548fef-cab2-40cb-b317-887447ee3a28" providerId="AD" clId="Web-{33037B6B-C341-B076-5E4A-E0C9CCBC3FCE}" dt="2022-08-19T15:38:24.761" v="108" actId="1076"/>
        <pc:sldMkLst>
          <pc:docMk/>
          <pc:sldMk cId="2967608966" sldId="258"/>
        </pc:sldMkLst>
        <pc:graphicFrameChg chg="mod">
          <ac:chgData name="Barbara H. Brewer" userId="S::bhbrewer@mauryk12.org::41548fef-cab2-40cb-b317-887447ee3a28" providerId="AD" clId="Web-{33037B6B-C341-B076-5E4A-E0C9CCBC3FCE}" dt="2022-08-19T15:38:24.761" v="108" actId="1076"/>
          <ac:graphicFrameMkLst>
            <pc:docMk/>
            <pc:sldMk cId="2967608966" sldId="258"/>
            <ac:graphicFrameMk id="39" creationId="{BEB1709C-A28E-C9B9-5F27-E189198255FC}"/>
          </ac:graphicFrameMkLst>
        </pc:graphicFrameChg>
      </pc:sldChg>
      <pc:sldChg chg="modSp">
        <pc:chgData name="Barbara H. Brewer" userId="S::bhbrewer@mauryk12.org::41548fef-cab2-40cb-b317-887447ee3a28" providerId="AD" clId="Web-{33037B6B-C341-B076-5E4A-E0C9CCBC3FCE}" dt="2022-08-19T15:45:57.821" v="111" actId="20577"/>
        <pc:sldMkLst>
          <pc:docMk/>
          <pc:sldMk cId="2124318642" sldId="261"/>
        </pc:sldMkLst>
        <pc:spChg chg="mod">
          <ac:chgData name="Barbara H. Brewer" userId="S::bhbrewer@mauryk12.org::41548fef-cab2-40cb-b317-887447ee3a28" providerId="AD" clId="Web-{33037B6B-C341-B076-5E4A-E0C9CCBC3FCE}" dt="2022-08-19T15:45:57.821" v="111" actId="20577"/>
          <ac:spMkLst>
            <pc:docMk/>
            <pc:sldMk cId="2124318642" sldId="261"/>
            <ac:spMk id="3" creationId="{581ABCDF-6042-1355-25E3-7BBA9302487A}"/>
          </ac:spMkLst>
        </pc:spChg>
      </pc:sldChg>
      <pc:sldChg chg="modSp">
        <pc:chgData name="Barbara H. Brewer" userId="S::bhbrewer@mauryk12.org::41548fef-cab2-40cb-b317-887447ee3a28" providerId="AD" clId="Web-{33037B6B-C341-B076-5E4A-E0C9CCBC3FCE}" dt="2022-08-19T15:35:23.022" v="90" actId="20577"/>
        <pc:sldMkLst>
          <pc:docMk/>
          <pc:sldMk cId="883324861" sldId="265"/>
        </pc:sldMkLst>
        <pc:spChg chg="mod">
          <ac:chgData name="Barbara H. Brewer" userId="S::bhbrewer@mauryk12.org::41548fef-cab2-40cb-b317-887447ee3a28" providerId="AD" clId="Web-{33037B6B-C341-B076-5E4A-E0C9CCBC3FCE}" dt="2022-08-19T15:35:23.022" v="90" actId="20577"/>
          <ac:spMkLst>
            <pc:docMk/>
            <pc:sldMk cId="883324861" sldId="265"/>
            <ac:spMk id="3" creationId="{E5D25A0B-BD01-F26A-329E-33B3007CB676}"/>
          </ac:spMkLst>
        </pc:spChg>
      </pc:sldChg>
      <pc:sldChg chg="modSp">
        <pc:chgData name="Barbara H. Brewer" userId="S::bhbrewer@mauryk12.org::41548fef-cab2-40cb-b317-887447ee3a28" providerId="AD" clId="Web-{33037B6B-C341-B076-5E4A-E0C9CCBC3FCE}" dt="2022-08-19T15:37:11.384" v="107" actId="20577"/>
        <pc:sldMkLst>
          <pc:docMk/>
          <pc:sldMk cId="2244981040" sldId="274"/>
        </pc:sldMkLst>
        <pc:spChg chg="mod">
          <ac:chgData name="Barbara H. Brewer" userId="S::bhbrewer@mauryk12.org::41548fef-cab2-40cb-b317-887447ee3a28" providerId="AD" clId="Web-{33037B6B-C341-B076-5E4A-E0C9CCBC3FCE}" dt="2022-08-19T15:37:11.384" v="107" actId="20577"/>
          <ac:spMkLst>
            <pc:docMk/>
            <pc:sldMk cId="2244981040" sldId="274"/>
            <ac:spMk id="3" creationId="{EF00CF8B-985B-55DB-DC82-A531B6D57F71}"/>
          </ac:spMkLst>
        </pc:spChg>
      </pc:sldChg>
    </pc:docChg>
  </pc:docChgLst>
  <pc:docChgLst>
    <pc:chgData name="Barbara H. Brewer" userId="S::bhbrewer@mauryk12.org::41548fef-cab2-40cb-b317-887447ee3a28" providerId="AD" clId="Web-{82D8F9A9-FCA1-4939-CB24-C9E9B164EB4D}"/>
    <pc:docChg chg="addSld delSld modSld sldOrd">
      <pc:chgData name="Barbara H. Brewer" userId="S::bhbrewer@mauryk12.org::41548fef-cab2-40cb-b317-887447ee3a28" providerId="AD" clId="Web-{82D8F9A9-FCA1-4939-CB24-C9E9B164EB4D}" dt="2023-07-21T17:56:15.918" v="336" actId="14100"/>
      <pc:docMkLst>
        <pc:docMk/>
      </pc:docMkLst>
      <pc:sldChg chg="modSp">
        <pc:chgData name="Barbara H. Brewer" userId="S::bhbrewer@mauryk12.org::41548fef-cab2-40cb-b317-887447ee3a28" providerId="AD" clId="Web-{82D8F9A9-FCA1-4939-CB24-C9E9B164EB4D}" dt="2023-07-20T19:14:07.811" v="143" actId="20577"/>
        <pc:sldMkLst>
          <pc:docMk/>
          <pc:sldMk cId="1526099436" sldId="257"/>
        </pc:sldMkLst>
        <pc:spChg chg="mod">
          <ac:chgData name="Barbara H. Brewer" userId="S::bhbrewer@mauryk12.org::41548fef-cab2-40cb-b317-887447ee3a28" providerId="AD" clId="Web-{82D8F9A9-FCA1-4939-CB24-C9E9B164EB4D}" dt="2023-07-20T19:14:07.811" v="143" actId="20577"/>
          <ac:spMkLst>
            <pc:docMk/>
            <pc:sldMk cId="1526099436" sldId="257"/>
            <ac:spMk id="2" creationId="{00000000-0000-0000-0000-000000000000}"/>
          </ac:spMkLst>
        </pc:spChg>
      </pc:sldChg>
      <pc:sldChg chg="modSp">
        <pc:chgData name="Barbara H. Brewer" userId="S::bhbrewer@mauryk12.org::41548fef-cab2-40cb-b317-887447ee3a28" providerId="AD" clId="Web-{82D8F9A9-FCA1-4939-CB24-C9E9B164EB4D}" dt="2023-07-20T19:16:11.752" v="158" actId="14100"/>
        <pc:sldMkLst>
          <pc:docMk/>
          <pc:sldMk cId="2967608966" sldId="258"/>
        </pc:sldMkLst>
        <pc:graphicFrameChg chg="mod modGraphic">
          <ac:chgData name="Barbara H. Brewer" userId="S::bhbrewer@mauryk12.org::41548fef-cab2-40cb-b317-887447ee3a28" providerId="AD" clId="Web-{82D8F9A9-FCA1-4939-CB24-C9E9B164EB4D}" dt="2023-07-20T19:16:11.752" v="158" actId="14100"/>
          <ac:graphicFrameMkLst>
            <pc:docMk/>
            <pc:sldMk cId="2967608966" sldId="258"/>
            <ac:graphicFrameMk id="39" creationId="{BEB1709C-A28E-C9B9-5F27-E189198255FC}"/>
          </ac:graphicFrameMkLst>
        </pc:graphicFrameChg>
      </pc:sldChg>
      <pc:sldChg chg="del">
        <pc:chgData name="Barbara H. Brewer" userId="S::bhbrewer@mauryk12.org::41548fef-cab2-40cb-b317-887447ee3a28" providerId="AD" clId="Web-{82D8F9A9-FCA1-4939-CB24-C9E9B164EB4D}" dt="2023-07-21T17:45:48.262" v="159"/>
        <pc:sldMkLst>
          <pc:docMk/>
          <pc:sldMk cId="2124318642" sldId="261"/>
        </pc:sldMkLst>
      </pc:sldChg>
      <pc:sldChg chg="del">
        <pc:chgData name="Barbara H. Brewer" userId="S::bhbrewer@mauryk12.org::41548fef-cab2-40cb-b317-887447ee3a28" providerId="AD" clId="Web-{82D8F9A9-FCA1-4939-CB24-C9E9B164EB4D}" dt="2023-07-20T18:31:17.418" v="0"/>
        <pc:sldMkLst>
          <pc:docMk/>
          <pc:sldMk cId="1646911395" sldId="262"/>
        </pc:sldMkLst>
      </pc:sldChg>
      <pc:sldChg chg="modSp del">
        <pc:chgData name="Barbara H. Brewer" userId="S::bhbrewer@mauryk12.org::41548fef-cab2-40cb-b317-887447ee3a28" providerId="AD" clId="Web-{82D8F9A9-FCA1-4939-CB24-C9E9B164EB4D}" dt="2023-07-21T17:45:58.809" v="160"/>
        <pc:sldMkLst>
          <pc:docMk/>
          <pc:sldMk cId="3750773972" sldId="263"/>
        </pc:sldMkLst>
        <pc:graphicFrameChg chg="modGraphic">
          <ac:chgData name="Barbara H. Brewer" userId="S::bhbrewer@mauryk12.org::41548fef-cab2-40cb-b317-887447ee3a28" providerId="AD" clId="Web-{82D8F9A9-FCA1-4939-CB24-C9E9B164EB4D}" dt="2023-07-20T18:31:46.623" v="21" actId="20577"/>
          <ac:graphicFrameMkLst>
            <pc:docMk/>
            <pc:sldMk cId="3750773972" sldId="263"/>
            <ac:graphicFrameMk id="37" creationId="{028C58B0-80A6-FCB4-1BFD-7A531A4D9394}"/>
          </ac:graphicFrameMkLst>
        </pc:graphicFrameChg>
      </pc:sldChg>
      <pc:sldChg chg="modSp">
        <pc:chgData name="Barbara H. Brewer" userId="S::bhbrewer@mauryk12.org::41548fef-cab2-40cb-b317-887447ee3a28" providerId="AD" clId="Web-{82D8F9A9-FCA1-4939-CB24-C9E9B164EB4D}" dt="2023-07-21T17:46:13.809" v="164" actId="20577"/>
        <pc:sldMkLst>
          <pc:docMk/>
          <pc:sldMk cId="4163580267" sldId="264"/>
        </pc:sldMkLst>
        <pc:spChg chg="mod">
          <ac:chgData name="Barbara H. Brewer" userId="S::bhbrewer@mauryk12.org::41548fef-cab2-40cb-b317-887447ee3a28" providerId="AD" clId="Web-{82D8F9A9-FCA1-4939-CB24-C9E9B164EB4D}" dt="2023-07-21T17:46:13.809" v="164" actId="20577"/>
          <ac:spMkLst>
            <pc:docMk/>
            <pc:sldMk cId="4163580267" sldId="264"/>
            <ac:spMk id="3" creationId="{271E1C9A-5C98-DD1E-E3C3-71D8212BAE30}"/>
          </ac:spMkLst>
        </pc:spChg>
      </pc:sldChg>
      <pc:sldChg chg="modSp">
        <pc:chgData name="Barbara H. Brewer" userId="S::bhbrewer@mauryk12.org::41548fef-cab2-40cb-b317-887447ee3a28" providerId="AD" clId="Web-{82D8F9A9-FCA1-4939-CB24-C9E9B164EB4D}" dt="2023-07-21T17:50:34.144" v="181" actId="20577"/>
        <pc:sldMkLst>
          <pc:docMk/>
          <pc:sldMk cId="752806157" sldId="267"/>
        </pc:sldMkLst>
        <pc:spChg chg="mod">
          <ac:chgData name="Barbara H. Brewer" userId="S::bhbrewer@mauryk12.org::41548fef-cab2-40cb-b317-887447ee3a28" providerId="AD" clId="Web-{82D8F9A9-FCA1-4939-CB24-C9E9B164EB4D}" dt="2023-07-21T17:50:34.144" v="181" actId="20577"/>
          <ac:spMkLst>
            <pc:docMk/>
            <pc:sldMk cId="752806157" sldId="267"/>
            <ac:spMk id="2" creationId="{52D7743A-3A77-1C16-8C29-82DC307D3583}"/>
          </ac:spMkLst>
        </pc:spChg>
      </pc:sldChg>
      <pc:sldChg chg="modSp">
        <pc:chgData name="Barbara H. Brewer" userId="S::bhbrewer@mauryk12.org::41548fef-cab2-40cb-b317-887447ee3a28" providerId="AD" clId="Web-{82D8F9A9-FCA1-4939-CB24-C9E9B164EB4D}" dt="2023-07-21T17:50:57.973" v="186" actId="20577"/>
        <pc:sldMkLst>
          <pc:docMk/>
          <pc:sldMk cId="1796498478" sldId="268"/>
        </pc:sldMkLst>
        <pc:spChg chg="mod">
          <ac:chgData name="Barbara H. Brewer" userId="S::bhbrewer@mauryk12.org::41548fef-cab2-40cb-b317-887447ee3a28" providerId="AD" clId="Web-{82D8F9A9-FCA1-4939-CB24-C9E9B164EB4D}" dt="2023-07-21T17:50:57.973" v="186" actId="20577"/>
          <ac:spMkLst>
            <pc:docMk/>
            <pc:sldMk cId="1796498478" sldId="268"/>
            <ac:spMk id="2" creationId="{1CBBA5FE-2286-BD4B-9175-0BCF92A4139A}"/>
          </ac:spMkLst>
        </pc:spChg>
      </pc:sldChg>
      <pc:sldChg chg="modSp ord">
        <pc:chgData name="Barbara H. Brewer" userId="S::bhbrewer@mauryk12.org::41548fef-cab2-40cb-b317-887447ee3a28" providerId="AD" clId="Web-{82D8F9A9-FCA1-4939-CB24-C9E9B164EB4D}" dt="2023-07-21T17:51:47.114" v="212" actId="20577"/>
        <pc:sldMkLst>
          <pc:docMk/>
          <pc:sldMk cId="609657497" sldId="269"/>
        </pc:sldMkLst>
        <pc:spChg chg="mod">
          <ac:chgData name="Barbara H. Brewer" userId="S::bhbrewer@mauryk12.org::41548fef-cab2-40cb-b317-887447ee3a28" providerId="AD" clId="Web-{82D8F9A9-FCA1-4939-CB24-C9E9B164EB4D}" dt="2023-07-21T17:49:33.596" v="167" actId="20577"/>
          <ac:spMkLst>
            <pc:docMk/>
            <pc:sldMk cId="609657497" sldId="269"/>
            <ac:spMk id="2" creationId="{8274B01F-8F77-8D90-07E9-804CBF6A103A}"/>
          </ac:spMkLst>
        </pc:spChg>
        <pc:graphicFrameChg chg="modGraphic">
          <ac:chgData name="Barbara H. Brewer" userId="S::bhbrewer@mauryk12.org::41548fef-cab2-40cb-b317-887447ee3a28" providerId="AD" clId="Web-{82D8F9A9-FCA1-4939-CB24-C9E9B164EB4D}" dt="2023-07-21T17:51:47.114" v="212" actId="20577"/>
          <ac:graphicFrameMkLst>
            <pc:docMk/>
            <pc:sldMk cId="609657497" sldId="269"/>
            <ac:graphicFrameMk id="148" creationId="{82C3D369-0130-8214-7D14-E5F34F713E70}"/>
          </ac:graphicFrameMkLst>
        </pc:graphicFrameChg>
      </pc:sldChg>
      <pc:sldChg chg="del">
        <pc:chgData name="Barbara H. Brewer" userId="S::bhbrewer@mauryk12.org::41548fef-cab2-40cb-b317-887447ee3a28" providerId="AD" clId="Web-{82D8F9A9-FCA1-4939-CB24-C9E9B164EB4D}" dt="2023-07-20T18:35:23.199" v="22"/>
        <pc:sldMkLst>
          <pc:docMk/>
          <pc:sldMk cId="3472775595" sldId="271"/>
        </pc:sldMkLst>
      </pc:sldChg>
      <pc:sldChg chg="modSp">
        <pc:chgData name="Barbara H. Brewer" userId="S::bhbrewer@mauryk12.org::41548fef-cab2-40cb-b317-887447ee3a28" providerId="AD" clId="Web-{82D8F9A9-FCA1-4939-CB24-C9E9B164EB4D}" dt="2023-07-21T17:52:34.319" v="223" actId="20577"/>
        <pc:sldMkLst>
          <pc:docMk/>
          <pc:sldMk cId="2801064332" sldId="272"/>
        </pc:sldMkLst>
        <pc:spChg chg="mod">
          <ac:chgData name="Barbara H. Brewer" userId="S::bhbrewer@mauryk12.org::41548fef-cab2-40cb-b317-887447ee3a28" providerId="AD" clId="Web-{82D8F9A9-FCA1-4939-CB24-C9E9B164EB4D}" dt="2023-07-21T17:52:34.319" v="223" actId="20577"/>
          <ac:spMkLst>
            <pc:docMk/>
            <pc:sldMk cId="2801064332" sldId="272"/>
            <ac:spMk id="2" creationId="{5DAF2842-72DA-662D-3DD9-861F9C046EA5}"/>
          </ac:spMkLst>
        </pc:spChg>
      </pc:sldChg>
      <pc:sldChg chg="modSp">
        <pc:chgData name="Barbara H. Brewer" userId="S::bhbrewer@mauryk12.org::41548fef-cab2-40cb-b317-887447ee3a28" providerId="AD" clId="Web-{82D8F9A9-FCA1-4939-CB24-C9E9B164EB4D}" dt="2023-07-20T18:36:10.343" v="38" actId="20577"/>
        <pc:sldMkLst>
          <pc:docMk/>
          <pc:sldMk cId="2244981040" sldId="274"/>
        </pc:sldMkLst>
        <pc:spChg chg="mod">
          <ac:chgData name="Barbara H. Brewer" userId="S::bhbrewer@mauryk12.org::41548fef-cab2-40cb-b317-887447ee3a28" providerId="AD" clId="Web-{82D8F9A9-FCA1-4939-CB24-C9E9B164EB4D}" dt="2023-07-20T18:36:10.343" v="38" actId="20577"/>
          <ac:spMkLst>
            <pc:docMk/>
            <pc:sldMk cId="2244981040" sldId="274"/>
            <ac:spMk id="3" creationId="{EF00CF8B-985B-55DB-DC82-A531B6D57F71}"/>
          </ac:spMkLst>
        </pc:spChg>
      </pc:sldChg>
      <pc:sldChg chg="modSp">
        <pc:chgData name="Barbara H. Brewer" userId="S::bhbrewer@mauryk12.org::41548fef-cab2-40cb-b317-887447ee3a28" providerId="AD" clId="Web-{82D8F9A9-FCA1-4939-CB24-C9E9B164EB4D}" dt="2023-07-20T18:40:00.466" v="142" actId="20577"/>
        <pc:sldMkLst>
          <pc:docMk/>
          <pc:sldMk cId="1537687302" sldId="277"/>
        </pc:sldMkLst>
        <pc:spChg chg="mod">
          <ac:chgData name="Barbara H. Brewer" userId="S::bhbrewer@mauryk12.org::41548fef-cab2-40cb-b317-887447ee3a28" providerId="AD" clId="Web-{82D8F9A9-FCA1-4939-CB24-C9E9B164EB4D}" dt="2023-07-20T18:40:00.466" v="142" actId="20577"/>
          <ac:spMkLst>
            <pc:docMk/>
            <pc:sldMk cId="1537687302" sldId="277"/>
            <ac:spMk id="3" creationId="{8574868B-BD2E-6C24-D73F-51E71BF0BFEA}"/>
          </ac:spMkLst>
        </pc:spChg>
      </pc:sldChg>
      <pc:sldChg chg="modSp">
        <pc:chgData name="Barbara H. Brewer" userId="S::bhbrewer@mauryk12.org::41548fef-cab2-40cb-b317-887447ee3a28" providerId="AD" clId="Web-{82D8F9A9-FCA1-4939-CB24-C9E9B164EB4D}" dt="2023-07-21T17:53:28.179" v="225" actId="20577"/>
        <pc:sldMkLst>
          <pc:docMk/>
          <pc:sldMk cId="2558830882" sldId="279"/>
        </pc:sldMkLst>
        <pc:spChg chg="mod">
          <ac:chgData name="Barbara H. Brewer" userId="S::bhbrewer@mauryk12.org::41548fef-cab2-40cb-b317-887447ee3a28" providerId="AD" clId="Web-{82D8F9A9-FCA1-4939-CB24-C9E9B164EB4D}" dt="2023-07-21T17:53:28.179" v="225" actId="20577"/>
          <ac:spMkLst>
            <pc:docMk/>
            <pc:sldMk cId="2558830882" sldId="279"/>
            <ac:spMk id="2" creationId="{0E174F41-B541-24B4-C75F-F28996D1F58B}"/>
          </ac:spMkLst>
        </pc:spChg>
      </pc:sldChg>
      <pc:sldChg chg="modSp">
        <pc:chgData name="Barbara H. Brewer" userId="S::bhbrewer@mauryk12.org::41548fef-cab2-40cb-b317-887447ee3a28" providerId="AD" clId="Web-{82D8F9A9-FCA1-4939-CB24-C9E9B164EB4D}" dt="2023-07-20T18:36:40.641" v="40" actId="20577"/>
        <pc:sldMkLst>
          <pc:docMk/>
          <pc:sldMk cId="425284674" sldId="285"/>
        </pc:sldMkLst>
        <pc:spChg chg="mod">
          <ac:chgData name="Barbara H. Brewer" userId="S::bhbrewer@mauryk12.org::41548fef-cab2-40cb-b317-887447ee3a28" providerId="AD" clId="Web-{82D8F9A9-FCA1-4939-CB24-C9E9B164EB4D}" dt="2023-07-20T18:36:40.641" v="40" actId="20577"/>
          <ac:spMkLst>
            <pc:docMk/>
            <pc:sldMk cId="425284674" sldId="285"/>
            <ac:spMk id="3" creationId="{43479C70-6F40-8F1B-3936-41CC833EB125}"/>
          </ac:spMkLst>
        </pc:spChg>
      </pc:sldChg>
      <pc:sldChg chg="del">
        <pc:chgData name="Barbara H. Brewer" userId="S::bhbrewer@mauryk12.org::41548fef-cab2-40cb-b317-887447ee3a28" providerId="AD" clId="Web-{82D8F9A9-FCA1-4939-CB24-C9E9B164EB4D}" dt="2023-07-21T17:46:19.403" v="165"/>
        <pc:sldMkLst>
          <pc:docMk/>
          <pc:sldMk cId="3922395761" sldId="286"/>
        </pc:sldMkLst>
      </pc:sldChg>
      <pc:sldChg chg="modSp add replId">
        <pc:chgData name="Barbara H. Brewer" userId="S::bhbrewer@mauryk12.org::41548fef-cab2-40cb-b317-887447ee3a28" providerId="AD" clId="Web-{82D8F9A9-FCA1-4939-CB24-C9E9B164EB4D}" dt="2023-07-20T18:39:33.793" v="129" actId="20577"/>
        <pc:sldMkLst>
          <pc:docMk/>
          <pc:sldMk cId="3554027709" sldId="287"/>
        </pc:sldMkLst>
        <pc:spChg chg="mod">
          <ac:chgData name="Barbara H. Brewer" userId="S::bhbrewer@mauryk12.org::41548fef-cab2-40cb-b317-887447ee3a28" providerId="AD" clId="Web-{82D8F9A9-FCA1-4939-CB24-C9E9B164EB4D}" dt="2023-07-20T18:37:15.409" v="63" actId="20577"/>
          <ac:spMkLst>
            <pc:docMk/>
            <pc:sldMk cId="3554027709" sldId="287"/>
            <ac:spMk id="2" creationId="{EECFBE11-1F27-BCFA-B6AE-4C0C7E5A8416}"/>
          </ac:spMkLst>
        </pc:spChg>
        <pc:spChg chg="mod">
          <ac:chgData name="Barbara H. Brewer" userId="S::bhbrewer@mauryk12.org::41548fef-cab2-40cb-b317-887447ee3a28" providerId="AD" clId="Web-{82D8F9A9-FCA1-4939-CB24-C9E9B164EB4D}" dt="2023-07-20T18:39:33.793" v="129" actId="20577"/>
          <ac:spMkLst>
            <pc:docMk/>
            <pc:sldMk cId="3554027709" sldId="287"/>
            <ac:spMk id="3" creationId="{43479C70-6F40-8F1B-3936-41CC833EB125}"/>
          </ac:spMkLst>
        </pc:spChg>
      </pc:sldChg>
      <pc:sldChg chg="modSp new">
        <pc:chgData name="Barbara H. Brewer" userId="S::bhbrewer@mauryk12.org::41548fef-cab2-40cb-b317-887447ee3a28" providerId="AD" clId="Web-{82D8F9A9-FCA1-4939-CB24-C9E9B164EB4D}" dt="2023-07-21T17:56:15.918" v="336" actId="14100"/>
        <pc:sldMkLst>
          <pc:docMk/>
          <pc:sldMk cId="573911716" sldId="288"/>
        </pc:sldMkLst>
        <pc:spChg chg="mod">
          <ac:chgData name="Barbara H. Brewer" userId="S::bhbrewer@mauryk12.org::41548fef-cab2-40cb-b317-887447ee3a28" providerId="AD" clId="Web-{82D8F9A9-FCA1-4939-CB24-C9E9B164EB4D}" dt="2023-07-21T17:54:28.025" v="230" actId="20577"/>
          <ac:spMkLst>
            <pc:docMk/>
            <pc:sldMk cId="573911716" sldId="288"/>
            <ac:spMk id="2" creationId="{26017851-B054-9C62-B24F-664974AB8B10}"/>
          </ac:spMkLst>
        </pc:spChg>
        <pc:spChg chg="mod">
          <ac:chgData name="Barbara H. Brewer" userId="S::bhbrewer@mauryk12.org::41548fef-cab2-40cb-b317-887447ee3a28" providerId="AD" clId="Web-{82D8F9A9-FCA1-4939-CB24-C9E9B164EB4D}" dt="2023-07-21T17:56:15.918" v="336" actId="14100"/>
          <ac:spMkLst>
            <pc:docMk/>
            <pc:sldMk cId="573911716" sldId="288"/>
            <ac:spMk id="3" creationId="{F9095FD4-DA27-8B23-05F2-286E379E1660}"/>
          </ac:spMkLst>
        </pc:spChg>
      </pc:sldChg>
    </pc:docChg>
  </pc:docChgLst>
  <pc:docChgLst>
    <pc:chgData name="Barbara H. Brewer" userId="S::bhbrewer@mauryk12.org::41548fef-cab2-40cb-b317-887447ee3a28" providerId="AD" clId="Web-{BCF374E1-5E88-3C8D-9CE8-3966FE15A547}"/>
    <pc:docChg chg="addSld delSld modSld sldOrd">
      <pc:chgData name="Barbara H. Brewer" userId="S::bhbrewer@mauryk12.org::41548fef-cab2-40cb-b317-887447ee3a28" providerId="AD" clId="Web-{BCF374E1-5E88-3C8D-9CE8-3966FE15A547}" dt="2022-08-18T18:47:24.396" v="949" actId="20577"/>
      <pc:docMkLst>
        <pc:docMk/>
      </pc:docMkLst>
      <pc:sldChg chg="addSp delSp modSp">
        <pc:chgData name="Barbara H. Brewer" userId="S::bhbrewer@mauryk12.org::41548fef-cab2-40cb-b317-887447ee3a28" providerId="AD" clId="Web-{BCF374E1-5E88-3C8D-9CE8-3966FE15A547}" dt="2022-08-18T18:19:31.191" v="595"/>
        <pc:sldMkLst>
          <pc:docMk/>
          <pc:sldMk cId="2967608966" sldId="258"/>
        </pc:sldMkLst>
        <pc:spChg chg="mod">
          <ac:chgData name="Barbara H. Brewer" userId="S::bhbrewer@mauryk12.org::41548fef-cab2-40cb-b317-887447ee3a28" providerId="AD" clId="Web-{BCF374E1-5E88-3C8D-9CE8-3966FE15A547}" dt="2022-08-18T18:19:31.191" v="595"/>
          <ac:spMkLst>
            <pc:docMk/>
            <pc:sldMk cId="2967608966" sldId="258"/>
            <ac:spMk id="2" creationId="{427466BB-0A0B-A591-6AAC-9EA395B3A75C}"/>
          </ac:spMkLst>
        </pc:spChg>
        <pc:spChg chg="add del">
          <ac:chgData name="Barbara H. Brewer" userId="S::bhbrewer@mauryk12.org::41548fef-cab2-40cb-b317-887447ee3a28" providerId="AD" clId="Web-{BCF374E1-5E88-3C8D-9CE8-3966FE15A547}" dt="2022-08-18T18:19:31.191" v="595"/>
          <ac:spMkLst>
            <pc:docMk/>
            <pc:sldMk cId="2967608966" sldId="258"/>
            <ac:spMk id="3" creationId="{5FC20C6F-82D4-C98B-DB1F-DD2B62FAD626}"/>
          </ac:spMkLst>
        </pc:spChg>
        <pc:spChg chg="add del">
          <ac:chgData name="Barbara H. Brewer" userId="S::bhbrewer@mauryk12.org::41548fef-cab2-40cb-b317-887447ee3a28" providerId="AD" clId="Web-{BCF374E1-5E88-3C8D-9CE8-3966FE15A547}" dt="2022-08-18T18:19:31.191" v="595"/>
          <ac:spMkLst>
            <pc:docMk/>
            <pc:sldMk cId="2967608966" sldId="258"/>
            <ac:spMk id="8" creationId="{E2366EBA-92FD-44AE-87A9-25E5135EB2C9}"/>
          </ac:spMkLst>
        </pc:spChg>
        <pc:spChg chg="add del">
          <ac:chgData name="Barbara H. Brewer" userId="S::bhbrewer@mauryk12.org::41548fef-cab2-40cb-b317-887447ee3a28" providerId="AD" clId="Web-{BCF374E1-5E88-3C8D-9CE8-3966FE15A547}" dt="2022-08-18T18:19:31.191" v="595"/>
          <ac:spMkLst>
            <pc:docMk/>
            <pc:sldMk cId="2967608966" sldId="258"/>
            <ac:spMk id="33" creationId="{7C462C46-EFB7-4580-9921-DFC346FCC3C2}"/>
          </ac:spMkLst>
        </pc:spChg>
        <pc:spChg chg="add del">
          <ac:chgData name="Barbara H. Brewer" userId="S::bhbrewer@mauryk12.org::41548fef-cab2-40cb-b317-887447ee3a28" providerId="AD" clId="Web-{BCF374E1-5E88-3C8D-9CE8-3966FE15A547}" dt="2022-08-18T18:19:31.191" v="595"/>
          <ac:spMkLst>
            <pc:docMk/>
            <pc:sldMk cId="2967608966" sldId="258"/>
            <ac:spMk id="35" creationId="{B8B918B4-AB10-4E3A-916E-A9625586EA47}"/>
          </ac:spMkLst>
        </pc:spChg>
        <pc:spChg chg="add">
          <ac:chgData name="Barbara H. Brewer" userId="S::bhbrewer@mauryk12.org::41548fef-cab2-40cb-b317-887447ee3a28" providerId="AD" clId="Web-{BCF374E1-5E88-3C8D-9CE8-3966FE15A547}" dt="2022-08-18T18:19:31.191" v="595"/>
          <ac:spMkLst>
            <pc:docMk/>
            <pc:sldMk cId="2967608966" sldId="258"/>
            <ac:spMk id="41" creationId="{982413CC-69E6-4BDA-A88D-E4EF8F95B27D}"/>
          </ac:spMkLst>
        </pc:spChg>
        <pc:grpChg chg="add del">
          <ac:chgData name="Barbara H. Brewer" userId="S::bhbrewer@mauryk12.org::41548fef-cab2-40cb-b317-887447ee3a28" providerId="AD" clId="Web-{BCF374E1-5E88-3C8D-9CE8-3966FE15A547}" dt="2022-08-18T18:19:31.191" v="595"/>
          <ac:grpSpMkLst>
            <pc:docMk/>
            <pc:sldMk cId="2967608966" sldId="258"/>
            <ac:grpSpMk id="10" creationId="{B437F5FC-01F7-4EB4-81E7-C27D917E9554}"/>
          </ac:grpSpMkLst>
        </pc:grpChg>
        <pc:grpChg chg="add">
          <ac:chgData name="Barbara H. Brewer" userId="S::bhbrewer@mauryk12.org::41548fef-cab2-40cb-b317-887447ee3a28" providerId="AD" clId="Web-{BCF374E1-5E88-3C8D-9CE8-3966FE15A547}" dt="2022-08-18T18:19:31.191" v="595"/>
          <ac:grpSpMkLst>
            <pc:docMk/>
            <pc:sldMk cId="2967608966" sldId="258"/>
            <ac:grpSpMk id="43" creationId="{4F1F7357-8633-4CE7-BF80-475EE8A2FAEA}"/>
          </ac:grpSpMkLst>
        </pc:grpChg>
        <pc:graphicFrameChg chg="add del">
          <ac:chgData name="Barbara H. Brewer" userId="S::bhbrewer@mauryk12.org::41548fef-cab2-40cb-b317-887447ee3a28" providerId="AD" clId="Web-{BCF374E1-5E88-3C8D-9CE8-3966FE15A547}" dt="2022-08-18T18:19:31.160" v="594"/>
          <ac:graphicFrameMkLst>
            <pc:docMk/>
            <pc:sldMk cId="2967608966" sldId="258"/>
            <ac:graphicFrameMk id="37" creationId="{F4F1003E-6C5C-E396-9C62-EAE9E016A155}"/>
          </ac:graphicFrameMkLst>
        </pc:graphicFrameChg>
        <pc:graphicFrameChg chg="add">
          <ac:chgData name="Barbara H. Brewer" userId="S::bhbrewer@mauryk12.org::41548fef-cab2-40cb-b317-887447ee3a28" providerId="AD" clId="Web-{BCF374E1-5E88-3C8D-9CE8-3966FE15A547}" dt="2022-08-18T18:19:31.191" v="595"/>
          <ac:graphicFrameMkLst>
            <pc:docMk/>
            <pc:sldMk cId="2967608966" sldId="258"/>
            <ac:graphicFrameMk id="39" creationId="{BEB1709C-A28E-C9B9-5F27-E189198255FC}"/>
          </ac:graphicFrameMkLst>
        </pc:graphicFrameChg>
      </pc:sldChg>
      <pc:sldChg chg="modSp">
        <pc:chgData name="Barbara H. Brewer" userId="S::bhbrewer@mauryk12.org::41548fef-cab2-40cb-b317-887447ee3a28" providerId="AD" clId="Web-{BCF374E1-5E88-3C8D-9CE8-3966FE15A547}" dt="2022-08-18T18:20:15.881" v="597" actId="20577"/>
        <pc:sldMkLst>
          <pc:docMk/>
          <pc:sldMk cId="3502394616" sldId="259"/>
        </pc:sldMkLst>
        <pc:spChg chg="mod">
          <ac:chgData name="Barbara H. Brewer" userId="S::bhbrewer@mauryk12.org::41548fef-cab2-40cb-b317-887447ee3a28" providerId="AD" clId="Web-{BCF374E1-5E88-3C8D-9CE8-3966FE15A547}" dt="2022-08-18T17:55:43.735" v="43" actId="20577"/>
          <ac:spMkLst>
            <pc:docMk/>
            <pc:sldMk cId="3502394616" sldId="259"/>
            <ac:spMk id="2" creationId="{9A95C9D0-67A6-D902-56E1-A79F5F1C2DBD}"/>
          </ac:spMkLst>
        </pc:spChg>
        <pc:spChg chg="mod">
          <ac:chgData name="Barbara H. Brewer" userId="S::bhbrewer@mauryk12.org::41548fef-cab2-40cb-b317-887447ee3a28" providerId="AD" clId="Web-{BCF374E1-5E88-3C8D-9CE8-3966FE15A547}" dt="2022-08-18T18:20:15.881" v="597" actId="20577"/>
          <ac:spMkLst>
            <pc:docMk/>
            <pc:sldMk cId="3502394616" sldId="259"/>
            <ac:spMk id="3" creationId="{E5D25A0B-BD01-F26A-329E-33B3007CB676}"/>
          </ac:spMkLst>
        </pc:spChg>
      </pc:sldChg>
      <pc:sldChg chg="addSp modSp new">
        <pc:chgData name="Barbara H. Brewer" userId="S::bhbrewer@mauryk12.org::41548fef-cab2-40cb-b317-887447ee3a28" providerId="AD" clId="Web-{BCF374E1-5E88-3C8D-9CE8-3966FE15A547}" dt="2022-08-18T18:04:44.390" v="349" actId="20577"/>
        <pc:sldMkLst>
          <pc:docMk/>
          <pc:sldMk cId="2785840146" sldId="260"/>
        </pc:sldMkLst>
        <pc:spChg chg="mod">
          <ac:chgData name="Barbara H. Brewer" userId="S::bhbrewer@mauryk12.org::41548fef-cab2-40cb-b317-887447ee3a28" providerId="AD" clId="Web-{BCF374E1-5E88-3C8D-9CE8-3966FE15A547}" dt="2022-08-18T18:01:46.552" v="260" actId="20577"/>
          <ac:spMkLst>
            <pc:docMk/>
            <pc:sldMk cId="2785840146" sldId="260"/>
            <ac:spMk id="2" creationId="{2AA019C3-689D-8374-D166-08B61CDD3C08}"/>
          </ac:spMkLst>
        </pc:spChg>
        <pc:spChg chg="mod">
          <ac:chgData name="Barbara H. Brewer" userId="S::bhbrewer@mauryk12.org::41548fef-cab2-40cb-b317-887447ee3a28" providerId="AD" clId="Web-{BCF374E1-5E88-3C8D-9CE8-3966FE15A547}" dt="2022-08-18T18:04:13.217" v="339" actId="20577"/>
          <ac:spMkLst>
            <pc:docMk/>
            <pc:sldMk cId="2785840146" sldId="260"/>
            <ac:spMk id="3" creationId="{9801E6BF-9854-0113-698E-2127846B9E03}"/>
          </ac:spMkLst>
        </pc:spChg>
        <pc:spChg chg="add mod">
          <ac:chgData name="Barbara H. Brewer" userId="S::bhbrewer@mauryk12.org::41548fef-cab2-40cb-b317-887447ee3a28" providerId="AD" clId="Web-{BCF374E1-5E88-3C8D-9CE8-3966FE15A547}" dt="2022-08-18T18:04:44.390" v="349" actId="20577"/>
          <ac:spMkLst>
            <pc:docMk/>
            <pc:sldMk cId="2785840146" sldId="260"/>
            <ac:spMk id="5" creationId="{BD449705-86B1-768A-1472-B6E2249F6223}"/>
          </ac:spMkLst>
        </pc:spChg>
        <pc:picChg chg="add mod">
          <ac:chgData name="Barbara H. Brewer" userId="S::bhbrewer@mauryk12.org::41548fef-cab2-40cb-b317-887447ee3a28" providerId="AD" clId="Web-{BCF374E1-5E88-3C8D-9CE8-3966FE15A547}" dt="2022-08-18T18:04:29.436" v="345" actId="1076"/>
          <ac:picMkLst>
            <pc:docMk/>
            <pc:sldMk cId="2785840146" sldId="260"/>
            <ac:picMk id="4" creationId="{09B38456-DBAF-B6B7-9279-EB780C62F7DA}"/>
          </ac:picMkLst>
        </pc:picChg>
      </pc:sldChg>
      <pc:sldChg chg="addSp modSp new mod setBg">
        <pc:chgData name="Barbara H. Brewer" userId="S::bhbrewer@mauryk12.org::41548fef-cab2-40cb-b317-887447ee3a28" providerId="AD" clId="Web-{BCF374E1-5E88-3C8D-9CE8-3966FE15A547}" dt="2022-08-18T18:07:43.885" v="433" actId="20577"/>
        <pc:sldMkLst>
          <pc:docMk/>
          <pc:sldMk cId="2124318642" sldId="261"/>
        </pc:sldMkLst>
        <pc:spChg chg="mod">
          <ac:chgData name="Barbara H. Brewer" userId="S::bhbrewer@mauryk12.org::41548fef-cab2-40cb-b317-887447ee3a28" providerId="AD" clId="Web-{BCF374E1-5E88-3C8D-9CE8-3966FE15A547}" dt="2022-08-18T18:05:40.206" v="358" actId="20577"/>
          <ac:spMkLst>
            <pc:docMk/>
            <pc:sldMk cId="2124318642" sldId="261"/>
            <ac:spMk id="2" creationId="{BACE960C-64A1-D9DB-4DBA-9A2D28B3F081}"/>
          </ac:spMkLst>
        </pc:spChg>
        <pc:spChg chg="mod">
          <ac:chgData name="Barbara H. Brewer" userId="S::bhbrewer@mauryk12.org::41548fef-cab2-40cb-b317-887447ee3a28" providerId="AD" clId="Web-{BCF374E1-5E88-3C8D-9CE8-3966FE15A547}" dt="2022-08-18T18:07:43.885" v="433" actId="20577"/>
          <ac:spMkLst>
            <pc:docMk/>
            <pc:sldMk cId="2124318642" sldId="261"/>
            <ac:spMk id="3" creationId="{581ABCDF-6042-1355-25E3-7BBA9302487A}"/>
          </ac:spMkLst>
        </pc:spChg>
        <pc:spChg chg="add">
          <ac:chgData name="Barbara H. Brewer" userId="S::bhbrewer@mauryk12.org::41548fef-cab2-40cb-b317-887447ee3a28" providerId="AD" clId="Web-{BCF374E1-5E88-3C8D-9CE8-3966FE15A547}" dt="2022-08-18T18:04:55.469" v="351"/>
          <ac:spMkLst>
            <pc:docMk/>
            <pc:sldMk cId="2124318642" sldId="261"/>
            <ac:spMk id="8" creationId="{D75627FE-0AC5-4349-AC08-45A58BEC9B8C}"/>
          </ac:spMkLst>
        </pc:spChg>
        <pc:spChg chg="add">
          <ac:chgData name="Barbara H. Brewer" userId="S::bhbrewer@mauryk12.org::41548fef-cab2-40cb-b317-887447ee3a28" providerId="AD" clId="Web-{BCF374E1-5E88-3C8D-9CE8-3966FE15A547}" dt="2022-08-18T18:04:55.469" v="351"/>
          <ac:spMkLst>
            <pc:docMk/>
            <pc:sldMk cId="2124318642" sldId="261"/>
            <ac:spMk id="33" creationId="{BC2574CF-1D35-4994-87BD-5A3378E1AB34}"/>
          </ac:spMkLst>
        </pc:spChg>
        <pc:grpChg chg="add">
          <ac:chgData name="Barbara H. Brewer" userId="S::bhbrewer@mauryk12.org::41548fef-cab2-40cb-b317-887447ee3a28" providerId="AD" clId="Web-{BCF374E1-5E88-3C8D-9CE8-3966FE15A547}" dt="2022-08-18T18:04:55.469" v="351"/>
          <ac:grpSpMkLst>
            <pc:docMk/>
            <pc:sldMk cId="2124318642" sldId="261"/>
            <ac:grpSpMk id="10" creationId="{F87AAF7B-2090-475D-9C3E-FDC03DD87A88}"/>
          </ac:grpSpMkLst>
        </pc:grpChg>
        <pc:cxnChg chg="add">
          <ac:chgData name="Barbara H. Brewer" userId="S::bhbrewer@mauryk12.org::41548fef-cab2-40cb-b317-887447ee3a28" providerId="AD" clId="Web-{BCF374E1-5E88-3C8D-9CE8-3966FE15A547}" dt="2022-08-18T18:04:55.469" v="351"/>
          <ac:cxnSpMkLst>
            <pc:docMk/>
            <pc:sldMk cId="2124318642" sldId="261"/>
            <ac:cxnSpMk id="35" creationId="{68B6AB33-DFE6-4FE4-94FE-C9E25424AD16}"/>
          </ac:cxnSpMkLst>
        </pc:cxnChg>
      </pc:sldChg>
      <pc:sldChg chg="addSp delSp modSp new mod setBg">
        <pc:chgData name="Barbara H. Brewer" userId="S::bhbrewer@mauryk12.org::41548fef-cab2-40cb-b317-887447ee3a28" providerId="AD" clId="Web-{BCF374E1-5E88-3C8D-9CE8-3966FE15A547}" dt="2022-08-18T18:10:28.707" v="483" actId="14100"/>
        <pc:sldMkLst>
          <pc:docMk/>
          <pc:sldMk cId="1646911395" sldId="262"/>
        </pc:sldMkLst>
        <pc:spChg chg="mod">
          <ac:chgData name="Barbara H. Brewer" userId="S::bhbrewer@mauryk12.org::41548fef-cab2-40cb-b317-887447ee3a28" providerId="AD" clId="Web-{BCF374E1-5E88-3C8D-9CE8-3966FE15A547}" dt="2022-08-18T18:10:28.707" v="483" actId="14100"/>
          <ac:spMkLst>
            <pc:docMk/>
            <pc:sldMk cId="1646911395" sldId="262"/>
            <ac:spMk id="2" creationId="{C2345B3A-34E9-8B53-24F2-51A5AC463FA4}"/>
          </ac:spMkLst>
        </pc:spChg>
        <pc:spChg chg="del mod">
          <ac:chgData name="Barbara H. Brewer" userId="S::bhbrewer@mauryk12.org::41548fef-cab2-40cb-b317-887447ee3a28" providerId="AD" clId="Web-{BCF374E1-5E88-3C8D-9CE8-3966FE15A547}" dt="2022-08-18T18:09:18.547" v="450"/>
          <ac:spMkLst>
            <pc:docMk/>
            <pc:sldMk cId="1646911395" sldId="262"/>
            <ac:spMk id="3" creationId="{DFA760BC-6F89-B210-BAAE-49053D61954C}"/>
          </ac:spMkLst>
        </pc:spChg>
        <pc:spChg chg="add del">
          <ac:chgData name="Barbara H. Brewer" userId="S::bhbrewer@mauryk12.org::41548fef-cab2-40cb-b317-887447ee3a28" providerId="AD" clId="Web-{BCF374E1-5E88-3C8D-9CE8-3966FE15A547}" dt="2022-08-18T18:09:00.280" v="447"/>
          <ac:spMkLst>
            <pc:docMk/>
            <pc:sldMk cId="1646911395" sldId="262"/>
            <ac:spMk id="8" creationId="{E2366EBA-92FD-44AE-87A9-25E5135EB2C9}"/>
          </ac:spMkLst>
        </pc:spChg>
        <pc:spChg chg="add del">
          <ac:chgData name="Barbara H. Brewer" userId="S::bhbrewer@mauryk12.org::41548fef-cab2-40cb-b317-887447ee3a28" providerId="AD" clId="Web-{BCF374E1-5E88-3C8D-9CE8-3966FE15A547}" dt="2022-08-18T18:09:00.280" v="447"/>
          <ac:spMkLst>
            <pc:docMk/>
            <pc:sldMk cId="1646911395" sldId="262"/>
            <ac:spMk id="33" creationId="{7C462C46-EFB7-4580-9921-DFC346FCC3C2}"/>
          </ac:spMkLst>
        </pc:spChg>
        <pc:spChg chg="add del">
          <ac:chgData name="Barbara H. Brewer" userId="S::bhbrewer@mauryk12.org::41548fef-cab2-40cb-b317-887447ee3a28" providerId="AD" clId="Web-{BCF374E1-5E88-3C8D-9CE8-3966FE15A547}" dt="2022-08-18T18:09:00.280" v="447"/>
          <ac:spMkLst>
            <pc:docMk/>
            <pc:sldMk cId="1646911395" sldId="262"/>
            <ac:spMk id="35" creationId="{B8B918B4-AB10-4E3A-916E-A9625586EA47}"/>
          </ac:spMkLst>
        </pc:spChg>
        <pc:spChg chg="add del">
          <ac:chgData name="Barbara H. Brewer" userId="S::bhbrewer@mauryk12.org::41548fef-cab2-40cb-b317-887447ee3a28" providerId="AD" clId="Web-{BCF374E1-5E88-3C8D-9CE8-3966FE15A547}" dt="2022-08-18T18:09:18.547" v="450"/>
          <ac:spMkLst>
            <pc:docMk/>
            <pc:sldMk cId="1646911395" sldId="262"/>
            <ac:spMk id="40" creationId="{EDB4298B-514D-4087-BFCF-5E0B7C9A9979}"/>
          </ac:spMkLst>
        </pc:spChg>
        <pc:spChg chg="add del">
          <ac:chgData name="Barbara H. Brewer" userId="S::bhbrewer@mauryk12.org::41548fef-cab2-40cb-b317-887447ee3a28" providerId="AD" clId="Web-{BCF374E1-5E88-3C8D-9CE8-3966FE15A547}" dt="2022-08-18T18:10:05.831" v="480"/>
          <ac:spMkLst>
            <pc:docMk/>
            <pc:sldMk cId="1646911395" sldId="262"/>
            <ac:spMk id="94" creationId="{6BDBA639-2A71-4A60-A71A-FF1836F546CE}"/>
          </ac:spMkLst>
        </pc:spChg>
        <pc:spChg chg="add del">
          <ac:chgData name="Barbara H. Brewer" userId="S::bhbrewer@mauryk12.org::41548fef-cab2-40cb-b317-887447ee3a28" providerId="AD" clId="Web-{BCF374E1-5E88-3C8D-9CE8-3966FE15A547}" dt="2022-08-18T18:10:05.831" v="480"/>
          <ac:spMkLst>
            <pc:docMk/>
            <pc:sldMk cId="1646911395" sldId="262"/>
            <ac:spMk id="117" creationId="{D9C506D7-84CB-4057-A44A-465313E78538}"/>
          </ac:spMkLst>
        </pc:spChg>
        <pc:spChg chg="add del">
          <ac:chgData name="Barbara H. Brewer" userId="S::bhbrewer@mauryk12.org::41548fef-cab2-40cb-b317-887447ee3a28" providerId="AD" clId="Web-{BCF374E1-5E88-3C8D-9CE8-3966FE15A547}" dt="2022-08-18T18:10:05.831" v="480"/>
          <ac:spMkLst>
            <pc:docMk/>
            <pc:sldMk cId="1646911395" sldId="262"/>
            <ac:spMk id="119" creationId="{7842FC68-61FD-4700-8A22-BB8B071884DB}"/>
          </ac:spMkLst>
        </pc:spChg>
        <pc:spChg chg="add">
          <ac:chgData name="Barbara H. Brewer" userId="S::bhbrewer@mauryk12.org::41548fef-cab2-40cb-b317-887447ee3a28" providerId="AD" clId="Web-{BCF374E1-5E88-3C8D-9CE8-3966FE15A547}" dt="2022-08-18T18:10:05.831" v="480"/>
          <ac:spMkLst>
            <pc:docMk/>
            <pc:sldMk cId="1646911395" sldId="262"/>
            <ac:spMk id="151" creationId="{C6FACE84-7774-4365-AC1F-ACC4570BD58E}"/>
          </ac:spMkLst>
        </pc:spChg>
        <pc:grpChg chg="add del">
          <ac:chgData name="Barbara H. Brewer" userId="S::bhbrewer@mauryk12.org::41548fef-cab2-40cb-b317-887447ee3a28" providerId="AD" clId="Web-{BCF374E1-5E88-3C8D-9CE8-3966FE15A547}" dt="2022-08-18T18:09:00.280" v="447"/>
          <ac:grpSpMkLst>
            <pc:docMk/>
            <pc:sldMk cId="1646911395" sldId="262"/>
            <ac:grpSpMk id="10" creationId="{B437F5FC-01F7-4EB4-81E7-C27D917E9554}"/>
          </ac:grpSpMkLst>
        </pc:grpChg>
        <pc:grpChg chg="add del">
          <ac:chgData name="Barbara H. Brewer" userId="S::bhbrewer@mauryk12.org::41548fef-cab2-40cb-b317-887447ee3a28" providerId="AD" clId="Web-{BCF374E1-5E88-3C8D-9CE8-3966FE15A547}" dt="2022-08-18T18:09:18.547" v="450"/>
          <ac:grpSpMkLst>
            <pc:docMk/>
            <pc:sldMk cId="1646911395" sldId="262"/>
            <ac:grpSpMk id="42" creationId="{04250D78-05C1-41CC-8744-FF361296252F}"/>
          </ac:grpSpMkLst>
        </pc:grpChg>
        <pc:grpChg chg="add del">
          <ac:chgData name="Barbara H. Brewer" userId="S::bhbrewer@mauryk12.org::41548fef-cab2-40cb-b317-887447ee3a28" providerId="AD" clId="Web-{BCF374E1-5E88-3C8D-9CE8-3966FE15A547}" dt="2022-08-18T18:10:05.831" v="480"/>
          <ac:grpSpMkLst>
            <pc:docMk/>
            <pc:sldMk cId="1646911395" sldId="262"/>
            <ac:grpSpMk id="68" creationId="{84DB7353-7D7A-431B-A5B6-A3845E6F2BB2}"/>
          </ac:grpSpMkLst>
        </pc:grpChg>
        <pc:grpChg chg="add del">
          <ac:chgData name="Barbara H. Brewer" userId="S::bhbrewer@mauryk12.org::41548fef-cab2-40cb-b317-887447ee3a28" providerId="AD" clId="Web-{BCF374E1-5E88-3C8D-9CE8-3966FE15A547}" dt="2022-08-18T18:10:05.831" v="480"/>
          <ac:grpSpMkLst>
            <pc:docMk/>
            <pc:sldMk cId="1646911395" sldId="262"/>
            <ac:grpSpMk id="89" creationId="{1B24766B-81CA-44C7-BF11-77A12BA42411}"/>
          </ac:grpSpMkLst>
        </pc:grpChg>
        <pc:grpChg chg="add del">
          <ac:chgData name="Barbara H. Brewer" userId="S::bhbrewer@mauryk12.org::41548fef-cab2-40cb-b317-887447ee3a28" providerId="AD" clId="Web-{BCF374E1-5E88-3C8D-9CE8-3966FE15A547}" dt="2022-08-18T18:10:05.831" v="480"/>
          <ac:grpSpMkLst>
            <pc:docMk/>
            <pc:sldMk cId="1646911395" sldId="262"/>
            <ac:grpSpMk id="96" creationId="{5E208A8B-5EBD-4532-BE72-26414FA7CFF6}"/>
          </ac:grpSpMkLst>
        </pc:grpChg>
        <pc:grpChg chg="add">
          <ac:chgData name="Barbara H. Brewer" userId="S::bhbrewer@mauryk12.org::41548fef-cab2-40cb-b317-887447ee3a28" providerId="AD" clId="Web-{BCF374E1-5E88-3C8D-9CE8-3966FE15A547}" dt="2022-08-18T18:10:05.831" v="480"/>
          <ac:grpSpMkLst>
            <pc:docMk/>
            <pc:sldMk cId="1646911395" sldId="262"/>
            <ac:grpSpMk id="125" creationId="{2DAE3342-9DFC-49D4-B09C-25E310769317}"/>
          </ac:grpSpMkLst>
        </pc:grpChg>
        <pc:grpChg chg="add">
          <ac:chgData name="Barbara H. Brewer" userId="S::bhbrewer@mauryk12.org::41548fef-cab2-40cb-b317-887447ee3a28" providerId="AD" clId="Web-{BCF374E1-5E88-3C8D-9CE8-3966FE15A547}" dt="2022-08-18T18:10:05.831" v="480"/>
          <ac:grpSpMkLst>
            <pc:docMk/>
            <pc:sldMk cId="1646911395" sldId="262"/>
            <ac:grpSpMk id="146" creationId="{B54F73D8-62C2-4127-9D19-01219BBB9942}"/>
          </ac:grpSpMkLst>
        </pc:grpChg>
        <pc:grpChg chg="add">
          <ac:chgData name="Barbara H. Brewer" userId="S::bhbrewer@mauryk12.org::41548fef-cab2-40cb-b317-887447ee3a28" providerId="AD" clId="Web-{BCF374E1-5E88-3C8D-9CE8-3966FE15A547}" dt="2022-08-18T18:10:05.831" v="480"/>
          <ac:grpSpMkLst>
            <pc:docMk/>
            <pc:sldMk cId="1646911395" sldId="262"/>
            <ac:grpSpMk id="153" creationId="{741BA200-5D41-4654-ACFD-2FB1BB64D1C6}"/>
          </ac:grpSpMkLst>
        </pc:grpChg>
        <pc:grpChg chg="add">
          <ac:chgData name="Barbara H. Brewer" userId="S::bhbrewer@mauryk12.org::41548fef-cab2-40cb-b317-887447ee3a28" providerId="AD" clId="Web-{BCF374E1-5E88-3C8D-9CE8-3966FE15A547}" dt="2022-08-18T18:10:05.831" v="480"/>
          <ac:grpSpMkLst>
            <pc:docMk/>
            <pc:sldMk cId="1646911395" sldId="262"/>
            <ac:grpSpMk id="174" creationId="{666FC85F-3E70-47BA-8472-4AADA1C53F74}"/>
          </ac:grpSpMkLst>
        </pc:grpChg>
        <pc:picChg chg="add">
          <ac:chgData name="Barbara H. Brewer" userId="S::bhbrewer@mauryk12.org::41548fef-cab2-40cb-b317-887447ee3a28" providerId="AD" clId="Web-{BCF374E1-5E88-3C8D-9CE8-3966FE15A547}" dt="2022-08-18T18:10:05.831" v="480"/>
          <ac:picMkLst>
            <pc:docMk/>
            <pc:sldMk cId="1646911395" sldId="262"/>
            <ac:picMk id="121" creationId="{2BE584DB-BEDE-427E-3BD7-1E03D8E46D6B}"/>
          </ac:picMkLst>
        </pc:picChg>
      </pc:sldChg>
      <pc:sldChg chg="del">
        <pc:chgData name="Barbara H. Brewer" userId="S::bhbrewer@mauryk12.org::41548fef-cab2-40cb-b317-887447ee3a28" providerId="AD" clId="Web-{BCF374E1-5E88-3C8D-9CE8-3966FE15A547}" dt="2022-08-18T17:55:01.435" v="0"/>
        <pc:sldMkLst>
          <pc:docMk/>
          <pc:sldMk cId="1835591953" sldId="262"/>
        </pc:sldMkLst>
      </pc:sldChg>
      <pc:sldChg chg="del">
        <pc:chgData name="Barbara H. Brewer" userId="S::bhbrewer@mauryk12.org::41548fef-cab2-40cb-b317-887447ee3a28" providerId="AD" clId="Web-{BCF374E1-5E88-3C8D-9CE8-3966FE15A547}" dt="2022-08-18T17:55:04.092" v="1"/>
        <pc:sldMkLst>
          <pc:docMk/>
          <pc:sldMk cId="691191105" sldId="263"/>
        </pc:sldMkLst>
      </pc:sldChg>
      <pc:sldChg chg="addSp delSp modSp new mod setBg setClrOvrMap">
        <pc:chgData name="Barbara H. Brewer" userId="S::bhbrewer@mauryk12.org::41548fef-cab2-40cb-b317-887447ee3a28" providerId="AD" clId="Web-{BCF374E1-5E88-3C8D-9CE8-3966FE15A547}" dt="2022-08-18T18:24:31.364" v="712"/>
        <pc:sldMkLst>
          <pc:docMk/>
          <pc:sldMk cId="3750773972" sldId="263"/>
        </pc:sldMkLst>
        <pc:spChg chg="mod">
          <ac:chgData name="Barbara H. Brewer" userId="S::bhbrewer@mauryk12.org::41548fef-cab2-40cb-b317-887447ee3a28" providerId="AD" clId="Web-{BCF374E1-5E88-3C8D-9CE8-3966FE15A547}" dt="2022-08-18T18:24:31.364" v="712"/>
          <ac:spMkLst>
            <pc:docMk/>
            <pc:sldMk cId="3750773972" sldId="263"/>
            <ac:spMk id="2" creationId="{704070C1-1B82-E618-4911-A0A682D7FB60}"/>
          </ac:spMkLst>
        </pc:spChg>
        <pc:spChg chg="del mod">
          <ac:chgData name="Barbara H. Brewer" userId="S::bhbrewer@mauryk12.org::41548fef-cab2-40cb-b317-887447ee3a28" providerId="AD" clId="Web-{BCF374E1-5E88-3C8D-9CE8-3966FE15A547}" dt="2022-08-18T18:24:31.364" v="712"/>
          <ac:spMkLst>
            <pc:docMk/>
            <pc:sldMk cId="3750773972" sldId="263"/>
            <ac:spMk id="3" creationId="{F7523235-552F-8EF6-A636-B761EDA79711}"/>
          </ac:spMkLst>
        </pc:spChg>
        <pc:spChg chg="add del">
          <ac:chgData name="Barbara H. Brewer" userId="S::bhbrewer@mauryk12.org::41548fef-cab2-40cb-b317-887447ee3a28" providerId="AD" clId="Web-{BCF374E1-5E88-3C8D-9CE8-3966FE15A547}" dt="2022-08-18T18:24:31.364" v="712"/>
          <ac:spMkLst>
            <pc:docMk/>
            <pc:sldMk cId="3750773972" sldId="263"/>
            <ac:spMk id="8" creationId="{E2366EBA-92FD-44AE-87A9-25E5135EB2C9}"/>
          </ac:spMkLst>
        </pc:spChg>
        <pc:spChg chg="add del">
          <ac:chgData name="Barbara H. Brewer" userId="S::bhbrewer@mauryk12.org::41548fef-cab2-40cb-b317-887447ee3a28" providerId="AD" clId="Web-{BCF374E1-5E88-3C8D-9CE8-3966FE15A547}" dt="2022-08-18T18:24:31.364" v="712"/>
          <ac:spMkLst>
            <pc:docMk/>
            <pc:sldMk cId="3750773972" sldId="263"/>
            <ac:spMk id="33" creationId="{7C462C46-EFB7-4580-9921-DFC346FCC3C2}"/>
          </ac:spMkLst>
        </pc:spChg>
        <pc:spChg chg="add del">
          <ac:chgData name="Barbara H. Brewer" userId="S::bhbrewer@mauryk12.org::41548fef-cab2-40cb-b317-887447ee3a28" providerId="AD" clId="Web-{BCF374E1-5E88-3C8D-9CE8-3966FE15A547}" dt="2022-08-18T18:24:31.364" v="712"/>
          <ac:spMkLst>
            <pc:docMk/>
            <pc:sldMk cId="3750773972" sldId="263"/>
            <ac:spMk id="35" creationId="{B8B918B4-AB10-4E3A-916E-A9625586EA47}"/>
          </ac:spMkLst>
        </pc:spChg>
        <pc:grpChg chg="add del">
          <ac:chgData name="Barbara H. Brewer" userId="S::bhbrewer@mauryk12.org::41548fef-cab2-40cb-b317-887447ee3a28" providerId="AD" clId="Web-{BCF374E1-5E88-3C8D-9CE8-3966FE15A547}" dt="2022-08-18T18:24:31.364" v="712"/>
          <ac:grpSpMkLst>
            <pc:docMk/>
            <pc:sldMk cId="3750773972" sldId="263"/>
            <ac:grpSpMk id="10" creationId="{B437F5FC-01F7-4EB4-81E7-C27D917E9554}"/>
          </ac:grpSpMkLst>
        </pc:grpChg>
        <pc:graphicFrameChg chg="add">
          <ac:chgData name="Barbara H. Brewer" userId="S::bhbrewer@mauryk12.org::41548fef-cab2-40cb-b317-887447ee3a28" providerId="AD" clId="Web-{BCF374E1-5E88-3C8D-9CE8-3966FE15A547}" dt="2022-08-18T18:24:31.364" v="712"/>
          <ac:graphicFrameMkLst>
            <pc:docMk/>
            <pc:sldMk cId="3750773972" sldId="263"/>
            <ac:graphicFrameMk id="37" creationId="{028C58B0-80A6-FCB4-1BFD-7A531A4D9394}"/>
          </ac:graphicFrameMkLst>
        </pc:graphicFrameChg>
      </pc:sldChg>
      <pc:sldChg chg="del">
        <pc:chgData name="Barbara H. Brewer" userId="S::bhbrewer@mauryk12.org::41548fef-cab2-40cb-b317-887447ee3a28" providerId="AD" clId="Web-{BCF374E1-5E88-3C8D-9CE8-3966FE15A547}" dt="2022-08-18T17:55:06.608" v="2"/>
        <pc:sldMkLst>
          <pc:docMk/>
          <pc:sldMk cId="917265783" sldId="264"/>
        </pc:sldMkLst>
      </pc:sldChg>
      <pc:sldChg chg="addSp delSp modSp new mod setBg setClrOvrMap">
        <pc:chgData name="Barbara H. Brewer" userId="S::bhbrewer@mauryk12.org::41548fef-cab2-40cb-b317-887447ee3a28" providerId="AD" clId="Web-{BCF374E1-5E88-3C8D-9CE8-3966FE15A547}" dt="2022-08-18T18:23:30.220" v="702" actId="20577"/>
        <pc:sldMkLst>
          <pc:docMk/>
          <pc:sldMk cId="4163580267" sldId="264"/>
        </pc:sldMkLst>
        <pc:spChg chg="mod">
          <ac:chgData name="Barbara H. Brewer" userId="S::bhbrewer@mauryk12.org::41548fef-cab2-40cb-b317-887447ee3a28" providerId="AD" clId="Web-{BCF374E1-5E88-3C8D-9CE8-3966FE15A547}" dt="2022-08-18T18:23:14.485" v="700"/>
          <ac:spMkLst>
            <pc:docMk/>
            <pc:sldMk cId="4163580267" sldId="264"/>
            <ac:spMk id="2" creationId="{033EBDD6-3B6A-51FC-E906-15E3CE9FF942}"/>
          </ac:spMkLst>
        </pc:spChg>
        <pc:spChg chg="mod">
          <ac:chgData name="Barbara H. Brewer" userId="S::bhbrewer@mauryk12.org::41548fef-cab2-40cb-b317-887447ee3a28" providerId="AD" clId="Web-{BCF374E1-5E88-3C8D-9CE8-3966FE15A547}" dt="2022-08-18T18:23:30.220" v="702" actId="20577"/>
          <ac:spMkLst>
            <pc:docMk/>
            <pc:sldMk cId="4163580267" sldId="264"/>
            <ac:spMk id="3" creationId="{271E1C9A-5C98-DD1E-E3C3-71D8212BAE30}"/>
          </ac:spMkLst>
        </pc:spChg>
        <pc:spChg chg="add del">
          <ac:chgData name="Barbara H. Brewer" userId="S::bhbrewer@mauryk12.org::41548fef-cab2-40cb-b317-887447ee3a28" providerId="AD" clId="Web-{BCF374E1-5E88-3C8D-9CE8-3966FE15A547}" dt="2022-08-18T18:23:14.485" v="700"/>
          <ac:spMkLst>
            <pc:docMk/>
            <pc:sldMk cId="4163580267" sldId="264"/>
            <ac:spMk id="8" creationId="{E2366EBA-92FD-44AE-87A9-25E5135EB2C9}"/>
          </ac:spMkLst>
        </pc:spChg>
        <pc:spChg chg="add del">
          <ac:chgData name="Barbara H. Brewer" userId="S::bhbrewer@mauryk12.org::41548fef-cab2-40cb-b317-887447ee3a28" providerId="AD" clId="Web-{BCF374E1-5E88-3C8D-9CE8-3966FE15A547}" dt="2022-08-18T18:23:14.485" v="700"/>
          <ac:spMkLst>
            <pc:docMk/>
            <pc:sldMk cId="4163580267" sldId="264"/>
            <ac:spMk id="33" creationId="{7C462C46-EFB7-4580-9921-DFC346FCC3C2}"/>
          </ac:spMkLst>
        </pc:spChg>
        <pc:spChg chg="add del">
          <ac:chgData name="Barbara H. Brewer" userId="S::bhbrewer@mauryk12.org::41548fef-cab2-40cb-b317-887447ee3a28" providerId="AD" clId="Web-{BCF374E1-5E88-3C8D-9CE8-3966FE15A547}" dt="2022-08-18T18:23:14.485" v="700"/>
          <ac:spMkLst>
            <pc:docMk/>
            <pc:sldMk cId="4163580267" sldId="264"/>
            <ac:spMk id="35" creationId="{B8B918B4-AB10-4E3A-916E-A9625586EA47}"/>
          </ac:spMkLst>
        </pc:spChg>
        <pc:spChg chg="add">
          <ac:chgData name="Barbara H. Brewer" userId="S::bhbrewer@mauryk12.org::41548fef-cab2-40cb-b317-887447ee3a28" providerId="AD" clId="Web-{BCF374E1-5E88-3C8D-9CE8-3966FE15A547}" dt="2022-08-18T18:23:14.485" v="700"/>
          <ac:spMkLst>
            <pc:docMk/>
            <pc:sldMk cId="4163580267" sldId="264"/>
            <ac:spMk id="40" creationId="{90F08744-9D7B-4693-B8D6-2A5210AE96F6}"/>
          </ac:spMkLst>
        </pc:spChg>
        <pc:spChg chg="add">
          <ac:chgData name="Barbara H. Brewer" userId="S::bhbrewer@mauryk12.org::41548fef-cab2-40cb-b317-887447ee3a28" providerId="AD" clId="Web-{BCF374E1-5E88-3C8D-9CE8-3966FE15A547}" dt="2022-08-18T18:23:14.485" v="700"/>
          <ac:spMkLst>
            <pc:docMk/>
            <pc:sldMk cId="4163580267" sldId="264"/>
            <ac:spMk id="42" creationId="{5B2E630F-F386-44FA-B1A1-C10A9BF4346C}"/>
          </ac:spMkLst>
        </pc:spChg>
        <pc:spChg chg="add">
          <ac:chgData name="Barbara H. Brewer" userId="S::bhbrewer@mauryk12.org::41548fef-cab2-40cb-b317-887447ee3a28" providerId="AD" clId="Web-{BCF374E1-5E88-3C8D-9CE8-3966FE15A547}" dt="2022-08-18T18:23:14.485" v="700"/>
          <ac:spMkLst>
            <pc:docMk/>
            <pc:sldMk cId="4163580267" sldId="264"/>
            <ac:spMk id="44" creationId="{73567C09-8B4D-49A6-A711-C44C5807D8DD}"/>
          </ac:spMkLst>
        </pc:spChg>
        <pc:grpChg chg="add del">
          <ac:chgData name="Barbara H. Brewer" userId="S::bhbrewer@mauryk12.org::41548fef-cab2-40cb-b317-887447ee3a28" providerId="AD" clId="Web-{BCF374E1-5E88-3C8D-9CE8-3966FE15A547}" dt="2022-08-18T18:23:14.485" v="700"/>
          <ac:grpSpMkLst>
            <pc:docMk/>
            <pc:sldMk cId="4163580267" sldId="264"/>
            <ac:grpSpMk id="10" creationId="{B437F5FC-01F7-4EB4-81E7-C27D917E9554}"/>
          </ac:grpSpMkLst>
        </pc:grpChg>
      </pc:sldChg>
      <pc:sldChg chg="modSp add replId">
        <pc:chgData name="Barbara H. Brewer" userId="S::bhbrewer@mauryk12.org::41548fef-cab2-40cb-b317-887447ee3a28" providerId="AD" clId="Web-{BCF374E1-5E88-3C8D-9CE8-3966FE15A547}" dt="2022-08-18T18:17:27.450" v="592" actId="20577"/>
        <pc:sldMkLst>
          <pc:docMk/>
          <pc:sldMk cId="883324861" sldId="265"/>
        </pc:sldMkLst>
        <pc:spChg chg="mod">
          <ac:chgData name="Barbara H. Brewer" userId="S::bhbrewer@mauryk12.org::41548fef-cab2-40cb-b317-887447ee3a28" providerId="AD" clId="Web-{BCF374E1-5E88-3C8D-9CE8-3966FE15A547}" dt="2022-08-18T18:17:22.449" v="591" actId="20577"/>
          <ac:spMkLst>
            <pc:docMk/>
            <pc:sldMk cId="883324861" sldId="265"/>
            <ac:spMk id="2" creationId="{9A95C9D0-67A6-D902-56E1-A79F5F1C2DBD}"/>
          </ac:spMkLst>
        </pc:spChg>
        <pc:spChg chg="mod">
          <ac:chgData name="Barbara H. Brewer" userId="S::bhbrewer@mauryk12.org::41548fef-cab2-40cb-b317-887447ee3a28" providerId="AD" clId="Web-{BCF374E1-5E88-3C8D-9CE8-3966FE15A547}" dt="2022-08-18T18:17:27.450" v="592" actId="20577"/>
          <ac:spMkLst>
            <pc:docMk/>
            <pc:sldMk cId="883324861" sldId="265"/>
            <ac:spMk id="3" creationId="{E5D25A0B-BD01-F26A-329E-33B3007CB676}"/>
          </ac:spMkLst>
        </pc:spChg>
      </pc:sldChg>
      <pc:sldChg chg="addSp delSp modSp new mod setBg setClrOvrMap">
        <pc:chgData name="Barbara H. Brewer" userId="S::bhbrewer@mauryk12.org::41548fef-cab2-40cb-b317-887447ee3a28" providerId="AD" clId="Web-{BCF374E1-5E88-3C8D-9CE8-3966FE15A547}" dt="2022-08-18T18:21:29.698" v="627"/>
        <pc:sldMkLst>
          <pc:docMk/>
          <pc:sldMk cId="4082358835" sldId="266"/>
        </pc:sldMkLst>
        <pc:spChg chg="mod">
          <ac:chgData name="Barbara H. Brewer" userId="S::bhbrewer@mauryk12.org::41548fef-cab2-40cb-b317-887447ee3a28" providerId="AD" clId="Web-{BCF374E1-5E88-3C8D-9CE8-3966FE15A547}" dt="2022-08-18T18:21:29.698" v="627"/>
          <ac:spMkLst>
            <pc:docMk/>
            <pc:sldMk cId="4082358835" sldId="266"/>
            <ac:spMk id="2" creationId="{4F123864-E38F-2D3D-DFAE-5257B4FEE059}"/>
          </ac:spMkLst>
        </pc:spChg>
        <pc:spChg chg="del mod">
          <ac:chgData name="Barbara H. Brewer" userId="S::bhbrewer@mauryk12.org::41548fef-cab2-40cb-b317-887447ee3a28" providerId="AD" clId="Web-{BCF374E1-5E88-3C8D-9CE8-3966FE15A547}" dt="2022-08-18T18:21:29.698" v="627"/>
          <ac:spMkLst>
            <pc:docMk/>
            <pc:sldMk cId="4082358835" sldId="266"/>
            <ac:spMk id="3" creationId="{D437E2A8-6348-AF04-F77D-B9599C0B037E}"/>
          </ac:spMkLst>
        </pc:spChg>
        <pc:graphicFrameChg chg="add">
          <ac:chgData name="Barbara H. Brewer" userId="S::bhbrewer@mauryk12.org::41548fef-cab2-40cb-b317-887447ee3a28" providerId="AD" clId="Web-{BCF374E1-5E88-3C8D-9CE8-3966FE15A547}" dt="2022-08-18T18:21:29.698" v="627"/>
          <ac:graphicFrameMkLst>
            <pc:docMk/>
            <pc:sldMk cId="4082358835" sldId="266"/>
            <ac:graphicFrameMk id="5" creationId="{4503ECA4-E979-8786-EF26-D296A2C3F94E}"/>
          </ac:graphicFrameMkLst>
        </pc:graphicFrameChg>
      </pc:sldChg>
      <pc:sldChg chg="addSp delSp modSp new mod ord setBg">
        <pc:chgData name="Barbara H. Brewer" userId="S::bhbrewer@mauryk12.org::41548fef-cab2-40cb-b317-887447ee3a28" providerId="AD" clId="Web-{BCF374E1-5E88-3C8D-9CE8-3966FE15A547}" dt="2022-08-18T18:28:25.784" v="753" actId="20577"/>
        <pc:sldMkLst>
          <pc:docMk/>
          <pc:sldMk cId="752806157" sldId="267"/>
        </pc:sldMkLst>
        <pc:spChg chg="mod">
          <ac:chgData name="Barbara H. Brewer" userId="S::bhbrewer@mauryk12.org::41548fef-cab2-40cb-b317-887447ee3a28" providerId="AD" clId="Web-{BCF374E1-5E88-3C8D-9CE8-3966FE15A547}" dt="2022-08-18T18:28:17.002" v="751"/>
          <ac:spMkLst>
            <pc:docMk/>
            <pc:sldMk cId="752806157" sldId="267"/>
            <ac:spMk id="2" creationId="{52D7743A-3A77-1C16-8C29-82DC307D3583}"/>
          </ac:spMkLst>
        </pc:spChg>
        <pc:spChg chg="mod">
          <ac:chgData name="Barbara H. Brewer" userId="S::bhbrewer@mauryk12.org::41548fef-cab2-40cb-b317-887447ee3a28" providerId="AD" clId="Web-{BCF374E1-5E88-3C8D-9CE8-3966FE15A547}" dt="2022-08-18T18:28:25.784" v="753" actId="20577"/>
          <ac:spMkLst>
            <pc:docMk/>
            <pc:sldMk cId="752806157" sldId="267"/>
            <ac:spMk id="3" creationId="{1E7B6080-F2B3-7CEC-4760-81C774313F8C}"/>
          </ac:spMkLst>
        </pc:spChg>
        <pc:spChg chg="add del">
          <ac:chgData name="Barbara H. Brewer" userId="S::bhbrewer@mauryk12.org::41548fef-cab2-40cb-b317-887447ee3a28" providerId="AD" clId="Web-{BCF374E1-5E88-3C8D-9CE8-3966FE15A547}" dt="2022-08-18T18:28:17.002" v="751"/>
          <ac:spMkLst>
            <pc:docMk/>
            <pc:sldMk cId="752806157" sldId="267"/>
            <ac:spMk id="8" creationId="{E2366EBA-92FD-44AE-87A9-25E5135EB2C9}"/>
          </ac:spMkLst>
        </pc:spChg>
        <pc:spChg chg="add del">
          <ac:chgData name="Barbara H. Brewer" userId="S::bhbrewer@mauryk12.org::41548fef-cab2-40cb-b317-887447ee3a28" providerId="AD" clId="Web-{BCF374E1-5E88-3C8D-9CE8-3966FE15A547}" dt="2022-08-18T18:28:17.002" v="751"/>
          <ac:spMkLst>
            <pc:docMk/>
            <pc:sldMk cId="752806157" sldId="267"/>
            <ac:spMk id="33" creationId="{7C462C46-EFB7-4580-9921-DFC346FCC3C2}"/>
          </ac:spMkLst>
        </pc:spChg>
        <pc:spChg chg="add del">
          <ac:chgData name="Barbara H. Brewer" userId="S::bhbrewer@mauryk12.org::41548fef-cab2-40cb-b317-887447ee3a28" providerId="AD" clId="Web-{BCF374E1-5E88-3C8D-9CE8-3966FE15A547}" dt="2022-08-18T18:28:17.002" v="751"/>
          <ac:spMkLst>
            <pc:docMk/>
            <pc:sldMk cId="752806157" sldId="267"/>
            <ac:spMk id="35" creationId="{B8B918B4-AB10-4E3A-916E-A9625586EA47}"/>
          </ac:spMkLst>
        </pc:spChg>
        <pc:spChg chg="add">
          <ac:chgData name="Barbara H. Brewer" userId="S::bhbrewer@mauryk12.org::41548fef-cab2-40cb-b317-887447ee3a28" providerId="AD" clId="Web-{BCF374E1-5E88-3C8D-9CE8-3966FE15A547}" dt="2022-08-18T18:28:17.002" v="751"/>
          <ac:spMkLst>
            <pc:docMk/>
            <pc:sldMk cId="752806157" sldId="267"/>
            <ac:spMk id="40" creationId="{D75627FE-0AC5-4349-AC08-45A58BEC9B8C}"/>
          </ac:spMkLst>
        </pc:spChg>
        <pc:spChg chg="add">
          <ac:chgData name="Barbara H. Brewer" userId="S::bhbrewer@mauryk12.org::41548fef-cab2-40cb-b317-887447ee3a28" providerId="AD" clId="Web-{BCF374E1-5E88-3C8D-9CE8-3966FE15A547}" dt="2022-08-18T18:28:17.002" v="751"/>
          <ac:spMkLst>
            <pc:docMk/>
            <pc:sldMk cId="752806157" sldId="267"/>
            <ac:spMk id="65" creationId="{BC2574CF-1D35-4994-87BD-5A3378E1AB34}"/>
          </ac:spMkLst>
        </pc:spChg>
        <pc:grpChg chg="add del">
          <ac:chgData name="Barbara H. Brewer" userId="S::bhbrewer@mauryk12.org::41548fef-cab2-40cb-b317-887447ee3a28" providerId="AD" clId="Web-{BCF374E1-5E88-3C8D-9CE8-3966FE15A547}" dt="2022-08-18T18:28:17.002" v="751"/>
          <ac:grpSpMkLst>
            <pc:docMk/>
            <pc:sldMk cId="752806157" sldId="267"/>
            <ac:grpSpMk id="10" creationId="{B437F5FC-01F7-4EB4-81E7-C27D917E9554}"/>
          </ac:grpSpMkLst>
        </pc:grpChg>
        <pc:grpChg chg="add">
          <ac:chgData name="Barbara H. Brewer" userId="S::bhbrewer@mauryk12.org::41548fef-cab2-40cb-b317-887447ee3a28" providerId="AD" clId="Web-{BCF374E1-5E88-3C8D-9CE8-3966FE15A547}" dt="2022-08-18T18:28:17.002" v="751"/>
          <ac:grpSpMkLst>
            <pc:docMk/>
            <pc:sldMk cId="752806157" sldId="267"/>
            <ac:grpSpMk id="42" creationId="{F87AAF7B-2090-475D-9C3E-FDC03DD87A88}"/>
          </ac:grpSpMkLst>
        </pc:grpChg>
        <pc:cxnChg chg="add">
          <ac:chgData name="Barbara H. Brewer" userId="S::bhbrewer@mauryk12.org::41548fef-cab2-40cb-b317-887447ee3a28" providerId="AD" clId="Web-{BCF374E1-5E88-3C8D-9CE8-3966FE15A547}" dt="2022-08-18T18:28:17.002" v="751"/>
          <ac:cxnSpMkLst>
            <pc:docMk/>
            <pc:sldMk cId="752806157" sldId="267"/>
            <ac:cxnSpMk id="67" creationId="{68B6AB33-DFE6-4FE4-94FE-C9E25424AD16}"/>
          </ac:cxnSpMkLst>
        </pc:cxnChg>
      </pc:sldChg>
      <pc:sldChg chg="addSp modSp new mod setBg">
        <pc:chgData name="Barbara H. Brewer" userId="S::bhbrewer@mauryk12.org::41548fef-cab2-40cb-b317-887447ee3a28" providerId="AD" clId="Web-{BCF374E1-5E88-3C8D-9CE8-3966FE15A547}" dt="2022-08-18T18:29:53.758" v="777" actId="20577"/>
        <pc:sldMkLst>
          <pc:docMk/>
          <pc:sldMk cId="1796498478" sldId="268"/>
        </pc:sldMkLst>
        <pc:spChg chg="mod">
          <ac:chgData name="Barbara H. Brewer" userId="S::bhbrewer@mauryk12.org::41548fef-cab2-40cb-b317-887447ee3a28" providerId="AD" clId="Web-{BCF374E1-5E88-3C8D-9CE8-3966FE15A547}" dt="2022-08-18T18:29:07.584" v="767" actId="20577"/>
          <ac:spMkLst>
            <pc:docMk/>
            <pc:sldMk cId="1796498478" sldId="268"/>
            <ac:spMk id="2" creationId="{1CBBA5FE-2286-BD4B-9175-0BCF92A4139A}"/>
          </ac:spMkLst>
        </pc:spChg>
        <pc:spChg chg="mod">
          <ac:chgData name="Barbara H. Brewer" userId="S::bhbrewer@mauryk12.org::41548fef-cab2-40cb-b317-887447ee3a28" providerId="AD" clId="Web-{BCF374E1-5E88-3C8D-9CE8-3966FE15A547}" dt="2022-08-18T18:29:53.758" v="777" actId="20577"/>
          <ac:spMkLst>
            <pc:docMk/>
            <pc:sldMk cId="1796498478" sldId="268"/>
            <ac:spMk id="3" creationId="{D4C52F82-3719-E298-1163-8DAFFADF082A}"/>
          </ac:spMkLst>
        </pc:spChg>
        <pc:spChg chg="add">
          <ac:chgData name="Barbara H. Brewer" userId="S::bhbrewer@mauryk12.org::41548fef-cab2-40cb-b317-887447ee3a28" providerId="AD" clId="Web-{BCF374E1-5E88-3C8D-9CE8-3966FE15A547}" dt="2022-08-18T18:28:48.363" v="755"/>
          <ac:spMkLst>
            <pc:docMk/>
            <pc:sldMk cId="1796498478" sldId="268"/>
            <ac:spMk id="8" creationId="{D75627FE-0AC5-4349-AC08-45A58BEC9B8C}"/>
          </ac:spMkLst>
        </pc:spChg>
        <pc:spChg chg="add">
          <ac:chgData name="Barbara H. Brewer" userId="S::bhbrewer@mauryk12.org::41548fef-cab2-40cb-b317-887447ee3a28" providerId="AD" clId="Web-{BCF374E1-5E88-3C8D-9CE8-3966FE15A547}" dt="2022-08-18T18:28:48.363" v="755"/>
          <ac:spMkLst>
            <pc:docMk/>
            <pc:sldMk cId="1796498478" sldId="268"/>
            <ac:spMk id="33" creationId="{BC2574CF-1D35-4994-87BD-5A3378E1AB34}"/>
          </ac:spMkLst>
        </pc:spChg>
        <pc:grpChg chg="add">
          <ac:chgData name="Barbara H. Brewer" userId="S::bhbrewer@mauryk12.org::41548fef-cab2-40cb-b317-887447ee3a28" providerId="AD" clId="Web-{BCF374E1-5E88-3C8D-9CE8-3966FE15A547}" dt="2022-08-18T18:28:48.363" v="755"/>
          <ac:grpSpMkLst>
            <pc:docMk/>
            <pc:sldMk cId="1796498478" sldId="268"/>
            <ac:grpSpMk id="10" creationId="{F87AAF7B-2090-475D-9C3E-FDC03DD87A88}"/>
          </ac:grpSpMkLst>
        </pc:grpChg>
        <pc:cxnChg chg="add">
          <ac:chgData name="Barbara H. Brewer" userId="S::bhbrewer@mauryk12.org::41548fef-cab2-40cb-b317-887447ee3a28" providerId="AD" clId="Web-{BCF374E1-5E88-3C8D-9CE8-3966FE15A547}" dt="2022-08-18T18:28:48.363" v="755"/>
          <ac:cxnSpMkLst>
            <pc:docMk/>
            <pc:sldMk cId="1796498478" sldId="268"/>
            <ac:cxnSpMk id="35" creationId="{68B6AB33-DFE6-4FE4-94FE-C9E25424AD16}"/>
          </ac:cxnSpMkLst>
        </pc:cxnChg>
      </pc:sldChg>
      <pc:sldChg chg="addSp delSp modSp new mod ord setBg">
        <pc:chgData name="Barbara H. Brewer" userId="S::bhbrewer@mauryk12.org::41548fef-cab2-40cb-b317-887447ee3a28" providerId="AD" clId="Web-{BCF374E1-5E88-3C8D-9CE8-3966FE15A547}" dt="2022-08-18T18:33:31.942" v="814"/>
        <pc:sldMkLst>
          <pc:docMk/>
          <pc:sldMk cId="609657497" sldId="269"/>
        </pc:sldMkLst>
        <pc:spChg chg="mod">
          <ac:chgData name="Barbara H. Brewer" userId="S::bhbrewer@mauryk12.org::41548fef-cab2-40cb-b317-887447ee3a28" providerId="AD" clId="Web-{BCF374E1-5E88-3C8D-9CE8-3966FE15A547}" dt="2022-08-18T18:33:31.942" v="814"/>
          <ac:spMkLst>
            <pc:docMk/>
            <pc:sldMk cId="609657497" sldId="269"/>
            <ac:spMk id="2" creationId="{8274B01F-8F77-8D90-07E9-804CBF6A103A}"/>
          </ac:spMkLst>
        </pc:spChg>
        <pc:spChg chg="add del mod">
          <ac:chgData name="Barbara H. Brewer" userId="S::bhbrewer@mauryk12.org::41548fef-cab2-40cb-b317-887447ee3a28" providerId="AD" clId="Web-{BCF374E1-5E88-3C8D-9CE8-3966FE15A547}" dt="2022-08-18T18:31:18.763" v="787"/>
          <ac:spMkLst>
            <pc:docMk/>
            <pc:sldMk cId="609657497" sldId="269"/>
            <ac:spMk id="3" creationId="{611E8FFF-459D-8336-C1C8-4B31639D2F35}"/>
          </ac:spMkLst>
        </pc:spChg>
        <pc:spChg chg="add del">
          <ac:chgData name="Barbara H. Brewer" userId="S::bhbrewer@mauryk12.org::41548fef-cab2-40cb-b317-887447ee3a28" providerId="AD" clId="Web-{BCF374E1-5E88-3C8D-9CE8-3966FE15A547}" dt="2022-08-18T18:31:18.763" v="787"/>
          <ac:spMkLst>
            <pc:docMk/>
            <pc:sldMk cId="609657497" sldId="269"/>
            <ac:spMk id="8" creationId="{E2366EBA-92FD-44AE-87A9-25E5135EB2C9}"/>
          </ac:spMkLst>
        </pc:spChg>
        <pc:spChg chg="add del">
          <ac:chgData name="Barbara H. Brewer" userId="S::bhbrewer@mauryk12.org::41548fef-cab2-40cb-b317-887447ee3a28" providerId="AD" clId="Web-{BCF374E1-5E88-3C8D-9CE8-3966FE15A547}" dt="2022-08-18T18:31:18.763" v="787"/>
          <ac:spMkLst>
            <pc:docMk/>
            <pc:sldMk cId="609657497" sldId="269"/>
            <ac:spMk id="33" creationId="{7C462C46-EFB7-4580-9921-DFC346FCC3C2}"/>
          </ac:spMkLst>
        </pc:spChg>
        <pc:spChg chg="add del">
          <ac:chgData name="Barbara H. Brewer" userId="S::bhbrewer@mauryk12.org::41548fef-cab2-40cb-b317-887447ee3a28" providerId="AD" clId="Web-{BCF374E1-5E88-3C8D-9CE8-3966FE15A547}" dt="2022-08-18T18:31:18.763" v="787"/>
          <ac:spMkLst>
            <pc:docMk/>
            <pc:sldMk cId="609657497" sldId="269"/>
            <ac:spMk id="35" creationId="{B8B918B4-AB10-4E3A-916E-A9625586EA47}"/>
          </ac:spMkLst>
        </pc:spChg>
        <pc:spChg chg="add del">
          <ac:chgData name="Barbara H. Brewer" userId="S::bhbrewer@mauryk12.org::41548fef-cab2-40cb-b317-887447ee3a28" providerId="AD" clId="Web-{BCF374E1-5E88-3C8D-9CE8-3966FE15A547}" dt="2022-08-18T18:32:56.424" v="812"/>
          <ac:spMkLst>
            <pc:docMk/>
            <pc:sldMk cId="609657497" sldId="269"/>
            <ac:spMk id="40" creationId="{D75627FE-0AC5-4349-AC08-45A58BEC9B8C}"/>
          </ac:spMkLst>
        </pc:spChg>
        <pc:spChg chg="add del">
          <ac:chgData name="Barbara H. Brewer" userId="S::bhbrewer@mauryk12.org::41548fef-cab2-40cb-b317-887447ee3a28" providerId="AD" clId="Web-{BCF374E1-5E88-3C8D-9CE8-3966FE15A547}" dt="2022-08-18T18:32:56.424" v="812"/>
          <ac:spMkLst>
            <pc:docMk/>
            <pc:sldMk cId="609657497" sldId="269"/>
            <ac:spMk id="65" creationId="{BC2574CF-1D35-4994-87BD-5A3378E1AB34}"/>
          </ac:spMkLst>
        </pc:spChg>
        <pc:spChg chg="add del">
          <ac:chgData name="Barbara H. Brewer" userId="S::bhbrewer@mauryk12.org::41548fef-cab2-40cb-b317-887447ee3a28" providerId="AD" clId="Web-{BCF374E1-5E88-3C8D-9CE8-3966FE15A547}" dt="2022-08-18T18:31:18.747" v="786"/>
          <ac:spMkLst>
            <pc:docMk/>
            <pc:sldMk cId="609657497" sldId="269"/>
            <ac:spMk id="68" creationId="{FD8F1113-2E3C-46E3-B54F-B7F421EEFD11}"/>
          </ac:spMkLst>
        </pc:spChg>
        <pc:spChg chg="add del">
          <ac:chgData name="Barbara H. Brewer" userId="S::bhbrewer@mauryk12.org::41548fef-cab2-40cb-b317-887447ee3a28" providerId="AD" clId="Web-{BCF374E1-5E88-3C8D-9CE8-3966FE15A547}" dt="2022-08-18T18:31:18.747" v="786"/>
          <ac:spMkLst>
            <pc:docMk/>
            <pc:sldMk cId="609657497" sldId="269"/>
            <ac:spMk id="91" creationId="{4F37E7FB-7372-47E3-914E-7CF7E94B1C49}"/>
          </ac:spMkLst>
        </pc:spChg>
        <pc:spChg chg="add del">
          <ac:chgData name="Barbara H. Brewer" userId="S::bhbrewer@mauryk12.org::41548fef-cab2-40cb-b317-887447ee3a28" providerId="AD" clId="Web-{BCF374E1-5E88-3C8D-9CE8-3966FE15A547}" dt="2022-08-18T18:31:18.747" v="786"/>
          <ac:spMkLst>
            <pc:docMk/>
            <pc:sldMk cId="609657497" sldId="269"/>
            <ac:spMk id="93" creationId="{16E168E2-3256-43A5-9298-9E5A6AE8F736}"/>
          </ac:spMkLst>
        </pc:spChg>
        <pc:spChg chg="add del mod">
          <ac:chgData name="Barbara H. Brewer" userId="S::bhbrewer@mauryk12.org::41548fef-cab2-40cb-b317-887447ee3a28" providerId="AD" clId="Web-{BCF374E1-5E88-3C8D-9CE8-3966FE15A547}" dt="2022-08-18T18:33:31.942" v="814"/>
          <ac:spMkLst>
            <pc:docMk/>
            <pc:sldMk cId="609657497" sldId="269"/>
            <ac:spMk id="97" creationId="{611E8FFF-459D-8336-C1C8-4B31639D2F35}"/>
          </ac:spMkLst>
        </pc:spChg>
        <pc:spChg chg="add del">
          <ac:chgData name="Barbara H. Brewer" userId="S::bhbrewer@mauryk12.org::41548fef-cab2-40cb-b317-887447ee3a28" providerId="AD" clId="Web-{BCF374E1-5E88-3C8D-9CE8-3966FE15A547}" dt="2022-08-18T18:32:47.815" v="809"/>
          <ac:spMkLst>
            <pc:docMk/>
            <pc:sldMk cId="609657497" sldId="269"/>
            <ac:spMk id="102" creationId="{D75627FE-0AC5-4349-AC08-45A58BEC9B8C}"/>
          </ac:spMkLst>
        </pc:spChg>
        <pc:spChg chg="add del">
          <ac:chgData name="Barbara H. Brewer" userId="S::bhbrewer@mauryk12.org::41548fef-cab2-40cb-b317-887447ee3a28" providerId="AD" clId="Web-{BCF374E1-5E88-3C8D-9CE8-3966FE15A547}" dt="2022-08-18T18:32:41.705" v="807"/>
          <ac:spMkLst>
            <pc:docMk/>
            <pc:sldMk cId="609657497" sldId="269"/>
            <ac:spMk id="103" creationId="{5EED486D-50DC-40B5-B6BB-E18A56619A99}"/>
          </ac:spMkLst>
        </pc:spChg>
        <pc:spChg chg="add del">
          <ac:chgData name="Barbara H. Brewer" userId="S::bhbrewer@mauryk12.org::41548fef-cab2-40cb-b317-887447ee3a28" providerId="AD" clId="Web-{BCF374E1-5E88-3C8D-9CE8-3966FE15A547}" dt="2022-08-18T18:32:47.815" v="809"/>
          <ac:spMkLst>
            <pc:docMk/>
            <pc:sldMk cId="609657497" sldId="269"/>
            <ac:spMk id="127" creationId="{BC2574CF-1D35-4994-87BD-5A3378E1AB34}"/>
          </ac:spMkLst>
        </pc:spChg>
        <pc:spChg chg="add del">
          <ac:chgData name="Barbara H. Brewer" userId="S::bhbrewer@mauryk12.org::41548fef-cab2-40cb-b317-887447ee3a28" providerId="AD" clId="Web-{BCF374E1-5E88-3C8D-9CE8-3966FE15A547}" dt="2022-08-18T18:32:41.705" v="807"/>
          <ac:spMkLst>
            <pc:docMk/>
            <pc:sldMk cId="609657497" sldId="269"/>
            <ac:spMk id="128" creationId="{FD425171-B724-4A7F-81FB-15CC599D5BB7}"/>
          </ac:spMkLst>
        </pc:spChg>
        <pc:spChg chg="add del">
          <ac:chgData name="Barbara H. Brewer" userId="S::bhbrewer@mauryk12.org::41548fef-cab2-40cb-b317-887447ee3a28" providerId="AD" clId="Web-{BCF374E1-5E88-3C8D-9CE8-3966FE15A547}" dt="2022-08-18T18:32:41.705" v="807"/>
          <ac:spMkLst>
            <pc:docMk/>
            <pc:sldMk cId="609657497" sldId="269"/>
            <ac:spMk id="130" creationId="{DD767DAD-8184-49CD-9312-531CBE37CB21}"/>
          </ac:spMkLst>
        </pc:spChg>
        <pc:spChg chg="add del">
          <ac:chgData name="Barbara H. Brewer" userId="S::bhbrewer@mauryk12.org::41548fef-cab2-40cb-b317-887447ee3a28" providerId="AD" clId="Web-{BCF374E1-5E88-3C8D-9CE8-3966FE15A547}" dt="2022-08-18T18:32:41.705" v="807"/>
          <ac:spMkLst>
            <pc:docMk/>
            <pc:sldMk cId="609657497" sldId="269"/>
            <ac:spMk id="132" creationId="{48F895A8-954D-4E6F-A5B9-13CA653395DE}"/>
          </ac:spMkLst>
        </pc:spChg>
        <pc:spChg chg="add del">
          <ac:chgData name="Barbara H. Brewer" userId="S::bhbrewer@mauryk12.org::41548fef-cab2-40cb-b317-887447ee3a28" providerId="AD" clId="Web-{BCF374E1-5E88-3C8D-9CE8-3966FE15A547}" dt="2022-08-18T18:32:56.409" v="811"/>
          <ac:spMkLst>
            <pc:docMk/>
            <pc:sldMk cId="609657497" sldId="269"/>
            <ac:spMk id="136" creationId="{E2366EBA-92FD-44AE-87A9-25E5135EB2C9}"/>
          </ac:spMkLst>
        </pc:spChg>
        <pc:spChg chg="add del">
          <ac:chgData name="Barbara H. Brewer" userId="S::bhbrewer@mauryk12.org::41548fef-cab2-40cb-b317-887447ee3a28" providerId="AD" clId="Web-{BCF374E1-5E88-3C8D-9CE8-3966FE15A547}" dt="2022-08-18T18:32:56.409" v="811"/>
          <ac:spMkLst>
            <pc:docMk/>
            <pc:sldMk cId="609657497" sldId="269"/>
            <ac:spMk id="139" creationId="{7C462C46-EFB7-4580-9921-DFC346FCC3C2}"/>
          </ac:spMkLst>
        </pc:spChg>
        <pc:spChg chg="add del">
          <ac:chgData name="Barbara H. Brewer" userId="S::bhbrewer@mauryk12.org::41548fef-cab2-40cb-b317-887447ee3a28" providerId="AD" clId="Web-{BCF374E1-5E88-3C8D-9CE8-3966FE15A547}" dt="2022-08-18T18:32:56.409" v="811"/>
          <ac:spMkLst>
            <pc:docMk/>
            <pc:sldMk cId="609657497" sldId="269"/>
            <ac:spMk id="140" creationId="{B8B918B4-AB10-4E3A-916E-A9625586EA47}"/>
          </ac:spMkLst>
        </pc:spChg>
        <pc:spChg chg="add del">
          <ac:chgData name="Barbara H. Brewer" userId="S::bhbrewer@mauryk12.org::41548fef-cab2-40cb-b317-887447ee3a28" providerId="AD" clId="Web-{BCF374E1-5E88-3C8D-9CE8-3966FE15A547}" dt="2022-08-18T18:33:31.942" v="814"/>
          <ac:spMkLst>
            <pc:docMk/>
            <pc:sldMk cId="609657497" sldId="269"/>
            <ac:spMk id="142" creationId="{D75627FE-0AC5-4349-AC08-45A58BEC9B8C}"/>
          </ac:spMkLst>
        </pc:spChg>
        <pc:spChg chg="add del">
          <ac:chgData name="Barbara H. Brewer" userId="S::bhbrewer@mauryk12.org::41548fef-cab2-40cb-b317-887447ee3a28" providerId="AD" clId="Web-{BCF374E1-5E88-3C8D-9CE8-3966FE15A547}" dt="2022-08-18T18:33:31.942" v="814"/>
          <ac:spMkLst>
            <pc:docMk/>
            <pc:sldMk cId="609657497" sldId="269"/>
            <ac:spMk id="145" creationId="{BC2574CF-1D35-4994-87BD-5A3378E1AB34}"/>
          </ac:spMkLst>
        </pc:spChg>
        <pc:spChg chg="add">
          <ac:chgData name="Barbara H. Brewer" userId="S::bhbrewer@mauryk12.org::41548fef-cab2-40cb-b317-887447ee3a28" providerId="AD" clId="Web-{BCF374E1-5E88-3C8D-9CE8-3966FE15A547}" dt="2022-08-18T18:33:31.942" v="814"/>
          <ac:spMkLst>
            <pc:docMk/>
            <pc:sldMk cId="609657497" sldId="269"/>
            <ac:spMk id="152" creationId="{982413CC-69E6-4BDA-A88D-E4EF8F95B27D}"/>
          </ac:spMkLst>
        </pc:spChg>
        <pc:grpChg chg="add del">
          <ac:chgData name="Barbara H. Brewer" userId="S::bhbrewer@mauryk12.org::41548fef-cab2-40cb-b317-887447ee3a28" providerId="AD" clId="Web-{BCF374E1-5E88-3C8D-9CE8-3966FE15A547}" dt="2022-08-18T18:31:18.763" v="787"/>
          <ac:grpSpMkLst>
            <pc:docMk/>
            <pc:sldMk cId="609657497" sldId="269"/>
            <ac:grpSpMk id="10" creationId="{B437F5FC-01F7-4EB4-81E7-C27D917E9554}"/>
          </ac:grpSpMkLst>
        </pc:grpChg>
        <pc:grpChg chg="add del">
          <ac:chgData name="Barbara H. Brewer" userId="S::bhbrewer@mauryk12.org::41548fef-cab2-40cb-b317-887447ee3a28" providerId="AD" clId="Web-{BCF374E1-5E88-3C8D-9CE8-3966FE15A547}" dt="2022-08-18T18:31:18.747" v="786"/>
          <ac:grpSpMkLst>
            <pc:docMk/>
            <pc:sldMk cId="609657497" sldId="269"/>
            <ac:grpSpMk id="42" creationId="{17C4610E-9C18-467B-BF10-BE6A974CC364}"/>
          </ac:grpSpMkLst>
        </pc:grpChg>
        <pc:grpChg chg="add del">
          <ac:chgData name="Barbara H. Brewer" userId="S::bhbrewer@mauryk12.org::41548fef-cab2-40cb-b317-887447ee3a28" providerId="AD" clId="Web-{BCF374E1-5E88-3C8D-9CE8-3966FE15A547}" dt="2022-08-18T18:31:18.747" v="786"/>
          <ac:grpSpMkLst>
            <pc:docMk/>
            <pc:sldMk cId="609657497" sldId="269"/>
            <ac:grpSpMk id="63" creationId="{A899734C-500F-4274-9854-8BFA14A1D7EE}"/>
          </ac:grpSpMkLst>
        </pc:grpChg>
        <pc:grpChg chg="add del">
          <ac:chgData name="Barbara H. Brewer" userId="S::bhbrewer@mauryk12.org::41548fef-cab2-40cb-b317-887447ee3a28" providerId="AD" clId="Web-{BCF374E1-5E88-3C8D-9CE8-3966FE15A547}" dt="2022-08-18T18:31:18.747" v="786"/>
          <ac:grpSpMkLst>
            <pc:docMk/>
            <pc:sldMk cId="609657497" sldId="269"/>
            <ac:grpSpMk id="70" creationId="{465DDECC-A11E-434E-87B2-8997CD3832FD}"/>
          </ac:grpSpMkLst>
        </pc:grpChg>
        <pc:grpChg chg="add del">
          <ac:chgData name="Barbara H. Brewer" userId="S::bhbrewer@mauryk12.org::41548fef-cab2-40cb-b317-887447ee3a28" providerId="AD" clId="Web-{BCF374E1-5E88-3C8D-9CE8-3966FE15A547}" dt="2022-08-18T18:32:56.424" v="812"/>
          <ac:grpSpMkLst>
            <pc:docMk/>
            <pc:sldMk cId="609657497" sldId="269"/>
            <ac:grpSpMk id="95" creationId="{F87AAF7B-2090-475D-9C3E-FDC03DD87A88}"/>
          </ac:grpSpMkLst>
        </pc:grpChg>
        <pc:grpChg chg="add del">
          <ac:chgData name="Barbara H. Brewer" userId="S::bhbrewer@mauryk12.org::41548fef-cab2-40cb-b317-887447ee3a28" providerId="AD" clId="Web-{BCF374E1-5E88-3C8D-9CE8-3966FE15A547}" dt="2022-08-18T18:32:47.815" v="809"/>
          <ac:grpSpMkLst>
            <pc:docMk/>
            <pc:sldMk cId="609657497" sldId="269"/>
            <ac:grpSpMk id="104" creationId="{F87AAF7B-2090-475D-9C3E-FDC03DD87A88}"/>
          </ac:grpSpMkLst>
        </pc:grpChg>
        <pc:grpChg chg="add del">
          <ac:chgData name="Barbara H. Brewer" userId="S::bhbrewer@mauryk12.org::41548fef-cab2-40cb-b317-887447ee3a28" providerId="AD" clId="Web-{BCF374E1-5E88-3C8D-9CE8-3966FE15A547}" dt="2022-08-18T18:32:41.705" v="807"/>
          <ac:grpSpMkLst>
            <pc:docMk/>
            <pc:sldMk cId="609657497" sldId="269"/>
            <ac:grpSpMk id="105" creationId="{44E06636-FD81-4CFB-877B-32085067C3D3}"/>
          </ac:grpSpMkLst>
        </pc:grpChg>
        <pc:grpChg chg="add del">
          <ac:chgData name="Barbara H. Brewer" userId="S::bhbrewer@mauryk12.org::41548fef-cab2-40cb-b317-887447ee3a28" providerId="AD" clId="Web-{BCF374E1-5E88-3C8D-9CE8-3966FE15A547}" dt="2022-08-18T18:32:56.409" v="811"/>
          <ac:grpSpMkLst>
            <pc:docMk/>
            <pc:sldMk cId="609657497" sldId="269"/>
            <ac:grpSpMk id="137" creationId="{B437F5FC-01F7-4EB4-81E7-C27D917E9554}"/>
          </ac:grpSpMkLst>
        </pc:grpChg>
        <pc:grpChg chg="add del">
          <ac:chgData name="Barbara H. Brewer" userId="S::bhbrewer@mauryk12.org::41548fef-cab2-40cb-b317-887447ee3a28" providerId="AD" clId="Web-{BCF374E1-5E88-3C8D-9CE8-3966FE15A547}" dt="2022-08-18T18:33:31.942" v="814"/>
          <ac:grpSpMkLst>
            <pc:docMk/>
            <pc:sldMk cId="609657497" sldId="269"/>
            <ac:grpSpMk id="143" creationId="{F87AAF7B-2090-475D-9C3E-FDC03DD87A88}"/>
          </ac:grpSpMkLst>
        </pc:grpChg>
        <pc:grpChg chg="add">
          <ac:chgData name="Barbara H. Brewer" userId="S::bhbrewer@mauryk12.org::41548fef-cab2-40cb-b317-887447ee3a28" providerId="AD" clId="Web-{BCF374E1-5E88-3C8D-9CE8-3966FE15A547}" dt="2022-08-18T18:33:31.942" v="814"/>
          <ac:grpSpMkLst>
            <pc:docMk/>
            <pc:sldMk cId="609657497" sldId="269"/>
            <ac:grpSpMk id="154" creationId="{4F1F7357-8633-4CE7-BF80-475EE8A2FAEA}"/>
          </ac:grpSpMkLst>
        </pc:grpChg>
        <pc:graphicFrameChg chg="add">
          <ac:chgData name="Barbara H. Brewer" userId="S::bhbrewer@mauryk12.org::41548fef-cab2-40cb-b317-887447ee3a28" providerId="AD" clId="Web-{BCF374E1-5E88-3C8D-9CE8-3966FE15A547}" dt="2022-08-18T18:33:31.942" v="814"/>
          <ac:graphicFrameMkLst>
            <pc:docMk/>
            <pc:sldMk cId="609657497" sldId="269"/>
            <ac:graphicFrameMk id="148" creationId="{82C3D369-0130-8214-7D14-E5F34F713E70}"/>
          </ac:graphicFrameMkLst>
        </pc:graphicFrameChg>
        <pc:picChg chg="add del">
          <ac:chgData name="Barbara H. Brewer" userId="S::bhbrewer@mauryk12.org::41548fef-cab2-40cb-b317-887447ee3a28" providerId="AD" clId="Web-{BCF374E1-5E88-3C8D-9CE8-3966FE15A547}" dt="2022-08-18T18:31:18.747" v="786"/>
          <ac:picMkLst>
            <pc:docMk/>
            <pc:sldMk cId="609657497" sldId="269"/>
            <ac:picMk id="39" creationId="{3E4FAB75-FD87-6744-DF9B-3902349BBAF2}"/>
          </ac:picMkLst>
        </pc:picChg>
        <pc:picChg chg="add del">
          <ac:chgData name="Barbara H. Brewer" userId="S::bhbrewer@mauryk12.org::41548fef-cab2-40cb-b317-887447ee3a28" providerId="AD" clId="Web-{BCF374E1-5E88-3C8D-9CE8-3966FE15A547}" dt="2022-08-18T18:32:41.705" v="807"/>
          <ac:picMkLst>
            <pc:docMk/>
            <pc:sldMk cId="609657497" sldId="269"/>
            <ac:picMk id="99" creationId="{C0EE3FC1-B553-6A4E-900E-5F908769BB3C}"/>
          </ac:picMkLst>
        </pc:picChg>
        <pc:cxnChg chg="add del">
          <ac:chgData name="Barbara H. Brewer" userId="S::bhbrewer@mauryk12.org::41548fef-cab2-40cb-b317-887447ee3a28" providerId="AD" clId="Web-{BCF374E1-5E88-3C8D-9CE8-3966FE15A547}" dt="2022-08-18T18:32:56.424" v="812"/>
          <ac:cxnSpMkLst>
            <pc:docMk/>
            <pc:sldMk cId="609657497" sldId="269"/>
            <ac:cxnSpMk id="67" creationId="{68B6AB33-DFE6-4FE4-94FE-C9E25424AD16}"/>
          </ac:cxnSpMkLst>
        </pc:cxnChg>
        <pc:cxnChg chg="add del">
          <ac:chgData name="Barbara H. Brewer" userId="S::bhbrewer@mauryk12.org::41548fef-cab2-40cb-b317-887447ee3a28" providerId="AD" clId="Web-{BCF374E1-5E88-3C8D-9CE8-3966FE15A547}" dt="2022-08-18T18:32:47.815" v="809"/>
          <ac:cxnSpMkLst>
            <pc:docMk/>
            <pc:sldMk cId="609657497" sldId="269"/>
            <ac:cxnSpMk id="129" creationId="{68B6AB33-DFE6-4FE4-94FE-C9E25424AD16}"/>
          </ac:cxnSpMkLst>
        </pc:cxnChg>
        <pc:cxnChg chg="add del">
          <ac:chgData name="Barbara H. Brewer" userId="S::bhbrewer@mauryk12.org::41548fef-cab2-40cb-b317-887447ee3a28" providerId="AD" clId="Web-{BCF374E1-5E88-3C8D-9CE8-3966FE15A547}" dt="2022-08-18T18:33:31.942" v="814"/>
          <ac:cxnSpMkLst>
            <pc:docMk/>
            <pc:sldMk cId="609657497" sldId="269"/>
            <ac:cxnSpMk id="146" creationId="{68B6AB33-DFE6-4FE4-94FE-C9E25424AD16}"/>
          </ac:cxnSpMkLst>
        </pc:cxnChg>
      </pc:sldChg>
      <pc:sldChg chg="addSp delSp modSp new mod setBg setClrOvrMap">
        <pc:chgData name="Barbara H. Brewer" userId="S::bhbrewer@mauryk12.org::41548fef-cab2-40cb-b317-887447ee3a28" providerId="AD" clId="Web-{BCF374E1-5E88-3C8D-9CE8-3966FE15A547}" dt="2022-08-18T18:37:11.283" v="852" actId="20577"/>
        <pc:sldMkLst>
          <pc:docMk/>
          <pc:sldMk cId="4141913293" sldId="270"/>
        </pc:sldMkLst>
        <pc:spChg chg="mod">
          <ac:chgData name="Barbara H. Brewer" userId="S::bhbrewer@mauryk12.org::41548fef-cab2-40cb-b317-887447ee3a28" providerId="AD" clId="Web-{BCF374E1-5E88-3C8D-9CE8-3966FE15A547}" dt="2022-08-18T18:36:35.312" v="841"/>
          <ac:spMkLst>
            <pc:docMk/>
            <pc:sldMk cId="4141913293" sldId="270"/>
            <ac:spMk id="2" creationId="{3A5A0A1D-9FB6-5615-E357-D3D995952797}"/>
          </ac:spMkLst>
        </pc:spChg>
        <pc:spChg chg="del mod">
          <ac:chgData name="Barbara H. Brewer" userId="S::bhbrewer@mauryk12.org::41548fef-cab2-40cb-b317-887447ee3a28" providerId="AD" clId="Web-{BCF374E1-5E88-3C8D-9CE8-3966FE15A547}" dt="2022-08-18T18:34:32.696" v="837"/>
          <ac:spMkLst>
            <pc:docMk/>
            <pc:sldMk cId="4141913293" sldId="270"/>
            <ac:spMk id="3" creationId="{15305CCC-5A95-2829-CB78-F023DF6376CE}"/>
          </ac:spMkLst>
        </pc:spChg>
        <pc:spChg chg="add mod">
          <ac:chgData name="Barbara H. Brewer" userId="S::bhbrewer@mauryk12.org::41548fef-cab2-40cb-b317-887447ee3a28" providerId="AD" clId="Web-{BCF374E1-5E88-3C8D-9CE8-3966FE15A547}" dt="2022-08-18T18:37:11.283" v="852" actId="20577"/>
          <ac:spMkLst>
            <pc:docMk/>
            <pc:sldMk cId="4141913293" sldId="270"/>
            <ac:spMk id="4" creationId="{2AAA5D85-0887-2F40-7B77-C5E2C0C719B9}"/>
          </ac:spMkLst>
        </pc:spChg>
        <pc:spChg chg="add del">
          <ac:chgData name="Barbara H. Brewer" userId="S::bhbrewer@mauryk12.org::41548fef-cab2-40cb-b317-887447ee3a28" providerId="AD" clId="Web-{BCF374E1-5E88-3C8D-9CE8-3966FE15A547}" dt="2022-08-18T18:34:32.696" v="837"/>
          <ac:spMkLst>
            <pc:docMk/>
            <pc:sldMk cId="4141913293" sldId="270"/>
            <ac:spMk id="8" creationId="{90F08744-9D7B-4693-B8D6-2A5210AE96F6}"/>
          </ac:spMkLst>
        </pc:spChg>
        <pc:spChg chg="add del">
          <ac:chgData name="Barbara H. Brewer" userId="S::bhbrewer@mauryk12.org::41548fef-cab2-40cb-b317-887447ee3a28" providerId="AD" clId="Web-{BCF374E1-5E88-3C8D-9CE8-3966FE15A547}" dt="2022-08-18T18:34:32.696" v="837"/>
          <ac:spMkLst>
            <pc:docMk/>
            <pc:sldMk cId="4141913293" sldId="270"/>
            <ac:spMk id="10" creationId="{5B2E630F-F386-44FA-B1A1-C10A9BF4346C}"/>
          </ac:spMkLst>
        </pc:spChg>
        <pc:spChg chg="add del">
          <ac:chgData name="Barbara H. Brewer" userId="S::bhbrewer@mauryk12.org::41548fef-cab2-40cb-b317-887447ee3a28" providerId="AD" clId="Web-{BCF374E1-5E88-3C8D-9CE8-3966FE15A547}" dt="2022-08-18T18:34:32.696" v="837"/>
          <ac:spMkLst>
            <pc:docMk/>
            <pc:sldMk cId="4141913293" sldId="270"/>
            <ac:spMk id="12" creationId="{73567C09-8B4D-49A6-A711-C44C5807D8DD}"/>
          </ac:spMkLst>
        </pc:spChg>
        <pc:spChg chg="add del">
          <ac:chgData name="Barbara H. Brewer" userId="S::bhbrewer@mauryk12.org::41548fef-cab2-40cb-b317-887447ee3a28" providerId="AD" clId="Web-{BCF374E1-5E88-3C8D-9CE8-3966FE15A547}" dt="2022-08-18T18:36:35.312" v="841"/>
          <ac:spMkLst>
            <pc:docMk/>
            <pc:sldMk cId="4141913293" sldId="270"/>
            <ac:spMk id="44" creationId="{2B94C19D-E7A2-4CDE-A897-35F2BC959B9A}"/>
          </ac:spMkLst>
        </pc:spChg>
        <pc:spChg chg="add">
          <ac:chgData name="Barbara H. Brewer" userId="S::bhbrewer@mauryk12.org::41548fef-cab2-40cb-b317-887447ee3a28" providerId="AD" clId="Web-{BCF374E1-5E88-3C8D-9CE8-3966FE15A547}" dt="2022-08-18T18:36:35.312" v="841"/>
          <ac:spMkLst>
            <pc:docMk/>
            <pc:sldMk cId="4141913293" sldId="270"/>
            <ac:spMk id="75" creationId="{59C0AD34-689A-4954-B857-28A56A031CCA}"/>
          </ac:spMkLst>
        </pc:spChg>
        <pc:spChg chg="add">
          <ac:chgData name="Barbara H. Brewer" userId="S::bhbrewer@mauryk12.org::41548fef-cab2-40cb-b317-887447ee3a28" providerId="AD" clId="Web-{BCF374E1-5E88-3C8D-9CE8-3966FE15A547}" dt="2022-08-18T18:36:35.312" v="841"/>
          <ac:spMkLst>
            <pc:docMk/>
            <pc:sldMk cId="4141913293" sldId="270"/>
            <ac:spMk id="100" creationId="{0D46847E-DF7B-4BE5-BA10-97AFF961CC86}"/>
          </ac:spMkLst>
        </pc:spChg>
        <pc:spChg chg="add">
          <ac:chgData name="Barbara H. Brewer" userId="S::bhbrewer@mauryk12.org::41548fef-cab2-40cb-b317-887447ee3a28" providerId="AD" clId="Web-{BCF374E1-5E88-3C8D-9CE8-3966FE15A547}" dt="2022-08-18T18:36:35.312" v="841"/>
          <ac:spMkLst>
            <pc:docMk/>
            <pc:sldMk cId="4141913293" sldId="270"/>
            <ac:spMk id="102" creationId="{227E50E2-800F-4574-8926-D1DB68914B2C}"/>
          </ac:spMkLst>
        </pc:spChg>
        <pc:spChg chg="add">
          <ac:chgData name="Barbara H. Brewer" userId="S::bhbrewer@mauryk12.org::41548fef-cab2-40cb-b317-887447ee3a28" providerId="AD" clId="Web-{BCF374E1-5E88-3C8D-9CE8-3966FE15A547}" dt="2022-08-18T18:36:35.312" v="841"/>
          <ac:spMkLst>
            <pc:docMk/>
            <pc:sldMk cId="4141913293" sldId="270"/>
            <ac:spMk id="104" creationId="{7DC56226-648F-4399-93F6-94D24B604695}"/>
          </ac:spMkLst>
        </pc:spChg>
        <pc:grpChg chg="add del">
          <ac:chgData name="Barbara H. Brewer" userId="S::bhbrewer@mauryk12.org::41548fef-cab2-40cb-b317-887447ee3a28" providerId="AD" clId="Web-{BCF374E1-5E88-3C8D-9CE8-3966FE15A547}" dt="2022-08-18T18:36:35.312" v="841"/>
          <ac:grpSpMkLst>
            <pc:docMk/>
            <pc:sldMk cId="4141913293" sldId="270"/>
            <ac:grpSpMk id="18" creationId="{2DAE3342-9DFC-49D4-B09C-25E310769317}"/>
          </ac:grpSpMkLst>
        </pc:grpChg>
        <pc:grpChg chg="add del">
          <ac:chgData name="Barbara H. Brewer" userId="S::bhbrewer@mauryk12.org::41548fef-cab2-40cb-b317-887447ee3a28" providerId="AD" clId="Web-{BCF374E1-5E88-3C8D-9CE8-3966FE15A547}" dt="2022-08-18T18:36:35.312" v="841"/>
          <ac:grpSpMkLst>
            <pc:docMk/>
            <pc:sldMk cId="4141913293" sldId="270"/>
            <ac:grpSpMk id="39" creationId="{B54F73D8-62C2-4127-9D19-01219BBB9942}"/>
          </ac:grpSpMkLst>
        </pc:grpChg>
        <pc:grpChg chg="add del">
          <ac:chgData name="Barbara H. Brewer" userId="S::bhbrewer@mauryk12.org::41548fef-cab2-40cb-b317-887447ee3a28" providerId="AD" clId="Web-{BCF374E1-5E88-3C8D-9CE8-3966FE15A547}" dt="2022-08-18T18:36:35.312" v="841"/>
          <ac:grpSpMkLst>
            <pc:docMk/>
            <pc:sldMk cId="4141913293" sldId="270"/>
            <ac:grpSpMk id="46" creationId="{75E99E3F-7A89-4769-AAB0-DC0E42BE12E3}"/>
          </ac:grpSpMkLst>
        </pc:grpChg>
        <pc:grpChg chg="add del">
          <ac:chgData name="Barbara H. Brewer" userId="S::bhbrewer@mauryk12.org::41548fef-cab2-40cb-b317-887447ee3a28" providerId="AD" clId="Web-{BCF374E1-5E88-3C8D-9CE8-3966FE15A547}" dt="2022-08-18T18:36:35.312" v="841"/>
          <ac:grpSpMkLst>
            <pc:docMk/>
            <pc:sldMk cId="4141913293" sldId="270"/>
            <ac:grpSpMk id="67" creationId="{21B67326-1D79-49D3-9B25-28080FDFF9BB}"/>
          </ac:grpSpMkLst>
        </pc:grpChg>
        <pc:grpChg chg="add">
          <ac:chgData name="Barbara H. Brewer" userId="S::bhbrewer@mauryk12.org::41548fef-cab2-40cb-b317-887447ee3a28" providerId="AD" clId="Web-{BCF374E1-5E88-3C8D-9CE8-3966FE15A547}" dt="2022-08-18T18:36:35.312" v="841"/>
          <ac:grpSpMkLst>
            <pc:docMk/>
            <pc:sldMk cId="4141913293" sldId="270"/>
            <ac:grpSpMk id="77" creationId="{2EF251E5-B061-410C-B249-58C6857613E1}"/>
          </ac:grpSpMkLst>
        </pc:grpChg>
        <pc:picChg chg="add mod">
          <ac:chgData name="Barbara H. Brewer" userId="S::bhbrewer@mauryk12.org::41548fef-cab2-40cb-b317-887447ee3a28" providerId="AD" clId="Web-{BCF374E1-5E88-3C8D-9CE8-3966FE15A547}" dt="2022-08-18T18:36:35.312" v="841"/>
          <ac:picMkLst>
            <pc:docMk/>
            <pc:sldMk cId="4141913293" sldId="270"/>
            <ac:picMk id="14" creationId="{E9FD9F60-77E9-D31F-FF9C-61C130932963}"/>
          </ac:picMkLst>
        </pc:picChg>
      </pc:sldChg>
      <pc:sldChg chg="addSp delSp modSp new mod setBg">
        <pc:chgData name="Barbara H. Brewer" userId="S::bhbrewer@mauryk12.org::41548fef-cab2-40cb-b317-887447ee3a28" providerId="AD" clId="Web-{BCF374E1-5E88-3C8D-9CE8-3966FE15A547}" dt="2022-08-18T18:41:33.235" v="883" actId="20577"/>
        <pc:sldMkLst>
          <pc:docMk/>
          <pc:sldMk cId="3472775595" sldId="271"/>
        </pc:sldMkLst>
        <pc:spChg chg="mod">
          <ac:chgData name="Barbara H. Brewer" userId="S::bhbrewer@mauryk12.org::41548fef-cab2-40cb-b317-887447ee3a28" providerId="AD" clId="Web-{BCF374E1-5E88-3C8D-9CE8-3966FE15A547}" dt="2022-08-18T18:39:25.493" v="871" actId="20577"/>
          <ac:spMkLst>
            <pc:docMk/>
            <pc:sldMk cId="3472775595" sldId="271"/>
            <ac:spMk id="2" creationId="{6C975E4F-8507-D841-FC91-B981414879BE}"/>
          </ac:spMkLst>
        </pc:spChg>
        <pc:spChg chg="add del mod">
          <ac:chgData name="Barbara H. Brewer" userId="S::bhbrewer@mauryk12.org::41548fef-cab2-40cb-b317-887447ee3a28" providerId="AD" clId="Web-{BCF374E1-5E88-3C8D-9CE8-3966FE15A547}" dt="2022-08-18T18:39:16.212" v="869"/>
          <ac:spMkLst>
            <pc:docMk/>
            <pc:sldMk cId="3472775595" sldId="271"/>
            <ac:spMk id="3" creationId="{D43B9E26-5AE8-AF20-C363-12F646ADA04F}"/>
          </ac:spMkLst>
        </pc:spChg>
        <pc:spChg chg="add del">
          <ac:chgData name="Barbara H. Brewer" userId="S::bhbrewer@mauryk12.org::41548fef-cab2-40cb-b317-887447ee3a28" providerId="AD" clId="Web-{BCF374E1-5E88-3C8D-9CE8-3966FE15A547}" dt="2022-08-18T18:38:14.677" v="861"/>
          <ac:spMkLst>
            <pc:docMk/>
            <pc:sldMk cId="3472775595" sldId="271"/>
            <ac:spMk id="8" creationId="{E2366EBA-92FD-44AE-87A9-25E5135EB2C9}"/>
          </ac:spMkLst>
        </pc:spChg>
        <pc:spChg chg="add del">
          <ac:chgData name="Barbara H. Brewer" userId="S::bhbrewer@mauryk12.org::41548fef-cab2-40cb-b317-887447ee3a28" providerId="AD" clId="Web-{BCF374E1-5E88-3C8D-9CE8-3966FE15A547}" dt="2022-08-18T18:38:14.677" v="861"/>
          <ac:spMkLst>
            <pc:docMk/>
            <pc:sldMk cId="3472775595" sldId="271"/>
            <ac:spMk id="33" creationId="{7C462C46-EFB7-4580-9921-DFC346FCC3C2}"/>
          </ac:spMkLst>
        </pc:spChg>
        <pc:spChg chg="add del">
          <ac:chgData name="Barbara H. Brewer" userId="S::bhbrewer@mauryk12.org::41548fef-cab2-40cb-b317-887447ee3a28" providerId="AD" clId="Web-{BCF374E1-5E88-3C8D-9CE8-3966FE15A547}" dt="2022-08-18T18:38:14.677" v="861"/>
          <ac:spMkLst>
            <pc:docMk/>
            <pc:sldMk cId="3472775595" sldId="271"/>
            <ac:spMk id="35" creationId="{B8B918B4-AB10-4E3A-916E-A9625586EA47}"/>
          </ac:spMkLst>
        </pc:spChg>
        <pc:spChg chg="add del">
          <ac:chgData name="Barbara H. Brewer" userId="S::bhbrewer@mauryk12.org::41548fef-cab2-40cb-b317-887447ee3a28" providerId="AD" clId="Web-{BCF374E1-5E88-3C8D-9CE8-3966FE15A547}" dt="2022-08-18T18:39:16.212" v="869"/>
          <ac:spMkLst>
            <pc:docMk/>
            <pc:sldMk cId="3472775595" sldId="271"/>
            <ac:spMk id="40" creationId="{E2366EBA-92FD-44AE-87A9-25E5135EB2C9}"/>
          </ac:spMkLst>
        </pc:spChg>
        <pc:spChg chg="add del">
          <ac:chgData name="Barbara H. Brewer" userId="S::bhbrewer@mauryk12.org::41548fef-cab2-40cb-b317-887447ee3a28" providerId="AD" clId="Web-{BCF374E1-5E88-3C8D-9CE8-3966FE15A547}" dt="2022-08-18T18:39:16.212" v="869"/>
          <ac:spMkLst>
            <pc:docMk/>
            <pc:sldMk cId="3472775595" sldId="271"/>
            <ac:spMk id="65" creationId="{7C462C46-EFB7-4580-9921-DFC346FCC3C2}"/>
          </ac:spMkLst>
        </pc:spChg>
        <pc:spChg chg="add del">
          <ac:chgData name="Barbara H. Brewer" userId="S::bhbrewer@mauryk12.org::41548fef-cab2-40cb-b317-887447ee3a28" providerId="AD" clId="Web-{BCF374E1-5E88-3C8D-9CE8-3966FE15A547}" dt="2022-08-18T18:39:16.212" v="869"/>
          <ac:spMkLst>
            <pc:docMk/>
            <pc:sldMk cId="3472775595" sldId="271"/>
            <ac:spMk id="67" creationId="{B8B918B4-AB10-4E3A-916E-A9625586EA47}"/>
          </ac:spMkLst>
        </pc:spChg>
        <pc:spChg chg="add">
          <ac:chgData name="Barbara H. Brewer" userId="S::bhbrewer@mauryk12.org::41548fef-cab2-40cb-b317-887447ee3a28" providerId="AD" clId="Web-{BCF374E1-5E88-3C8D-9CE8-3966FE15A547}" dt="2022-08-18T18:39:16.212" v="869"/>
          <ac:spMkLst>
            <pc:docMk/>
            <pc:sldMk cId="3472775595" sldId="271"/>
            <ac:spMk id="72" creationId="{E2366EBA-92FD-44AE-87A9-25E5135EB2C9}"/>
          </ac:spMkLst>
        </pc:spChg>
        <pc:spChg chg="add">
          <ac:chgData name="Barbara H. Brewer" userId="S::bhbrewer@mauryk12.org::41548fef-cab2-40cb-b317-887447ee3a28" providerId="AD" clId="Web-{BCF374E1-5E88-3C8D-9CE8-3966FE15A547}" dt="2022-08-18T18:39:16.212" v="869"/>
          <ac:spMkLst>
            <pc:docMk/>
            <pc:sldMk cId="3472775595" sldId="271"/>
            <ac:spMk id="97" creationId="{7C462C46-EFB7-4580-9921-DFC346FCC3C2}"/>
          </ac:spMkLst>
        </pc:spChg>
        <pc:spChg chg="add del">
          <ac:chgData name="Barbara H. Brewer" userId="S::bhbrewer@mauryk12.org::41548fef-cab2-40cb-b317-887447ee3a28" providerId="AD" clId="Web-{BCF374E1-5E88-3C8D-9CE8-3966FE15A547}" dt="2022-08-18T18:39:16.212" v="868"/>
          <ac:spMkLst>
            <pc:docMk/>
            <pc:sldMk cId="3472775595" sldId="271"/>
            <ac:spMk id="99" creationId="{2B94C19D-E7A2-4CDE-A897-35F2BC959B9A}"/>
          </ac:spMkLst>
        </pc:spChg>
        <pc:spChg chg="add">
          <ac:chgData name="Barbara H. Brewer" userId="S::bhbrewer@mauryk12.org::41548fef-cab2-40cb-b317-887447ee3a28" providerId="AD" clId="Web-{BCF374E1-5E88-3C8D-9CE8-3966FE15A547}" dt="2022-08-18T18:39:16.212" v="869"/>
          <ac:spMkLst>
            <pc:docMk/>
            <pc:sldMk cId="3472775595" sldId="271"/>
            <ac:spMk id="128" creationId="{B8B918B4-AB10-4E3A-916E-A9625586EA47}"/>
          </ac:spMkLst>
        </pc:spChg>
        <pc:spChg chg="add mod">
          <ac:chgData name="Barbara H. Brewer" userId="S::bhbrewer@mauryk12.org::41548fef-cab2-40cb-b317-887447ee3a28" providerId="AD" clId="Web-{BCF374E1-5E88-3C8D-9CE8-3966FE15A547}" dt="2022-08-18T18:41:33.235" v="883" actId="20577"/>
          <ac:spMkLst>
            <pc:docMk/>
            <pc:sldMk cId="3472775595" sldId="271"/>
            <ac:spMk id="129" creationId="{D43B9E26-5AE8-AF20-C363-12F646ADA04F}"/>
          </ac:spMkLst>
        </pc:spChg>
        <pc:grpChg chg="add del">
          <ac:chgData name="Barbara H. Brewer" userId="S::bhbrewer@mauryk12.org::41548fef-cab2-40cb-b317-887447ee3a28" providerId="AD" clId="Web-{BCF374E1-5E88-3C8D-9CE8-3966FE15A547}" dt="2022-08-18T18:38:14.677" v="861"/>
          <ac:grpSpMkLst>
            <pc:docMk/>
            <pc:sldMk cId="3472775595" sldId="271"/>
            <ac:grpSpMk id="10" creationId="{B437F5FC-01F7-4EB4-81E7-C27D917E9554}"/>
          </ac:grpSpMkLst>
        </pc:grpChg>
        <pc:grpChg chg="add del">
          <ac:chgData name="Barbara H. Brewer" userId="S::bhbrewer@mauryk12.org::41548fef-cab2-40cb-b317-887447ee3a28" providerId="AD" clId="Web-{BCF374E1-5E88-3C8D-9CE8-3966FE15A547}" dt="2022-08-18T18:39:16.212" v="869"/>
          <ac:grpSpMkLst>
            <pc:docMk/>
            <pc:sldMk cId="3472775595" sldId="271"/>
            <ac:grpSpMk id="42" creationId="{B437F5FC-01F7-4EB4-81E7-C27D917E9554}"/>
          </ac:grpSpMkLst>
        </pc:grpChg>
        <pc:grpChg chg="add del">
          <ac:chgData name="Barbara H. Brewer" userId="S::bhbrewer@mauryk12.org::41548fef-cab2-40cb-b317-887447ee3a28" providerId="AD" clId="Web-{BCF374E1-5E88-3C8D-9CE8-3966FE15A547}" dt="2022-08-18T18:39:16.212" v="868"/>
          <ac:grpSpMkLst>
            <pc:docMk/>
            <pc:sldMk cId="3472775595" sldId="271"/>
            <ac:grpSpMk id="73" creationId="{2DAE3342-9DFC-49D4-B09C-25E310769317}"/>
          </ac:grpSpMkLst>
        </pc:grpChg>
        <pc:grpChg chg="add">
          <ac:chgData name="Barbara H. Brewer" userId="S::bhbrewer@mauryk12.org::41548fef-cab2-40cb-b317-887447ee3a28" providerId="AD" clId="Web-{BCF374E1-5E88-3C8D-9CE8-3966FE15A547}" dt="2022-08-18T18:39:16.212" v="869"/>
          <ac:grpSpMkLst>
            <pc:docMk/>
            <pc:sldMk cId="3472775595" sldId="271"/>
            <ac:grpSpMk id="74" creationId="{B437F5FC-01F7-4EB4-81E7-C27D917E9554}"/>
          </ac:grpSpMkLst>
        </pc:grpChg>
        <pc:grpChg chg="add del">
          <ac:chgData name="Barbara H. Brewer" userId="S::bhbrewer@mauryk12.org::41548fef-cab2-40cb-b317-887447ee3a28" providerId="AD" clId="Web-{BCF374E1-5E88-3C8D-9CE8-3966FE15A547}" dt="2022-08-18T18:39:16.212" v="868"/>
          <ac:grpSpMkLst>
            <pc:docMk/>
            <pc:sldMk cId="3472775595" sldId="271"/>
            <ac:grpSpMk id="94" creationId="{B54F73D8-62C2-4127-9D19-01219BBB9942}"/>
          </ac:grpSpMkLst>
        </pc:grpChg>
        <pc:grpChg chg="add del">
          <ac:chgData name="Barbara H. Brewer" userId="S::bhbrewer@mauryk12.org::41548fef-cab2-40cb-b317-887447ee3a28" providerId="AD" clId="Web-{BCF374E1-5E88-3C8D-9CE8-3966FE15A547}" dt="2022-08-18T18:39:16.212" v="868"/>
          <ac:grpSpMkLst>
            <pc:docMk/>
            <pc:sldMk cId="3472775595" sldId="271"/>
            <ac:grpSpMk id="101" creationId="{75E99E3F-7A89-4769-AAB0-DC0E42BE12E3}"/>
          </ac:grpSpMkLst>
        </pc:grpChg>
        <pc:grpChg chg="add del">
          <ac:chgData name="Barbara H. Brewer" userId="S::bhbrewer@mauryk12.org::41548fef-cab2-40cb-b317-887447ee3a28" providerId="AD" clId="Web-{BCF374E1-5E88-3C8D-9CE8-3966FE15A547}" dt="2022-08-18T18:39:16.212" v="868"/>
          <ac:grpSpMkLst>
            <pc:docMk/>
            <pc:sldMk cId="3472775595" sldId="271"/>
            <ac:grpSpMk id="122" creationId="{21B67326-1D79-49D3-9B25-28080FDFF9BB}"/>
          </ac:grpSpMkLst>
        </pc:grpChg>
        <pc:picChg chg="add del">
          <ac:chgData name="Barbara H. Brewer" userId="S::bhbrewer@mauryk12.org::41548fef-cab2-40cb-b317-887447ee3a28" providerId="AD" clId="Web-{BCF374E1-5E88-3C8D-9CE8-3966FE15A547}" dt="2022-08-18T18:39:16.212" v="868"/>
          <ac:picMkLst>
            <pc:docMk/>
            <pc:sldMk cId="3472775595" sldId="271"/>
            <ac:picMk id="69" creationId="{053AEA4E-6F58-DCF8-963A-80538173BEF2}"/>
          </ac:picMkLst>
        </pc:picChg>
      </pc:sldChg>
      <pc:sldChg chg="addSp delSp modSp new mod setBg">
        <pc:chgData name="Barbara H. Brewer" userId="S::bhbrewer@mauryk12.org::41548fef-cab2-40cb-b317-887447ee3a28" providerId="AD" clId="Web-{BCF374E1-5E88-3C8D-9CE8-3966FE15A547}" dt="2022-08-18T18:45:57.516" v="943" actId="20577"/>
        <pc:sldMkLst>
          <pc:docMk/>
          <pc:sldMk cId="2801064332" sldId="272"/>
        </pc:sldMkLst>
        <pc:spChg chg="mod">
          <ac:chgData name="Barbara H. Brewer" userId="S::bhbrewer@mauryk12.org::41548fef-cab2-40cb-b317-887447ee3a28" providerId="AD" clId="Web-{BCF374E1-5E88-3C8D-9CE8-3966FE15A547}" dt="2022-08-18T18:43:55.384" v="911" actId="20577"/>
          <ac:spMkLst>
            <pc:docMk/>
            <pc:sldMk cId="2801064332" sldId="272"/>
            <ac:spMk id="2" creationId="{5DAF2842-72DA-662D-3DD9-861F9C046EA5}"/>
          </ac:spMkLst>
        </pc:spChg>
        <pc:spChg chg="add del mod">
          <ac:chgData name="Barbara H. Brewer" userId="S::bhbrewer@mauryk12.org::41548fef-cab2-40cb-b317-887447ee3a28" providerId="AD" clId="Web-{BCF374E1-5E88-3C8D-9CE8-3966FE15A547}" dt="2022-08-18T18:42:20.175" v="908"/>
          <ac:spMkLst>
            <pc:docMk/>
            <pc:sldMk cId="2801064332" sldId="272"/>
            <ac:spMk id="3" creationId="{6B6EBDF0-67A1-A748-CC73-CA18AEE68148}"/>
          </ac:spMkLst>
        </pc:spChg>
        <pc:spChg chg="add del">
          <ac:chgData name="Barbara H. Brewer" userId="S::bhbrewer@mauryk12.org::41548fef-cab2-40cb-b317-887447ee3a28" providerId="AD" clId="Web-{BCF374E1-5E88-3C8D-9CE8-3966FE15A547}" dt="2022-08-18T18:42:20.175" v="908"/>
          <ac:spMkLst>
            <pc:docMk/>
            <pc:sldMk cId="2801064332" sldId="272"/>
            <ac:spMk id="8" creationId="{F3C5918A-1DC5-4CF3-AA27-00AA3088AA9F}"/>
          </ac:spMkLst>
        </pc:spChg>
        <pc:spChg chg="add del">
          <ac:chgData name="Barbara H. Brewer" userId="S::bhbrewer@mauryk12.org::41548fef-cab2-40cb-b317-887447ee3a28" providerId="AD" clId="Web-{BCF374E1-5E88-3C8D-9CE8-3966FE15A547}" dt="2022-08-18T18:42:20.175" v="908"/>
          <ac:spMkLst>
            <pc:docMk/>
            <pc:sldMk cId="2801064332" sldId="272"/>
            <ac:spMk id="10" creationId="{B786683A-6FD6-4BF7-B3B0-DC397677391F}"/>
          </ac:spMkLst>
        </pc:spChg>
        <pc:spChg chg="add del">
          <ac:chgData name="Barbara H. Brewer" userId="S::bhbrewer@mauryk12.org::41548fef-cab2-40cb-b317-887447ee3a28" providerId="AD" clId="Web-{BCF374E1-5E88-3C8D-9CE8-3966FE15A547}" dt="2022-08-18T18:42:20.175" v="908"/>
          <ac:spMkLst>
            <pc:docMk/>
            <pc:sldMk cId="2801064332" sldId="272"/>
            <ac:spMk id="12" creationId="{05169E50-59FB-4AEE-B61D-44A882A4CD2C}"/>
          </ac:spMkLst>
        </pc:spChg>
        <pc:spChg chg="add del">
          <ac:chgData name="Barbara H. Brewer" userId="S::bhbrewer@mauryk12.org::41548fef-cab2-40cb-b317-887447ee3a28" providerId="AD" clId="Web-{BCF374E1-5E88-3C8D-9CE8-3966FE15A547}" dt="2022-08-18T18:42:20.175" v="908"/>
          <ac:spMkLst>
            <pc:docMk/>
            <pc:sldMk cId="2801064332" sldId="272"/>
            <ac:spMk id="14" creationId="{117C30F0-5A38-4B60-B632-3AF7C2780824}"/>
          </ac:spMkLst>
        </pc:spChg>
        <pc:spChg chg="add del">
          <ac:chgData name="Barbara H. Brewer" userId="S::bhbrewer@mauryk12.org::41548fef-cab2-40cb-b317-887447ee3a28" providerId="AD" clId="Web-{BCF374E1-5E88-3C8D-9CE8-3966FE15A547}" dt="2022-08-18T18:42:20.175" v="908"/>
          <ac:spMkLst>
            <pc:docMk/>
            <pc:sldMk cId="2801064332" sldId="272"/>
            <ac:spMk id="16" creationId="{A200CBA5-3F2B-4AAC-9F86-99AFECC19C1D}"/>
          </ac:spMkLst>
        </pc:spChg>
        <pc:spChg chg="add">
          <ac:chgData name="Barbara H. Brewer" userId="S::bhbrewer@mauryk12.org::41548fef-cab2-40cb-b317-887447ee3a28" providerId="AD" clId="Web-{BCF374E1-5E88-3C8D-9CE8-3966FE15A547}" dt="2022-08-18T18:42:20.175" v="908"/>
          <ac:spMkLst>
            <pc:docMk/>
            <pc:sldMk cId="2801064332" sldId="272"/>
            <ac:spMk id="21" creationId="{E2366EBA-92FD-44AE-87A9-25E5135EB2C9}"/>
          </ac:spMkLst>
        </pc:spChg>
        <pc:spChg chg="add">
          <ac:chgData name="Barbara H. Brewer" userId="S::bhbrewer@mauryk12.org::41548fef-cab2-40cb-b317-887447ee3a28" providerId="AD" clId="Web-{BCF374E1-5E88-3C8D-9CE8-3966FE15A547}" dt="2022-08-18T18:42:20.175" v="908"/>
          <ac:spMkLst>
            <pc:docMk/>
            <pc:sldMk cId="2801064332" sldId="272"/>
            <ac:spMk id="46" creationId="{7C462C46-EFB7-4580-9921-DFC346FCC3C2}"/>
          </ac:spMkLst>
        </pc:spChg>
        <pc:spChg chg="add del">
          <ac:chgData name="Barbara H. Brewer" userId="S::bhbrewer@mauryk12.org::41548fef-cab2-40cb-b317-887447ee3a28" providerId="AD" clId="Web-{BCF374E1-5E88-3C8D-9CE8-3966FE15A547}" dt="2022-08-18T18:42:20.160" v="907"/>
          <ac:spMkLst>
            <pc:docMk/>
            <pc:sldMk cId="2801064332" sldId="272"/>
            <ac:spMk id="48" creationId="{C6FACE84-7774-4365-AC1F-ACC4570BD58E}"/>
          </ac:spMkLst>
        </pc:spChg>
        <pc:spChg chg="add">
          <ac:chgData name="Barbara H. Brewer" userId="S::bhbrewer@mauryk12.org::41548fef-cab2-40cb-b317-887447ee3a28" providerId="AD" clId="Web-{BCF374E1-5E88-3C8D-9CE8-3966FE15A547}" dt="2022-08-18T18:42:20.175" v="908"/>
          <ac:spMkLst>
            <pc:docMk/>
            <pc:sldMk cId="2801064332" sldId="272"/>
            <ac:spMk id="77" creationId="{B8B918B4-AB10-4E3A-916E-A9625586EA47}"/>
          </ac:spMkLst>
        </pc:spChg>
        <pc:spChg chg="add mod">
          <ac:chgData name="Barbara H. Brewer" userId="S::bhbrewer@mauryk12.org::41548fef-cab2-40cb-b317-887447ee3a28" providerId="AD" clId="Web-{BCF374E1-5E88-3C8D-9CE8-3966FE15A547}" dt="2022-08-18T18:45:57.516" v="943" actId="20577"/>
          <ac:spMkLst>
            <pc:docMk/>
            <pc:sldMk cId="2801064332" sldId="272"/>
            <ac:spMk id="78" creationId="{6B6EBDF0-67A1-A748-CC73-CA18AEE68148}"/>
          </ac:spMkLst>
        </pc:spChg>
        <pc:grpChg chg="add del">
          <ac:chgData name="Barbara H. Brewer" userId="S::bhbrewer@mauryk12.org::41548fef-cab2-40cb-b317-887447ee3a28" providerId="AD" clId="Web-{BCF374E1-5E88-3C8D-9CE8-3966FE15A547}" dt="2022-08-18T18:42:20.160" v="907"/>
          <ac:grpSpMkLst>
            <pc:docMk/>
            <pc:sldMk cId="2801064332" sldId="272"/>
            <ac:grpSpMk id="22" creationId="{2DAE3342-9DFC-49D4-B09C-25E310769317}"/>
          </ac:grpSpMkLst>
        </pc:grpChg>
        <pc:grpChg chg="add">
          <ac:chgData name="Barbara H. Brewer" userId="S::bhbrewer@mauryk12.org::41548fef-cab2-40cb-b317-887447ee3a28" providerId="AD" clId="Web-{BCF374E1-5E88-3C8D-9CE8-3966FE15A547}" dt="2022-08-18T18:42:20.175" v="908"/>
          <ac:grpSpMkLst>
            <pc:docMk/>
            <pc:sldMk cId="2801064332" sldId="272"/>
            <ac:grpSpMk id="23" creationId="{B437F5FC-01F7-4EB4-81E7-C27D917E9554}"/>
          </ac:grpSpMkLst>
        </pc:grpChg>
        <pc:grpChg chg="add del">
          <ac:chgData name="Barbara H. Brewer" userId="S::bhbrewer@mauryk12.org::41548fef-cab2-40cb-b317-887447ee3a28" providerId="AD" clId="Web-{BCF374E1-5E88-3C8D-9CE8-3966FE15A547}" dt="2022-08-18T18:42:20.160" v="907"/>
          <ac:grpSpMkLst>
            <pc:docMk/>
            <pc:sldMk cId="2801064332" sldId="272"/>
            <ac:grpSpMk id="43" creationId="{B54F73D8-62C2-4127-9D19-01219BBB9942}"/>
          </ac:grpSpMkLst>
        </pc:grpChg>
        <pc:grpChg chg="add del">
          <ac:chgData name="Barbara H. Brewer" userId="S::bhbrewer@mauryk12.org::41548fef-cab2-40cb-b317-887447ee3a28" providerId="AD" clId="Web-{BCF374E1-5E88-3C8D-9CE8-3966FE15A547}" dt="2022-08-18T18:42:20.160" v="907"/>
          <ac:grpSpMkLst>
            <pc:docMk/>
            <pc:sldMk cId="2801064332" sldId="272"/>
            <ac:grpSpMk id="50" creationId="{741BA200-5D41-4654-ACFD-2FB1BB64D1C6}"/>
          </ac:grpSpMkLst>
        </pc:grpChg>
        <pc:grpChg chg="add del">
          <ac:chgData name="Barbara H. Brewer" userId="S::bhbrewer@mauryk12.org::41548fef-cab2-40cb-b317-887447ee3a28" providerId="AD" clId="Web-{BCF374E1-5E88-3C8D-9CE8-3966FE15A547}" dt="2022-08-18T18:42:20.160" v="907"/>
          <ac:grpSpMkLst>
            <pc:docMk/>
            <pc:sldMk cId="2801064332" sldId="272"/>
            <ac:grpSpMk id="71" creationId="{666FC85F-3E70-47BA-8472-4AADA1C53F74}"/>
          </ac:grpSpMkLst>
        </pc:grpChg>
        <pc:picChg chg="add del">
          <ac:chgData name="Barbara H. Brewer" userId="S::bhbrewer@mauryk12.org::41548fef-cab2-40cb-b317-887447ee3a28" providerId="AD" clId="Web-{BCF374E1-5E88-3C8D-9CE8-3966FE15A547}" dt="2022-08-18T18:42:20.160" v="907"/>
          <ac:picMkLst>
            <pc:docMk/>
            <pc:sldMk cId="2801064332" sldId="272"/>
            <ac:picMk id="18" creationId="{758B4970-1771-0B46-71C5-76037F53DB49}"/>
          </ac:picMkLst>
        </pc:picChg>
      </pc:sldChg>
      <pc:sldChg chg="addSp modSp new mod setBg">
        <pc:chgData name="Barbara H. Brewer" userId="S::bhbrewer@mauryk12.org::41548fef-cab2-40cb-b317-887447ee3a28" providerId="AD" clId="Web-{BCF374E1-5E88-3C8D-9CE8-3966FE15A547}" dt="2022-08-18T18:47:24.396" v="949" actId="20577"/>
        <pc:sldMkLst>
          <pc:docMk/>
          <pc:sldMk cId="2788026194" sldId="273"/>
        </pc:sldMkLst>
        <pc:spChg chg="mod">
          <ac:chgData name="Barbara H. Brewer" userId="S::bhbrewer@mauryk12.org::41548fef-cab2-40cb-b317-887447ee3a28" providerId="AD" clId="Web-{BCF374E1-5E88-3C8D-9CE8-3966FE15A547}" dt="2022-08-18T18:47:24.396" v="949" actId="20577"/>
          <ac:spMkLst>
            <pc:docMk/>
            <pc:sldMk cId="2788026194" sldId="273"/>
            <ac:spMk id="2" creationId="{459399D0-2C59-EA59-8097-BA8330389E3E}"/>
          </ac:spMkLst>
        </pc:spChg>
        <pc:spChg chg="mod">
          <ac:chgData name="Barbara H. Brewer" userId="S::bhbrewer@mauryk12.org::41548fef-cab2-40cb-b317-887447ee3a28" providerId="AD" clId="Web-{BCF374E1-5E88-3C8D-9CE8-3966FE15A547}" dt="2022-08-18T18:46:46.112" v="945"/>
          <ac:spMkLst>
            <pc:docMk/>
            <pc:sldMk cId="2788026194" sldId="273"/>
            <ac:spMk id="3" creationId="{3AACC900-5229-0FC6-1C57-C35CD4C8FEC5}"/>
          </ac:spMkLst>
        </pc:spChg>
        <pc:spChg chg="add">
          <ac:chgData name="Barbara H. Brewer" userId="S::bhbrewer@mauryk12.org::41548fef-cab2-40cb-b317-887447ee3a28" providerId="AD" clId="Web-{BCF374E1-5E88-3C8D-9CE8-3966FE15A547}" dt="2022-08-18T18:46:46.112" v="945"/>
          <ac:spMkLst>
            <pc:docMk/>
            <pc:sldMk cId="2788026194" sldId="273"/>
            <ac:spMk id="8" creationId="{D75627FE-0AC5-4349-AC08-45A58BEC9B8C}"/>
          </ac:spMkLst>
        </pc:spChg>
        <pc:spChg chg="add">
          <ac:chgData name="Barbara H. Brewer" userId="S::bhbrewer@mauryk12.org::41548fef-cab2-40cb-b317-887447ee3a28" providerId="AD" clId="Web-{BCF374E1-5E88-3C8D-9CE8-3966FE15A547}" dt="2022-08-18T18:46:46.112" v="945"/>
          <ac:spMkLst>
            <pc:docMk/>
            <pc:sldMk cId="2788026194" sldId="273"/>
            <ac:spMk id="33" creationId="{BC2574CF-1D35-4994-87BD-5A3378E1AB34}"/>
          </ac:spMkLst>
        </pc:spChg>
        <pc:grpChg chg="add">
          <ac:chgData name="Barbara H. Brewer" userId="S::bhbrewer@mauryk12.org::41548fef-cab2-40cb-b317-887447ee3a28" providerId="AD" clId="Web-{BCF374E1-5E88-3C8D-9CE8-3966FE15A547}" dt="2022-08-18T18:46:46.112" v="945"/>
          <ac:grpSpMkLst>
            <pc:docMk/>
            <pc:sldMk cId="2788026194" sldId="273"/>
            <ac:grpSpMk id="10" creationId="{F87AAF7B-2090-475D-9C3E-FDC03DD87A88}"/>
          </ac:grpSpMkLst>
        </pc:grpChg>
        <pc:cxnChg chg="add">
          <ac:chgData name="Barbara H. Brewer" userId="S::bhbrewer@mauryk12.org::41548fef-cab2-40cb-b317-887447ee3a28" providerId="AD" clId="Web-{BCF374E1-5E88-3C8D-9CE8-3966FE15A547}" dt="2022-08-18T18:46:46.112" v="945"/>
          <ac:cxnSpMkLst>
            <pc:docMk/>
            <pc:sldMk cId="2788026194" sldId="273"/>
            <ac:cxnSpMk id="35" creationId="{68B6AB33-DFE6-4FE4-94FE-C9E25424AD16}"/>
          </ac:cxnSpMkLst>
        </pc:cxnChg>
      </pc:sldChg>
    </pc:docChg>
  </pc:docChgLst>
  <pc:docChgLst>
    <pc:chgData name="Barbara H. Brewer" userId="S::bhbrewer@mauryk12.org::41548fef-cab2-40cb-b317-887447ee3a28" providerId="AD" clId="Web-{96E0BB8F-13F8-E7B2-B98A-E2FF097305AA}"/>
    <pc:docChg chg="modSld">
      <pc:chgData name="Barbara H. Brewer" userId="S::bhbrewer@mauryk12.org::41548fef-cab2-40cb-b317-887447ee3a28" providerId="AD" clId="Web-{96E0BB8F-13F8-E7B2-B98A-E2FF097305AA}" dt="2022-09-13T19:27:53.680" v="1" actId="20577"/>
      <pc:docMkLst>
        <pc:docMk/>
      </pc:docMkLst>
      <pc:sldChg chg="modSp">
        <pc:chgData name="Barbara H. Brewer" userId="S::bhbrewer@mauryk12.org::41548fef-cab2-40cb-b317-887447ee3a28" providerId="AD" clId="Web-{96E0BB8F-13F8-E7B2-B98A-E2FF097305AA}" dt="2022-09-13T19:27:53.680" v="1" actId="20577"/>
        <pc:sldMkLst>
          <pc:docMk/>
          <pc:sldMk cId="2244981040" sldId="274"/>
        </pc:sldMkLst>
        <pc:spChg chg="mod">
          <ac:chgData name="Barbara H. Brewer" userId="S::bhbrewer@mauryk12.org::41548fef-cab2-40cb-b317-887447ee3a28" providerId="AD" clId="Web-{96E0BB8F-13F8-E7B2-B98A-E2FF097305AA}" dt="2022-09-13T19:27:53.680" v="1" actId="20577"/>
          <ac:spMkLst>
            <pc:docMk/>
            <pc:sldMk cId="2244981040" sldId="274"/>
            <ac:spMk id="3" creationId="{EF00CF8B-985B-55DB-DC82-A531B6D57F71}"/>
          </ac:spMkLst>
        </pc:spChg>
      </pc:sldChg>
    </pc:docChg>
  </pc:docChgLst>
  <pc:docChgLst>
    <pc:chgData name="Barbara H. Brewer" userId="S::bhbrewer@mauryk12.org::41548fef-cab2-40cb-b317-887447ee3a28" providerId="AD" clId="Web-{6C073AB8-D388-00D4-D202-48227FAE6DE9}"/>
    <pc:docChg chg="addSld modSld">
      <pc:chgData name="Barbara H. Brewer" userId="S::bhbrewer@mauryk12.org::41548fef-cab2-40cb-b317-887447ee3a28" providerId="AD" clId="Web-{6C073AB8-D388-00D4-D202-48227FAE6DE9}" dt="2023-08-15T14:03:50.566" v="157"/>
      <pc:docMkLst>
        <pc:docMk/>
      </pc:docMkLst>
      <pc:sldChg chg="modSp">
        <pc:chgData name="Barbara H. Brewer" userId="S::bhbrewer@mauryk12.org::41548fef-cab2-40cb-b317-887447ee3a28" providerId="AD" clId="Web-{6C073AB8-D388-00D4-D202-48227FAE6DE9}" dt="2023-08-15T13:06:49.119" v="2" actId="20577"/>
        <pc:sldMkLst>
          <pc:docMk/>
          <pc:sldMk cId="4163580267" sldId="264"/>
        </pc:sldMkLst>
        <pc:graphicFrameChg chg="modGraphic">
          <ac:chgData name="Barbara H. Brewer" userId="S::bhbrewer@mauryk12.org::41548fef-cab2-40cb-b317-887447ee3a28" providerId="AD" clId="Web-{6C073AB8-D388-00D4-D202-48227FAE6DE9}" dt="2023-08-15T13:06:49.119" v="2" actId="20577"/>
          <ac:graphicFrameMkLst>
            <pc:docMk/>
            <pc:sldMk cId="4163580267" sldId="264"/>
            <ac:graphicFrameMk id="5" creationId="{D44CD05C-4B23-EE51-BC9B-075CF18AFC18}"/>
          </ac:graphicFrameMkLst>
        </pc:graphicFrameChg>
      </pc:sldChg>
      <pc:sldChg chg="modSp">
        <pc:chgData name="Barbara H. Brewer" userId="S::bhbrewer@mauryk12.org::41548fef-cab2-40cb-b317-887447ee3a28" providerId="AD" clId="Web-{6C073AB8-D388-00D4-D202-48227FAE6DE9}" dt="2023-08-15T13:58:24.180" v="34" actId="20577"/>
        <pc:sldMkLst>
          <pc:docMk/>
          <pc:sldMk cId="1934742129" sldId="278"/>
        </pc:sldMkLst>
        <pc:graphicFrameChg chg="modGraphic">
          <ac:chgData name="Barbara H. Brewer" userId="S::bhbrewer@mauryk12.org::41548fef-cab2-40cb-b317-887447ee3a28" providerId="AD" clId="Web-{6C073AB8-D388-00D4-D202-48227FAE6DE9}" dt="2023-08-15T13:58:24.180" v="34" actId="20577"/>
          <ac:graphicFrameMkLst>
            <pc:docMk/>
            <pc:sldMk cId="1934742129" sldId="278"/>
            <ac:graphicFrameMk id="5" creationId="{7B4B0BF9-D999-EAF7-5FB5-7083AEA6257F}"/>
          </ac:graphicFrameMkLst>
        </pc:graphicFrameChg>
      </pc:sldChg>
      <pc:sldChg chg="addSp delSp modSp new mod setBg setClrOvrMap">
        <pc:chgData name="Barbara H. Brewer" userId="S::bhbrewer@mauryk12.org::41548fef-cab2-40cb-b317-887447ee3a28" providerId="AD" clId="Web-{6C073AB8-D388-00D4-D202-48227FAE6DE9}" dt="2023-08-15T14:03:50.566" v="157"/>
        <pc:sldMkLst>
          <pc:docMk/>
          <pc:sldMk cId="4269793154" sldId="289"/>
        </pc:sldMkLst>
        <pc:spChg chg="mod">
          <ac:chgData name="Barbara H. Brewer" userId="S::bhbrewer@mauryk12.org::41548fef-cab2-40cb-b317-887447ee3a28" providerId="AD" clId="Web-{6C073AB8-D388-00D4-D202-48227FAE6DE9}" dt="2023-08-15T14:03:50.566" v="157"/>
          <ac:spMkLst>
            <pc:docMk/>
            <pc:sldMk cId="4269793154" sldId="289"/>
            <ac:spMk id="2" creationId="{FE73F7BE-8A4E-6C09-A008-E77B7FE97F82}"/>
          </ac:spMkLst>
        </pc:spChg>
        <pc:spChg chg="add del mod">
          <ac:chgData name="Barbara H. Brewer" userId="S::bhbrewer@mauryk12.org::41548fef-cab2-40cb-b317-887447ee3a28" providerId="AD" clId="Web-{6C073AB8-D388-00D4-D202-48227FAE6DE9}" dt="2023-08-15T14:01:33.546" v="48"/>
          <ac:spMkLst>
            <pc:docMk/>
            <pc:sldMk cId="4269793154" sldId="289"/>
            <ac:spMk id="3" creationId="{5A86F93D-2D3C-7553-4477-9EFCF3759ACF}"/>
          </ac:spMkLst>
        </pc:spChg>
        <pc:spChg chg="add del">
          <ac:chgData name="Barbara H. Brewer" userId="S::bhbrewer@mauryk12.org::41548fef-cab2-40cb-b317-887447ee3a28" providerId="AD" clId="Web-{6C073AB8-D388-00D4-D202-48227FAE6DE9}" dt="2023-08-15T14:00:55.826" v="37"/>
          <ac:spMkLst>
            <pc:docMk/>
            <pc:sldMk cId="4269793154" sldId="289"/>
            <ac:spMk id="8" creationId="{EDB4298B-514D-4087-BFCF-5E0B7C9A9979}"/>
          </ac:spMkLst>
        </pc:spChg>
        <pc:spChg chg="add del">
          <ac:chgData name="Barbara H. Brewer" userId="S::bhbrewer@mauryk12.org::41548fef-cab2-40cb-b317-887447ee3a28" providerId="AD" clId="Web-{6C073AB8-D388-00D4-D202-48227FAE6DE9}" dt="2023-08-15T14:01:03.326" v="41"/>
          <ac:spMkLst>
            <pc:docMk/>
            <pc:sldMk cId="4269793154" sldId="289"/>
            <ac:spMk id="12" creationId="{73567C09-8B4D-49A6-A711-C44C5807D8DD}"/>
          </ac:spMkLst>
        </pc:spChg>
        <pc:spChg chg="add del">
          <ac:chgData name="Barbara H. Brewer" userId="S::bhbrewer@mauryk12.org::41548fef-cab2-40cb-b317-887447ee3a28" providerId="AD" clId="Web-{6C073AB8-D388-00D4-D202-48227FAE6DE9}" dt="2023-08-15T14:01:00.795" v="39"/>
          <ac:spMkLst>
            <pc:docMk/>
            <pc:sldMk cId="4269793154" sldId="289"/>
            <ac:spMk id="31" creationId="{B3D296CC-CA82-4C71-A176-6A9FECDB82CB}"/>
          </ac:spMkLst>
        </pc:spChg>
        <pc:spChg chg="add del">
          <ac:chgData name="Barbara H. Brewer" userId="S::bhbrewer@mauryk12.org::41548fef-cab2-40cb-b317-887447ee3a28" providerId="AD" clId="Web-{6C073AB8-D388-00D4-D202-48227FAE6DE9}" dt="2023-08-15T14:01:00.795" v="39"/>
          <ac:spMkLst>
            <pc:docMk/>
            <pc:sldMk cId="4269793154" sldId="289"/>
            <ac:spMk id="33" creationId="{A3BAF07C-C39E-42EB-BB22-8D46691D9735}"/>
          </ac:spMkLst>
        </pc:spChg>
        <pc:spChg chg="add del">
          <ac:chgData name="Barbara H. Brewer" userId="S::bhbrewer@mauryk12.org::41548fef-cab2-40cb-b317-887447ee3a28" providerId="AD" clId="Web-{6C073AB8-D388-00D4-D202-48227FAE6DE9}" dt="2023-08-15T14:01:03.326" v="41"/>
          <ac:spMkLst>
            <pc:docMk/>
            <pc:sldMk cId="4269793154" sldId="289"/>
            <ac:spMk id="36" creationId="{90F08744-9D7B-4693-B8D6-2A5210AE96F6}"/>
          </ac:spMkLst>
        </pc:spChg>
        <pc:spChg chg="add del">
          <ac:chgData name="Barbara H. Brewer" userId="S::bhbrewer@mauryk12.org::41548fef-cab2-40cb-b317-887447ee3a28" providerId="AD" clId="Web-{6C073AB8-D388-00D4-D202-48227FAE6DE9}" dt="2023-08-15T14:01:03.326" v="41"/>
          <ac:spMkLst>
            <pc:docMk/>
            <pc:sldMk cId="4269793154" sldId="289"/>
            <ac:spMk id="37" creationId="{5B2E630F-F386-44FA-B1A1-C10A9BF4346C}"/>
          </ac:spMkLst>
        </pc:spChg>
        <pc:spChg chg="add del">
          <ac:chgData name="Barbara H. Brewer" userId="S::bhbrewer@mauryk12.org::41548fef-cab2-40cb-b317-887447ee3a28" providerId="AD" clId="Web-{6C073AB8-D388-00D4-D202-48227FAE6DE9}" dt="2023-08-15T14:01:05.983" v="43"/>
          <ac:spMkLst>
            <pc:docMk/>
            <pc:sldMk cId="4269793154" sldId="289"/>
            <ac:spMk id="39" creationId="{D75627FE-0AC5-4349-AC08-45A58BEC9B8C}"/>
          </ac:spMkLst>
        </pc:spChg>
        <pc:spChg chg="add del">
          <ac:chgData name="Barbara H. Brewer" userId="S::bhbrewer@mauryk12.org::41548fef-cab2-40cb-b317-887447ee3a28" providerId="AD" clId="Web-{6C073AB8-D388-00D4-D202-48227FAE6DE9}" dt="2023-08-15T14:01:05.983" v="43"/>
          <ac:spMkLst>
            <pc:docMk/>
            <pc:sldMk cId="4269793154" sldId="289"/>
            <ac:spMk id="43" creationId="{BC2574CF-1D35-4994-87BD-5A3378E1AB34}"/>
          </ac:spMkLst>
        </pc:spChg>
        <pc:spChg chg="add del">
          <ac:chgData name="Barbara H. Brewer" userId="S::bhbrewer@mauryk12.org::41548fef-cab2-40cb-b317-887447ee3a28" providerId="AD" clId="Web-{6C073AB8-D388-00D4-D202-48227FAE6DE9}" dt="2023-08-15T14:01:27.796" v="45"/>
          <ac:spMkLst>
            <pc:docMk/>
            <pc:sldMk cId="4269793154" sldId="289"/>
            <ac:spMk id="45" creationId="{90F08744-9D7B-4693-B8D6-2A5210AE96F6}"/>
          </ac:spMkLst>
        </pc:spChg>
        <pc:spChg chg="add del">
          <ac:chgData name="Barbara H. Brewer" userId="S::bhbrewer@mauryk12.org::41548fef-cab2-40cb-b317-887447ee3a28" providerId="AD" clId="Web-{6C073AB8-D388-00D4-D202-48227FAE6DE9}" dt="2023-08-15T14:01:27.796" v="45"/>
          <ac:spMkLst>
            <pc:docMk/>
            <pc:sldMk cId="4269793154" sldId="289"/>
            <ac:spMk id="46" creationId="{5B2E630F-F386-44FA-B1A1-C10A9BF4346C}"/>
          </ac:spMkLst>
        </pc:spChg>
        <pc:spChg chg="add del">
          <ac:chgData name="Barbara H. Brewer" userId="S::bhbrewer@mauryk12.org::41548fef-cab2-40cb-b317-887447ee3a28" providerId="AD" clId="Web-{6C073AB8-D388-00D4-D202-48227FAE6DE9}" dt="2023-08-15T14:01:27.796" v="45"/>
          <ac:spMkLst>
            <pc:docMk/>
            <pc:sldMk cId="4269793154" sldId="289"/>
            <ac:spMk id="47" creationId="{73567C09-8B4D-49A6-A711-C44C5807D8DD}"/>
          </ac:spMkLst>
        </pc:spChg>
        <pc:spChg chg="add del">
          <ac:chgData name="Barbara H. Brewer" userId="S::bhbrewer@mauryk12.org::41548fef-cab2-40cb-b317-887447ee3a28" providerId="AD" clId="Web-{6C073AB8-D388-00D4-D202-48227FAE6DE9}" dt="2023-08-15T14:01:33.530" v="47"/>
          <ac:spMkLst>
            <pc:docMk/>
            <pc:sldMk cId="4269793154" sldId="289"/>
            <ac:spMk id="64" creationId="{3F68D903-F26B-46F9-911C-92FEC6A69E56}"/>
          </ac:spMkLst>
        </pc:spChg>
        <pc:spChg chg="add del">
          <ac:chgData name="Barbara H. Brewer" userId="S::bhbrewer@mauryk12.org::41548fef-cab2-40cb-b317-887447ee3a28" providerId="AD" clId="Web-{6C073AB8-D388-00D4-D202-48227FAE6DE9}" dt="2023-08-15T14:03:50.566" v="157"/>
          <ac:spMkLst>
            <pc:docMk/>
            <pc:sldMk cId="4269793154" sldId="289"/>
            <ac:spMk id="74" creationId="{D75627FE-0AC5-4349-AC08-45A58BEC9B8C}"/>
          </ac:spMkLst>
        </pc:spChg>
        <pc:spChg chg="add del">
          <ac:chgData name="Barbara H. Brewer" userId="S::bhbrewer@mauryk12.org::41548fef-cab2-40cb-b317-887447ee3a28" providerId="AD" clId="Web-{6C073AB8-D388-00D4-D202-48227FAE6DE9}" dt="2023-08-15T14:03:50.566" v="157"/>
          <ac:spMkLst>
            <pc:docMk/>
            <pc:sldMk cId="4269793154" sldId="289"/>
            <ac:spMk id="79" creationId="{BC2574CF-1D35-4994-87BD-5A3378E1AB34}"/>
          </ac:spMkLst>
        </pc:spChg>
        <pc:spChg chg="add mod">
          <ac:chgData name="Barbara H. Brewer" userId="S::bhbrewer@mauryk12.org::41548fef-cab2-40cb-b317-887447ee3a28" providerId="AD" clId="Web-{6C073AB8-D388-00D4-D202-48227FAE6DE9}" dt="2023-08-15T14:03:50.566" v="157"/>
          <ac:spMkLst>
            <pc:docMk/>
            <pc:sldMk cId="4269793154" sldId="289"/>
            <ac:spMk id="81" creationId="{5A86F93D-2D3C-7553-4477-9EFCF3759ACF}"/>
          </ac:spMkLst>
        </pc:spChg>
        <pc:spChg chg="add del">
          <ac:chgData name="Barbara H. Brewer" userId="S::bhbrewer@mauryk12.org::41548fef-cab2-40cb-b317-887447ee3a28" providerId="AD" clId="Web-{6C073AB8-D388-00D4-D202-48227FAE6DE9}" dt="2023-08-15T14:03:41.347" v="154"/>
          <ac:spMkLst>
            <pc:docMk/>
            <pc:sldMk cId="4269793154" sldId="289"/>
            <ac:spMk id="87" creationId="{EDFF257A-042C-46B5-80D1-3E8CFD33446E}"/>
          </ac:spMkLst>
        </pc:spChg>
        <pc:spChg chg="add del">
          <ac:chgData name="Barbara H. Brewer" userId="S::bhbrewer@mauryk12.org::41548fef-cab2-40cb-b317-887447ee3a28" providerId="AD" clId="Web-{6C073AB8-D388-00D4-D202-48227FAE6DE9}" dt="2023-08-15T14:03:41.347" v="154"/>
          <ac:spMkLst>
            <pc:docMk/>
            <pc:sldMk cId="4269793154" sldId="289"/>
            <ac:spMk id="112" creationId="{9C057A66-6E97-4BA5-B4B3-2690ACE3CE80}"/>
          </ac:spMkLst>
        </pc:spChg>
        <pc:spChg chg="add del">
          <ac:chgData name="Barbara H. Brewer" userId="S::bhbrewer@mauryk12.org::41548fef-cab2-40cb-b317-887447ee3a28" providerId="AD" clId="Web-{6C073AB8-D388-00D4-D202-48227FAE6DE9}" dt="2023-08-15T14:03:41.347" v="154"/>
          <ac:spMkLst>
            <pc:docMk/>
            <pc:sldMk cId="4269793154" sldId="289"/>
            <ac:spMk id="114" creationId="{764884A8-16DD-467F-A648-70B32E20BA99}"/>
          </ac:spMkLst>
        </pc:spChg>
        <pc:spChg chg="add del">
          <ac:chgData name="Barbara H. Brewer" userId="S::bhbrewer@mauryk12.org::41548fef-cab2-40cb-b317-887447ee3a28" providerId="AD" clId="Web-{6C073AB8-D388-00D4-D202-48227FAE6DE9}" dt="2023-08-15T14:03:41.347" v="154"/>
          <ac:spMkLst>
            <pc:docMk/>
            <pc:sldMk cId="4269793154" sldId="289"/>
            <ac:spMk id="116" creationId="{276681CD-6924-4550-926C-667FC2C6A8B5}"/>
          </ac:spMkLst>
        </pc:spChg>
        <pc:spChg chg="add del">
          <ac:chgData name="Barbara H. Brewer" userId="S::bhbrewer@mauryk12.org::41548fef-cab2-40cb-b317-887447ee3a28" providerId="AD" clId="Web-{6C073AB8-D388-00D4-D202-48227FAE6DE9}" dt="2023-08-15T14:03:50.535" v="156"/>
          <ac:spMkLst>
            <pc:docMk/>
            <pc:sldMk cId="4269793154" sldId="289"/>
            <ac:spMk id="118" creationId="{5EED486D-50DC-40B5-B6BB-E18A56619A99}"/>
          </ac:spMkLst>
        </pc:spChg>
        <pc:spChg chg="add del">
          <ac:chgData name="Barbara H. Brewer" userId="S::bhbrewer@mauryk12.org::41548fef-cab2-40cb-b317-887447ee3a28" providerId="AD" clId="Web-{6C073AB8-D388-00D4-D202-48227FAE6DE9}" dt="2023-08-15T14:03:50.535" v="156"/>
          <ac:spMkLst>
            <pc:docMk/>
            <pc:sldMk cId="4269793154" sldId="289"/>
            <ac:spMk id="120" creationId="{FD425171-B724-4A7F-81FB-15CC599D5BB7}"/>
          </ac:spMkLst>
        </pc:spChg>
        <pc:spChg chg="add del">
          <ac:chgData name="Barbara H. Brewer" userId="S::bhbrewer@mauryk12.org::41548fef-cab2-40cb-b317-887447ee3a28" providerId="AD" clId="Web-{6C073AB8-D388-00D4-D202-48227FAE6DE9}" dt="2023-08-15T14:03:50.535" v="156"/>
          <ac:spMkLst>
            <pc:docMk/>
            <pc:sldMk cId="4269793154" sldId="289"/>
            <ac:spMk id="121" creationId="{DD767DAD-8184-49CD-9312-531CBE37CB21}"/>
          </ac:spMkLst>
        </pc:spChg>
        <pc:spChg chg="add del">
          <ac:chgData name="Barbara H. Brewer" userId="S::bhbrewer@mauryk12.org::41548fef-cab2-40cb-b317-887447ee3a28" providerId="AD" clId="Web-{6C073AB8-D388-00D4-D202-48227FAE6DE9}" dt="2023-08-15T14:03:50.535" v="156"/>
          <ac:spMkLst>
            <pc:docMk/>
            <pc:sldMk cId="4269793154" sldId="289"/>
            <ac:spMk id="122" creationId="{48F895A8-954D-4E6F-A5B9-13CA653395DE}"/>
          </ac:spMkLst>
        </pc:spChg>
        <pc:spChg chg="add">
          <ac:chgData name="Barbara H. Brewer" userId="S::bhbrewer@mauryk12.org::41548fef-cab2-40cb-b317-887447ee3a28" providerId="AD" clId="Web-{6C073AB8-D388-00D4-D202-48227FAE6DE9}" dt="2023-08-15T14:03:50.566" v="157"/>
          <ac:spMkLst>
            <pc:docMk/>
            <pc:sldMk cId="4269793154" sldId="289"/>
            <ac:spMk id="125" creationId="{EDFF257A-042C-46B5-80D1-3E8CFD33446E}"/>
          </ac:spMkLst>
        </pc:spChg>
        <pc:spChg chg="add">
          <ac:chgData name="Barbara H. Brewer" userId="S::bhbrewer@mauryk12.org::41548fef-cab2-40cb-b317-887447ee3a28" providerId="AD" clId="Web-{6C073AB8-D388-00D4-D202-48227FAE6DE9}" dt="2023-08-15T14:03:50.566" v="157"/>
          <ac:spMkLst>
            <pc:docMk/>
            <pc:sldMk cId="4269793154" sldId="289"/>
            <ac:spMk id="127" creationId="{9C057A66-6E97-4BA5-B4B3-2690ACE3CE80}"/>
          </ac:spMkLst>
        </pc:spChg>
        <pc:spChg chg="add">
          <ac:chgData name="Barbara H. Brewer" userId="S::bhbrewer@mauryk12.org::41548fef-cab2-40cb-b317-887447ee3a28" providerId="AD" clId="Web-{6C073AB8-D388-00D4-D202-48227FAE6DE9}" dt="2023-08-15T14:03:50.566" v="157"/>
          <ac:spMkLst>
            <pc:docMk/>
            <pc:sldMk cId="4269793154" sldId="289"/>
            <ac:spMk id="128" creationId="{764884A8-16DD-467F-A648-70B32E20BA99}"/>
          </ac:spMkLst>
        </pc:spChg>
        <pc:spChg chg="add">
          <ac:chgData name="Barbara H. Brewer" userId="S::bhbrewer@mauryk12.org::41548fef-cab2-40cb-b317-887447ee3a28" providerId="AD" clId="Web-{6C073AB8-D388-00D4-D202-48227FAE6DE9}" dt="2023-08-15T14:03:50.566" v="157"/>
          <ac:spMkLst>
            <pc:docMk/>
            <pc:sldMk cId="4269793154" sldId="289"/>
            <ac:spMk id="129" creationId="{276681CD-6924-4550-926C-667FC2C6A8B5}"/>
          </ac:spMkLst>
        </pc:spChg>
        <pc:grpChg chg="add del">
          <ac:chgData name="Barbara H. Brewer" userId="S::bhbrewer@mauryk12.org::41548fef-cab2-40cb-b317-887447ee3a28" providerId="AD" clId="Web-{6C073AB8-D388-00D4-D202-48227FAE6DE9}" dt="2023-08-15T14:00:55.826" v="37"/>
          <ac:grpSpMkLst>
            <pc:docMk/>
            <pc:sldMk cId="4269793154" sldId="289"/>
            <ac:grpSpMk id="10" creationId="{04250D78-05C1-41CC-8744-FF361296252F}"/>
          </ac:grpSpMkLst>
        </pc:grpChg>
        <pc:grpChg chg="add del">
          <ac:chgData name="Barbara H. Brewer" userId="S::bhbrewer@mauryk12.org::41548fef-cab2-40cb-b317-887447ee3a28" providerId="AD" clId="Web-{6C073AB8-D388-00D4-D202-48227FAE6DE9}" dt="2023-08-15T14:01:33.530" v="47"/>
          <ac:grpSpMkLst>
            <pc:docMk/>
            <pc:sldMk cId="4269793154" sldId="289"/>
            <ac:grpSpMk id="29" creationId="{1B24766B-81CA-44C7-BF11-77A12BA42411}"/>
          </ac:grpSpMkLst>
        </pc:grpChg>
        <pc:grpChg chg="add del">
          <ac:chgData name="Barbara H. Brewer" userId="S::bhbrewer@mauryk12.org::41548fef-cab2-40cb-b317-887447ee3a28" providerId="AD" clId="Web-{6C073AB8-D388-00D4-D202-48227FAE6DE9}" dt="2023-08-15T14:01:00.795" v="39"/>
          <ac:grpSpMkLst>
            <pc:docMk/>
            <pc:sldMk cId="4269793154" sldId="289"/>
            <ac:grpSpMk id="34" creationId="{D8E9CF54-0466-4261-9E62-0249E60E1886}"/>
          </ac:grpSpMkLst>
        </pc:grpChg>
        <pc:grpChg chg="add del">
          <ac:chgData name="Barbara H. Brewer" userId="S::bhbrewer@mauryk12.org::41548fef-cab2-40cb-b317-887447ee3a28" providerId="AD" clId="Web-{6C073AB8-D388-00D4-D202-48227FAE6DE9}" dt="2023-08-15T14:01:05.983" v="43"/>
          <ac:grpSpMkLst>
            <pc:docMk/>
            <pc:sldMk cId="4269793154" sldId="289"/>
            <ac:grpSpMk id="40" creationId="{F87AAF7B-2090-475D-9C3E-FDC03DD87A88}"/>
          </ac:grpSpMkLst>
        </pc:grpChg>
        <pc:grpChg chg="add del">
          <ac:chgData name="Barbara H. Brewer" userId="S::bhbrewer@mauryk12.org::41548fef-cab2-40cb-b317-887447ee3a28" providerId="AD" clId="Web-{6C073AB8-D388-00D4-D202-48227FAE6DE9}" dt="2023-08-15T14:01:33.530" v="47"/>
          <ac:grpSpMkLst>
            <pc:docMk/>
            <pc:sldMk cId="4269793154" sldId="289"/>
            <ac:grpSpMk id="56" creationId="{84DB7353-7D7A-431B-A5B6-A3845E6F2BB2}"/>
          </ac:grpSpMkLst>
        </pc:grpChg>
        <pc:grpChg chg="add del">
          <ac:chgData name="Barbara H. Brewer" userId="S::bhbrewer@mauryk12.org::41548fef-cab2-40cb-b317-887447ee3a28" providerId="AD" clId="Web-{6C073AB8-D388-00D4-D202-48227FAE6DE9}" dt="2023-08-15T14:01:33.530" v="47"/>
          <ac:grpSpMkLst>
            <pc:docMk/>
            <pc:sldMk cId="4269793154" sldId="289"/>
            <ac:grpSpMk id="57" creationId="{1FB4E014-64CE-4D11-A129-94A1893FA661}"/>
          </ac:grpSpMkLst>
        </pc:grpChg>
        <pc:grpChg chg="add del">
          <ac:chgData name="Barbara H. Brewer" userId="S::bhbrewer@mauryk12.org::41548fef-cab2-40cb-b317-887447ee3a28" providerId="AD" clId="Web-{6C073AB8-D388-00D4-D202-48227FAE6DE9}" dt="2023-08-15T14:01:33.530" v="47"/>
          <ac:grpSpMkLst>
            <pc:docMk/>
            <pc:sldMk cId="4269793154" sldId="289"/>
            <ac:grpSpMk id="65" creationId="{88E6E148-E023-4954-86E3-30141DFB5670}"/>
          </ac:grpSpMkLst>
        </pc:grpChg>
        <pc:grpChg chg="add del">
          <ac:chgData name="Barbara H. Brewer" userId="S::bhbrewer@mauryk12.org::41548fef-cab2-40cb-b317-887447ee3a28" providerId="AD" clId="Web-{6C073AB8-D388-00D4-D202-48227FAE6DE9}" dt="2023-08-15T14:03:50.566" v="157"/>
          <ac:grpSpMkLst>
            <pc:docMk/>
            <pc:sldMk cId="4269793154" sldId="289"/>
            <ac:grpSpMk id="75" creationId="{F87AAF7B-2090-475D-9C3E-FDC03DD87A88}"/>
          </ac:grpSpMkLst>
        </pc:grpChg>
        <pc:grpChg chg="add del">
          <ac:chgData name="Barbara H. Brewer" userId="S::bhbrewer@mauryk12.org::41548fef-cab2-40cb-b317-887447ee3a28" providerId="AD" clId="Web-{6C073AB8-D388-00D4-D202-48227FAE6DE9}" dt="2023-08-15T14:03:41.347" v="154"/>
          <ac:grpSpMkLst>
            <pc:docMk/>
            <pc:sldMk cId="4269793154" sldId="289"/>
            <ac:grpSpMk id="89" creationId="{E2836BD6-A1CD-4253-813F-3EDA642A7ACC}"/>
          </ac:grpSpMkLst>
        </pc:grpChg>
        <pc:grpChg chg="add del">
          <ac:chgData name="Barbara H. Brewer" userId="S::bhbrewer@mauryk12.org::41548fef-cab2-40cb-b317-887447ee3a28" providerId="AD" clId="Web-{6C073AB8-D388-00D4-D202-48227FAE6DE9}" dt="2023-08-15T14:03:50.535" v="156"/>
          <ac:grpSpMkLst>
            <pc:docMk/>
            <pc:sldMk cId="4269793154" sldId="289"/>
            <ac:grpSpMk id="119" creationId="{44E06636-FD81-4CFB-877B-32085067C3D3}"/>
          </ac:grpSpMkLst>
        </pc:grpChg>
        <pc:grpChg chg="add">
          <ac:chgData name="Barbara H. Brewer" userId="S::bhbrewer@mauryk12.org::41548fef-cab2-40cb-b317-887447ee3a28" providerId="AD" clId="Web-{6C073AB8-D388-00D4-D202-48227FAE6DE9}" dt="2023-08-15T14:03:50.566" v="157"/>
          <ac:grpSpMkLst>
            <pc:docMk/>
            <pc:sldMk cId="4269793154" sldId="289"/>
            <ac:grpSpMk id="126" creationId="{E2836BD6-A1CD-4253-813F-3EDA642A7ACC}"/>
          </ac:grpSpMkLst>
        </pc:grpChg>
        <pc:picChg chg="add del">
          <ac:chgData name="Barbara H. Brewer" userId="S::bhbrewer@mauryk12.org::41548fef-cab2-40cb-b317-887447ee3a28" providerId="AD" clId="Web-{6C073AB8-D388-00D4-D202-48227FAE6DE9}" dt="2023-08-15T14:03:41.347" v="154"/>
          <ac:picMkLst>
            <pc:docMk/>
            <pc:sldMk cId="4269793154" sldId="289"/>
            <ac:picMk id="83" creationId="{522252AE-3250-D21F-C1A0-2B98847132BA}"/>
          </ac:picMkLst>
        </pc:picChg>
        <pc:picChg chg="add del">
          <ac:chgData name="Barbara H. Brewer" userId="S::bhbrewer@mauryk12.org::41548fef-cab2-40cb-b317-887447ee3a28" providerId="AD" clId="Web-{6C073AB8-D388-00D4-D202-48227FAE6DE9}" dt="2023-08-15T14:03:50.535" v="156"/>
          <ac:picMkLst>
            <pc:docMk/>
            <pc:sldMk cId="4269793154" sldId="289"/>
            <ac:picMk id="123" creationId="{B20F904E-359A-5F83-6CB9-097DD53489D9}"/>
          </ac:picMkLst>
        </pc:picChg>
        <pc:picChg chg="add">
          <ac:chgData name="Barbara H. Brewer" userId="S::bhbrewer@mauryk12.org::41548fef-cab2-40cb-b317-887447ee3a28" providerId="AD" clId="Web-{6C073AB8-D388-00D4-D202-48227FAE6DE9}" dt="2023-08-15T14:03:50.566" v="157"/>
          <ac:picMkLst>
            <pc:docMk/>
            <pc:sldMk cId="4269793154" sldId="289"/>
            <ac:picMk id="130" creationId="{522252AE-3250-D21F-C1A0-2B98847132BA}"/>
          </ac:picMkLst>
        </pc:picChg>
        <pc:cxnChg chg="add del">
          <ac:chgData name="Barbara H. Brewer" userId="S::bhbrewer@mauryk12.org::41548fef-cab2-40cb-b317-887447ee3a28" providerId="AD" clId="Web-{6C073AB8-D388-00D4-D202-48227FAE6DE9}" dt="2023-08-15T14:01:05.983" v="43"/>
          <ac:cxnSpMkLst>
            <pc:docMk/>
            <pc:sldMk cId="4269793154" sldId="289"/>
            <ac:cxnSpMk id="35" creationId="{68B6AB33-DFE6-4FE4-94FE-C9E25424AD16}"/>
          </ac:cxnSpMkLst>
        </pc:cxnChg>
        <pc:cxnChg chg="add del">
          <ac:chgData name="Barbara H. Brewer" userId="S::bhbrewer@mauryk12.org::41548fef-cab2-40cb-b317-887447ee3a28" providerId="AD" clId="Web-{6C073AB8-D388-00D4-D202-48227FAE6DE9}" dt="2023-08-15T14:03:50.566" v="157"/>
          <ac:cxnSpMkLst>
            <pc:docMk/>
            <pc:sldMk cId="4269793154" sldId="289"/>
            <ac:cxnSpMk id="80" creationId="{68B6AB33-DFE6-4FE4-94FE-C9E25424AD16}"/>
          </ac:cxnSpMkLst>
        </pc:cxnChg>
      </pc:sldChg>
    </pc:docChg>
  </pc:docChgLst>
  <pc:docChgLst>
    <pc:chgData name="Barbara H. Brewer" userId="S::bhbrewer@mauryk12.org::41548fef-cab2-40cb-b317-887447ee3a28" providerId="AD" clId="Web-{B3E6B0B5-02F8-2B00-7D92-762925E078DE}"/>
    <pc:docChg chg="modSld">
      <pc:chgData name="Barbara H. Brewer" userId="S::bhbrewer@mauryk12.org::41548fef-cab2-40cb-b317-887447ee3a28" providerId="AD" clId="Web-{B3E6B0B5-02F8-2B00-7D92-762925E078DE}" dt="2023-07-21T18:04:07.571" v="4"/>
      <pc:docMkLst>
        <pc:docMk/>
      </pc:docMkLst>
      <pc:sldChg chg="addSp delSp modSp">
        <pc:chgData name="Barbara H. Brewer" userId="S::bhbrewer@mauryk12.org::41548fef-cab2-40cb-b317-887447ee3a28" providerId="AD" clId="Web-{B3E6B0B5-02F8-2B00-7D92-762925E078DE}" dt="2023-07-21T17:58:06.654" v="1"/>
        <pc:sldMkLst>
          <pc:docMk/>
          <pc:sldMk cId="4163580267" sldId="264"/>
        </pc:sldMkLst>
        <pc:spChg chg="mod">
          <ac:chgData name="Barbara H. Brewer" userId="S::bhbrewer@mauryk12.org::41548fef-cab2-40cb-b317-887447ee3a28" providerId="AD" clId="Web-{B3E6B0B5-02F8-2B00-7D92-762925E078DE}" dt="2023-07-21T17:58:06.654" v="1"/>
          <ac:spMkLst>
            <pc:docMk/>
            <pc:sldMk cId="4163580267" sldId="264"/>
            <ac:spMk id="2" creationId="{033EBDD6-3B6A-51FC-E906-15E3CE9FF942}"/>
          </ac:spMkLst>
        </pc:spChg>
        <pc:spChg chg="del">
          <ac:chgData name="Barbara H. Brewer" userId="S::bhbrewer@mauryk12.org::41548fef-cab2-40cb-b317-887447ee3a28" providerId="AD" clId="Web-{B3E6B0B5-02F8-2B00-7D92-762925E078DE}" dt="2023-07-21T17:58:06.654" v="1"/>
          <ac:spMkLst>
            <pc:docMk/>
            <pc:sldMk cId="4163580267" sldId="264"/>
            <ac:spMk id="3" creationId="{271E1C9A-5C98-DD1E-E3C3-71D8212BAE30}"/>
          </ac:spMkLst>
        </pc:spChg>
        <pc:graphicFrameChg chg="add">
          <ac:chgData name="Barbara H. Brewer" userId="S::bhbrewer@mauryk12.org::41548fef-cab2-40cb-b317-887447ee3a28" providerId="AD" clId="Web-{B3E6B0B5-02F8-2B00-7D92-762925E078DE}" dt="2023-07-21T17:58:06.654" v="1"/>
          <ac:graphicFrameMkLst>
            <pc:docMk/>
            <pc:sldMk cId="4163580267" sldId="264"/>
            <ac:graphicFrameMk id="5" creationId="{D44CD05C-4B23-EE51-BC9B-075CF18AFC18}"/>
          </ac:graphicFrameMkLst>
        </pc:graphicFrameChg>
      </pc:sldChg>
      <pc:sldChg chg="addSp delSp">
        <pc:chgData name="Barbara H. Brewer" userId="S::bhbrewer@mauryk12.org::41548fef-cab2-40cb-b317-887447ee3a28" providerId="AD" clId="Web-{B3E6B0B5-02F8-2B00-7D92-762925E078DE}" dt="2023-07-21T18:01:01.276" v="2"/>
        <pc:sldMkLst>
          <pc:docMk/>
          <pc:sldMk cId="2788026194" sldId="273"/>
        </pc:sldMkLst>
        <pc:spChg chg="del">
          <ac:chgData name="Barbara H. Brewer" userId="S::bhbrewer@mauryk12.org::41548fef-cab2-40cb-b317-887447ee3a28" providerId="AD" clId="Web-{B3E6B0B5-02F8-2B00-7D92-762925E078DE}" dt="2023-07-21T18:01:01.276" v="2"/>
          <ac:spMkLst>
            <pc:docMk/>
            <pc:sldMk cId="2788026194" sldId="273"/>
            <ac:spMk id="3" creationId="{3AACC900-5229-0FC6-1C57-C35CD4C8FEC5}"/>
          </ac:spMkLst>
        </pc:spChg>
        <pc:graphicFrameChg chg="add">
          <ac:chgData name="Barbara H. Brewer" userId="S::bhbrewer@mauryk12.org::41548fef-cab2-40cb-b317-887447ee3a28" providerId="AD" clId="Web-{B3E6B0B5-02F8-2B00-7D92-762925E078DE}" dt="2023-07-21T18:01:01.276" v="2"/>
          <ac:graphicFrameMkLst>
            <pc:docMk/>
            <pc:sldMk cId="2788026194" sldId="273"/>
            <ac:graphicFrameMk id="34" creationId="{21AF6825-9233-C0C9-7026-0FBC8B8BC846}"/>
          </ac:graphicFrameMkLst>
        </pc:graphicFrameChg>
      </pc:sldChg>
      <pc:sldChg chg="addSp delSp">
        <pc:chgData name="Barbara H. Brewer" userId="S::bhbrewer@mauryk12.org::41548fef-cab2-40cb-b317-887447ee3a28" providerId="AD" clId="Web-{B3E6B0B5-02F8-2B00-7D92-762925E078DE}" dt="2023-07-21T18:01:31.372" v="3"/>
        <pc:sldMkLst>
          <pc:docMk/>
          <pc:sldMk cId="2244981040" sldId="274"/>
        </pc:sldMkLst>
        <pc:spChg chg="del">
          <ac:chgData name="Barbara H. Brewer" userId="S::bhbrewer@mauryk12.org::41548fef-cab2-40cb-b317-887447ee3a28" providerId="AD" clId="Web-{B3E6B0B5-02F8-2B00-7D92-762925E078DE}" dt="2023-07-21T18:01:31.372" v="3"/>
          <ac:spMkLst>
            <pc:docMk/>
            <pc:sldMk cId="2244981040" sldId="274"/>
            <ac:spMk id="3" creationId="{EF00CF8B-985B-55DB-DC82-A531B6D57F71}"/>
          </ac:spMkLst>
        </pc:spChg>
        <pc:graphicFrameChg chg="add">
          <ac:chgData name="Barbara H. Brewer" userId="S::bhbrewer@mauryk12.org::41548fef-cab2-40cb-b317-887447ee3a28" providerId="AD" clId="Web-{B3E6B0B5-02F8-2B00-7D92-762925E078DE}" dt="2023-07-21T18:01:31.372" v="3"/>
          <ac:graphicFrameMkLst>
            <pc:docMk/>
            <pc:sldMk cId="2244981040" sldId="274"/>
            <ac:graphicFrameMk id="5" creationId="{CA9F55EF-D7A9-78DD-BC6F-C7ADB2F3CDC1}"/>
          </ac:graphicFrameMkLst>
        </pc:graphicFrameChg>
      </pc:sldChg>
      <pc:sldChg chg="addSp delSp modSp mod setBg">
        <pc:chgData name="Barbara H. Brewer" userId="S::bhbrewer@mauryk12.org::41548fef-cab2-40cb-b317-887447ee3a28" providerId="AD" clId="Web-{B3E6B0B5-02F8-2B00-7D92-762925E078DE}" dt="2023-07-21T18:04:07.571" v="4"/>
        <pc:sldMkLst>
          <pc:docMk/>
          <pc:sldMk cId="1934742129" sldId="278"/>
        </pc:sldMkLst>
        <pc:spChg chg="mod">
          <ac:chgData name="Barbara H. Brewer" userId="S::bhbrewer@mauryk12.org::41548fef-cab2-40cb-b317-887447ee3a28" providerId="AD" clId="Web-{B3E6B0B5-02F8-2B00-7D92-762925E078DE}" dt="2023-07-21T18:04:07.571" v="4"/>
          <ac:spMkLst>
            <pc:docMk/>
            <pc:sldMk cId="1934742129" sldId="278"/>
            <ac:spMk id="2" creationId="{6FAC10CA-75CF-73EF-E495-E66079A6C9C5}"/>
          </ac:spMkLst>
        </pc:spChg>
        <pc:spChg chg="del">
          <ac:chgData name="Barbara H. Brewer" userId="S::bhbrewer@mauryk12.org::41548fef-cab2-40cb-b317-887447ee3a28" providerId="AD" clId="Web-{B3E6B0B5-02F8-2B00-7D92-762925E078DE}" dt="2023-07-21T18:04:07.571" v="4"/>
          <ac:spMkLst>
            <pc:docMk/>
            <pc:sldMk cId="1934742129" sldId="278"/>
            <ac:spMk id="3" creationId="{EE97EC29-D3F8-3C3C-5FBE-44C08E1F3EE7}"/>
          </ac:spMkLst>
        </pc:spChg>
        <pc:spChg chg="add">
          <ac:chgData name="Barbara H. Brewer" userId="S::bhbrewer@mauryk12.org::41548fef-cab2-40cb-b317-887447ee3a28" providerId="AD" clId="Web-{B3E6B0B5-02F8-2B00-7D92-762925E078DE}" dt="2023-07-21T18:04:07.571" v="4"/>
          <ac:spMkLst>
            <pc:docMk/>
            <pc:sldMk cId="1934742129" sldId="278"/>
            <ac:spMk id="9" creationId="{982413CC-69E6-4BDA-A88D-E4EF8F95B27D}"/>
          </ac:spMkLst>
        </pc:spChg>
        <pc:grpChg chg="add">
          <ac:chgData name="Barbara H. Brewer" userId="S::bhbrewer@mauryk12.org::41548fef-cab2-40cb-b317-887447ee3a28" providerId="AD" clId="Web-{B3E6B0B5-02F8-2B00-7D92-762925E078DE}" dt="2023-07-21T18:04:07.571" v="4"/>
          <ac:grpSpMkLst>
            <pc:docMk/>
            <pc:sldMk cId="1934742129" sldId="278"/>
            <ac:grpSpMk id="11" creationId="{4F1F7357-8633-4CE7-BF80-475EE8A2FAEA}"/>
          </ac:grpSpMkLst>
        </pc:grpChg>
        <pc:graphicFrameChg chg="add">
          <ac:chgData name="Barbara H. Brewer" userId="S::bhbrewer@mauryk12.org::41548fef-cab2-40cb-b317-887447ee3a28" providerId="AD" clId="Web-{B3E6B0B5-02F8-2B00-7D92-762925E078DE}" dt="2023-07-21T18:04:07.571" v="4"/>
          <ac:graphicFrameMkLst>
            <pc:docMk/>
            <pc:sldMk cId="1934742129" sldId="278"/>
            <ac:graphicFrameMk id="5" creationId="{7B4B0BF9-D999-EAF7-5FB5-7083AEA6257F}"/>
          </ac:graphicFrameMkLst>
        </pc:graphicFrameChg>
      </pc:sldChg>
      <pc:sldChg chg="addSp modSp mod setBg">
        <pc:chgData name="Barbara H. Brewer" userId="S::bhbrewer@mauryk12.org::41548fef-cab2-40cb-b317-887447ee3a28" providerId="AD" clId="Web-{B3E6B0B5-02F8-2B00-7D92-762925E078DE}" dt="2023-07-21T17:57:35.105" v="0"/>
        <pc:sldMkLst>
          <pc:docMk/>
          <pc:sldMk cId="573911716" sldId="288"/>
        </pc:sldMkLst>
        <pc:spChg chg="mod">
          <ac:chgData name="Barbara H. Brewer" userId="S::bhbrewer@mauryk12.org::41548fef-cab2-40cb-b317-887447ee3a28" providerId="AD" clId="Web-{B3E6B0B5-02F8-2B00-7D92-762925E078DE}" dt="2023-07-21T17:57:35.105" v="0"/>
          <ac:spMkLst>
            <pc:docMk/>
            <pc:sldMk cId="573911716" sldId="288"/>
            <ac:spMk id="2" creationId="{26017851-B054-9C62-B24F-664974AB8B10}"/>
          </ac:spMkLst>
        </pc:spChg>
        <pc:spChg chg="mod">
          <ac:chgData name="Barbara H. Brewer" userId="S::bhbrewer@mauryk12.org::41548fef-cab2-40cb-b317-887447ee3a28" providerId="AD" clId="Web-{B3E6B0B5-02F8-2B00-7D92-762925E078DE}" dt="2023-07-21T17:57:35.105" v="0"/>
          <ac:spMkLst>
            <pc:docMk/>
            <pc:sldMk cId="573911716" sldId="288"/>
            <ac:spMk id="3" creationId="{F9095FD4-DA27-8B23-05F2-286E379E1660}"/>
          </ac:spMkLst>
        </pc:spChg>
        <pc:spChg chg="add">
          <ac:chgData name="Barbara H. Brewer" userId="S::bhbrewer@mauryk12.org::41548fef-cab2-40cb-b317-887447ee3a28" providerId="AD" clId="Web-{B3E6B0B5-02F8-2B00-7D92-762925E078DE}" dt="2023-07-21T17:57:35.105" v="0"/>
          <ac:spMkLst>
            <pc:docMk/>
            <pc:sldMk cId="573911716" sldId="288"/>
            <ac:spMk id="9" creationId="{EDFF257A-042C-46B5-80D1-3E8CFD33446E}"/>
          </ac:spMkLst>
        </pc:spChg>
        <pc:spChg chg="add">
          <ac:chgData name="Barbara H. Brewer" userId="S::bhbrewer@mauryk12.org::41548fef-cab2-40cb-b317-887447ee3a28" providerId="AD" clId="Web-{B3E6B0B5-02F8-2B00-7D92-762925E078DE}" dt="2023-07-21T17:57:35.105" v="0"/>
          <ac:spMkLst>
            <pc:docMk/>
            <pc:sldMk cId="573911716" sldId="288"/>
            <ac:spMk id="34" creationId="{9C057A66-6E97-4BA5-B4B3-2690ACE3CE80}"/>
          </ac:spMkLst>
        </pc:spChg>
        <pc:spChg chg="add">
          <ac:chgData name="Barbara H. Brewer" userId="S::bhbrewer@mauryk12.org::41548fef-cab2-40cb-b317-887447ee3a28" providerId="AD" clId="Web-{B3E6B0B5-02F8-2B00-7D92-762925E078DE}" dt="2023-07-21T17:57:35.105" v="0"/>
          <ac:spMkLst>
            <pc:docMk/>
            <pc:sldMk cId="573911716" sldId="288"/>
            <ac:spMk id="36" creationId="{764884A8-16DD-467F-A648-70B32E20BA99}"/>
          </ac:spMkLst>
        </pc:spChg>
        <pc:spChg chg="add">
          <ac:chgData name="Barbara H. Brewer" userId="S::bhbrewer@mauryk12.org::41548fef-cab2-40cb-b317-887447ee3a28" providerId="AD" clId="Web-{B3E6B0B5-02F8-2B00-7D92-762925E078DE}" dt="2023-07-21T17:57:35.105" v="0"/>
          <ac:spMkLst>
            <pc:docMk/>
            <pc:sldMk cId="573911716" sldId="288"/>
            <ac:spMk id="38" creationId="{276681CD-6924-4550-926C-667FC2C6A8B5}"/>
          </ac:spMkLst>
        </pc:spChg>
        <pc:grpChg chg="add">
          <ac:chgData name="Barbara H. Brewer" userId="S::bhbrewer@mauryk12.org::41548fef-cab2-40cb-b317-887447ee3a28" providerId="AD" clId="Web-{B3E6B0B5-02F8-2B00-7D92-762925E078DE}" dt="2023-07-21T17:57:35.105" v="0"/>
          <ac:grpSpMkLst>
            <pc:docMk/>
            <pc:sldMk cId="573911716" sldId="288"/>
            <ac:grpSpMk id="11" creationId="{E2836BD6-A1CD-4253-813F-3EDA642A7ACC}"/>
          </ac:grpSpMkLst>
        </pc:grpChg>
        <pc:picChg chg="add">
          <ac:chgData name="Barbara H. Brewer" userId="S::bhbrewer@mauryk12.org::41548fef-cab2-40cb-b317-887447ee3a28" providerId="AD" clId="Web-{B3E6B0B5-02F8-2B00-7D92-762925E078DE}" dt="2023-07-21T17:57:35.105" v="0"/>
          <ac:picMkLst>
            <pc:docMk/>
            <pc:sldMk cId="573911716" sldId="288"/>
            <ac:picMk id="5" creationId="{B55A5725-A229-B3B9-B30A-89F536DCCA07}"/>
          </ac:picMkLst>
        </pc:picChg>
      </pc:sldChg>
    </pc:docChg>
  </pc:docChgLst>
  <pc:docChgLst>
    <pc:chgData name="Barbara H. Brewer" userId="S::bhbrewer@mauryk12.org::41548fef-cab2-40cb-b317-887447ee3a28" providerId="AD" clId="Web-{D33FC37E-F89A-4661-B493-13BB71E46D76}"/>
    <pc:docChg chg="mod addSld delSld modSld addMainMaster delMainMaster modMainMaster">
      <pc:chgData name="Barbara H. Brewer" userId="S::bhbrewer@mauryk12.org::41548fef-cab2-40cb-b317-887447ee3a28" providerId="AD" clId="Web-{D33FC37E-F89A-4661-B493-13BB71E46D76}" dt="2022-08-18T17:54:22.128" v="109"/>
      <pc:docMkLst>
        <pc:docMk/>
      </pc:docMkLst>
      <pc:sldChg chg="del">
        <pc:chgData name="Barbara H. Brewer" userId="S::bhbrewer@mauryk12.org::41548fef-cab2-40cb-b317-887447ee3a28" providerId="AD" clId="Web-{D33FC37E-F89A-4661-B493-13BB71E46D76}" dt="2022-08-18T17:44:21.628" v="1"/>
        <pc:sldMkLst>
          <pc:docMk/>
          <pc:sldMk cId="109857222" sldId="256"/>
        </pc:sldMkLst>
      </pc:sldChg>
      <pc:sldChg chg="addSp modSp add mod modClrScheme chgLayout">
        <pc:chgData name="Barbara H. Brewer" userId="S::bhbrewer@mauryk12.org::41548fef-cab2-40cb-b317-887447ee3a28" providerId="AD" clId="Web-{D33FC37E-F89A-4661-B493-13BB71E46D76}" dt="2022-08-18T17:54:22.128" v="109"/>
        <pc:sldMkLst>
          <pc:docMk/>
          <pc:sldMk cId="1526099436" sldId="257"/>
        </pc:sldMkLst>
        <pc:spChg chg="mod ord">
          <ac:chgData name="Barbara H. Brewer" userId="S::bhbrewer@mauryk12.org::41548fef-cab2-40cb-b317-887447ee3a28" providerId="AD" clId="Web-{D33FC37E-F89A-4661-B493-13BB71E46D76}" dt="2022-08-18T17:54:22.128" v="109"/>
          <ac:spMkLst>
            <pc:docMk/>
            <pc:sldMk cId="1526099436" sldId="257"/>
            <ac:spMk id="2" creationId="{00000000-0000-0000-0000-000000000000}"/>
          </ac:spMkLst>
        </pc:spChg>
        <pc:spChg chg="mod ord">
          <ac:chgData name="Barbara H. Brewer" userId="S::bhbrewer@mauryk12.org::41548fef-cab2-40cb-b317-887447ee3a28" providerId="AD" clId="Web-{D33FC37E-F89A-4661-B493-13BB71E46D76}" dt="2022-08-18T17:54:22.128" v="109"/>
          <ac:spMkLst>
            <pc:docMk/>
            <pc:sldMk cId="1526099436" sldId="257"/>
            <ac:spMk id="3" creationId="{00000000-0000-0000-0000-000000000000}"/>
          </ac:spMkLst>
        </pc:spChg>
        <pc:spChg chg="add">
          <ac:chgData name="Barbara H. Brewer" userId="S::bhbrewer@mauryk12.org::41548fef-cab2-40cb-b317-887447ee3a28" providerId="AD" clId="Web-{D33FC37E-F89A-4661-B493-13BB71E46D76}" dt="2022-08-18T17:54:22.128" v="109"/>
          <ac:spMkLst>
            <pc:docMk/>
            <pc:sldMk cId="1526099436" sldId="257"/>
            <ac:spMk id="31" creationId="{A3BAF07C-C39E-42EB-BB22-8D46691D9735}"/>
          </ac:spMkLst>
        </pc:spChg>
        <pc:spChg chg="add">
          <ac:chgData name="Barbara H. Brewer" userId="S::bhbrewer@mauryk12.org::41548fef-cab2-40cb-b317-887447ee3a28" providerId="AD" clId="Web-{D33FC37E-F89A-4661-B493-13BB71E46D76}" dt="2022-08-18T17:54:22.128" v="109"/>
          <ac:spMkLst>
            <pc:docMk/>
            <pc:sldMk cId="1526099436" sldId="257"/>
            <ac:spMk id="54" creationId="{A7795DFA-888F-47E2-B44E-DE1D3B3E46A4}"/>
          </ac:spMkLst>
        </pc:spChg>
        <pc:grpChg chg="add">
          <ac:chgData name="Barbara H. Brewer" userId="S::bhbrewer@mauryk12.org::41548fef-cab2-40cb-b317-887447ee3a28" providerId="AD" clId="Web-{D33FC37E-F89A-4661-B493-13BB71E46D76}" dt="2022-08-18T17:54:22.128" v="109"/>
          <ac:grpSpMkLst>
            <pc:docMk/>
            <pc:sldMk cId="1526099436" sldId="257"/>
            <ac:grpSpMk id="33" creationId="{D8E9CF54-0466-4261-9E62-0249E60E1886}"/>
          </ac:grpSpMkLst>
        </pc:grpChg>
        <pc:picChg chg="mod ord">
          <ac:chgData name="Barbara H. Brewer" userId="S::bhbrewer@mauryk12.org::41548fef-cab2-40cb-b317-887447ee3a28" providerId="AD" clId="Web-{D33FC37E-F89A-4661-B493-13BB71E46D76}" dt="2022-08-18T17:54:22.128" v="109"/>
          <ac:picMkLst>
            <pc:docMk/>
            <pc:sldMk cId="1526099436" sldId="257"/>
            <ac:picMk id="25" creationId="{F5E3380A-4C6B-C670-110D-600A5D453C37}"/>
          </ac:picMkLst>
        </pc:picChg>
      </pc:sldChg>
      <pc:sldChg chg="addSp modSp new mod setBg modClrScheme chgLayout">
        <pc:chgData name="Barbara H. Brewer" userId="S::bhbrewer@mauryk12.org::41548fef-cab2-40cb-b317-887447ee3a28" providerId="AD" clId="Web-{D33FC37E-F89A-4661-B493-13BB71E46D76}" dt="2022-08-18T17:53:34.721" v="105" actId="20577"/>
        <pc:sldMkLst>
          <pc:docMk/>
          <pc:sldMk cId="2967608966" sldId="258"/>
        </pc:sldMkLst>
        <pc:spChg chg="mod ord">
          <ac:chgData name="Barbara H. Brewer" userId="S::bhbrewer@mauryk12.org::41548fef-cab2-40cb-b317-887447ee3a28" providerId="AD" clId="Web-{D33FC37E-F89A-4661-B493-13BB71E46D76}" dt="2022-08-18T17:51:25.436" v="65" actId="20577"/>
          <ac:spMkLst>
            <pc:docMk/>
            <pc:sldMk cId="2967608966" sldId="258"/>
            <ac:spMk id="2" creationId="{427466BB-0A0B-A591-6AAC-9EA395B3A75C}"/>
          </ac:spMkLst>
        </pc:spChg>
        <pc:spChg chg="mod ord">
          <ac:chgData name="Barbara H. Brewer" userId="S::bhbrewer@mauryk12.org::41548fef-cab2-40cb-b317-887447ee3a28" providerId="AD" clId="Web-{D33FC37E-F89A-4661-B493-13BB71E46D76}" dt="2022-08-18T17:53:34.721" v="105" actId="20577"/>
          <ac:spMkLst>
            <pc:docMk/>
            <pc:sldMk cId="2967608966" sldId="258"/>
            <ac:spMk id="3" creationId="{5FC20C6F-82D4-C98B-DB1F-DD2B62FAD626}"/>
          </ac:spMkLst>
        </pc:spChg>
        <pc:spChg chg="add">
          <ac:chgData name="Barbara H. Brewer" userId="S::bhbrewer@mauryk12.org::41548fef-cab2-40cb-b317-887447ee3a28" providerId="AD" clId="Web-{D33FC37E-F89A-4661-B493-13BB71E46D76}" dt="2022-08-18T17:49:12.026" v="32"/>
          <ac:spMkLst>
            <pc:docMk/>
            <pc:sldMk cId="2967608966" sldId="258"/>
            <ac:spMk id="8" creationId="{E2366EBA-92FD-44AE-87A9-25E5135EB2C9}"/>
          </ac:spMkLst>
        </pc:spChg>
        <pc:spChg chg="add">
          <ac:chgData name="Barbara H. Brewer" userId="S::bhbrewer@mauryk12.org::41548fef-cab2-40cb-b317-887447ee3a28" providerId="AD" clId="Web-{D33FC37E-F89A-4661-B493-13BB71E46D76}" dt="2022-08-18T17:49:12.026" v="32"/>
          <ac:spMkLst>
            <pc:docMk/>
            <pc:sldMk cId="2967608966" sldId="258"/>
            <ac:spMk id="33" creationId="{7C462C46-EFB7-4580-9921-DFC346FCC3C2}"/>
          </ac:spMkLst>
        </pc:spChg>
        <pc:spChg chg="add">
          <ac:chgData name="Barbara H. Brewer" userId="S::bhbrewer@mauryk12.org::41548fef-cab2-40cb-b317-887447ee3a28" providerId="AD" clId="Web-{D33FC37E-F89A-4661-B493-13BB71E46D76}" dt="2022-08-18T17:49:12.026" v="32"/>
          <ac:spMkLst>
            <pc:docMk/>
            <pc:sldMk cId="2967608966" sldId="258"/>
            <ac:spMk id="35" creationId="{B8B918B4-AB10-4E3A-916E-A9625586EA47}"/>
          </ac:spMkLst>
        </pc:spChg>
        <pc:grpChg chg="add">
          <ac:chgData name="Barbara H. Brewer" userId="S::bhbrewer@mauryk12.org::41548fef-cab2-40cb-b317-887447ee3a28" providerId="AD" clId="Web-{D33FC37E-F89A-4661-B493-13BB71E46D76}" dt="2022-08-18T17:49:12.026" v="32"/>
          <ac:grpSpMkLst>
            <pc:docMk/>
            <pc:sldMk cId="2967608966" sldId="258"/>
            <ac:grpSpMk id="10" creationId="{B437F5FC-01F7-4EB4-81E7-C27D917E9554}"/>
          </ac:grpSpMkLst>
        </pc:grpChg>
      </pc:sldChg>
      <pc:sldChg chg="addSp modSp new mod setBg">
        <pc:chgData name="Barbara H. Brewer" userId="S::bhbrewer@mauryk12.org::41548fef-cab2-40cb-b317-887447ee3a28" providerId="AD" clId="Web-{D33FC37E-F89A-4661-B493-13BB71E46D76}" dt="2022-08-18T17:54:09.816" v="107"/>
        <pc:sldMkLst>
          <pc:docMk/>
          <pc:sldMk cId="3502394616" sldId="259"/>
        </pc:sldMkLst>
        <pc:spChg chg="mod">
          <ac:chgData name="Barbara H. Brewer" userId="S::bhbrewer@mauryk12.org::41548fef-cab2-40cb-b317-887447ee3a28" providerId="AD" clId="Web-{D33FC37E-F89A-4661-B493-13BB71E46D76}" dt="2022-08-18T17:54:09.816" v="107"/>
          <ac:spMkLst>
            <pc:docMk/>
            <pc:sldMk cId="3502394616" sldId="259"/>
            <ac:spMk id="2" creationId="{9A95C9D0-67A6-D902-56E1-A79F5F1C2DBD}"/>
          </ac:spMkLst>
        </pc:spChg>
        <pc:spChg chg="mod">
          <ac:chgData name="Barbara H. Brewer" userId="S::bhbrewer@mauryk12.org::41548fef-cab2-40cb-b317-887447ee3a28" providerId="AD" clId="Web-{D33FC37E-F89A-4661-B493-13BB71E46D76}" dt="2022-08-18T17:54:09.816" v="107"/>
          <ac:spMkLst>
            <pc:docMk/>
            <pc:sldMk cId="3502394616" sldId="259"/>
            <ac:spMk id="3" creationId="{E5D25A0B-BD01-F26A-329E-33B3007CB676}"/>
          </ac:spMkLst>
        </pc:spChg>
        <pc:spChg chg="add">
          <ac:chgData name="Barbara H. Brewer" userId="S::bhbrewer@mauryk12.org::41548fef-cab2-40cb-b317-887447ee3a28" providerId="AD" clId="Web-{D33FC37E-F89A-4661-B493-13BB71E46D76}" dt="2022-08-18T17:54:09.816" v="107"/>
          <ac:spMkLst>
            <pc:docMk/>
            <pc:sldMk cId="3502394616" sldId="259"/>
            <ac:spMk id="8" creationId="{E2366EBA-92FD-44AE-87A9-25E5135EB2C9}"/>
          </ac:spMkLst>
        </pc:spChg>
        <pc:spChg chg="add">
          <ac:chgData name="Barbara H. Brewer" userId="S::bhbrewer@mauryk12.org::41548fef-cab2-40cb-b317-887447ee3a28" providerId="AD" clId="Web-{D33FC37E-F89A-4661-B493-13BB71E46D76}" dt="2022-08-18T17:54:09.816" v="107"/>
          <ac:spMkLst>
            <pc:docMk/>
            <pc:sldMk cId="3502394616" sldId="259"/>
            <ac:spMk id="33" creationId="{7C462C46-EFB7-4580-9921-DFC346FCC3C2}"/>
          </ac:spMkLst>
        </pc:spChg>
        <pc:spChg chg="add">
          <ac:chgData name="Barbara H. Brewer" userId="S::bhbrewer@mauryk12.org::41548fef-cab2-40cb-b317-887447ee3a28" providerId="AD" clId="Web-{D33FC37E-F89A-4661-B493-13BB71E46D76}" dt="2022-08-18T17:54:09.816" v="107"/>
          <ac:spMkLst>
            <pc:docMk/>
            <pc:sldMk cId="3502394616" sldId="259"/>
            <ac:spMk id="35" creationId="{B8B918B4-AB10-4E3A-916E-A9625586EA47}"/>
          </ac:spMkLst>
        </pc:spChg>
        <pc:grpChg chg="add">
          <ac:chgData name="Barbara H. Brewer" userId="S::bhbrewer@mauryk12.org::41548fef-cab2-40cb-b317-887447ee3a28" providerId="AD" clId="Web-{D33FC37E-F89A-4661-B493-13BB71E46D76}" dt="2022-08-18T17:54:09.816" v="107"/>
          <ac:grpSpMkLst>
            <pc:docMk/>
            <pc:sldMk cId="3502394616" sldId="259"/>
            <ac:grpSpMk id="10" creationId="{B437F5FC-01F7-4EB4-81E7-C27D917E9554}"/>
          </ac:grpSpMkLst>
        </pc:grpChg>
      </pc:sldChg>
      <pc:sldChg chg="add">
        <pc:chgData name="Barbara H. Brewer" userId="S::bhbrewer@mauryk12.org::41548fef-cab2-40cb-b317-887447ee3a28" providerId="AD" clId="Web-{D33FC37E-F89A-4661-B493-13BB71E46D76}" dt="2022-08-18T17:54:22.128" v="109"/>
        <pc:sldMkLst>
          <pc:docMk/>
          <pc:sldMk cId="1835591953" sldId="262"/>
        </pc:sldMkLst>
      </pc:sldChg>
      <pc:sldChg chg="add">
        <pc:chgData name="Barbara H. Brewer" userId="S::bhbrewer@mauryk12.org::41548fef-cab2-40cb-b317-887447ee3a28" providerId="AD" clId="Web-{D33FC37E-F89A-4661-B493-13BB71E46D76}" dt="2022-08-18T17:54:22.128" v="109"/>
        <pc:sldMkLst>
          <pc:docMk/>
          <pc:sldMk cId="691191105" sldId="263"/>
        </pc:sldMkLst>
      </pc:sldChg>
      <pc:sldChg chg="add">
        <pc:chgData name="Barbara H. Brewer" userId="S::bhbrewer@mauryk12.org::41548fef-cab2-40cb-b317-887447ee3a28" providerId="AD" clId="Web-{D33FC37E-F89A-4661-B493-13BB71E46D76}" dt="2022-08-18T17:54:22.128" v="109"/>
        <pc:sldMkLst>
          <pc:docMk/>
          <pc:sldMk cId="917265783" sldId="264"/>
        </pc:sldMkLst>
      </pc:sldChg>
      <pc:sldMasterChg chg="add replId addSldLayout modSldLayout">
        <pc:chgData name="Barbara H. Brewer" userId="S::bhbrewer@mauryk12.org::41548fef-cab2-40cb-b317-887447ee3a28" providerId="AD" clId="Web-{D33FC37E-F89A-4661-B493-13BB71E46D76}" dt="2022-08-18T17:54:22.097" v="108"/>
        <pc:sldMasterMkLst>
          <pc:docMk/>
          <pc:sldMasterMk cId="2726620916" sldId="2147483648"/>
        </pc:sldMasterMkLst>
        <pc:sldLayoutChg chg="add mod replId">
          <pc:chgData name="Barbara H. Brewer" userId="S::bhbrewer@mauryk12.org::41548fef-cab2-40cb-b317-887447ee3a28" providerId="AD" clId="Web-{D33FC37E-F89A-4661-B493-13BB71E46D76}" dt="2022-08-18T17:54:22.097" v="108"/>
          <pc:sldLayoutMkLst>
            <pc:docMk/>
            <pc:sldMasterMk cId="2726620916" sldId="2147483648"/>
            <pc:sldLayoutMk cId="3575545910" sldId="2147483654"/>
          </pc:sldLayoutMkLst>
        </pc:sldLayoutChg>
        <pc:sldLayoutChg chg="add mod replId">
          <pc:chgData name="Barbara H. Brewer" userId="S::bhbrewer@mauryk12.org::41548fef-cab2-40cb-b317-887447ee3a28" providerId="AD" clId="Web-{D33FC37E-F89A-4661-B493-13BB71E46D76}" dt="2022-08-18T17:54:22.097" v="108"/>
          <pc:sldLayoutMkLst>
            <pc:docMk/>
            <pc:sldMasterMk cId="2726620916" sldId="2147483648"/>
            <pc:sldLayoutMk cId="879688212" sldId="2147483655"/>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1638820744" sldId="2147483741"/>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3062415276" sldId="2147483742"/>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3265426366" sldId="2147483743"/>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2675676919" sldId="2147483744"/>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2991862427" sldId="2147483745"/>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1829524762" sldId="2147483746"/>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701014574" sldId="2147483747"/>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3739557763" sldId="2147483748"/>
          </pc:sldLayoutMkLst>
        </pc:sldLayoutChg>
        <pc:sldLayoutChg chg="add mod replId">
          <pc:chgData name="Barbara H. Brewer" userId="S::bhbrewer@mauryk12.org::41548fef-cab2-40cb-b317-887447ee3a28" providerId="AD" clId="Web-{D33FC37E-F89A-4661-B493-13BB71E46D76}" dt="2022-08-18T17:49:08.292" v="31"/>
          <pc:sldLayoutMkLst>
            <pc:docMk/>
            <pc:sldMasterMk cId="2726620916" sldId="2147483648"/>
            <pc:sldLayoutMk cId="4175411956" sldId="2147483749"/>
          </pc:sldLayoutMkLst>
        </pc:sldLayoutChg>
      </pc:sldMasterChg>
      <pc:sldMasterChg chg="del delSldLayout">
        <pc:chgData name="Barbara H. Brewer" userId="S::bhbrewer@mauryk12.org::41548fef-cab2-40cb-b317-887447ee3a28" providerId="AD" clId="Web-{D33FC37E-F89A-4661-B493-13BB71E46D76}" dt="2022-08-18T17:48:26.119" v="26"/>
        <pc:sldMasterMkLst>
          <pc:docMk/>
          <pc:sldMasterMk cId="2460954070" sldId="2147483660"/>
        </pc:sldMasterMkLst>
        <pc:sldLayoutChg chg="del">
          <pc:chgData name="Barbara H. Brewer" userId="S::bhbrewer@mauryk12.org::41548fef-cab2-40cb-b317-887447ee3a28" providerId="AD" clId="Web-{D33FC37E-F89A-4661-B493-13BB71E46D76}" dt="2022-08-18T17:48:26.119" v="26"/>
          <pc:sldLayoutMkLst>
            <pc:docMk/>
            <pc:sldMasterMk cId="2460954070" sldId="2147483660"/>
            <pc:sldLayoutMk cId="2385387890" sldId="2147483661"/>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949138452" sldId="2147483662"/>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2591524520" sldId="2147483663"/>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1203092039" sldId="2147483664"/>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3733172339" sldId="2147483665"/>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3210312558" sldId="2147483666"/>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3146388984" sldId="2147483667"/>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3171841454" sldId="2147483668"/>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1718958274" sldId="2147483669"/>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2202905451" sldId="2147483670"/>
          </pc:sldLayoutMkLst>
        </pc:sldLayoutChg>
        <pc:sldLayoutChg chg="del">
          <pc:chgData name="Barbara H. Brewer" userId="S::bhbrewer@mauryk12.org::41548fef-cab2-40cb-b317-887447ee3a28" providerId="AD" clId="Web-{D33FC37E-F89A-4661-B493-13BB71E46D76}" dt="2022-08-18T17:48:26.119" v="26"/>
          <pc:sldLayoutMkLst>
            <pc:docMk/>
            <pc:sldMasterMk cId="2460954070" sldId="2147483660"/>
            <pc:sldLayoutMk cId="3479445657" sldId="2147483671"/>
          </pc:sldLayoutMkLst>
        </pc:sldLayoutChg>
      </pc:sldMasterChg>
      <pc:sldMasterChg chg="add del addSldLayout delSldLayout modSldLayout">
        <pc:chgData name="Barbara H. Brewer" userId="S::bhbrewer@mauryk12.org::41548fef-cab2-40cb-b317-887447ee3a28" providerId="AD" clId="Web-{D33FC37E-F89A-4661-B493-13BB71E46D76}" dt="2022-08-18T17:48:32.431" v="27"/>
        <pc:sldMasterMkLst>
          <pc:docMk/>
          <pc:sldMasterMk cId="3098871623" sldId="2147483672"/>
        </pc:sldMasterMkLst>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473080203" sldId="2147483673"/>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1584692137" sldId="2147483674"/>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1002647601" sldId="2147483675"/>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3133050112" sldId="2147483676"/>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2318683322" sldId="2147483677"/>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773053222" sldId="2147483678"/>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1842433740" sldId="2147483679"/>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3425958717" sldId="2147483680"/>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125399270" sldId="2147483681"/>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4179232794" sldId="2147483682"/>
          </pc:sldLayoutMkLst>
        </pc:sldLayoutChg>
        <pc:sldLayoutChg chg="add del mod replId">
          <pc:chgData name="Barbara H. Brewer" userId="S::bhbrewer@mauryk12.org::41548fef-cab2-40cb-b317-887447ee3a28" providerId="AD" clId="Web-{D33FC37E-F89A-4661-B493-13BB71E46D76}" dt="2022-08-18T17:48:32.431" v="27"/>
          <pc:sldLayoutMkLst>
            <pc:docMk/>
            <pc:sldMasterMk cId="3098871623" sldId="2147483672"/>
            <pc:sldLayoutMk cId="3964916528" sldId="2147483683"/>
          </pc:sldLayoutMkLst>
        </pc:sldLayoutChg>
      </pc:sldMasterChg>
      <pc:sldMasterChg chg="add del addSldLayout delSldLayout modSldLayout">
        <pc:chgData name="Barbara H. Brewer" userId="S::bhbrewer@mauryk12.org::41548fef-cab2-40cb-b317-887447ee3a28" providerId="AD" clId="Web-{D33FC37E-F89A-4661-B493-13BB71E46D76}" dt="2022-08-18T17:48:37.932" v="28"/>
        <pc:sldMasterMkLst>
          <pc:docMk/>
          <pc:sldMasterMk cId="1460045162" sldId="2147483684"/>
        </pc:sldMasterMkLst>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3696556480" sldId="2147483685"/>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37232696" sldId="2147483686"/>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434262061" sldId="2147483687"/>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3943183596" sldId="2147483688"/>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753030008" sldId="2147483689"/>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423918557" sldId="2147483690"/>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601576747" sldId="2147483691"/>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1462543669" sldId="2147483692"/>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446464668" sldId="2147483693"/>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2339513949" sldId="2147483694"/>
          </pc:sldLayoutMkLst>
        </pc:sldLayoutChg>
        <pc:sldLayoutChg chg="add del mod replId">
          <pc:chgData name="Barbara H. Brewer" userId="S::bhbrewer@mauryk12.org::41548fef-cab2-40cb-b317-887447ee3a28" providerId="AD" clId="Web-{D33FC37E-F89A-4661-B493-13BB71E46D76}" dt="2022-08-18T17:48:37.932" v="28"/>
          <pc:sldLayoutMkLst>
            <pc:docMk/>
            <pc:sldMasterMk cId="1460045162" sldId="2147483684"/>
            <pc:sldLayoutMk cId="1199815142" sldId="2147483695"/>
          </pc:sldLayoutMkLst>
        </pc:sldLayoutChg>
      </pc:sldMasterChg>
      <pc:sldMasterChg chg="add del addSldLayout delSldLayout modSldLayout">
        <pc:chgData name="Barbara H. Brewer" userId="S::bhbrewer@mauryk12.org::41548fef-cab2-40cb-b317-887447ee3a28" providerId="AD" clId="Web-{D33FC37E-F89A-4661-B493-13BB71E46D76}" dt="2022-08-18T17:48:48.291" v="29"/>
        <pc:sldMasterMkLst>
          <pc:docMk/>
          <pc:sldMasterMk cId="1882441716" sldId="2147483696"/>
        </pc:sldMasterMkLst>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714125887" sldId="2147483697"/>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3294636263" sldId="2147483698"/>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2295426080" sldId="2147483699"/>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556783704" sldId="2147483700"/>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1327440158" sldId="2147483701"/>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599113317" sldId="2147483702"/>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4038443069" sldId="2147483703"/>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1618268386" sldId="2147483704"/>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2905376356" sldId="2147483705"/>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2722963677" sldId="2147483706"/>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3288459691" sldId="2147483707"/>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809139578" sldId="2147483708"/>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192668723" sldId="2147483709"/>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2651291822" sldId="2147483710"/>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2204453912" sldId="2147483711"/>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1906345736" sldId="2147483712"/>
          </pc:sldLayoutMkLst>
        </pc:sldLayoutChg>
        <pc:sldLayoutChg chg="add del mod replId">
          <pc:chgData name="Barbara H. Brewer" userId="S::bhbrewer@mauryk12.org::41548fef-cab2-40cb-b317-887447ee3a28" providerId="AD" clId="Web-{D33FC37E-F89A-4661-B493-13BB71E46D76}" dt="2022-08-18T17:48:48.291" v="29"/>
          <pc:sldLayoutMkLst>
            <pc:docMk/>
            <pc:sldMasterMk cId="1882441716" sldId="2147483696"/>
            <pc:sldLayoutMk cId="3009276177" sldId="2147483713"/>
          </pc:sldLayoutMkLst>
        </pc:sldLayoutChg>
      </pc:sldMasterChg>
      <pc:sldMasterChg chg="add del addSldLayout delSldLayout modSldLayout">
        <pc:chgData name="Barbara H. Brewer" userId="S::bhbrewer@mauryk12.org::41548fef-cab2-40cb-b317-887447ee3a28" providerId="AD" clId="Web-{D33FC37E-F89A-4661-B493-13BB71E46D76}" dt="2022-08-18T17:48:56.166" v="30"/>
        <pc:sldMasterMkLst>
          <pc:docMk/>
          <pc:sldMasterMk cId="2445356833" sldId="2147483714"/>
        </pc:sldMasterMkLst>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1249877684" sldId="2147483715"/>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3499843071" sldId="2147483716"/>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3734201779" sldId="2147483717"/>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3018053296" sldId="2147483718"/>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393003430" sldId="2147483719"/>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1930275952" sldId="2147483720"/>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3658894455" sldId="2147483721"/>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2652078733" sldId="2147483722"/>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826989263" sldId="2147483723"/>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423375703" sldId="2147483724"/>
          </pc:sldLayoutMkLst>
        </pc:sldLayoutChg>
        <pc:sldLayoutChg chg="add del mod replId">
          <pc:chgData name="Barbara H. Brewer" userId="S::bhbrewer@mauryk12.org::41548fef-cab2-40cb-b317-887447ee3a28" providerId="AD" clId="Web-{D33FC37E-F89A-4661-B493-13BB71E46D76}" dt="2022-08-18T17:48:56.166" v="30"/>
          <pc:sldLayoutMkLst>
            <pc:docMk/>
            <pc:sldMasterMk cId="2445356833" sldId="2147483714"/>
            <pc:sldLayoutMk cId="2929685392" sldId="2147483725"/>
          </pc:sldLayoutMkLst>
        </pc:sldLayoutChg>
      </pc:sldMasterChg>
      <pc:sldMasterChg chg="add del addSldLayout delSldLayout modSldLayout">
        <pc:chgData name="Barbara H. Brewer" userId="S::bhbrewer@mauryk12.org::41548fef-cab2-40cb-b317-887447ee3a28" providerId="AD" clId="Web-{D33FC37E-F89A-4661-B493-13BB71E46D76}" dt="2022-08-18T17:49:08.292" v="31"/>
        <pc:sldMasterMkLst>
          <pc:docMk/>
          <pc:sldMasterMk cId="3112079566" sldId="2147483726"/>
        </pc:sldMasterMkLst>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1380756499" sldId="2147483727"/>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2123071575" sldId="2147483728"/>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3450928744" sldId="2147483729"/>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3488641068" sldId="2147483730"/>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2898991216" sldId="2147483731"/>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3694396123" sldId="2147483732"/>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1841576839" sldId="2147483733"/>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97806918" sldId="2147483734"/>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2266511477" sldId="2147483735"/>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245099863" sldId="2147483736"/>
          </pc:sldLayoutMkLst>
        </pc:sldLayoutChg>
        <pc:sldLayoutChg chg="add del mod replId">
          <pc:chgData name="Barbara H. Brewer" userId="S::bhbrewer@mauryk12.org::41548fef-cab2-40cb-b317-887447ee3a28" providerId="AD" clId="Web-{D33FC37E-F89A-4661-B493-13BB71E46D76}" dt="2022-08-18T17:49:08.292" v="31"/>
          <pc:sldLayoutMkLst>
            <pc:docMk/>
            <pc:sldMasterMk cId="3112079566" sldId="2147483726"/>
            <pc:sldLayoutMk cId="2775782767" sldId="2147483737"/>
          </pc:sldLayoutMkLst>
        </pc:sldLayoutChg>
      </pc:sldMasterChg>
    </pc:docChg>
  </pc:docChgLst>
  <pc:docChgLst>
    <pc:chgData name="Barbara H. Brewer" userId="S::bhbrewer@mauryk12.org::41548fef-cab2-40cb-b317-887447ee3a28" providerId="AD" clId="Web-{A699A02F-C651-BC00-33AE-842E91005BD7}"/>
    <pc:docChg chg="modSld">
      <pc:chgData name="Barbara H. Brewer" userId="S::bhbrewer@mauryk12.org::41548fef-cab2-40cb-b317-887447ee3a28" providerId="AD" clId="Web-{A699A02F-C651-BC00-33AE-842E91005BD7}" dt="2023-08-21T11:43:08.042" v="8" actId="20577"/>
      <pc:docMkLst>
        <pc:docMk/>
      </pc:docMkLst>
      <pc:sldChg chg="modSp">
        <pc:chgData name="Barbara H. Brewer" userId="S::bhbrewer@mauryk12.org::41548fef-cab2-40cb-b317-887447ee3a28" providerId="AD" clId="Web-{A699A02F-C651-BC00-33AE-842E91005BD7}" dt="2023-08-21T11:43:08.042" v="8" actId="20577"/>
        <pc:sldMkLst>
          <pc:docMk/>
          <pc:sldMk cId="3554027709" sldId="287"/>
        </pc:sldMkLst>
        <pc:spChg chg="mod">
          <ac:chgData name="Barbara H. Brewer" userId="S::bhbrewer@mauryk12.org::41548fef-cab2-40cb-b317-887447ee3a28" providerId="AD" clId="Web-{A699A02F-C651-BC00-33AE-842E91005BD7}" dt="2023-08-21T11:43:08.042" v="8" actId="20577"/>
          <ac:spMkLst>
            <pc:docMk/>
            <pc:sldMk cId="3554027709" sldId="287"/>
            <ac:spMk id="3" creationId="{43479C70-6F40-8F1B-3936-41CC833EB125}"/>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hyperlink" Target="https://www.mauryk12.org/mphs" TargetMode="Externa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ata6.xml.rels><?xml version="1.0" encoding="UTF-8" standalone="yes"?>
<Relationships xmlns="http://schemas.openxmlformats.org/package/2006/relationships"><Relationship Id="rId1" Type="http://schemas.openxmlformats.org/officeDocument/2006/relationships/hyperlink" Target="http://www.fafsa.gov/" TargetMode="External"/></Relationships>
</file>

<file path=ppt/diagrams/_rels/data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hyperlink" Target="https://www.mauryk12.org/mphs" TargetMode="External"/><Relationship Id="rId7"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1" Type="http://schemas.openxmlformats.org/officeDocument/2006/relationships/hyperlink" Target="http://www.fafsa.gov/" TargetMode="External"/></Relationships>
</file>

<file path=ppt/diagrams/_rels/drawing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65043F-97D2-4E11-AE86-D74EB635FE30}"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C4F579F-7F0A-421A-9D08-BBCBBF1DF0AE}">
      <dgm:prSet/>
      <dgm:spPr/>
      <dgm:t>
        <a:bodyPr/>
        <a:lstStyle/>
        <a:p>
          <a:pPr rtl="0">
            <a:lnSpc>
              <a:spcPct val="100000"/>
            </a:lnSpc>
            <a:defRPr b="1"/>
          </a:pPr>
          <a:r>
            <a:rPr lang="en-US" dirty="0">
              <a:latin typeface="Calibri Light" panose="020F0302020204030204"/>
            </a:rPr>
            <a:t>MPHSWebsite: </a:t>
          </a:r>
          <a:r>
            <a:rPr lang="en-US" b="0" dirty="0">
              <a:hlinkClick xmlns:r="http://schemas.openxmlformats.org/officeDocument/2006/relationships" r:id="rId1"/>
            </a:rPr>
            <a:t>https://www.mauryk12.org/mphs</a:t>
          </a:r>
          <a:r>
            <a:rPr lang="en-US" b="0" dirty="0">
              <a:latin typeface="Calibri Light" panose="020F0302020204030204"/>
            </a:rPr>
            <a:t> </a:t>
          </a:r>
          <a:endParaRPr lang="en-US" b="1" dirty="0">
            <a:latin typeface="Calibri Light" panose="020F0302020204030204"/>
          </a:endParaRPr>
        </a:p>
      </dgm:t>
    </dgm:pt>
    <dgm:pt modelId="{5C8FFC9B-C36A-4350-85F6-80C0094EA8A0}" type="parTrans" cxnId="{9CE48C8D-B88B-49E9-B189-C435883C7175}">
      <dgm:prSet/>
      <dgm:spPr/>
      <dgm:t>
        <a:bodyPr/>
        <a:lstStyle/>
        <a:p>
          <a:endParaRPr lang="en-US"/>
        </a:p>
      </dgm:t>
    </dgm:pt>
    <dgm:pt modelId="{688E664A-479A-438E-AB26-EEA1D8990B39}" type="sibTrans" cxnId="{9CE48C8D-B88B-49E9-B189-C435883C7175}">
      <dgm:prSet/>
      <dgm:spPr/>
      <dgm:t>
        <a:bodyPr/>
        <a:lstStyle/>
        <a:p>
          <a:endParaRPr lang="en-US"/>
        </a:p>
      </dgm:t>
    </dgm:pt>
    <dgm:pt modelId="{7B06DF72-11FD-419D-8FF5-0F478138D87D}">
      <dgm:prSet/>
      <dgm:spPr/>
      <dgm:t>
        <a:bodyPr/>
        <a:lstStyle/>
        <a:p>
          <a:pPr>
            <a:lnSpc>
              <a:spcPct val="100000"/>
            </a:lnSpc>
            <a:defRPr b="1"/>
          </a:pPr>
          <a:r>
            <a:rPr lang="en-US" dirty="0"/>
            <a:t>Listen to announcements</a:t>
          </a:r>
        </a:p>
      </dgm:t>
    </dgm:pt>
    <dgm:pt modelId="{81BA943B-8D58-4DC6-BAB5-EB1A39C935FF}" type="parTrans" cxnId="{65F34657-33EC-4920-9C3F-FE16127A345D}">
      <dgm:prSet/>
      <dgm:spPr/>
      <dgm:t>
        <a:bodyPr/>
        <a:lstStyle/>
        <a:p>
          <a:endParaRPr lang="en-US"/>
        </a:p>
      </dgm:t>
    </dgm:pt>
    <dgm:pt modelId="{5F3027C5-930B-488E-ABDB-DF7956B64127}" type="sibTrans" cxnId="{65F34657-33EC-4920-9C3F-FE16127A345D}">
      <dgm:prSet/>
      <dgm:spPr/>
      <dgm:t>
        <a:bodyPr/>
        <a:lstStyle/>
        <a:p>
          <a:endParaRPr lang="en-US"/>
        </a:p>
      </dgm:t>
    </dgm:pt>
    <dgm:pt modelId="{EEBE72A2-B289-430E-8844-B7AED029422E}">
      <dgm:prSet/>
      <dgm:spPr/>
      <dgm:t>
        <a:bodyPr/>
        <a:lstStyle/>
        <a:p>
          <a:pPr>
            <a:lnSpc>
              <a:spcPct val="100000"/>
            </a:lnSpc>
            <a:defRPr b="1"/>
          </a:pPr>
          <a:r>
            <a:rPr lang="en-US" dirty="0"/>
            <a:t>Watch your email</a:t>
          </a:r>
        </a:p>
      </dgm:t>
    </dgm:pt>
    <dgm:pt modelId="{E35F75B7-B71D-459F-99C6-B80C9F90A319}" type="parTrans" cxnId="{3346CCAD-60D9-40A8-88B1-94AC67D17698}">
      <dgm:prSet/>
      <dgm:spPr/>
      <dgm:t>
        <a:bodyPr/>
        <a:lstStyle/>
        <a:p>
          <a:endParaRPr lang="en-US"/>
        </a:p>
      </dgm:t>
    </dgm:pt>
    <dgm:pt modelId="{EBCBC8C0-A3B2-46E0-9B1D-745083D389DA}" type="sibTrans" cxnId="{3346CCAD-60D9-40A8-88B1-94AC67D17698}">
      <dgm:prSet/>
      <dgm:spPr/>
      <dgm:t>
        <a:bodyPr/>
        <a:lstStyle/>
        <a:p>
          <a:endParaRPr lang="en-US"/>
        </a:p>
      </dgm:t>
    </dgm:pt>
    <dgm:pt modelId="{ACA768C7-C025-41D8-92C4-480BB6FBA23F}" type="pres">
      <dgm:prSet presAssocID="{4565043F-97D2-4E11-AE86-D74EB635FE30}" presName="root" presStyleCnt="0">
        <dgm:presLayoutVars>
          <dgm:dir/>
          <dgm:resizeHandles val="exact"/>
        </dgm:presLayoutVars>
      </dgm:prSet>
      <dgm:spPr/>
    </dgm:pt>
    <dgm:pt modelId="{718DBED9-0C00-4B3D-BAA4-B9F5B87F1E99}" type="pres">
      <dgm:prSet presAssocID="{3C4F579F-7F0A-421A-9D08-BBCBBF1DF0AE}" presName="compNode" presStyleCnt="0"/>
      <dgm:spPr/>
    </dgm:pt>
    <dgm:pt modelId="{9BCCD440-A469-4C07-B964-4CCE887E1FA9}" type="pres">
      <dgm:prSet presAssocID="{3C4F579F-7F0A-421A-9D08-BBCBBF1DF0AE}"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itor"/>
        </a:ext>
      </dgm:extLst>
    </dgm:pt>
    <dgm:pt modelId="{5FBEFB5F-D6C7-40B2-8170-A226DF9AB74C}" type="pres">
      <dgm:prSet presAssocID="{3C4F579F-7F0A-421A-9D08-BBCBBF1DF0AE}" presName="iconSpace" presStyleCnt="0"/>
      <dgm:spPr/>
    </dgm:pt>
    <dgm:pt modelId="{282E41F6-557C-4E65-9AF6-B7119ABDB8A1}" type="pres">
      <dgm:prSet presAssocID="{3C4F579F-7F0A-421A-9D08-BBCBBF1DF0AE}" presName="parTx" presStyleLbl="revTx" presStyleIdx="0" presStyleCnt="6">
        <dgm:presLayoutVars>
          <dgm:chMax val="0"/>
          <dgm:chPref val="0"/>
        </dgm:presLayoutVars>
      </dgm:prSet>
      <dgm:spPr/>
    </dgm:pt>
    <dgm:pt modelId="{6BE44E89-4597-4C2B-ADBF-495E195DDA6F}" type="pres">
      <dgm:prSet presAssocID="{3C4F579F-7F0A-421A-9D08-BBCBBF1DF0AE}" presName="txSpace" presStyleCnt="0"/>
      <dgm:spPr/>
    </dgm:pt>
    <dgm:pt modelId="{7DE1A9C0-2220-4424-ADFC-BB00AC80E203}" type="pres">
      <dgm:prSet presAssocID="{3C4F579F-7F0A-421A-9D08-BBCBBF1DF0AE}" presName="desTx" presStyleLbl="revTx" presStyleIdx="1" presStyleCnt="6">
        <dgm:presLayoutVars/>
      </dgm:prSet>
      <dgm:spPr/>
    </dgm:pt>
    <dgm:pt modelId="{0631B34B-8E28-40D1-BC3C-3EB6564F9671}" type="pres">
      <dgm:prSet presAssocID="{688E664A-479A-438E-AB26-EEA1D8990B39}" presName="sibTrans" presStyleCnt="0"/>
      <dgm:spPr/>
    </dgm:pt>
    <dgm:pt modelId="{F4E5E2F9-4F1B-43BA-B33C-BDD13A838452}" type="pres">
      <dgm:prSet presAssocID="{7B06DF72-11FD-419D-8FF5-0F478138D87D}" presName="compNode" presStyleCnt="0"/>
      <dgm:spPr/>
    </dgm:pt>
    <dgm:pt modelId="{D1334691-F1B6-4C48-B56A-51AC9CF21F2C}" type="pres">
      <dgm:prSet presAssocID="{7B06DF72-11FD-419D-8FF5-0F478138D87D}"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Megaphone"/>
        </a:ext>
      </dgm:extLst>
    </dgm:pt>
    <dgm:pt modelId="{F2B14827-F1F0-4167-99FE-57EEE282D72F}" type="pres">
      <dgm:prSet presAssocID="{7B06DF72-11FD-419D-8FF5-0F478138D87D}" presName="iconSpace" presStyleCnt="0"/>
      <dgm:spPr/>
    </dgm:pt>
    <dgm:pt modelId="{FA6A0A2D-DC4D-4772-A7C8-7223F392366B}" type="pres">
      <dgm:prSet presAssocID="{7B06DF72-11FD-419D-8FF5-0F478138D87D}" presName="parTx" presStyleLbl="revTx" presStyleIdx="2" presStyleCnt="6">
        <dgm:presLayoutVars>
          <dgm:chMax val="0"/>
          <dgm:chPref val="0"/>
        </dgm:presLayoutVars>
      </dgm:prSet>
      <dgm:spPr/>
    </dgm:pt>
    <dgm:pt modelId="{9F9F7D7E-90BB-4BD7-94B6-A50D50D39745}" type="pres">
      <dgm:prSet presAssocID="{7B06DF72-11FD-419D-8FF5-0F478138D87D}" presName="txSpace" presStyleCnt="0"/>
      <dgm:spPr/>
    </dgm:pt>
    <dgm:pt modelId="{B657E67D-65AC-4030-A46E-4929279D9005}" type="pres">
      <dgm:prSet presAssocID="{7B06DF72-11FD-419D-8FF5-0F478138D87D}" presName="desTx" presStyleLbl="revTx" presStyleIdx="3" presStyleCnt="6">
        <dgm:presLayoutVars/>
      </dgm:prSet>
      <dgm:spPr/>
    </dgm:pt>
    <dgm:pt modelId="{F530C3BE-3E5D-4C4F-A23A-41948E771707}" type="pres">
      <dgm:prSet presAssocID="{5F3027C5-930B-488E-ABDB-DF7956B64127}" presName="sibTrans" presStyleCnt="0"/>
      <dgm:spPr/>
    </dgm:pt>
    <dgm:pt modelId="{83DE838A-4E4D-424E-8C25-B907FB9C7917}" type="pres">
      <dgm:prSet presAssocID="{EEBE72A2-B289-430E-8844-B7AED029422E}" presName="compNode" presStyleCnt="0"/>
      <dgm:spPr/>
    </dgm:pt>
    <dgm:pt modelId="{1A966F0A-77D7-4AC8-9406-0762E6932A13}" type="pres">
      <dgm:prSet presAssocID="{EEBE72A2-B289-430E-8844-B7AED029422E}"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Email"/>
        </a:ext>
      </dgm:extLst>
    </dgm:pt>
    <dgm:pt modelId="{929FD119-BFC3-4973-926D-BD234B8AEC99}" type="pres">
      <dgm:prSet presAssocID="{EEBE72A2-B289-430E-8844-B7AED029422E}" presName="iconSpace" presStyleCnt="0"/>
      <dgm:spPr/>
    </dgm:pt>
    <dgm:pt modelId="{5E60B102-92EA-4D3B-9F4A-046FDE0BDC17}" type="pres">
      <dgm:prSet presAssocID="{EEBE72A2-B289-430E-8844-B7AED029422E}" presName="parTx" presStyleLbl="revTx" presStyleIdx="4" presStyleCnt="6">
        <dgm:presLayoutVars>
          <dgm:chMax val="0"/>
          <dgm:chPref val="0"/>
        </dgm:presLayoutVars>
      </dgm:prSet>
      <dgm:spPr/>
    </dgm:pt>
    <dgm:pt modelId="{283172D3-6812-4B7E-BC5D-C8DE62116691}" type="pres">
      <dgm:prSet presAssocID="{EEBE72A2-B289-430E-8844-B7AED029422E}" presName="txSpace" presStyleCnt="0"/>
      <dgm:spPr/>
    </dgm:pt>
    <dgm:pt modelId="{B3D9BD16-7A42-484B-901C-6078B1BD89A2}" type="pres">
      <dgm:prSet presAssocID="{EEBE72A2-B289-430E-8844-B7AED029422E}" presName="desTx" presStyleLbl="revTx" presStyleIdx="5" presStyleCnt="6">
        <dgm:presLayoutVars/>
      </dgm:prSet>
      <dgm:spPr/>
    </dgm:pt>
  </dgm:ptLst>
  <dgm:cxnLst>
    <dgm:cxn modelId="{3FC12025-686A-4F70-93E4-5242E62C879B}" type="presOf" srcId="{7B06DF72-11FD-419D-8FF5-0F478138D87D}" destId="{FA6A0A2D-DC4D-4772-A7C8-7223F392366B}" srcOrd="0" destOrd="0" presId="urn:microsoft.com/office/officeart/2018/5/layout/CenteredIconLabelDescriptionList"/>
    <dgm:cxn modelId="{64D6D65E-1829-43FD-9FE8-040DF2A66626}" type="presOf" srcId="{EEBE72A2-B289-430E-8844-B7AED029422E}" destId="{5E60B102-92EA-4D3B-9F4A-046FDE0BDC17}" srcOrd="0" destOrd="0" presId="urn:microsoft.com/office/officeart/2018/5/layout/CenteredIconLabelDescriptionList"/>
    <dgm:cxn modelId="{42769A6A-16C2-4F7A-BA21-25C03FBA9D91}" type="presOf" srcId="{3C4F579F-7F0A-421A-9D08-BBCBBF1DF0AE}" destId="{282E41F6-557C-4E65-9AF6-B7119ABDB8A1}" srcOrd="0" destOrd="0" presId="urn:microsoft.com/office/officeart/2018/5/layout/CenteredIconLabelDescriptionList"/>
    <dgm:cxn modelId="{65F34657-33EC-4920-9C3F-FE16127A345D}" srcId="{4565043F-97D2-4E11-AE86-D74EB635FE30}" destId="{7B06DF72-11FD-419D-8FF5-0F478138D87D}" srcOrd="1" destOrd="0" parTransId="{81BA943B-8D58-4DC6-BAB5-EB1A39C935FF}" sibTransId="{5F3027C5-930B-488E-ABDB-DF7956B64127}"/>
    <dgm:cxn modelId="{9CE48C8D-B88B-49E9-B189-C435883C7175}" srcId="{4565043F-97D2-4E11-AE86-D74EB635FE30}" destId="{3C4F579F-7F0A-421A-9D08-BBCBBF1DF0AE}" srcOrd="0" destOrd="0" parTransId="{5C8FFC9B-C36A-4350-85F6-80C0094EA8A0}" sibTransId="{688E664A-479A-438E-AB26-EEA1D8990B39}"/>
    <dgm:cxn modelId="{3346CCAD-60D9-40A8-88B1-94AC67D17698}" srcId="{4565043F-97D2-4E11-AE86-D74EB635FE30}" destId="{EEBE72A2-B289-430E-8844-B7AED029422E}" srcOrd="2" destOrd="0" parTransId="{E35F75B7-B71D-459F-99C6-B80C9F90A319}" sibTransId="{EBCBC8C0-A3B2-46E0-9B1D-745083D389DA}"/>
    <dgm:cxn modelId="{C83D64CD-C4DA-43AC-A5E2-0C0142C88D6B}" type="presOf" srcId="{4565043F-97D2-4E11-AE86-D74EB635FE30}" destId="{ACA768C7-C025-41D8-92C4-480BB6FBA23F}" srcOrd="0" destOrd="0" presId="urn:microsoft.com/office/officeart/2018/5/layout/CenteredIconLabelDescriptionList"/>
    <dgm:cxn modelId="{046A91A1-6D02-4799-9222-7B455F4EAC81}" type="presParOf" srcId="{ACA768C7-C025-41D8-92C4-480BB6FBA23F}" destId="{718DBED9-0C00-4B3D-BAA4-B9F5B87F1E99}" srcOrd="0" destOrd="0" presId="urn:microsoft.com/office/officeart/2018/5/layout/CenteredIconLabelDescriptionList"/>
    <dgm:cxn modelId="{135C3497-E68C-4AC5-AC62-9823FF18AAF1}" type="presParOf" srcId="{718DBED9-0C00-4B3D-BAA4-B9F5B87F1E99}" destId="{9BCCD440-A469-4C07-B964-4CCE887E1FA9}" srcOrd="0" destOrd="0" presId="urn:microsoft.com/office/officeart/2018/5/layout/CenteredIconLabelDescriptionList"/>
    <dgm:cxn modelId="{E81B6C48-D486-4C3E-8481-0ECBDDBCF2ED}" type="presParOf" srcId="{718DBED9-0C00-4B3D-BAA4-B9F5B87F1E99}" destId="{5FBEFB5F-D6C7-40B2-8170-A226DF9AB74C}" srcOrd="1" destOrd="0" presId="urn:microsoft.com/office/officeart/2018/5/layout/CenteredIconLabelDescriptionList"/>
    <dgm:cxn modelId="{264CBA24-C115-4CDF-A0E6-E8EBD05A9DF0}" type="presParOf" srcId="{718DBED9-0C00-4B3D-BAA4-B9F5B87F1E99}" destId="{282E41F6-557C-4E65-9AF6-B7119ABDB8A1}" srcOrd="2" destOrd="0" presId="urn:microsoft.com/office/officeart/2018/5/layout/CenteredIconLabelDescriptionList"/>
    <dgm:cxn modelId="{A6D93840-1CD3-4F20-9379-F11EE55BF5B0}" type="presParOf" srcId="{718DBED9-0C00-4B3D-BAA4-B9F5B87F1E99}" destId="{6BE44E89-4597-4C2B-ADBF-495E195DDA6F}" srcOrd="3" destOrd="0" presId="urn:microsoft.com/office/officeart/2018/5/layout/CenteredIconLabelDescriptionList"/>
    <dgm:cxn modelId="{2DAEBA5E-DC76-4C98-874D-A3D4CD563370}" type="presParOf" srcId="{718DBED9-0C00-4B3D-BAA4-B9F5B87F1E99}" destId="{7DE1A9C0-2220-4424-ADFC-BB00AC80E203}" srcOrd="4" destOrd="0" presId="urn:microsoft.com/office/officeart/2018/5/layout/CenteredIconLabelDescriptionList"/>
    <dgm:cxn modelId="{63E11A00-1EEA-48F3-B64E-B3BEA671958C}" type="presParOf" srcId="{ACA768C7-C025-41D8-92C4-480BB6FBA23F}" destId="{0631B34B-8E28-40D1-BC3C-3EB6564F9671}" srcOrd="1" destOrd="0" presId="urn:microsoft.com/office/officeart/2018/5/layout/CenteredIconLabelDescriptionList"/>
    <dgm:cxn modelId="{FF0F64EE-E27A-46BB-9B93-F76F9128AA40}" type="presParOf" srcId="{ACA768C7-C025-41D8-92C4-480BB6FBA23F}" destId="{F4E5E2F9-4F1B-43BA-B33C-BDD13A838452}" srcOrd="2" destOrd="0" presId="urn:microsoft.com/office/officeart/2018/5/layout/CenteredIconLabelDescriptionList"/>
    <dgm:cxn modelId="{9CC633EC-1910-4101-9D98-5D51CC152123}" type="presParOf" srcId="{F4E5E2F9-4F1B-43BA-B33C-BDD13A838452}" destId="{D1334691-F1B6-4C48-B56A-51AC9CF21F2C}" srcOrd="0" destOrd="0" presId="urn:microsoft.com/office/officeart/2018/5/layout/CenteredIconLabelDescriptionList"/>
    <dgm:cxn modelId="{31138FEB-628D-4A65-83DB-67E20E614FE1}" type="presParOf" srcId="{F4E5E2F9-4F1B-43BA-B33C-BDD13A838452}" destId="{F2B14827-F1F0-4167-99FE-57EEE282D72F}" srcOrd="1" destOrd="0" presId="urn:microsoft.com/office/officeart/2018/5/layout/CenteredIconLabelDescriptionList"/>
    <dgm:cxn modelId="{5F52CD51-FC97-4584-9BAA-05D96212E724}" type="presParOf" srcId="{F4E5E2F9-4F1B-43BA-B33C-BDD13A838452}" destId="{FA6A0A2D-DC4D-4772-A7C8-7223F392366B}" srcOrd="2" destOrd="0" presId="urn:microsoft.com/office/officeart/2018/5/layout/CenteredIconLabelDescriptionList"/>
    <dgm:cxn modelId="{6DFE7FE1-2726-4931-A20C-D491035CB6B4}" type="presParOf" srcId="{F4E5E2F9-4F1B-43BA-B33C-BDD13A838452}" destId="{9F9F7D7E-90BB-4BD7-94B6-A50D50D39745}" srcOrd="3" destOrd="0" presId="urn:microsoft.com/office/officeart/2018/5/layout/CenteredIconLabelDescriptionList"/>
    <dgm:cxn modelId="{8E6F185D-7184-4213-9B04-1A4C63AF4F5E}" type="presParOf" srcId="{F4E5E2F9-4F1B-43BA-B33C-BDD13A838452}" destId="{B657E67D-65AC-4030-A46E-4929279D9005}" srcOrd="4" destOrd="0" presId="urn:microsoft.com/office/officeart/2018/5/layout/CenteredIconLabelDescriptionList"/>
    <dgm:cxn modelId="{00FBB4B7-A782-47CC-AA96-E4655D8F376C}" type="presParOf" srcId="{ACA768C7-C025-41D8-92C4-480BB6FBA23F}" destId="{F530C3BE-3E5D-4C4F-A23A-41948E771707}" srcOrd="3" destOrd="0" presId="urn:microsoft.com/office/officeart/2018/5/layout/CenteredIconLabelDescriptionList"/>
    <dgm:cxn modelId="{0ACCD692-4140-4CDE-8860-DF3948FA62EC}" type="presParOf" srcId="{ACA768C7-C025-41D8-92C4-480BB6FBA23F}" destId="{83DE838A-4E4D-424E-8C25-B907FB9C7917}" srcOrd="4" destOrd="0" presId="urn:microsoft.com/office/officeart/2018/5/layout/CenteredIconLabelDescriptionList"/>
    <dgm:cxn modelId="{575AF462-884A-4E18-9220-15B853DA9471}" type="presParOf" srcId="{83DE838A-4E4D-424E-8C25-B907FB9C7917}" destId="{1A966F0A-77D7-4AC8-9406-0762E6932A13}" srcOrd="0" destOrd="0" presId="urn:microsoft.com/office/officeart/2018/5/layout/CenteredIconLabelDescriptionList"/>
    <dgm:cxn modelId="{08172CBE-74DE-4976-A7EC-799BA2D4F7EE}" type="presParOf" srcId="{83DE838A-4E4D-424E-8C25-B907FB9C7917}" destId="{929FD119-BFC3-4973-926D-BD234B8AEC99}" srcOrd="1" destOrd="0" presId="urn:microsoft.com/office/officeart/2018/5/layout/CenteredIconLabelDescriptionList"/>
    <dgm:cxn modelId="{4B4D4470-8940-4455-A405-1C13CA60D00E}" type="presParOf" srcId="{83DE838A-4E4D-424E-8C25-B907FB9C7917}" destId="{5E60B102-92EA-4D3B-9F4A-046FDE0BDC17}" srcOrd="2" destOrd="0" presId="urn:microsoft.com/office/officeart/2018/5/layout/CenteredIconLabelDescriptionList"/>
    <dgm:cxn modelId="{4D0220CF-C363-4A5F-8200-A9465E4E6261}" type="presParOf" srcId="{83DE838A-4E4D-424E-8C25-B907FB9C7917}" destId="{283172D3-6812-4B7E-BC5D-C8DE62116691}" srcOrd="3" destOrd="0" presId="urn:microsoft.com/office/officeart/2018/5/layout/CenteredIconLabelDescriptionList"/>
    <dgm:cxn modelId="{B1935341-DEEB-42E3-A1D1-93E8B1649462}" type="presParOf" srcId="{83DE838A-4E4D-424E-8C25-B907FB9C7917}" destId="{B3D9BD16-7A42-484B-901C-6078B1BD89A2}"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9926F7-37A2-4D15-AF78-E9C25D667E3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CD25D58-15D2-4161-ABDA-39DAD513C84E}">
      <dgm:prSet/>
      <dgm:spPr/>
      <dgm:t>
        <a:bodyPr/>
        <a:lstStyle/>
        <a:p>
          <a:r>
            <a:rPr lang="en-US"/>
            <a:t>ACT</a:t>
          </a:r>
        </a:p>
      </dgm:t>
    </dgm:pt>
    <dgm:pt modelId="{DE7847E6-B9B9-4ACE-A628-ECFF969B4F68}" type="parTrans" cxnId="{58112074-3AA3-4104-A7C8-43656AF597CD}">
      <dgm:prSet/>
      <dgm:spPr/>
      <dgm:t>
        <a:bodyPr/>
        <a:lstStyle/>
        <a:p>
          <a:endParaRPr lang="en-US"/>
        </a:p>
      </dgm:t>
    </dgm:pt>
    <dgm:pt modelId="{8E51F10F-D180-44D8-A508-67802EB0AC63}" type="sibTrans" cxnId="{58112074-3AA3-4104-A7C8-43656AF597CD}">
      <dgm:prSet/>
      <dgm:spPr/>
      <dgm:t>
        <a:bodyPr/>
        <a:lstStyle/>
        <a:p>
          <a:endParaRPr lang="en-US"/>
        </a:p>
      </dgm:t>
    </dgm:pt>
    <dgm:pt modelId="{D39F415F-6259-4E04-99F4-9501BEEE52E3}">
      <dgm:prSet/>
      <dgm:spPr/>
      <dgm:t>
        <a:bodyPr/>
        <a:lstStyle/>
        <a:p>
          <a:r>
            <a:rPr lang="en-US"/>
            <a:t>Civics Exam</a:t>
          </a:r>
        </a:p>
      </dgm:t>
    </dgm:pt>
    <dgm:pt modelId="{7F6C4D75-5845-4424-B3EB-1F14E45D82F8}" type="parTrans" cxnId="{B9EFA3CB-9E19-4288-BB11-0EF23926825F}">
      <dgm:prSet/>
      <dgm:spPr/>
      <dgm:t>
        <a:bodyPr/>
        <a:lstStyle/>
        <a:p>
          <a:endParaRPr lang="en-US"/>
        </a:p>
      </dgm:t>
    </dgm:pt>
    <dgm:pt modelId="{738251B4-6086-4D06-93F4-44A20169573A}" type="sibTrans" cxnId="{B9EFA3CB-9E19-4288-BB11-0EF23926825F}">
      <dgm:prSet/>
      <dgm:spPr/>
      <dgm:t>
        <a:bodyPr/>
        <a:lstStyle/>
        <a:p>
          <a:endParaRPr lang="en-US"/>
        </a:p>
      </dgm:t>
    </dgm:pt>
    <dgm:pt modelId="{4CCE4B07-77CF-4969-915C-9EA791829562}" type="pres">
      <dgm:prSet presAssocID="{739926F7-37A2-4D15-AF78-E9C25D667E35}" presName="root" presStyleCnt="0">
        <dgm:presLayoutVars>
          <dgm:dir/>
          <dgm:resizeHandles val="exact"/>
        </dgm:presLayoutVars>
      </dgm:prSet>
      <dgm:spPr/>
    </dgm:pt>
    <dgm:pt modelId="{2E9B06D3-583A-46EA-9255-C2D8CB72F477}" type="pres">
      <dgm:prSet presAssocID="{5CD25D58-15D2-4161-ABDA-39DAD513C84E}" presName="compNode" presStyleCnt="0"/>
      <dgm:spPr/>
    </dgm:pt>
    <dgm:pt modelId="{015016B6-6082-49E6-AB56-4D776A3B946F}" type="pres">
      <dgm:prSet presAssocID="{5CD25D58-15D2-4161-ABDA-39DAD513C84E}" presName="bgRect" presStyleLbl="bgShp" presStyleIdx="0" presStyleCnt="2"/>
      <dgm:spPr/>
    </dgm:pt>
    <dgm:pt modelId="{1B1A77C8-011B-4DF2-AAD3-BFD063E43E8D}" type="pres">
      <dgm:prSet presAssocID="{5CD25D58-15D2-4161-ABDA-39DAD513C84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eatre"/>
        </a:ext>
      </dgm:extLst>
    </dgm:pt>
    <dgm:pt modelId="{6CA29E8B-A58C-4ECB-9A0D-CD87D7B102C3}" type="pres">
      <dgm:prSet presAssocID="{5CD25D58-15D2-4161-ABDA-39DAD513C84E}" presName="spaceRect" presStyleCnt="0"/>
      <dgm:spPr/>
    </dgm:pt>
    <dgm:pt modelId="{922D3EDA-AF43-40DE-87C7-CF62AEDAF39B}" type="pres">
      <dgm:prSet presAssocID="{5CD25D58-15D2-4161-ABDA-39DAD513C84E}" presName="parTx" presStyleLbl="revTx" presStyleIdx="0" presStyleCnt="2">
        <dgm:presLayoutVars>
          <dgm:chMax val="0"/>
          <dgm:chPref val="0"/>
        </dgm:presLayoutVars>
      </dgm:prSet>
      <dgm:spPr/>
    </dgm:pt>
    <dgm:pt modelId="{B8BB0469-6F78-4522-8897-36F377C1DCDE}" type="pres">
      <dgm:prSet presAssocID="{8E51F10F-D180-44D8-A508-67802EB0AC63}" presName="sibTrans" presStyleCnt="0"/>
      <dgm:spPr/>
    </dgm:pt>
    <dgm:pt modelId="{1717259A-95F2-4E33-A268-2C89110BCCF8}" type="pres">
      <dgm:prSet presAssocID="{D39F415F-6259-4E04-99F4-9501BEEE52E3}" presName="compNode" presStyleCnt="0"/>
      <dgm:spPr/>
    </dgm:pt>
    <dgm:pt modelId="{D9A6D567-737C-41B0-B208-0F653F6DC760}" type="pres">
      <dgm:prSet presAssocID="{D39F415F-6259-4E04-99F4-9501BEEE52E3}" presName="bgRect" presStyleLbl="bgShp" presStyleIdx="1" presStyleCnt="2"/>
      <dgm:spPr/>
    </dgm:pt>
    <dgm:pt modelId="{623F23D3-1E7B-4E90-8002-B2AE401576FD}" type="pres">
      <dgm:prSet presAssocID="{D39F415F-6259-4E04-99F4-9501BEEE52E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421AD275-EF8E-4B1F-A708-F87B0C20DEA4}" type="pres">
      <dgm:prSet presAssocID="{D39F415F-6259-4E04-99F4-9501BEEE52E3}" presName="spaceRect" presStyleCnt="0"/>
      <dgm:spPr/>
    </dgm:pt>
    <dgm:pt modelId="{1EC18FCF-5D92-4165-A1F8-07971E5F5033}" type="pres">
      <dgm:prSet presAssocID="{D39F415F-6259-4E04-99F4-9501BEEE52E3}" presName="parTx" presStyleLbl="revTx" presStyleIdx="1" presStyleCnt="2">
        <dgm:presLayoutVars>
          <dgm:chMax val="0"/>
          <dgm:chPref val="0"/>
        </dgm:presLayoutVars>
      </dgm:prSet>
      <dgm:spPr/>
    </dgm:pt>
  </dgm:ptLst>
  <dgm:cxnLst>
    <dgm:cxn modelId="{3D702546-F1BC-43EE-9C6C-27710D438481}" type="presOf" srcId="{5CD25D58-15D2-4161-ABDA-39DAD513C84E}" destId="{922D3EDA-AF43-40DE-87C7-CF62AEDAF39B}" srcOrd="0" destOrd="0" presId="urn:microsoft.com/office/officeart/2018/2/layout/IconVerticalSolidList"/>
    <dgm:cxn modelId="{37944F73-DED2-4598-8DD5-90FCF4E01A25}" type="presOf" srcId="{739926F7-37A2-4D15-AF78-E9C25D667E35}" destId="{4CCE4B07-77CF-4969-915C-9EA791829562}" srcOrd="0" destOrd="0" presId="urn:microsoft.com/office/officeart/2018/2/layout/IconVerticalSolidList"/>
    <dgm:cxn modelId="{58112074-3AA3-4104-A7C8-43656AF597CD}" srcId="{739926F7-37A2-4D15-AF78-E9C25D667E35}" destId="{5CD25D58-15D2-4161-ABDA-39DAD513C84E}" srcOrd="0" destOrd="0" parTransId="{DE7847E6-B9B9-4ACE-A628-ECFF969B4F68}" sibTransId="{8E51F10F-D180-44D8-A508-67802EB0AC63}"/>
    <dgm:cxn modelId="{40C29D8B-2C6A-4683-9BD3-718E142C0285}" type="presOf" srcId="{D39F415F-6259-4E04-99F4-9501BEEE52E3}" destId="{1EC18FCF-5D92-4165-A1F8-07971E5F5033}" srcOrd="0" destOrd="0" presId="urn:microsoft.com/office/officeart/2018/2/layout/IconVerticalSolidList"/>
    <dgm:cxn modelId="{B9EFA3CB-9E19-4288-BB11-0EF23926825F}" srcId="{739926F7-37A2-4D15-AF78-E9C25D667E35}" destId="{D39F415F-6259-4E04-99F4-9501BEEE52E3}" srcOrd="1" destOrd="0" parTransId="{7F6C4D75-5845-4424-B3EB-1F14E45D82F8}" sibTransId="{738251B4-6086-4D06-93F4-44A20169573A}"/>
    <dgm:cxn modelId="{EB1811D6-8A03-4080-8662-6C0C6921DC61}" type="presParOf" srcId="{4CCE4B07-77CF-4969-915C-9EA791829562}" destId="{2E9B06D3-583A-46EA-9255-C2D8CB72F477}" srcOrd="0" destOrd="0" presId="urn:microsoft.com/office/officeart/2018/2/layout/IconVerticalSolidList"/>
    <dgm:cxn modelId="{3BC68207-FD53-4200-AA28-0B243DA82FB4}" type="presParOf" srcId="{2E9B06D3-583A-46EA-9255-C2D8CB72F477}" destId="{015016B6-6082-49E6-AB56-4D776A3B946F}" srcOrd="0" destOrd="0" presId="urn:microsoft.com/office/officeart/2018/2/layout/IconVerticalSolidList"/>
    <dgm:cxn modelId="{C0E0F373-8276-41CB-8D55-B885453CE4A4}" type="presParOf" srcId="{2E9B06D3-583A-46EA-9255-C2D8CB72F477}" destId="{1B1A77C8-011B-4DF2-AAD3-BFD063E43E8D}" srcOrd="1" destOrd="0" presId="urn:microsoft.com/office/officeart/2018/2/layout/IconVerticalSolidList"/>
    <dgm:cxn modelId="{E8633635-E966-43F4-8378-474E3C19E146}" type="presParOf" srcId="{2E9B06D3-583A-46EA-9255-C2D8CB72F477}" destId="{6CA29E8B-A58C-4ECB-9A0D-CD87D7B102C3}" srcOrd="2" destOrd="0" presId="urn:microsoft.com/office/officeart/2018/2/layout/IconVerticalSolidList"/>
    <dgm:cxn modelId="{19C1DDFE-C3EE-4D0A-B8C8-A8395692B2C6}" type="presParOf" srcId="{2E9B06D3-583A-46EA-9255-C2D8CB72F477}" destId="{922D3EDA-AF43-40DE-87C7-CF62AEDAF39B}" srcOrd="3" destOrd="0" presId="urn:microsoft.com/office/officeart/2018/2/layout/IconVerticalSolidList"/>
    <dgm:cxn modelId="{2FB071E5-B4FB-4CFC-BA92-7FA4A0AE2296}" type="presParOf" srcId="{4CCE4B07-77CF-4969-915C-9EA791829562}" destId="{B8BB0469-6F78-4522-8897-36F377C1DCDE}" srcOrd="1" destOrd="0" presId="urn:microsoft.com/office/officeart/2018/2/layout/IconVerticalSolidList"/>
    <dgm:cxn modelId="{1951AD33-0E89-4C0F-8C79-E9BAACE77000}" type="presParOf" srcId="{4CCE4B07-77CF-4969-915C-9EA791829562}" destId="{1717259A-95F2-4E33-A268-2C89110BCCF8}" srcOrd="2" destOrd="0" presId="urn:microsoft.com/office/officeart/2018/2/layout/IconVerticalSolidList"/>
    <dgm:cxn modelId="{80898E86-5291-475F-89B3-673FEB0834F6}" type="presParOf" srcId="{1717259A-95F2-4E33-A268-2C89110BCCF8}" destId="{D9A6D567-737C-41B0-B208-0F653F6DC760}" srcOrd="0" destOrd="0" presId="urn:microsoft.com/office/officeart/2018/2/layout/IconVerticalSolidList"/>
    <dgm:cxn modelId="{06A7FE9D-4206-4E8E-BB7A-2E9E5B39908D}" type="presParOf" srcId="{1717259A-95F2-4E33-A268-2C89110BCCF8}" destId="{623F23D3-1E7B-4E90-8002-B2AE401576FD}" srcOrd="1" destOrd="0" presId="urn:microsoft.com/office/officeart/2018/2/layout/IconVerticalSolidList"/>
    <dgm:cxn modelId="{2064C6F5-C30E-4BEF-8FA0-DD3AB1857245}" type="presParOf" srcId="{1717259A-95F2-4E33-A268-2C89110BCCF8}" destId="{421AD275-EF8E-4B1F-A708-F87B0C20DEA4}" srcOrd="2" destOrd="0" presId="urn:microsoft.com/office/officeart/2018/2/layout/IconVerticalSolidList"/>
    <dgm:cxn modelId="{CAF8DC62-AE4A-4D73-B722-A019C63684D7}" type="presParOf" srcId="{1717259A-95F2-4E33-A268-2C89110BCCF8}" destId="{1EC18FCF-5D92-4165-A1F8-07971E5F503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D893F7-2130-4902-953E-14D810007152}"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5123EDC6-9E74-4521-A518-D6344A3B5603}">
      <dgm:prSet/>
      <dgm:spPr/>
      <dgm:t>
        <a:bodyPr/>
        <a:lstStyle/>
        <a:p>
          <a:r>
            <a:rPr lang="en-US" dirty="0"/>
            <a:t>Most Tennessee colleges and universities require the ACT</a:t>
          </a:r>
        </a:p>
      </dgm:t>
    </dgm:pt>
    <dgm:pt modelId="{D7DC249F-4A32-4383-9846-E491B77806CC}" type="parTrans" cxnId="{AEEECFDE-04D3-48BE-B67D-D1FE94CAE551}">
      <dgm:prSet/>
      <dgm:spPr/>
      <dgm:t>
        <a:bodyPr/>
        <a:lstStyle/>
        <a:p>
          <a:endParaRPr lang="en-US"/>
        </a:p>
      </dgm:t>
    </dgm:pt>
    <dgm:pt modelId="{E7523DE7-B7C6-4D05-BCAA-2FFAA8185F55}" type="sibTrans" cxnId="{AEEECFDE-04D3-48BE-B67D-D1FE94CAE551}">
      <dgm:prSet/>
      <dgm:spPr/>
      <dgm:t>
        <a:bodyPr/>
        <a:lstStyle/>
        <a:p>
          <a:endParaRPr lang="en-US"/>
        </a:p>
      </dgm:t>
    </dgm:pt>
    <dgm:pt modelId="{875B01A4-7E6D-4A03-ADCA-D51361A5F3D7}">
      <dgm:prSet/>
      <dgm:spPr/>
      <dgm:t>
        <a:bodyPr/>
        <a:lstStyle/>
        <a:p>
          <a:r>
            <a:rPr lang="en-US" dirty="0"/>
            <a:t>Some out of state colleges and universities may require the SAT</a:t>
          </a:r>
        </a:p>
      </dgm:t>
    </dgm:pt>
    <dgm:pt modelId="{F8B7E97A-EF6A-47CF-BD52-DCA91195D68E}" type="parTrans" cxnId="{EEE8E2C9-4AE5-43CD-9C2B-55510DC38F7B}">
      <dgm:prSet/>
      <dgm:spPr/>
      <dgm:t>
        <a:bodyPr/>
        <a:lstStyle/>
        <a:p>
          <a:endParaRPr lang="en-US"/>
        </a:p>
      </dgm:t>
    </dgm:pt>
    <dgm:pt modelId="{801F65FA-77C9-4BDA-8949-25DADABCE660}" type="sibTrans" cxnId="{EEE8E2C9-4AE5-43CD-9C2B-55510DC38F7B}">
      <dgm:prSet/>
      <dgm:spPr/>
      <dgm:t>
        <a:bodyPr/>
        <a:lstStyle/>
        <a:p>
          <a:endParaRPr lang="en-US"/>
        </a:p>
      </dgm:t>
    </dgm:pt>
    <dgm:pt modelId="{50503CBC-9DE0-43AB-82B0-BA27C72E21F8}">
      <dgm:prSet/>
      <dgm:spPr/>
      <dgm:t>
        <a:bodyPr/>
        <a:lstStyle/>
        <a:p>
          <a:r>
            <a:rPr lang="en-US" dirty="0"/>
            <a:t>It is important for students to do their research when determining if they still need to take any additional tests this school year</a:t>
          </a:r>
        </a:p>
      </dgm:t>
    </dgm:pt>
    <dgm:pt modelId="{C3040F32-E282-40A1-B385-53D117D965FE}" type="parTrans" cxnId="{282ECFA3-08AF-495C-9144-3F94D1E76447}">
      <dgm:prSet/>
      <dgm:spPr/>
      <dgm:t>
        <a:bodyPr/>
        <a:lstStyle/>
        <a:p>
          <a:endParaRPr lang="en-US"/>
        </a:p>
      </dgm:t>
    </dgm:pt>
    <dgm:pt modelId="{F9627638-7820-4D56-81B1-F6699CDA5D97}" type="sibTrans" cxnId="{282ECFA3-08AF-495C-9144-3F94D1E76447}">
      <dgm:prSet/>
      <dgm:spPr/>
      <dgm:t>
        <a:bodyPr/>
        <a:lstStyle/>
        <a:p>
          <a:endParaRPr lang="en-US"/>
        </a:p>
      </dgm:t>
    </dgm:pt>
    <dgm:pt modelId="{4154F629-E7BD-4AA5-A9F4-774728D9F5F0}">
      <dgm:prSet/>
      <dgm:spPr/>
      <dgm:t>
        <a:bodyPr/>
        <a:lstStyle/>
        <a:p>
          <a:r>
            <a:rPr lang="en-US" dirty="0"/>
            <a:t>SENIOR ACT –October </a:t>
          </a:r>
          <a:r>
            <a:rPr lang="en-US" dirty="0">
              <a:latin typeface="Calibri Light" panose="020F0302020204030204"/>
            </a:rPr>
            <a:t>17</a:t>
          </a:r>
          <a:endParaRPr lang="en-US" dirty="0"/>
        </a:p>
      </dgm:t>
    </dgm:pt>
    <dgm:pt modelId="{B3EAAD1B-7584-4DC8-9D6C-37404ADE8498}" type="parTrans" cxnId="{982D846C-821F-46EC-ABA3-FED7018A5E4F}">
      <dgm:prSet/>
      <dgm:spPr/>
      <dgm:t>
        <a:bodyPr/>
        <a:lstStyle/>
        <a:p>
          <a:endParaRPr lang="en-US"/>
        </a:p>
      </dgm:t>
    </dgm:pt>
    <dgm:pt modelId="{ACD228CF-A9AF-46D0-9B26-2B154088ED1F}" type="sibTrans" cxnId="{982D846C-821F-46EC-ABA3-FED7018A5E4F}">
      <dgm:prSet/>
      <dgm:spPr/>
      <dgm:t>
        <a:bodyPr/>
        <a:lstStyle/>
        <a:p>
          <a:endParaRPr lang="en-US"/>
        </a:p>
      </dgm:t>
    </dgm:pt>
    <dgm:pt modelId="{DFE0D762-9B9C-4C5F-998C-786700FCBB24}" type="pres">
      <dgm:prSet presAssocID="{F1D893F7-2130-4902-953E-14D810007152}" presName="matrix" presStyleCnt="0">
        <dgm:presLayoutVars>
          <dgm:chMax val="1"/>
          <dgm:dir/>
          <dgm:resizeHandles val="exact"/>
        </dgm:presLayoutVars>
      </dgm:prSet>
      <dgm:spPr/>
    </dgm:pt>
    <dgm:pt modelId="{86F93320-AFFD-4E60-AF83-D07B42F64B81}" type="pres">
      <dgm:prSet presAssocID="{F1D893F7-2130-4902-953E-14D810007152}" presName="diamond" presStyleLbl="bgShp" presStyleIdx="0" presStyleCnt="1"/>
      <dgm:spPr/>
    </dgm:pt>
    <dgm:pt modelId="{D89A8871-5D8C-4308-9098-2BE648163926}" type="pres">
      <dgm:prSet presAssocID="{F1D893F7-2130-4902-953E-14D810007152}" presName="quad1" presStyleLbl="node1" presStyleIdx="0" presStyleCnt="4">
        <dgm:presLayoutVars>
          <dgm:chMax val="0"/>
          <dgm:chPref val="0"/>
          <dgm:bulletEnabled val="1"/>
        </dgm:presLayoutVars>
      </dgm:prSet>
      <dgm:spPr/>
    </dgm:pt>
    <dgm:pt modelId="{2625195A-D4D2-4E7E-B597-6EB6433DDFC4}" type="pres">
      <dgm:prSet presAssocID="{F1D893F7-2130-4902-953E-14D810007152}" presName="quad2" presStyleLbl="node1" presStyleIdx="1" presStyleCnt="4">
        <dgm:presLayoutVars>
          <dgm:chMax val="0"/>
          <dgm:chPref val="0"/>
          <dgm:bulletEnabled val="1"/>
        </dgm:presLayoutVars>
      </dgm:prSet>
      <dgm:spPr/>
    </dgm:pt>
    <dgm:pt modelId="{314F29BB-17AB-4E51-8B59-C91204D1C26B}" type="pres">
      <dgm:prSet presAssocID="{F1D893F7-2130-4902-953E-14D810007152}" presName="quad3" presStyleLbl="node1" presStyleIdx="2" presStyleCnt="4">
        <dgm:presLayoutVars>
          <dgm:chMax val="0"/>
          <dgm:chPref val="0"/>
          <dgm:bulletEnabled val="1"/>
        </dgm:presLayoutVars>
      </dgm:prSet>
      <dgm:spPr/>
    </dgm:pt>
    <dgm:pt modelId="{4D87374A-B895-403E-A3D9-7335231FEF8C}" type="pres">
      <dgm:prSet presAssocID="{F1D893F7-2130-4902-953E-14D810007152}" presName="quad4" presStyleLbl="node1" presStyleIdx="3" presStyleCnt="4">
        <dgm:presLayoutVars>
          <dgm:chMax val="0"/>
          <dgm:chPref val="0"/>
          <dgm:bulletEnabled val="1"/>
        </dgm:presLayoutVars>
      </dgm:prSet>
      <dgm:spPr/>
    </dgm:pt>
  </dgm:ptLst>
  <dgm:cxnLst>
    <dgm:cxn modelId="{9A040234-75DD-407F-97A1-4BE863F31A81}" type="presOf" srcId="{F1D893F7-2130-4902-953E-14D810007152}" destId="{DFE0D762-9B9C-4C5F-998C-786700FCBB24}" srcOrd="0" destOrd="0" presId="urn:microsoft.com/office/officeart/2005/8/layout/matrix3"/>
    <dgm:cxn modelId="{277D7639-5E04-434A-8004-4B57D8FA4BA5}" type="presOf" srcId="{50503CBC-9DE0-43AB-82B0-BA27C72E21F8}" destId="{314F29BB-17AB-4E51-8B59-C91204D1C26B}" srcOrd="0" destOrd="0" presId="urn:microsoft.com/office/officeart/2005/8/layout/matrix3"/>
    <dgm:cxn modelId="{9EB4675B-204D-49FA-B4F3-1EE8DB32C661}" type="presOf" srcId="{4154F629-E7BD-4AA5-A9F4-774728D9F5F0}" destId="{4D87374A-B895-403E-A3D9-7335231FEF8C}" srcOrd="0" destOrd="0" presId="urn:microsoft.com/office/officeart/2005/8/layout/matrix3"/>
    <dgm:cxn modelId="{D4E6805B-8998-4DFA-9F8D-A23D9E328A5C}" type="presOf" srcId="{875B01A4-7E6D-4A03-ADCA-D51361A5F3D7}" destId="{2625195A-D4D2-4E7E-B597-6EB6433DDFC4}" srcOrd="0" destOrd="0" presId="urn:microsoft.com/office/officeart/2005/8/layout/matrix3"/>
    <dgm:cxn modelId="{982D846C-821F-46EC-ABA3-FED7018A5E4F}" srcId="{F1D893F7-2130-4902-953E-14D810007152}" destId="{4154F629-E7BD-4AA5-A9F4-774728D9F5F0}" srcOrd="3" destOrd="0" parTransId="{B3EAAD1B-7584-4DC8-9D6C-37404ADE8498}" sibTransId="{ACD228CF-A9AF-46D0-9B26-2B154088ED1F}"/>
    <dgm:cxn modelId="{282ECFA3-08AF-495C-9144-3F94D1E76447}" srcId="{F1D893F7-2130-4902-953E-14D810007152}" destId="{50503CBC-9DE0-43AB-82B0-BA27C72E21F8}" srcOrd="2" destOrd="0" parTransId="{C3040F32-E282-40A1-B385-53D117D965FE}" sibTransId="{F9627638-7820-4D56-81B1-F6699CDA5D97}"/>
    <dgm:cxn modelId="{B382AFC8-F37C-4F63-8269-F92533F1275C}" type="presOf" srcId="{5123EDC6-9E74-4521-A518-D6344A3B5603}" destId="{D89A8871-5D8C-4308-9098-2BE648163926}" srcOrd="0" destOrd="0" presId="urn:microsoft.com/office/officeart/2005/8/layout/matrix3"/>
    <dgm:cxn modelId="{EEE8E2C9-4AE5-43CD-9C2B-55510DC38F7B}" srcId="{F1D893F7-2130-4902-953E-14D810007152}" destId="{875B01A4-7E6D-4A03-ADCA-D51361A5F3D7}" srcOrd="1" destOrd="0" parTransId="{F8B7E97A-EF6A-47CF-BD52-DCA91195D68E}" sibTransId="{801F65FA-77C9-4BDA-8949-25DADABCE660}"/>
    <dgm:cxn modelId="{AEEECFDE-04D3-48BE-B67D-D1FE94CAE551}" srcId="{F1D893F7-2130-4902-953E-14D810007152}" destId="{5123EDC6-9E74-4521-A518-D6344A3B5603}" srcOrd="0" destOrd="0" parTransId="{D7DC249F-4A32-4383-9846-E491B77806CC}" sibTransId="{E7523DE7-B7C6-4D05-BCAA-2FFAA8185F55}"/>
    <dgm:cxn modelId="{D8859567-CBCD-4153-94DD-9EED5B3140DB}" type="presParOf" srcId="{DFE0D762-9B9C-4C5F-998C-786700FCBB24}" destId="{86F93320-AFFD-4E60-AF83-D07B42F64B81}" srcOrd="0" destOrd="0" presId="urn:microsoft.com/office/officeart/2005/8/layout/matrix3"/>
    <dgm:cxn modelId="{F1066119-08BC-42A4-8C52-9E9FA80E361E}" type="presParOf" srcId="{DFE0D762-9B9C-4C5F-998C-786700FCBB24}" destId="{D89A8871-5D8C-4308-9098-2BE648163926}" srcOrd="1" destOrd="0" presId="urn:microsoft.com/office/officeart/2005/8/layout/matrix3"/>
    <dgm:cxn modelId="{86123481-B11E-443D-99F8-37099B770C35}" type="presParOf" srcId="{DFE0D762-9B9C-4C5F-998C-786700FCBB24}" destId="{2625195A-D4D2-4E7E-B597-6EB6433DDFC4}" srcOrd="2" destOrd="0" presId="urn:microsoft.com/office/officeart/2005/8/layout/matrix3"/>
    <dgm:cxn modelId="{9B508401-44E5-419E-8711-460463C30AB8}" type="presParOf" srcId="{DFE0D762-9B9C-4C5F-998C-786700FCBB24}" destId="{314F29BB-17AB-4E51-8B59-C91204D1C26B}" srcOrd="3" destOrd="0" presId="urn:microsoft.com/office/officeart/2005/8/layout/matrix3"/>
    <dgm:cxn modelId="{92454B68-F837-427E-88A0-53A607507506}" type="presParOf" srcId="{DFE0D762-9B9C-4C5F-998C-786700FCBB24}" destId="{4D87374A-B895-403E-A3D9-7335231FEF8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05B1AD-B785-42FB-A29A-AE1277CA89C6}"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C10942DE-BE1B-4A5B-B89C-6C3CCF2E99B6}">
      <dgm:prSet/>
      <dgm:spPr/>
      <dgm:t>
        <a:bodyPr/>
        <a:lstStyle/>
        <a:p>
          <a:r>
            <a:rPr lang="en-US" dirty="0"/>
            <a:t>Types of Applications:</a:t>
          </a:r>
        </a:p>
      </dgm:t>
    </dgm:pt>
    <dgm:pt modelId="{D6E54ABE-230A-467E-A407-D6375416968C}" type="parTrans" cxnId="{D4FDF193-F895-47B6-AF5E-B216FAC9CCE1}">
      <dgm:prSet/>
      <dgm:spPr/>
      <dgm:t>
        <a:bodyPr/>
        <a:lstStyle/>
        <a:p>
          <a:endParaRPr lang="en-US"/>
        </a:p>
      </dgm:t>
    </dgm:pt>
    <dgm:pt modelId="{8F17A33A-1F2A-436F-A1A1-7E04D1879725}" type="sibTrans" cxnId="{D4FDF193-F895-47B6-AF5E-B216FAC9CCE1}">
      <dgm:prSet/>
      <dgm:spPr/>
      <dgm:t>
        <a:bodyPr/>
        <a:lstStyle/>
        <a:p>
          <a:endParaRPr lang="en-US"/>
        </a:p>
      </dgm:t>
    </dgm:pt>
    <dgm:pt modelId="{E02B9EDD-227A-4A18-9151-EBB90FE97A43}">
      <dgm:prSet/>
      <dgm:spPr/>
      <dgm:t>
        <a:bodyPr/>
        <a:lstStyle/>
        <a:p>
          <a:r>
            <a:rPr lang="en-US" dirty="0"/>
            <a:t>◼Apply online at individual institutions</a:t>
          </a:r>
        </a:p>
      </dgm:t>
    </dgm:pt>
    <dgm:pt modelId="{4E3FDA2E-5C58-49B0-922F-30487102E194}" type="parTrans" cxnId="{F668DEE8-AB75-4904-8479-5C76ED73D186}">
      <dgm:prSet/>
      <dgm:spPr/>
      <dgm:t>
        <a:bodyPr/>
        <a:lstStyle/>
        <a:p>
          <a:endParaRPr lang="en-US"/>
        </a:p>
      </dgm:t>
    </dgm:pt>
    <dgm:pt modelId="{FA9CE00B-E26D-47F8-B4DC-10BCD9202B64}" type="sibTrans" cxnId="{F668DEE8-AB75-4904-8479-5C76ED73D186}">
      <dgm:prSet/>
      <dgm:spPr/>
      <dgm:t>
        <a:bodyPr/>
        <a:lstStyle/>
        <a:p>
          <a:endParaRPr lang="en-US"/>
        </a:p>
      </dgm:t>
    </dgm:pt>
    <dgm:pt modelId="{59A54E28-5FE5-48F7-9ADE-66D2FE5358C3}">
      <dgm:prSet/>
      <dgm:spPr/>
      <dgm:t>
        <a:bodyPr/>
        <a:lstStyle/>
        <a:p>
          <a:r>
            <a:rPr lang="en-US" dirty="0"/>
            <a:t>◼Common Application </a:t>
          </a:r>
        </a:p>
      </dgm:t>
    </dgm:pt>
    <dgm:pt modelId="{E4F0816A-AE1A-43C8-A124-151C3B7ABBD3}" type="parTrans" cxnId="{2A704810-A955-4DA8-BBDB-2DCE2E3E0F76}">
      <dgm:prSet/>
      <dgm:spPr/>
      <dgm:t>
        <a:bodyPr/>
        <a:lstStyle/>
        <a:p>
          <a:endParaRPr lang="en-US"/>
        </a:p>
      </dgm:t>
    </dgm:pt>
    <dgm:pt modelId="{93A3B278-975E-4E03-9EB0-31C512507B60}" type="sibTrans" cxnId="{2A704810-A955-4DA8-BBDB-2DCE2E3E0F76}">
      <dgm:prSet/>
      <dgm:spPr/>
      <dgm:t>
        <a:bodyPr/>
        <a:lstStyle/>
        <a:p>
          <a:endParaRPr lang="en-US"/>
        </a:p>
      </dgm:t>
    </dgm:pt>
    <dgm:pt modelId="{95E82C4F-185A-4CA2-88A3-C6E87E055BC4}">
      <dgm:prSet/>
      <dgm:spPr/>
      <dgm:t>
        <a:bodyPr/>
        <a:lstStyle/>
        <a:p>
          <a:r>
            <a:rPr lang="en-US" dirty="0"/>
            <a:t>◼On site Admissions</a:t>
          </a:r>
        </a:p>
      </dgm:t>
    </dgm:pt>
    <dgm:pt modelId="{70FBB2F4-9A6D-4E2B-ACF9-7DA7C66E90ED}" type="parTrans" cxnId="{3A5B1991-BBBB-4F41-BFCD-BADFF9D723B9}">
      <dgm:prSet/>
      <dgm:spPr/>
      <dgm:t>
        <a:bodyPr/>
        <a:lstStyle/>
        <a:p>
          <a:endParaRPr lang="en-US"/>
        </a:p>
      </dgm:t>
    </dgm:pt>
    <dgm:pt modelId="{2DC28973-7534-4DEA-B00F-8256EEAB1174}" type="sibTrans" cxnId="{3A5B1991-BBBB-4F41-BFCD-BADFF9D723B9}">
      <dgm:prSet/>
      <dgm:spPr/>
      <dgm:t>
        <a:bodyPr/>
        <a:lstStyle/>
        <a:p>
          <a:endParaRPr lang="en-US"/>
        </a:p>
      </dgm:t>
    </dgm:pt>
    <dgm:pt modelId="{9AEA7541-FCAE-4DA3-8178-00569EE5C005}">
      <dgm:prSet phldr="0"/>
      <dgm:spPr/>
      <dgm:t>
        <a:bodyPr/>
        <a:lstStyle/>
        <a:p>
          <a:pPr rtl="0"/>
          <a:r>
            <a:rPr lang="en-US" dirty="0">
              <a:latin typeface="Calibri Light" panose="020F0302020204030204"/>
            </a:rPr>
            <a:t>Don't forget to request a transcript!</a:t>
          </a:r>
        </a:p>
      </dgm:t>
    </dgm:pt>
    <dgm:pt modelId="{439E3B53-4308-4F18-A145-4936E8C014E2}" type="parTrans" cxnId="{96F84C61-981F-4E0A-81BE-6E89388AC760}">
      <dgm:prSet/>
      <dgm:spPr/>
    </dgm:pt>
    <dgm:pt modelId="{BEDEDC8C-B5BE-45DF-B967-967BC8D57D89}" type="sibTrans" cxnId="{96F84C61-981F-4E0A-81BE-6E89388AC760}">
      <dgm:prSet/>
      <dgm:spPr/>
    </dgm:pt>
    <dgm:pt modelId="{66C474B9-6772-44A1-8479-B6DAB14E0904}" type="pres">
      <dgm:prSet presAssocID="{9305B1AD-B785-42FB-A29A-AE1277CA89C6}" presName="linear" presStyleCnt="0">
        <dgm:presLayoutVars>
          <dgm:animLvl val="lvl"/>
          <dgm:resizeHandles val="exact"/>
        </dgm:presLayoutVars>
      </dgm:prSet>
      <dgm:spPr/>
    </dgm:pt>
    <dgm:pt modelId="{0349A5A4-3E42-4CE5-B25B-6A7E4195C287}" type="pres">
      <dgm:prSet presAssocID="{C10942DE-BE1B-4A5B-B89C-6C3CCF2E99B6}" presName="parentText" presStyleLbl="node1" presStyleIdx="0" presStyleCnt="5">
        <dgm:presLayoutVars>
          <dgm:chMax val="0"/>
          <dgm:bulletEnabled val="1"/>
        </dgm:presLayoutVars>
      </dgm:prSet>
      <dgm:spPr/>
    </dgm:pt>
    <dgm:pt modelId="{D4853051-D7AF-44CA-9814-E224BF0EC67A}" type="pres">
      <dgm:prSet presAssocID="{8F17A33A-1F2A-436F-A1A1-7E04D1879725}" presName="spacer" presStyleCnt="0"/>
      <dgm:spPr/>
    </dgm:pt>
    <dgm:pt modelId="{69B3711F-3375-4E67-AE7A-3C2C2D612355}" type="pres">
      <dgm:prSet presAssocID="{E02B9EDD-227A-4A18-9151-EBB90FE97A43}" presName="parentText" presStyleLbl="node1" presStyleIdx="1" presStyleCnt="5">
        <dgm:presLayoutVars>
          <dgm:chMax val="0"/>
          <dgm:bulletEnabled val="1"/>
        </dgm:presLayoutVars>
      </dgm:prSet>
      <dgm:spPr/>
    </dgm:pt>
    <dgm:pt modelId="{B4B3839A-DDE2-4255-B0EA-E97E01CB38B3}" type="pres">
      <dgm:prSet presAssocID="{FA9CE00B-E26D-47F8-B4DC-10BCD9202B64}" presName="spacer" presStyleCnt="0"/>
      <dgm:spPr/>
    </dgm:pt>
    <dgm:pt modelId="{1AC14EFF-24B4-4866-B405-E5A14B25318C}" type="pres">
      <dgm:prSet presAssocID="{59A54E28-5FE5-48F7-9ADE-66D2FE5358C3}" presName="parentText" presStyleLbl="node1" presStyleIdx="2" presStyleCnt="5">
        <dgm:presLayoutVars>
          <dgm:chMax val="0"/>
          <dgm:bulletEnabled val="1"/>
        </dgm:presLayoutVars>
      </dgm:prSet>
      <dgm:spPr/>
    </dgm:pt>
    <dgm:pt modelId="{190E9FD2-9EAD-4703-B1BE-54A71EED564C}" type="pres">
      <dgm:prSet presAssocID="{93A3B278-975E-4E03-9EB0-31C512507B60}" presName="spacer" presStyleCnt="0"/>
      <dgm:spPr/>
    </dgm:pt>
    <dgm:pt modelId="{F8E67B77-8B6B-41BA-B5FD-428B86BEA9AA}" type="pres">
      <dgm:prSet presAssocID="{95E82C4F-185A-4CA2-88A3-C6E87E055BC4}" presName="parentText" presStyleLbl="node1" presStyleIdx="3" presStyleCnt="5">
        <dgm:presLayoutVars>
          <dgm:chMax val="0"/>
          <dgm:bulletEnabled val="1"/>
        </dgm:presLayoutVars>
      </dgm:prSet>
      <dgm:spPr/>
    </dgm:pt>
    <dgm:pt modelId="{06DE1F4D-9D40-40E0-AFEB-39A444B75CA3}" type="pres">
      <dgm:prSet presAssocID="{2DC28973-7534-4DEA-B00F-8256EEAB1174}" presName="spacer" presStyleCnt="0"/>
      <dgm:spPr/>
    </dgm:pt>
    <dgm:pt modelId="{20138870-EA72-4F2F-B147-43DF589C228B}" type="pres">
      <dgm:prSet presAssocID="{9AEA7541-FCAE-4DA3-8178-00569EE5C005}" presName="parentText" presStyleLbl="node1" presStyleIdx="4" presStyleCnt="5">
        <dgm:presLayoutVars>
          <dgm:chMax val="0"/>
          <dgm:bulletEnabled val="1"/>
        </dgm:presLayoutVars>
      </dgm:prSet>
      <dgm:spPr/>
    </dgm:pt>
  </dgm:ptLst>
  <dgm:cxnLst>
    <dgm:cxn modelId="{2A704810-A955-4DA8-BBDB-2DCE2E3E0F76}" srcId="{9305B1AD-B785-42FB-A29A-AE1277CA89C6}" destId="{59A54E28-5FE5-48F7-9ADE-66D2FE5358C3}" srcOrd="2" destOrd="0" parTransId="{E4F0816A-AE1A-43C8-A124-151C3B7ABBD3}" sibTransId="{93A3B278-975E-4E03-9EB0-31C512507B60}"/>
    <dgm:cxn modelId="{C97EF813-002D-4B65-B719-4E80BDD00FC6}" type="presOf" srcId="{95E82C4F-185A-4CA2-88A3-C6E87E055BC4}" destId="{F8E67B77-8B6B-41BA-B5FD-428B86BEA9AA}" srcOrd="0" destOrd="0" presId="urn:microsoft.com/office/officeart/2005/8/layout/vList2"/>
    <dgm:cxn modelId="{96F84C61-981F-4E0A-81BE-6E89388AC760}" srcId="{9305B1AD-B785-42FB-A29A-AE1277CA89C6}" destId="{9AEA7541-FCAE-4DA3-8178-00569EE5C005}" srcOrd="4" destOrd="0" parTransId="{439E3B53-4308-4F18-A145-4936E8C014E2}" sibTransId="{BEDEDC8C-B5BE-45DF-B967-967BC8D57D89}"/>
    <dgm:cxn modelId="{8B35704A-83CB-4EF2-B0EC-748ED92B19FF}" type="presOf" srcId="{59A54E28-5FE5-48F7-9ADE-66D2FE5358C3}" destId="{1AC14EFF-24B4-4866-B405-E5A14B25318C}" srcOrd="0" destOrd="0" presId="urn:microsoft.com/office/officeart/2005/8/layout/vList2"/>
    <dgm:cxn modelId="{28504052-AEB8-45BB-8BD1-E9E303CA8B9C}" type="presOf" srcId="{E02B9EDD-227A-4A18-9151-EBB90FE97A43}" destId="{69B3711F-3375-4E67-AE7A-3C2C2D612355}" srcOrd="0" destOrd="0" presId="urn:microsoft.com/office/officeart/2005/8/layout/vList2"/>
    <dgm:cxn modelId="{5D0F2D7E-2A0E-4763-8AB3-AEC42D853CAA}" type="presOf" srcId="{9305B1AD-B785-42FB-A29A-AE1277CA89C6}" destId="{66C474B9-6772-44A1-8479-B6DAB14E0904}" srcOrd="0" destOrd="0" presId="urn:microsoft.com/office/officeart/2005/8/layout/vList2"/>
    <dgm:cxn modelId="{83405D82-2F4A-4D88-8E35-56EA7811DFE2}" type="presOf" srcId="{9AEA7541-FCAE-4DA3-8178-00569EE5C005}" destId="{20138870-EA72-4F2F-B147-43DF589C228B}" srcOrd="0" destOrd="0" presId="urn:microsoft.com/office/officeart/2005/8/layout/vList2"/>
    <dgm:cxn modelId="{3A5B1991-BBBB-4F41-BFCD-BADFF9D723B9}" srcId="{9305B1AD-B785-42FB-A29A-AE1277CA89C6}" destId="{95E82C4F-185A-4CA2-88A3-C6E87E055BC4}" srcOrd="3" destOrd="0" parTransId="{70FBB2F4-9A6D-4E2B-ACF9-7DA7C66E90ED}" sibTransId="{2DC28973-7534-4DEA-B00F-8256EEAB1174}"/>
    <dgm:cxn modelId="{D4FDF193-F895-47B6-AF5E-B216FAC9CCE1}" srcId="{9305B1AD-B785-42FB-A29A-AE1277CA89C6}" destId="{C10942DE-BE1B-4A5B-B89C-6C3CCF2E99B6}" srcOrd="0" destOrd="0" parTransId="{D6E54ABE-230A-467E-A407-D6375416968C}" sibTransId="{8F17A33A-1F2A-436F-A1A1-7E04D1879725}"/>
    <dgm:cxn modelId="{F9F9E1B6-9927-4F08-AE59-3D6E7D0F7B72}" type="presOf" srcId="{C10942DE-BE1B-4A5B-B89C-6C3CCF2E99B6}" destId="{0349A5A4-3E42-4CE5-B25B-6A7E4195C287}" srcOrd="0" destOrd="0" presId="urn:microsoft.com/office/officeart/2005/8/layout/vList2"/>
    <dgm:cxn modelId="{F668DEE8-AB75-4904-8479-5C76ED73D186}" srcId="{9305B1AD-B785-42FB-A29A-AE1277CA89C6}" destId="{E02B9EDD-227A-4A18-9151-EBB90FE97A43}" srcOrd="1" destOrd="0" parTransId="{4E3FDA2E-5C58-49B0-922F-30487102E194}" sibTransId="{FA9CE00B-E26D-47F8-B4DC-10BCD9202B64}"/>
    <dgm:cxn modelId="{6F58F8D2-9596-41F2-A91E-AAF253592E48}" type="presParOf" srcId="{66C474B9-6772-44A1-8479-B6DAB14E0904}" destId="{0349A5A4-3E42-4CE5-B25B-6A7E4195C287}" srcOrd="0" destOrd="0" presId="urn:microsoft.com/office/officeart/2005/8/layout/vList2"/>
    <dgm:cxn modelId="{A77377B8-CB47-4F20-B11D-36A27704A5FB}" type="presParOf" srcId="{66C474B9-6772-44A1-8479-B6DAB14E0904}" destId="{D4853051-D7AF-44CA-9814-E224BF0EC67A}" srcOrd="1" destOrd="0" presId="urn:microsoft.com/office/officeart/2005/8/layout/vList2"/>
    <dgm:cxn modelId="{337EF610-8408-4855-B2CE-E9ACA40D6CA4}" type="presParOf" srcId="{66C474B9-6772-44A1-8479-B6DAB14E0904}" destId="{69B3711F-3375-4E67-AE7A-3C2C2D612355}" srcOrd="2" destOrd="0" presId="urn:microsoft.com/office/officeart/2005/8/layout/vList2"/>
    <dgm:cxn modelId="{4F306FF4-0F83-47FD-9AFA-12BA4CE75FEF}" type="presParOf" srcId="{66C474B9-6772-44A1-8479-B6DAB14E0904}" destId="{B4B3839A-DDE2-4255-B0EA-E97E01CB38B3}" srcOrd="3" destOrd="0" presId="urn:microsoft.com/office/officeart/2005/8/layout/vList2"/>
    <dgm:cxn modelId="{ACED6BD8-C842-4F58-B6E9-B25E67F75AF7}" type="presParOf" srcId="{66C474B9-6772-44A1-8479-B6DAB14E0904}" destId="{1AC14EFF-24B4-4866-B405-E5A14B25318C}" srcOrd="4" destOrd="0" presId="urn:microsoft.com/office/officeart/2005/8/layout/vList2"/>
    <dgm:cxn modelId="{04D4EB95-C7C3-48D2-8E69-FFFED3AE7921}" type="presParOf" srcId="{66C474B9-6772-44A1-8479-B6DAB14E0904}" destId="{190E9FD2-9EAD-4703-B1BE-54A71EED564C}" srcOrd="5" destOrd="0" presId="urn:microsoft.com/office/officeart/2005/8/layout/vList2"/>
    <dgm:cxn modelId="{1DDDCEA6-C2A6-4841-AFF2-A695F76F7A61}" type="presParOf" srcId="{66C474B9-6772-44A1-8479-B6DAB14E0904}" destId="{F8E67B77-8B6B-41BA-B5FD-428B86BEA9AA}" srcOrd="6" destOrd="0" presId="urn:microsoft.com/office/officeart/2005/8/layout/vList2"/>
    <dgm:cxn modelId="{FDCB2897-7532-476A-9811-2C465C14C4E1}" type="presParOf" srcId="{66C474B9-6772-44A1-8479-B6DAB14E0904}" destId="{06DE1F4D-9D40-40E0-AFEB-39A444B75CA3}" srcOrd="7" destOrd="0" presId="urn:microsoft.com/office/officeart/2005/8/layout/vList2"/>
    <dgm:cxn modelId="{95264921-8444-41AC-A0EE-565E6254F802}" type="presParOf" srcId="{66C474B9-6772-44A1-8479-B6DAB14E0904}" destId="{20138870-EA72-4F2F-B147-43DF589C228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5ECC2F-D9B5-4FC6-8367-0C04B169D183}"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FD3A2AF3-BB2D-4E21-891D-8BE8EA584B49}">
      <dgm:prSet/>
      <dgm:spPr/>
      <dgm:t>
        <a:bodyPr/>
        <a:lstStyle/>
        <a:p>
          <a:r>
            <a:rPr lang="en-US"/>
            <a:t>Based on core and/or cumulative GPA  which is computed by the college or university.</a:t>
          </a:r>
        </a:p>
      </dgm:t>
    </dgm:pt>
    <dgm:pt modelId="{960B9BA6-0DB6-4BF7-9ED9-886FA7A84AE9}" type="parTrans" cxnId="{F7A8EB8F-B520-4DE1-8647-CE7AC897B175}">
      <dgm:prSet/>
      <dgm:spPr/>
      <dgm:t>
        <a:bodyPr/>
        <a:lstStyle/>
        <a:p>
          <a:endParaRPr lang="en-US"/>
        </a:p>
      </dgm:t>
    </dgm:pt>
    <dgm:pt modelId="{F9EAC3B2-9491-48D4-B0E1-AB4373E305A6}" type="sibTrans" cxnId="{F7A8EB8F-B520-4DE1-8647-CE7AC897B175}">
      <dgm:prSet/>
      <dgm:spPr/>
      <dgm:t>
        <a:bodyPr/>
        <a:lstStyle/>
        <a:p>
          <a:endParaRPr lang="en-US"/>
        </a:p>
      </dgm:t>
    </dgm:pt>
    <dgm:pt modelId="{F77CDF30-0CC0-4081-878B-8516A92B4AB8}">
      <dgm:prSet/>
      <dgm:spPr/>
      <dgm:t>
        <a:bodyPr/>
        <a:lstStyle/>
        <a:p>
          <a:r>
            <a:rPr lang="en-US"/>
            <a:t>Courses taken in high school</a:t>
          </a:r>
        </a:p>
      </dgm:t>
    </dgm:pt>
    <dgm:pt modelId="{C38B3122-F347-41BF-8BC1-B99C451CD8D0}" type="parTrans" cxnId="{01ED1BC8-2461-4676-8F9E-44CB75D52528}">
      <dgm:prSet/>
      <dgm:spPr/>
      <dgm:t>
        <a:bodyPr/>
        <a:lstStyle/>
        <a:p>
          <a:endParaRPr lang="en-US"/>
        </a:p>
      </dgm:t>
    </dgm:pt>
    <dgm:pt modelId="{8840958F-5A15-4B26-8907-0A144760871D}" type="sibTrans" cxnId="{01ED1BC8-2461-4676-8F9E-44CB75D52528}">
      <dgm:prSet/>
      <dgm:spPr/>
      <dgm:t>
        <a:bodyPr/>
        <a:lstStyle/>
        <a:p>
          <a:endParaRPr lang="en-US"/>
        </a:p>
      </dgm:t>
    </dgm:pt>
    <dgm:pt modelId="{CDC1657E-1478-4B0B-9E22-BEF6426106D0}">
      <dgm:prSet/>
      <dgm:spPr/>
      <dgm:t>
        <a:bodyPr/>
        <a:lstStyle/>
        <a:p>
          <a:r>
            <a:rPr lang="en-US"/>
            <a:t>It is important to keep grades up during Senior year.</a:t>
          </a:r>
        </a:p>
      </dgm:t>
    </dgm:pt>
    <dgm:pt modelId="{9E6F26AB-2931-41A8-8EF4-60EF45C08D3F}" type="parTrans" cxnId="{2D0929F3-8EA8-4A3B-8350-55C1E9A32C8C}">
      <dgm:prSet/>
      <dgm:spPr/>
      <dgm:t>
        <a:bodyPr/>
        <a:lstStyle/>
        <a:p>
          <a:endParaRPr lang="en-US"/>
        </a:p>
      </dgm:t>
    </dgm:pt>
    <dgm:pt modelId="{F08B6BDE-4D0A-4F15-A319-06A919A2982C}" type="sibTrans" cxnId="{2D0929F3-8EA8-4A3B-8350-55C1E9A32C8C}">
      <dgm:prSet/>
      <dgm:spPr/>
      <dgm:t>
        <a:bodyPr/>
        <a:lstStyle/>
        <a:p>
          <a:endParaRPr lang="en-US"/>
        </a:p>
      </dgm:t>
    </dgm:pt>
    <dgm:pt modelId="{03310797-6275-4FD4-8E4D-D4420D8849A3}">
      <dgm:prSet/>
      <dgm:spPr/>
      <dgm:t>
        <a:bodyPr/>
        <a:lstStyle/>
        <a:p>
          <a:r>
            <a:rPr lang="en-US"/>
            <a:t>Activities, Community service, and/or essays </a:t>
          </a:r>
        </a:p>
      </dgm:t>
    </dgm:pt>
    <dgm:pt modelId="{D448E906-E359-4E54-AF94-72DC97B71EDB}" type="parTrans" cxnId="{1C09EA24-4145-4CDD-B390-EA1CD73AED3F}">
      <dgm:prSet/>
      <dgm:spPr/>
      <dgm:t>
        <a:bodyPr/>
        <a:lstStyle/>
        <a:p>
          <a:endParaRPr lang="en-US"/>
        </a:p>
      </dgm:t>
    </dgm:pt>
    <dgm:pt modelId="{EC09155B-0652-45B1-948D-457ED7863F02}" type="sibTrans" cxnId="{1C09EA24-4145-4CDD-B390-EA1CD73AED3F}">
      <dgm:prSet/>
      <dgm:spPr/>
      <dgm:t>
        <a:bodyPr/>
        <a:lstStyle/>
        <a:p>
          <a:endParaRPr lang="en-US"/>
        </a:p>
      </dgm:t>
    </dgm:pt>
    <dgm:pt modelId="{1EB4366D-A91E-46DF-9DE2-7504F95FF6ED}">
      <dgm:prSet/>
      <dgm:spPr/>
      <dgm:t>
        <a:bodyPr/>
        <a:lstStyle/>
        <a:p>
          <a:r>
            <a:rPr lang="en-US"/>
            <a:t>Test Scores</a:t>
          </a:r>
        </a:p>
      </dgm:t>
    </dgm:pt>
    <dgm:pt modelId="{FB29FFA2-76A4-463E-A1A5-2DC636A81824}" type="parTrans" cxnId="{0202CA15-0979-444A-B11C-9E3DA1A56006}">
      <dgm:prSet/>
      <dgm:spPr/>
      <dgm:t>
        <a:bodyPr/>
        <a:lstStyle/>
        <a:p>
          <a:endParaRPr lang="en-US"/>
        </a:p>
      </dgm:t>
    </dgm:pt>
    <dgm:pt modelId="{CDD2A72A-BB94-4ED3-A23C-A4753B655DDB}" type="sibTrans" cxnId="{0202CA15-0979-444A-B11C-9E3DA1A56006}">
      <dgm:prSet/>
      <dgm:spPr/>
      <dgm:t>
        <a:bodyPr/>
        <a:lstStyle/>
        <a:p>
          <a:endParaRPr lang="en-US"/>
        </a:p>
      </dgm:t>
    </dgm:pt>
    <dgm:pt modelId="{0169A086-4A50-45CD-9BAB-1DD5099C2FDD}">
      <dgm:prSet/>
      <dgm:spPr/>
      <dgm:t>
        <a:bodyPr/>
        <a:lstStyle/>
        <a:p>
          <a:r>
            <a:rPr lang="en-US"/>
            <a:t>(Social media is an influencer—be careful what you post)</a:t>
          </a:r>
        </a:p>
      </dgm:t>
    </dgm:pt>
    <dgm:pt modelId="{A1071B2E-8B62-4C04-96F6-2B2F9C2B9AFF}" type="parTrans" cxnId="{7F100A49-7390-42D2-B15E-CDF99A539325}">
      <dgm:prSet/>
      <dgm:spPr/>
      <dgm:t>
        <a:bodyPr/>
        <a:lstStyle/>
        <a:p>
          <a:endParaRPr lang="en-US"/>
        </a:p>
      </dgm:t>
    </dgm:pt>
    <dgm:pt modelId="{9B47CEFB-B730-4DC3-941E-69954C5B2E0C}" type="sibTrans" cxnId="{7F100A49-7390-42D2-B15E-CDF99A539325}">
      <dgm:prSet/>
      <dgm:spPr/>
      <dgm:t>
        <a:bodyPr/>
        <a:lstStyle/>
        <a:p>
          <a:endParaRPr lang="en-US"/>
        </a:p>
      </dgm:t>
    </dgm:pt>
    <dgm:pt modelId="{DBB0FA81-9377-4C3A-88B0-2CDDD05EA373}" type="pres">
      <dgm:prSet presAssocID="{DD5ECC2F-D9B5-4FC6-8367-0C04B169D183}" presName="diagram" presStyleCnt="0">
        <dgm:presLayoutVars>
          <dgm:dir/>
          <dgm:resizeHandles val="exact"/>
        </dgm:presLayoutVars>
      </dgm:prSet>
      <dgm:spPr/>
    </dgm:pt>
    <dgm:pt modelId="{63199CE4-8C0D-4ED2-9521-214EE4D1F175}" type="pres">
      <dgm:prSet presAssocID="{FD3A2AF3-BB2D-4E21-891D-8BE8EA584B49}" presName="node" presStyleLbl="node1" presStyleIdx="0" presStyleCnt="6">
        <dgm:presLayoutVars>
          <dgm:bulletEnabled val="1"/>
        </dgm:presLayoutVars>
      </dgm:prSet>
      <dgm:spPr/>
    </dgm:pt>
    <dgm:pt modelId="{E37178EC-BE16-4FFC-B8A6-90503057613A}" type="pres">
      <dgm:prSet presAssocID="{F9EAC3B2-9491-48D4-B0E1-AB4373E305A6}" presName="sibTrans" presStyleCnt="0"/>
      <dgm:spPr/>
    </dgm:pt>
    <dgm:pt modelId="{390694FA-C57E-4E7D-9067-4F9011CECAD5}" type="pres">
      <dgm:prSet presAssocID="{F77CDF30-0CC0-4081-878B-8516A92B4AB8}" presName="node" presStyleLbl="node1" presStyleIdx="1" presStyleCnt="6">
        <dgm:presLayoutVars>
          <dgm:bulletEnabled val="1"/>
        </dgm:presLayoutVars>
      </dgm:prSet>
      <dgm:spPr/>
    </dgm:pt>
    <dgm:pt modelId="{F558FCC5-CADD-4393-A61A-D450851583A3}" type="pres">
      <dgm:prSet presAssocID="{8840958F-5A15-4B26-8907-0A144760871D}" presName="sibTrans" presStyleCnt="0"/>
      <dgm:spPr/>
    </dgm:pt>
    <dgm:pt modelId="{C7C03C47-A52C-472B-9AC5-A4DCE15EF5AD}" type="pres">
      <dgm:prSet presAssocID="{CDC1657E-1478-4B0B-9E22-BEF6426106D0}" presName="node" presStyleLbl="node1" presStyleIdx="2" presStyleCnt="6">
        <dgm:presLayoutVars>
          <dgm:bulletEnabled val="1"/>
        </dgm:presLayoutVars>
      </dgm:prSet>
      <dgm:spPr/>
    </dgm:pt>
    <dgm:pt modelId="{6E3DE9B7-B82D-4F06-89E0-3E310406A0F2}" type="pres">
      <dgm:prSet presAssocID="{F08B6BDE-4D0A-4F15-A319-06A919A2982C}" presName="sibTrans" presStyleCnt="0"/>
      <dgm:spPr/>
    </dgm:pt>
    <dgm:pt modelId="{367E57A8-578E-4299-9FEF-393D3501D8A4}" type="pres">
      <dgm:prSet presAssocID="{03310797-6275-4FD4-8E4D-D4420D8849A3}" presName="node" presStyleLbl="node1" presStyleIdx="3" presStyleCnt="6">
        <dgm:presLayoutVars>
          <dgm:bulletEnabled val="1"/>
        </dgm:presLayoutVars>
      </dgm:prSet>
      <dgm:spPr/>
    </dgm:pt>
    <dgm:pt modelId="{8AC0419B-A63E-446D-ABEC-CF336F81A572}" type="pres">
      <dgm:prSet presAssocID="{EC09155B-0652-45B1-948D-457ED7863F02}" presName="sibTrans" presStyleCnt="0"/>
      <dgm:spPr/>
    </dgm:pt>
    <dgm:pt modelId="{AC1EF950-F118-44FE-AF05-258BDC297D1E}" type="pres">
      <dgm:prSet presAssocID="{1EB4366D-A91E-46DF-9DE2-7504F95FF6ED}" presName="node" presStyleLbl="node1" presStyleIdx="4" presStyleCnt="6">
        <dgm:presLayoutVars>
          <dgm:bulletEnabled val="1"/>
        </dgm:presLayoutVars>
      </dgm:prSet>
      <dgm:spPr/>
    </dgm:pt>
    <dgm:pt modelId="{AD504DCA-1E9A-44A8-A726-30928AE54099}" type="pres">
      <dgm:prSet presAssocID="{CDD2A72A-BB94-4ED3-A23C-A4753B655DDB}" presName="sibTrans" presStyleCnt="0"/>
      <dgm:spPr/>
    </dgm:pt>
    <dgm:pt modelId="{1F414EE4-AC50-46FC-8BE1-266F8EA0A97C}" type="pres">
      <dgm:prSet presAssocID="{0169A086-4A50-45CD-9BAB-1DD5099C2FDD}" presName="node" presStyleLbl="node1" presStyleIdx="5" presStyleCnt="6">
        <dgm:presLayoutVars>
          <dgm:bulletEnabled val="1"/>
        </dgm:presLayoutVars>
      </dgm:prSet>
      <dgm:spPr/>
    </dgm:pt>
  </dgm:ptLst>
  <dgm:cxnLst>
    <dgm:cxn modelId="{C5823909-2ECE-48EE-A3D5-34D113393380}" type="presOf" srcId="{CDC1657E-1478-4B0B-9E22-BEF6426106D0}" destId="{C7C03C47-A52C-472B-9AC5-A4DCE15EF5AD}" srcOrd="0" destOrd="0" presId="urn:microsoft.com/office/officeart/2005/8/layout/default"/>
    <dgm:cxn modelId="{0202CA15-0979-444A-B11C-9E3DA1A56006}" srcId="{DD5ECC2F-D9B5-4FC6-8367-0C04B169D183}" destId="{1EB4366D-A91E-46DF-9DE2-7504F95FF6ED}" srcOrd="4" destOrd="0" parTransId="{FB29FFA2-76A4-463E-A1A5-2DC636A81824}" sibTransId="{CDD2A72A-BB94-4ED3-A23C-A4753B655DDB}"/>
    <dgm:cxn modelId="{1C09EA24-4145-4CDD-B390-EA1CD73AED3F}" srcId="{DD5ECC2F-D9B5-4FC6-8367-0C04B169D183}" destId="{03310797-6275-4FD4-8E4D-D4420D8849A3}" srcOrd="3" destOrd="0" parTransId="{D448E906-E359-4E54-AF94-72DC97B71EDB}" sibTransId="{EC09155B-0652-45B1-948D-457ED7863F02}"/>
    <dgm:cxn modelId="{7F100A49-7390-42D2-B15E-CDF99A539325}" srcId="{DD5ECC2F-D9B5-4FC6-8367-0C04B169D183}" destId="{0169A086-4A50-45CD-9BAB-1DD5099C2FDD}" srcOrd="5" destOrd="0" parTransId="{A1071B2E-8B62-4C04-96F6-2B2F9C2B9AFF}" sibTransId="{9B47CEFB-B730-4DC3-941E-69954C5B2E0C}"/>
    <dgm:cxn modelId="{D495504D-5036-4839-B5AE-2C7B54B2EA39}" type="presOf" srcId="{FD3A2AF3-BB2D-4E21-891D-8BE8EA584B49}" destId="{63199CE4-8C0D-4ED2-9521-214EE4D1F175}" srcOrd="0" destOrd="0" presId="urn:microsoft.com/office/officeart/2005/8/layout/default"/>
    <dgm:cxn modelId="{F7A8EB8F-B520-4DE1-8647-CE7AC897B175}" srcId="{DD5ECC2F-D9B5-4FC6-8367-0C04B169D183}" destId="{FD3A2AF3-BB2D-4E21-891D-8BE8EA584B49}" srcOrd="0" destOrd="0" parTransId="{960B9BA6-0DB6-4BF7-9ED9-886FA7A84AE9}" sibTransId="{F9EAC3B2-9491-48D4-B0E1-AB4373E305A6}"/>
    <dgm:cxn modelId="{BBBB4994-E155-4D96-AC8D-5B65A67446B3}" type="presOf" srcId="{0169A086-4A50-45CD-9BAB-1DD5099C2FDD}" destId="{1F414EE4-AC50-46FC-8BE1-266F8EA0A97C}" srcOrd="0" destOrd="0" presId="urn:microsoft.com/office/officeart/2005/8/layout/default"/>
    <dgm:cxn modelId="{2DF517B3-7CD0-4413-AC02-D4454E0C96A8}" type="presOf" srcId="{03310797-6275-4FD4-8E4D-D4420D8849A3}" destId="{367E57A8-578E-4299-9FEF-393D3501D8A4}" srcOrd="0" destOrd="0" presId="urn:microsoft.com/office/officeart/2005/8/layout/default"/>
    <dgm:cxn modelId="{E8C9E0B3-304D-41FC-AD48-1AC8DDC50B2C}" type="presOf" srcId="{DD5ECC2F-D9B5-4FC6-8367-0C04B169D183}" destId="{DBB0FA81-9377-4C3A-88B0-2CDDD05EA373}" srcOrd="0" destOrd="0" presId="urn:microsoft.com/office/officeart/2005/8/layout/default"/>
    <dgm:cxn modelId="{01ED1BC8-2461-4676-8F9E-44CB75D52528}" srcId="{DD5ECC2F-D9B5-4FC6-8367-0C04B169D183}" destId="{F77CDF30-0CC0-4081-878B-8516A92B4AB8}" srcOrd="1" destOrd="0" parTransId="{C38B3122-F347-41BF-8BC1-B99C451CD8D0}" sibTransId="{8840958F-5A15-4B26-8907-0A144760871D}"/>
    <dgm:cxn modelId="{D6B814D8-AB1D-49BF-933B-61DFED39D52D}" type="presOf" srcId="{F77CDF30-0CC0-4081-878B-8516A92B4AB8}" destId="{390694FA-C57E-4E7D-9067-4F9011CECAD5}" srcOrd="0" destOrd="0" presId="urn:microsoft.com/office/officeart/2005/8/layout/default"/>
    <dgm:cxn modelId="{2DD924DF-ADF6-4010-8F3F-415CD854F221}" type="presOf" srcId="{1EB4366D-A91E-46DF-9DE2-7504F95FF6ED}" destId="{AC1EF950-F118-44FE-AF05-258BDC297D1E}" srcOrd="0" destOrd="0" presId="urn:microsoft.com/office/officeart/2005/8/layout/default"/>
    <dgm:cxn modelId="{2D0929F3-8EA8-4A3B-8350-55C1E9A32C8C}" srcId="{DD5ECC2F-D9B5-4FC6-8367-0C04B169D183}" destId="{CDC1657E-1478-4B0B-9E22-BEF6426106D0}" srcOrd="2" destOrd="0" parTransId="{9E6F26AB-2931-41A8-8EF4-60EF45C08D3F}" sibTransId="{F08B6BDE-4D0A-4F15-A319-06A919A2982C}"/>
    <dgm:cxn modelId="{07847E4D-D0A2-4E3F-AA57-666CB6FF046F}" type="presParOf" srcId="{DBB0FA81-9377-4C3A-88B0-2CDDD05EA373}" destId="{63199CE4-8C0D-4ED2-9521-214EE4D1F175}" srcOrd="0" destOrd="0" presId="urn:microsoft.com/office/officeart/2005/8/layout/default"/>
    <dgm:cxn modelId="{FE1ED439-C648-44CA-B128-C92E42EE11FF}" type="presParOf" srcId="{DBB0FA81-9377-4C3A-88B0-2CDDD05EA373}" destId="{E37178EC-BE16-4FFC-B8A6-90503057613A}" srcOrd="1" destOrd="0" presId="urn:microsoft.com/office/officeart/2005/8/layout/default"/>
    <dgm:cxn modelId="{8129BBCE-408A-4C4E-B9C0-A2465E2D0F73}" type="presParOf" srcId="{DBB0FA81-9377-4C3A-88B0-2CDDD05EA373}" destId="{390694FA-C57E-4E7D-9067-4F9011CECAD5}" srcOrd="2" destOrd="0" presId="urn:microsoft.com/office/officeart/2005/8/layout/default"/>
    <dgm:cxn modelId="{01A5CDD2-095D-4900-B6CD-E55D84E6C5B8}" type="presParOf" srcId="{DBB0FA81-9377-4C3A-88B0-2CDDD05EA373}" destId="{F558FCC5-CADD-4393-A61A-D450851583A3}" srcOrd="3" destOrd="0" presId="urn:microsoft.com/office/officeart/2005/8/layout/default"/>
    <dgm:cxn modelId="{CAF1D0A5-AEA8-4797-91F0-71799E2C6CC4}" type="presParOf" srcId="{DBB0FA81-9377-4C3A-88B0-2CDDD05EA373}" destId="{C7C03C47-A52C-472B-9AC5-A4DCE15EF5AD}" srcOrd="4" destOrd="0" presId="urn:microsoft.com/office/officeart/2005/8/layout/default"/>
    <dgm:cxn modelId="{242837FB-C967-4B10-9B37-4127991BAED4}" type="presParOf" srcId="{DBB0FA81-9377-4C3A-88B0-2CDDD05EA373}" destId="{6E3DE9B7-B82D-4F06-89E0-3E310406A0F2}" srcOrd="5" destOrd="0" presId="urn:microsoft.com/office/officeart/2005/8/layout/default"/>
    <dgm:cxn modelId="{DF2B85D7-61C4-4CBD-8D6B-1FD47A17D62A}" type="presParOf" srcId="{DBB0FA81-9377-4C3A-88B0-2CDDD05EA373}" destId="{367E57A8-578E-4299-9FEF-393D3501D8A4}" srcOrd="6" destOrd="0" presId="urn:microsoft.com/office/officeart/2005/8/layout/default"/>
    <dgm:cxn modelId="{F54705BF-652D-4FAA-984B-7ECAB74A11F0}" type="presParOf" srcId="{DBB0FA81-9377-4C3A-88B0-2CDDD05EA373}" destId="{8AC0419B-A63E-446D-ABEC-CF336F81A572}" srcOrd="7" destOrd="0" presId="urn:microsoft.com/office/officeart/2005/8/layout/default"/>
    <dgm:cxn modelId="{41A720AA-3E71-434E-8780-EB58E820BB25}" type="presParOf" srcId="{DBB0FA81-9377-4C3A-88B0-2CDDD05EA373}" destId="{AC1EF950-F118-44FE-AF05-258BDC297D1E}" srcOrd="8" destOrd="0" presId="urn:microsoft.com/office/officeart/2005/8/layout/default"/>
    <dgm:cxn modelId="{9A8A9EC8-7586-4B61-9B7B-E153EF884DA5}" type="presParOf" srcId="{DBB0FA81-9377-4C3A-88B0-2CDDD05EA373}" destId="{AD504DCA-1E9A-44A8-A726-30928AE54099}" srcOrd="9" destOrd="0" presId="urn:microsoft.com/office/officeart/2005/8/layout/default"/>
    <dgm:cxn modelId="{E93A3B88-9DFD-4B2D-BD0E-9EC320E3D43F}" type="presParOf" srcId="{DBB0FA81-9377-4C3A-88B0-2CDDD05EA373}" destId="{1F414EE4-AC50-46FC-8BE1-266F8EA0A97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ACAFC0-F2C2-4824-8599-7A054316267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75951AEB-3E9C-4A8C-886A-AF2679E237D7}">
      <dgm:prSet/>
      <dgm:spPr/>
      <dgm:t>
        <a:bodyPr/>
        <a:lstStyle/>
        <a:p>
          <a:r>
            <a:rPr lang="en-US"/>
            <a:t>◼Federal and State Funding (FAFSA)</a:t>
          </a:r>
        </a:p>
      </dgm:t>
    </dgm:pt>
    <dgm:pt modelId="{C43A4692-3703-4FA4-B7E7-418DE9C6C8ED}" type="parTrans" cxnId="{94C35FC3-FF7F-4C1F-B77E-F673747BF6BC}">
      <dgm:prSet/>
      <dgm:spPr/>
      <dgm:t>
        <a:bodyPr/>
        <a:lstStyle/>
        <a:p>
          <a:endParaRPr lang="en-US"/>
        </a:p>
      </dgm:t>
    </dgm:pt>
    <dgm:pt modelId="{AE7DA8A6-DDF5-4C47-BAD7-3EEC1C4AC5FC}" type="sibTrans" cxnId="{94C35FC3-FF7F-4C1F-B77E-F673747BF6BC}">
      <dgm:prSet/>
      <dgm:spPr/>
      <dgm:t>
        <a:bodyPr/>
        <a:lstStyle/>
        <a:p>
          <a:endParaRPr lang="en-US"/>
        </a:p>
      </dgm:t>
    </dgm:pt>
    <dgm:pt modelId="{AC5E8487-BB03-46CE-A6E7-065CC791F560}">
      <dgm:prSet/>
      <dgm:spPr/>
      <dgm:t>
        <a:bodyPr/>
        <a:lstStyle/>
        <a:p>
          <a:r>
            <a:rPr lang="en-US"/>
            <a:t>◼Form is available December 1, 2023</a:t>
          </a:r>
        </a:p>
      </dgm:t>
    </dgm:pt>
    <dgm:pt modelId="{32CBC951-625E-4F11-A663-37DEFDB9ACC2}" type="parTrans" cxnId="{E2CB6524-864B-4352-BF59-40FDEFD5F915}">
      <dgm:prSet/>
      <dgm:spPr/>
      <dgm:t>
        <a:bodyPr/>
        <a:lstStyle/>
        <a:p>
          <a:endParaRPr lang="en-US"/>
        </a:p>
      </dgm:t>
    </dgm:pt>
    <dgm:pt modelId="{6C756B8C-E3F4-41F0-83AB-C25C692DCE4F}" type="sibTrans" cxnId="{E2CB6524-864B-4352-BF59-40FDEFD5F915}">
      <dgm:prSet/>
      <dgm:spPr/>
      <dgm:t>
        <a:bodyPr/>
        <a:lstStyle/>
        <a:p>
          <a:endParaRPr lang="en-US"/>
        </a:p>
      </dgm:t>
    </dgm:pt>
    <dgm:pt modelId="{3CF6D88A-5761-4938-A129-1FC020D7EBC5}">
      <dgm:prSet/>
      <dgm:spPr/>
      <dgm:t>
        <a:bodyPr/>
        <a:lstStyle/>
        <a:p>
          <a:r>
            <a:rPr lang="en-US"/>
            <a:t>◼Must have 2022 tax return (parents/students)</a:t>
          </a:r>
        </a:p>
      </dgm:t>
    </dgm:pt>
    <dgm:pt modelId="{6339ABB7-2BF9-4A6A-BB43-99BFC848833F}" type="parTrans" cxnId="{D9C7972C-22A1-4582-A9F0-92ED81B49646}">
      <dgm:prSet/>
      <dgm:spPr/>
      <dgm:t>
        <a:bodyPr/>
        <a:lstStyle/>
        <a:p>
          <a:endParaRPr lang="en-US"/>
        </a:p>
      </dgm:t>
    </dgm:pt>
    <dgm:pt modelId="{BEADDA64-0704-4D6A-B6D7-B1A77FC823ED}" type="sibTrans" cxnId="{D9C7972C-22A1-4582-A9F0-92ED81B49646}">
      <dgm:prSet/>
      <dgm:spPr/>
      <dgm:t>
        <a:bodyPr/>
        <a:lstStyle/>
        <a:p>
          <a:endParaRPr lang="en-US"/>
        </a:p>
      </dgm:t>
    </dgm:pt>
    <dgm:pt modelId="{76251D02-4F58-49A3-88F3-DB910A539F57}">
      <dgm:prSet/>
      <dgm:spPr/>
      <dgm:t>
        <a:bodyPr/>
        <a:lstStyle/>
        <a:p>
          <a:r>
            <a:rPr lang="en-US"/>
            <a:t>◼</a:t>
          </a:r>
          <a:r>
            <a:rPr lang="en-US">
              <a:hlinkClick xmlns:r="http://schemas.openxmlformats.org/officeDocument/2006/relationships" r:id="rId1"/>
            </a:rPr>
            <a:t>www.fafsa.gov</a:t>
          </a:r>
          <a:endParaRPr lang="en-US"/>
        </a:p>
      </dgm:t>
    </dgm:pt>
    <dgm:pt modelId="{6A6A239C-4FFC-4F29-A9DA-061646565058}" type="parTrans" cxnId="{77C6E780-F23C-431F-9A7C-B678EE078756}">
      <dgm:prSet/>
      <dgm:spPr/>
      <dgm:t>
        <a:bodyPr/>
        <a:lstStyle/>
        <a:p>
          <a:endParaRPr lang="en-US"/>
        </a:p>
      </dgm:t>
    </dgm:pt>
    <dgm:pt modelId="{0B8FC499-6E7F-450A-AE30-4F12568393C5}" type="sibTrans" cxnId="{77C6E780-F23C-431F-9A7C-B678EE078756}">
      <dgm:prSet/>
      <dgm:spPr/>
      <dgm:t>
        <a:bodyPr/>
        <a:lstStyle/>
        <a:p>
          <a:endParaRPr lang="en-US"/>
        </a:p>
      </dgm:t>
    </dgm:pt>
    <dgm:pt modelId="{3C1046A1-584C-4597-B676-20D62388E96B}" type="pres">
      <dgm:prSet presAssocID="{A1ACAFC0-F2C2-4824-8599-7A0543162679}" presName="vert0" presStyleCnt="0">
        <dgm:presLayoutVars>
          <dgm:dir/>
          <dgm:animOne val="branch"/>
          <dgm:animLvl val="lvl"/>
        </dgm:presLayoutVars>
      </dgm:prSet>
      <dgm:spPr/>
    </dgm:pt>
    <dgm:pt modelId="{30E23481-0584-4472-89D1-8D5D5D0B3DF0}" type="pres">
      <dgm:prSet presAssocID="{75951AEB-3E9C-4A8C-886A-AF2679E237D7}" presName="thickLine" presStyleLbl="alignNode1" presStyleIdx="0" presStyleCnt="4"/>
      <dgm:spPr/>
    </dgm:pt>
    <dgm:pt modelId="{AA974CB9-BCDB-434D-965B-4D1E619352B5}" type="pres">
      <dgm:prSet presAssocID="{75951AEB-3E9C-4A8C-886A-AF2679E237D7}" presName="horz1" presStyleCnt="0"/>
      <dgm:spPr/>
    </dgm:pt>
    <dgm:pt modelId="{109276A6-16A9-4893-9DFE-446574485D7B}" type="pres">
      <dgm:prSet presAssocID="{75951AEB-3E9C-4A8C-886A-AF2679E237D7}" presName="tx1" presStyleLbl="revTx" presStyleIdx="0" presStyleCnt="4"/>
      <dgm:spPr/>
    </dgm:pt>
    <dgm:pt modelId="{C9E5D9BD-A4A5-4BE4-A28E-203AD04F3809}" type="pres">
      <dgm:prSet presAssocID="{75951AEB-3E9C-4A8C-886A-AF2679E237D7}" presName="vert1" presStyleCnt="0"/>
      <dgm:spPr/>
    </dgm:pt>
    <dgm:pt modelId="{6FA6A1BB-A75A-4CAE-833A-83A1ECF5849C}" type="pres">
      <dgm:prSet presAssocID="{AC5E8487-BB03-46CE-A6E7-065CC791F560}" presName="thickLine" presStyleLbl="alignNode1" presStyleIdx="1" presStyleCnt="4"/>
      <dgm:spPr/>
    </dgm:pt>
    <dgm:pt modelId="{027E531E-439A-4D43-BB8A-479D781E0A94}" type="pres">
      <dgm:prSet presAssocID="{AC5E8487-BB03-46CE-A6E7-065CC791F560}" presName="horz1" presStyleCnt="0"/>
      <dgm:spPr/>
    </dgm:pt>
    <dgm:pt modelId="{829EF151-13C5-4B85-9D35-5D783133391C}" type="pres">
      <dgm:prSet presAssocID="{AC5E8487-BB03-46CE-A6E7-065CC791F560}" presName="tx1" presStyleLbl="revTx" presStyleIdx="1" presStyleCnt="4"/>
      <dgm:spPr/>
    </dgm:pt>
    <dgm:pt modelId="{A0E9E3F0-AD78-412A-8246-BA7751BA5266}" type="pres">
      <dgm:prSet presAssocID="{AC5E8487-BB03-46CE-A6E7-065CC791F560}" presName="vert1" presStyleCnt="0"/>
      <dgm:spPr/>
    </dgm:pt>
    <dgm:pt modelId="{10ACF702-D7E9-46AE-9837-DDE6D30F8F13}" type="pres">
      <dgm:prSet presAssocID="{3CF6D88A-5761-4938-A129-1FC020D7EBC5}" presName="thickLine" presStyleLbl="alignNode1" presStyleIdx="2" presStyleCnt="4"/>
      <dgm:spPr/>
    </dgm:pt>
    <dgm:pt modelId="{4151EED7-B815-4022-9E7F-41A572210605}" type="pres">
      <dgm:prSet presAssocID="{3CF6D88A-5761-4938-A129-1FC020D7EBC5}" presName="horz1" presStyleCnt="0"/>
      <dgm:spPr/>
    </dgm:pt>
    <dgm:pt modelId="{24210090-5C7D-4AF5-A0F4-F8AF66A31833}" type="pres">
      <dgm:prSet presAssocID="{3CF6D88A-5761-4938-A129-1FC020D7EBC5}" presName="tx1" presStyleLbl="revTx" presStyleIdx="2" presStyleCnt="4"/>
      <dgm:spPr/>
    </dgm:pt>
    <dgm:pt modelId="{C639A590-962C-4EE2-931B-1FFF2938F4F0}" type="pres">
      <dgm:prSet presAssocID="{3CF6D88A-5761-4938-A129-1FC020D7EBC5}" presName="vert1" presStyleCnt="0"/>
      <dgm:spPr/>
    </dgm:pt>
    <dgm:pt modelId="{9E673D48-8869-4A5C-8664-6B94D65B1095}" type="pres">
      <dgm:prSet presAssocID="{76251D02-4F58-49A3-88F3-DB910A539F57}" presName="thickLine" presStyleLbl="alignNode1" presStyleIdx="3" presStyleCnt="4"/>
      <dgm:spPr/>
    </dgm:pt>
    <dgm:pt modelId="{9A6BBA2D-9FF7-4039-8266-52FBC141AD45}" type="pres">
      <dgm:prSet presAssocID="{76251D02-4F58-49A3-88F3-DB910A539F57}" presName="horz1" presStyleCnt="0"/>
      <dgm:spPr/>
    </dgm:pt>
    <dgm:pt modelId="{4705FB2E-5129-4E1A-9C15-CEECE40F7A4B}" type="pres">
      <dgm:prSet presAssocID="{76251D02-4F58-49A3-88F3-DB910A539F57}" presName="tx1" presStyleLbl="revTx" presStyleIdx="3" presStyleCnt="4"/>
      <dgm:spPr/>
    </dgm:pt>
    <dgm:pt modelId="{DC2F053B-8165-4F4B-A120-23E8A3AD7AB0}" type="pres">
      <dgm:prSet presAssocID="{76251D02-4F58-49A3-88F3-DB910A539F57}" presName="vert1" presStyleCnt="0"/>
      <dgm:spPr/>
    </dgm:pt>
  </dgm:ptLst>
  <dgm:cxnLst>
    <dgm:cxn modelId="{4545C806-3150-4C14-9027-0D087A7F279F}" type="presOf" srcId="{76251D02-4F58-49A3-88F3-DB910A539F57}" destId="{4705FB2E-5129-4E1A-9C15-CEECE40F7A4B}" srcOrd="0" destOrd="0" presId="urn:microsoft.com/office/officeart/2008/layout/LinedList"/>
    <dgm:cxn modelId="{48BFAD1A-A47C-405B-A75C-F307928D82C3}" type="presOf" srcId="{75951AEB-3E9C-4A8C-886A-AF2679E237D7}" destId="{109276A6-16A9-4893-9DFE-446574485D7B}" srcOrd="0" destOrd="0" presId="urn:microsoft.com/office/officeart/2008/layout/LinedList"/>
    <dgm:cxn modelId="{E2CB6524-864B-4352-BF59-40FDEFD5F915}" srcId="{A1ACAFC0-F2C2-4824-8599-7A0543162679}" destId="{AC5E8487-BB03-46CE-A6E7-065CC791F560}" srcOrd="1" destOrd="0" parTransId="{32CBC951-625E-4F11-A663-37DEFDB9ACC2}" sibTransId="{6C756B8C-E3F4-41F0-83AB-C25C692DCE4F}"/>
    <dgm:cxn modelId="{D9C7972C-22A1-4582-A9F0-92ED81B49646}" srcId="{A1ACAFC0-F2C2-4824-8599-7A0543162679}" destId="{3CF6D88A-5761-4938-A129-1FC020D7EBC5}" srcOrd="2" destOrd="0" parTransId="{6339ABB7-2BF9-4A6A-BB43-99BFC848833F}" sibTransId="{BEADDA64-0704-4D6A-B6D7-B1A77FC823ED}"/>
    <dgm:cxn modelId="{77C6E780-F23C-431F-9A7C-B678EE078756}" srcId="{A1ACAFC0-F2C2-4824-8599-7A0543162679}" destId="{76251D02-4F58-49A3-88F3-DB910A539F57}" srcOrd="3" destOrd="0" parTransId="{6A6A239C-4FFC-4F29-A9DA-061646565058}" sibTransId="{0B8FC499-6E7F-450A-AE30-4F12568393C5}"/>
    <dgm:cxn modelId="{43096899-68B6-4AD4-9BE2-166160C3E10F}" type="presOf" srcId="{AC5E8487-BB03-46CE-A6E7-065CC791F560}" destId="{829EF151-13C5-4B85-9D35-5D783133391C}" srcOrd="0" destOrd="0" presId="urn:microsoft.com/office/officeart/2008/layout/LinedList"/>
    <dgm:cxn modelId="{91D21B9F-23A3-4642-883B-BCD30C75BD22}" type="presOf" srcId="{A1ACAFC0-F2C2-4824-8599-7A0543162679}" destId="{3C1046A1-584C-4597-B676-20D62388E96B}" srcOrd="0" destOrd="0" presId="urn:microsoft.com/office/officeart/2008/layout/LinedList"/>
    <dgm:cxn modelId="{94C35FC3-FF7F-4C1F-B77E-F673747BF6BC}" srcId="{A1ACAFC0-F2C2-4824-8599-7A0543162679}" destId="{75951AEB-3E9C-4A8C-886A-AF2679E237D7}" srcOrd="0" destOrd="0" parTransId="{C43A4692-3703-4FA4-B7E7-418DE9C6C8ED}" sibTransId="{AE7DA8A6-DDF5-4C47-BAD7-3EEC1C4AC5FC}"/>
    <dgm:cxn modelId="{32F1FECF-52FF-48EA-B46D-5437FE6EEB07}" type="presOf" srcId="{3CF6D88A-5761-4938-A129-1FC020D7EBC5}" destId="{24210090-5C7D-4AF5-A0F4-F8AF66A31833}" srcOrd="0" destOrd="0" presId="urn:microsoft.com/office/officeart/2008/layout/LinedList"/>
    <dgm:cxn modelId="{3C227006-CF59-4E45-87C3-BDFE38AB15BC}" type="presParOf" srcId="{3C1046A1-584C-4597-B676-20D62388E96B}" destId="{30E23481-0584-4472-89D1-8D5D5D0B3DF0}" srcOrd="0" destOrd="0" presId="urn:microsoft.com/office/officeart/2008/layout/LinedList"/>
    <dgm:cxn modelId="{D32C5DAE-ED99-4B7D-BE8D-B99494C9BAEC}" type="presParOf" srcId="{3C1046A1-584C-4597-B676-20D62388E96B}" destId="{AA974CB9-BCDB-434D-965B-4D1E619352B5}" srcOrd="1" destOrd="0" presId="urn:microsoft.com/office/officeart/2008/layout/LinedList"/>
    <dgm:cxn modelId="{1E76A68E-8CEE-46F4-8896-DE9FBD276096}" type="presParOf" srcId="{AA974CB9-BCDB-434D-965B-4D1E619352B5}" destId="{109276A6-16A9-4893-9DFE-446574485D7B}" srcOrd="0" destOrd="0" presId="urn:microsoft.com/office/officeart/2008/layout/LinedList"/>
    <dgm:cxn modelId="{EF338E3C-5B0B-4BA1-9728-34E1E0039B6B}" type="presParOf" srcId="{AA974CB9-BCDB-434D-965B-4D1E619352B5}" destId="{C9E5D9BD-A4A5-4BE4-A28E-203AD04F3809}" srcOrd="1" destOrd="0" presId="urn:microsoft.com/office/officeart/2008/layout/LinedList"/>
    <dgm:cxn modelId="{8C8AF5AC-F520-4354-B0E8-01F5E12823A4}" type="presParOf" srcId="{3C1046A1-584C-4597-B676-20D62388E96B}" destId="{6FA6A1BB-A75A-4CAE-833A-83A1ECF5849C}" srcOrd="2" destOrd="0" presId="urn:microsoft.com/office/officeart/2008/layout/LinedList"/>
    <dgm:cxn modelId="{D16948F1-1D0C-4F76-85F6-91CBF67C21C5}" type="presParOf" srcId="{3C1046A1-584C-4597-B676-20D62388E96B}" destId="{027E531E-439A-4D43-BB8A-479D781E0A94}" srcOrd="3" destOrd="0" presId="urn:microsoft.com/office/officeart/2008/layout/LinedList"/>
    <dgm:cxn modelId="{93C0AF8B-86A3-4223-9E7F-BA080DD5C8AB}" type="presParOf" srcId="{027E531E-439A-4D43-BB8A-479D781E0A94}" destId="{829EF151-13C5-4B85-9D35-5D783133391C}" srcOrd="0" destOrd="0" presId="urn:microsoft.com/office/officeart/2008/layout/LinedList"/>
    <dgm:cxn modelId="{86A1D29A-3812-4B02-A7D8-8863A54791B3}" type="presParOf" srcId="{027E531E-439A-4D43-BB8A-479D781E0A94}" destId="{A0E9E3F0-AD78-412A-8246-BA7751BA5266}" srcOrd="1" destOrd="0" presId="urn:microsoft.com/office/officeart/2008/layout/LinedList"/>
    <dgm:cxn modelId="{9B9D4435-EBC5-4FEE-BC47-40A1A248712F}" type="presParOf" srcId="{3C1046A1-584C-4597-B676-20D62388E96B}" destId="{10ACF702-D7E9-46AE-9837-DDE6D30F8F13}" srcOrd="4" destOrd="0" presId="urn:microsoft.com/office/officeart/2008/layout/LinedList"/>
    <dgm:cxn modelId="{F8C222AA-ECBE-48A7-931B-415EA73764AF}" type="presParOf" srcId="{3C1046A1-584C-4597-B676-20D62388E96B}" destId="{4151EED7-B815-4022-9E7F-41A572210605}" srcOrd="5" destOrd="0" presId="urn:microsoft.com/office/officeart/2008/layout/LinedList"/>
    <dgm:cxn modelId="{FC29A521-A290-4263-8C7E-8E3D8D881286}" type="presParOf" srcId="{4151EED7-B815-4022-9E7F-41A572210605}" destId="{24210090-5C7D-4AF5-A0F4-F8AF66A31833}" srcOrd="0" destOrd="0" presId="urn:microsoft.com/office/officeart/2008/layout/LinedList"/>
    <dgm:cxn modelId="{51CD3C72-C3C6-4316-8204-F21CBB9426DD}" type="presParOf" srcId="{4151EED7-B815-4022-9E7F-41A572210605}" destId="{C639A590-962C-4EE2-931B-1FFF2938F4F0}" srcOrd="1" destOrd="0" presId="urn:microsoft.com/office/officeart/2008/layout/LinedList"/>
    <dgm:cxn modelId="{6299D7F0-B1A7-40AD-A4BE-7AD2C07C8754}" type="presParOf" srcId="{3C1046A1-584C-4597-B676-20D62388E96B}" destId="{9E673D48-8869-4A5C-8664-6B94D65B1095}" srcOrd="6" destOrd="0" presId="urn:microsoft.com/office/officeart/2008/layout/LinedList"/>
    <dgm:cxn modelId="{088C300E-B947-4548-B389-41757775F983}" type="presParOf" srcId="{3C1046A1-584C-4597-B676-20D62388E96B}" destId="{9A6BBA2D-9FF7-4039-8266-52FBC141AD45}" srcOrd="7" destOrd="0" presId="urn:microsoft.com/office/officeart/2008/layout/LinedList"/>
    <dgm:cxn modelId="{C0B776D7-64D5-431A-B500-E7233FE00F24}" type="presParOf" srcId="{9A6BBA2D-9FF7-4039-8266-52FBC141AD45}" destId="{4705FB2E-5129-4E1A-9C15-CEECE40F7A4B}" srcOrd="0" destOrd="0" presId="urn:microsoft.com/office/officeart/2008/layout/LinedList"/>
    <dgm:cxn modelId="{771556CB-5C89-4B67-9ABE-7503F13EC4B4}" type="presParOf" srcId="{9A6BBA2D-9FF7-4039-8266-52FBC141AD45}" destId="{DC2F053B-8165-4F4B-A120-23E8A3AD7AB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7FD75E-6EEC-4A43-B914-2629E6CD7080}" type="doc">
      <dgm:prSet loTypeId="urn:microsoft.com/office/officeart/2016/7/layout/HorizontalActionList" loCatId="List" qsTypeId="urn:microsoft.com/office/officeart/2005/8/quickstyle/simple1" qsCatId="simple" csTypeId="urn:microsoft.com/office/officeart/2005/8/colors/accent1_2" csCatId="accent1"/>
      <dgm:spPr/>
      <dgm:t>
        <a:bodyPr/>
        <a:lstStyle/>
        <a:p>
          <a:endParaRPr lang="en-US"/>
        </a:p>
      </dgm:t>
    </dgm:pt>
    <dgm:pt modelId="{DD380D83-2D80-4F6B-AA3B-E0B02B2A1823}">
      <dgm:prSet/>
      <dgm:spPr/>
      <dgm:t>
        <a:bodyPr/>
        <a:lstStyle/>
        <a:p>
          <a:r>
            <a:rPr lang="en-US"/>
            <a:t>Meet</a:t>
          </a:r>
        </a:p>
      </dgm:t>
    </dgm:pt>
    <dgm:pt modelId="{60BFA5FC-7C4B-4BE8-8272-8707A5AC8365}" type="parTrans" cxnId="{D4FC5F85-FF7B-4522-8F79-4762B9461CA9}">
      <dgm:prSet/>
      <dgm:spPr/>
      <dgm:t>
        <a:bodyPr/>
        <a:lstStyle/>
        <a:p>
          <a:endParaRPr lang="en-US"/>
        </a:p>
      </dgm:t>
    </dgm:pt>
    <dgm:pt modelId="{A2C3D5F8-CD2E-4E78-B61A-7D108C4A7150}" type="sibTrans" cxnId="{D4FC5F85-FF7B-4522-8F79-4762B9461CA9}">
      <dgm:prSet/>
      <dgm:spPr/>
      <dgm:t>
        <a:bodyPr/>
        <a:lstStyle/>
        <a:p>
          <a:endParaRPr lang="en-US"/>
        </a:p>
      </dgm:t>
    </dgm:pt>
    <dgm:pt modelId="{2C6FC72A-26B6-48D6-8E32-F54E5D60E483}">
      <dgm:prSet/>
      <dgm:spPr/>
      <dgm:t>
        <a:bodyPr/>
        <a:lstStyle/>
        <a:p>
          <a:r>
            <a:rPr lang="en-US"/>
            <a:t>Entering freshmen must meet the following criteria</a:t>
          </a:r>
        </a:p>
      </dgm:t>
    </dgm:pt>
    <dgm:pt modelId="{0FCE1D2C-5FA2-480D-AA4B-F1F6136489E7}" type="parTrans" cxnId="{EB041861-B9EC-43ED-9D42-5F8CDB221375}">
      <dgm:prSet/>
      <dgm:spPr/>
      <dgm:t>
        <a:bodyPr/>
        <a:lstStyle/>
        <a:p>
          <a:endParaRPr lang="en-US"/>
        </a:p>
      </dgm:t>
    </dgm:pt>
    <dgm:pt modelId="{9FA24404-96A5-4C30-A326-35BA68488CFC}" type="sibTrans" cxnId="{EB041861-B9EC-43ED-9D42-5F8CDB221375}">
      <dgm:prSet/>
      <dgm:spPr/>
      <dgm:t>
        <a:bodyPr/>
        <a:lstStyle/>
        <a:p>
          <a:endParaRPr lang="en-US"/>
        </a:p>
      </dgm:t>
    </dgm:pt>
    <dgm:pt modelId="{91FFCEA5-F91F-4E2E-9F6D-32A4D3A2DEEC}">
      <dgm:prSet/>
      <dgm:spPr/>
      <dgm:t>
        <a:bodyPr/>
        <a:lstStyle/>
        <a:p>
          <a:r>
            <a:rPr lang="en-US"/>
            <a:t>Be</a:t>
          </a:r>
        </a:p>
      </dgm:t>
    </dgm:pt>
    <dgm:pt modelId="{E7B8C330-865C-4765-B8B0-0F6D7EE30160}" type="parTrans" cxnId="{6C64A602-F57E-4F5F-AAAD-1A2B1EE4452B}">
      <dgm:prSet/>
      <dgm:spPr/>
      <dgm:t>
        <a:bodyPr/>
        <a:lstStyle/>
        <a:p>
          <a:endParaRPr lang="en-US"/>
        </a:p>
      </dgm:t>
    </dgm:pt>
    <dgm:pt modelId="{464AD212-6940-4AB1-A183-5165ACD836EF}" type="sibTrans" cxnId="{6C64A602-F57E-4F5F-AAAD-1A2B1EE4452B}">
      <dgm:prSet/>
      <dgm:spPr/>
      <dgm:t>
        <a:bodyPr/>
        <a:lstStyle/>
        <a:p>
          <a:endParaRPr lang="en-US"/>
        </a:p>
      </dgm:t>
    </dgm:pt>
    <dgm:pt modelId="{3DAE8273-97AB-4F6A-A6B8-CFDB21AAB091}">
      <dgm:prSet/>
      <dgm:spPr/>
      <dgm:t>
        <a:bodyPr/>
        <a:lstStyle/>
        <a:p>
          <a:r>
            <a:rPr lang="en-US"/>
            <a:t>Be a Tennessee resident as classified by the Tennessee Board of Regents; pursuant to TCA 49-8-104,</a:t>
          </a:r>
        </a:p>
      </dgm:t>
    </dgm:pt>
    <dgm:pt modelId="{4A9DFD8A-399A-4A8A-B664-36AFE2A2E154}" type="parTrans" cxnId="{A2EFA837-D985-4CA7-8750-9F9138C6B10E}">
      <dgm:prSet/>
      <dgm:spPr/>
      <dgm:t>
        <a:bodyPr/>
        <a:lstStyle/>
        <a:p>
          <a:endParaRPr lang="en-US"/>
        </a:p>
      </dgm:t>
    </dgm:pt>
    <dgm:pt modelId="{ECF4347A-7978-417E-8009-2311173CEE73}" type="sibTrans" cxnId="{A2EFA837-D985-4CA7-8750-9F9138C6B10E}">
      <dgm:prSet/>
      <dgm:spPr/>
      <dgm:t>
        <a:bodyPr/>
        <a:lstStyle/>
        <a:p>
          <a:endParaRPr lang="en-US"/>
        </a:p>
      </dgm:t>
    </dgm:pt>
    <dgm:pt modelId="{B155A894-6536-42E9-9D5C-E234F82F9261}">
      <dgm:prSet/>
      <dgm:spPr/>
      <dgm:t>
        <a:bodyPr/>
        <a:lstStyle/>
        <a:p>
          <a:r>
            <a:rPr lang="en-US"/>
            <a:t>Graduate</a:t>
          </a:r>
        </a:p>
      </dgm:t>
    </dgm:pt>
    <dgm:pt modelId="{2B51D8F1-0FD4-4F1B-ABDC-EEC67B302E36}" type="parTrans" cxnId="{CA289B94-7DD1-4DA3-8B4E-291084B20ED4}">
      <dgm:prSet/>
      <dgm:spPr/>
      <dgm:t>
        <a:bodyPr/>
        <a:lstStyle/>
        <a:p>
          <a:endParaRPr lang="en-US"/>
        </a:p>
      </dgm:t>
    </dgm:pt>
    <dgm:pt modelId="{9B1DED52-86BB-4831-8419-82215482E328}" type="sibTrans" cxnId="{CA289B94-7DD1-4DA3-8B4E-291084B20ED4}">
      <dgm:prSet/>
      <dgm:spPr/>
      <dgm:t>
        <a:bodyPr/>
        <a:lstStyle/>
        <a:p>
          <a:endParaRPr lang="en-US"/>
        </a:p>
      </dgm:t>
    </dgm:pt>
    <dgm:pt modelId="{F4E6C331-95AD-4A2A-913F-5476EED06D48}">
      <dgm:prSet/>
      <dgm:spPr/>
      <dgm:t>
        <a:bodyPr/>
        <a:lstStyle/>
        <a:p>
          <a:r>
            <a:rPr lang="en-US"/>
            <a:t>Graduate from a TN eligible high school</a:t>
          </a:r>
        </a:p>
      </dgm:t>
    </dgm:pt>
    <dgm:pt modelId="{01B61581-7CC2-4D28-8159-0B35DBF61666}" type="parTrans" cxnId="{9913B8D4-5475-4A0A-B5F9-22F8993B36EE}">
      <dgm:prSet/>
      <dgm:spPr/>
      <dgm:t>
        <a:bodyPr/>
        <a:lstStyle/>
        <a:p>
          <a:endParaRPr lang="en-US"/>
        </a:p>
      </dgm:t>
    </dgm:pt>
    <dgm:pt modelId="{CE74336A-D7C1-444B-9AB6-1A56186B7A19}" type="sibTrans" cxnId="{9913B8D4-5475-4A0A-B5F9-22F8993B36EE}">
      <dgm:prSet/>
      <dgm:spPr/>
      <dgm:t>
        <a:bodyPr/>
        <a:lstStyle/>
        <a:p>
          <a:endParaRPr lang="en-US"/>
        </a:p>
      </dgm:t>
    </dgm:pt>
    <dgm:pt modelId="{A7B1B69B-9B46-434B-BE9D-940BD5848520}">
      <dgm:prSet/>
      <dgm:spPr/>
      <dgm:t>
        <a:bodyPr/>
        <a:lstStyle/>
        <a:p>
          <a:r>
            <a:rPr lang="en-US"/>
            <a:t>Exceptions may be granted to TN residents who graduate from high schools located in states other than Tennessee. They include:</a:t>
          </a:r>
        </a:p>
      </dgm:t>
    </dgm:pt>
    <dgm:pt modelId="{E2599BCC-32B2-4703-B9EA-B7F8BDB039F2}" type="parTrans" cxnId="{E0FB3F75-3D6E-49C4-845A-B2B155391C64}">
      <dgm:prSet/>
      <dgm:spPr/>
      <dgm:t>
        <a:bodyPr/>
        <a:lstStyle/>
        <a:p>
          <a:endParaRPr lang="en-US"/>
        </a:p>
      </dgm:t>
    </dgm:pt>
    <dgm:pt modelId="{1D272D12-340E-4A40-B4B0-67478A77B8A3}" type="sibTrans" cxnId="{E0FB3F75-3D6E-49C4-845A-B2B155391C64}">
      <dgm:prSet/>
      <dgm:spPr/>
      <dgm:t>
        <a:bodyPr/>
        <a:lstStyle/>
        <a:p>
          <a:endParaRPr lang="en-US"/>
        </a:p>
      </dgm:t>
    </dgm:pt>
    <dgm:pt modelId="{51EC6600-8AA5-4F39-A4FE-9B06D4AD9292}">
      <dgm:prSet/>
      <dgm:spPr/>
      <dgm:t>
        <a:bodyPr/>
        <a:lstStyle/>
        <a:p>
          <a:r>
            <a:rPr lang="en-US"/>
            <a:t>Enroll in</a:t>
          </a:r>
        </a:p>
      </dgm:t>
    </dgm:pt>
    <dgm:pt modelId="{C8B107B5-F9E7-4C6E-A93E-C855FD5B3E78}" type="parTrans" cxnId="{9A9A4176-BB53-422E-B8E2-48BE906FF8EA}">
      <dgm:prSet/>
      <dgm:spPr/>
      <dgm:t>
        <a:bodyPr/>
        <a:lstStyle/>
        <a:p>
          <a:endParaRPr lang="en-US"/>
        </a:p>
      </dgm:t>
    </dgm:pt>
    <dgm:pt modelId="{E572323B-BDB5-4E8C-89B2-4B28D2134036}" type="sibTrans" cxnId="{9A9A4176-BB53-422E-B8E2-48BE906FF8EA}">
      <dgm:prSet/>
      <dgm:spPr/>
      <dgm:t>
        <a:bodyPr/>
        <a:lstStyle/>
        <a:p>
          <a:endParaRPr lang="en-US"/>
        </a:p>
      </dgm:t>
    </dgm:pt>
    <dgm:pt modelId="{0F62BDB3-7CC0-46AA-9A20-2E710F5B2873}">
      <dgm:prSet/>
      <dgm:spPr/>
      <dgm:t>
        <a:bodyPr/>
        <a:lstStyle/>
        <a:p>
          <a:r>
            <a:rPr lang="en-US"/>
            <a:t>Enroll in one of the Tennessee public colleges, universities, or private colleges. </a:t>
          </a:r>
        </a:p>
      </dgm:t>
    </dgm:pt>
    <dgm:pt modelId="{FEAA412C-F443-4159-A81C-21DFD7BB8FC8}" type="parTrans" cxnId="{FAA99234-EBEB-4BCA-9B95-E110BBA3DEB8}">
      <dgm:prSet/>
      <dgm:spPr/>
      <dgm:t>
        <a:bodyPr/>
        <a:lstStyle/>
        <a:p>
          <a:endParaRPr lang="en-US"/>
        </a:p>
      </dgm:t>
    </dgm:pt>
    <dgm:pt modelId="{31B03FC8-C80F-448E-8744-EB8B0D2685EE}" type="sibTrans" cxnId="{FAA99234-EBEB-4BCA-9B95-E110BBA3DEB8}">
      <dgm:prSet/>
      <dgm:spPr/>
      <dgm:t>
        <a:bodyPr/>
        <a:lstStyle/>
        <a:p>
          <a:endParaRPr lang="en-US"/>
        </a:p>
      </dgm:t>
    </dgm:pt>
    <dgm:pt modelId="{93FC0072-86E9-4E7A-929A-37BA6B643DC0}">
      <dgm:prSet/>
      <dgm:spPr/>
      <dgm:t>
        <a:bodyPr/>
        <a:lstStyle/>
        <a:p>
          <a:r>
            <a:rPr lang="en-US"/>
            <a:t>Achieve</a:t>
          </a:r>
        </a:p>
      </dgm:t>
    </dgm:pt>
    <dgm:pt modelId="{4D76069F-BE1E-4063-805F-3EFEC6CD6A84}" type="parTrans" cxnId="{66866297-741A-46D6-8587-FF9348586DB3}">
      <dgm:prSet/>
      <dgm:spPr/>
      <dgm:t>
        <a:bodyPr/>
        <a:lstStyle/>
        <a:p>
          <a:endParaRPr lang="en-US"/>
        </a:p>
      </dgm:t>
    </dgm:pt>
    <dgm:pt modelId="{FF95FEC1-3B56-4DB5-9DEB-8D13DFBA9804}" type="sibTrans" cxnId="{66866297-741A-46D6-8587-FF9348586DB3}">
      <dgm:prSet/>
      <dgm:spPr/>
      <dgm:t>
        <a:bodyPr/>
        <a:lstStyle/>
        <a:p>
          <a:endParaRPr lang="en-US"/>
        </a:p>
      </dgm:t>
    </dgm:pt>
    <dgm:pt modelId="{FCD16F87-8932-45D8-BEE9-160F41E23C0E}">
      <dgm:prSet/>
      <dgm:spPr/>
      <dgm:t>
        <a:bodyPr/>
        <a:lstStyle/>
        <a:p>
          <a:r>
            <a:rPr lang="en-US"/>
            <a:t>Entering freshmen must achieve a minimum of a 21 ACT or a minimum of 1060 SAT, exclusive of the essay and optional subject area battery tests  OR Overall minimum 3.0 grade point average (GPA*)</a:t>
          </a:r>
        </a:p>
      </dgm:t>
    </dgm:pt>
    <dgm:pt modelId="{5EF649B1-B12D-4AE8-9446-266D1CEB25A2}" type="parTrans" cxnId="{3A39958E-49C1-43B4-87CD-E1AF54898AE6}">
      <dgm:prSet/>
      <dgm:spPr/>
      <dgm:t>
        <a:bodyPr/>
        <a:lstStyle/>
        <a:p>
          <a:endParaRPr lang="en-US"/>
        </a:p>
      </dgm:t>
    </dgm:pt>
    <dgm:pt modelId="{B672DDCE-311C-455B-B404-794C46D9AFF1}" type="sibTrans" cxnId="{3A39958E-49C1-43B4-87CD-E1AF54898AE6}">
      <dgm:prSet/>
      <dgm:spPr/>
      <dgm:t>
        <a:bodyPr/>
        <a:lstStyle/>
        <a:p>
          <a:endParaRPr lang="en-US"/>
        </a:p>
      </dgm:t>
    </dgm:pt>
    <dgm:pt modelId="{F19E2D47-A475-42FA-92CD-9165F20A5376}" type="pres">
      <dgm:prSet presAssocID="{277FD75E-6EEC-4A43-B914-2629E6CD7080}" presName="Name0" presStyleCnt="0">
        <dgm:presLayoutVars>
          <dgm:dir/>
          <dgm:animLvl val="lvl"/>
          <dgm:resizeHandles val="exact"/>
        </dgm:presLayoutVars>
      </dgm:prSet>
      <dgm:spPr/>
    </dgm:pt>
    <dgm:pt modelId="{DCBD2AA5-87E1-4625-BDE3-2771F3BD1162}" type="pres">
      <dgm:prSet presAssocID="{DD380D83-2D80-4F6B-AA3B-E0B02B2A1823}" presName="composite" presStyleCnt="0"/>
      <dgm:spPr/>
    </dgm:pt>
    <dgm:pt modelId="{9C1E8693-920E-4F57-B848-D42993E0F0F2}" type="pres">
      <dgm:prSet presAssocID="{DD380D83-2D80-4F6B-AA3B-E0B02B2A1823}" presName="parTx" presStyleLbl="alignNode1" presStyleIdx="0" presStyleCnt="5">
        <dgm:presLayoutVars>
          <dgm:chMax val="0"/>
          <dgm:chPref val="0"/>
        </dgm:presLayoutVars>
      </dgm:prSet>
      <dgm:spPr/>
    </dgm:pt>
    <dgm:pt modelId="{0CF6E675-983B-4AF0-8C01-0B5FFF2A8E94}" type="pres">
      <dgm:prSet presAssocID="{DD380D83-2D80-4F6B-AA3B-E0B02B2A1823}" presName="desTx" presStyleLbl="alignAccFollowNode1" presStyleIdx="0" presStyleCnt="5">
        <dgm:presLayoutVars/>
      </dgm:prSet>
      <dgm:spPr/>
    </dgm:pt>
    <dgm:pt modelId="{EFFCA96D-FA9D-4A7F-9E5D-07F62CD4C924}" type="pres">
      <dgm:prSet presAssocID="{A2C3D5F8-CD2E-4E78-B61A-7D108C4A7150}" presName="space" presStyleCnt="0"/>
      <dgm:spPr/>
    </dgm:pt>
    <dgm:pt modelId="{6AF96A20-5647-464F-9F00-13598C319A29}" type="pres">
      <dgm:prSet presAssocID="{91FFCEA5-F91F-4E2E-9F6D-32A4D3A2DEEC}" presName="composite" presStyleCnt="0"/>
      <dgm:spPr/>
    </dgm:pt>
    <dgm:pt modelId="{53424CDF-377F-49FA-905C-FCECDAC6F219}" type="pres">
      <dgm:prSet presAssocID="{91FFCEA5-F91F-4E2E-9F6D-32A4D3A2DEEC}" presName="parTx" presStyleLbl="alignNode1" presStyleIdx="1" presStyleCnt="5">
        <dgm:presLayoutVars>
          <dgm:chMax val="0"/>
          <dgm:chPref val="0"/>
        </dgm:presLayoutVars>
      </dgm:prSet>
      <dgm:spPr/>
    </dgm:pt>
    <dgm:pt modelId="{F23972FB-ABC7-446A-BF3F-0E752D035D1E}" type="pres">
      <dgm:prSet presAssocID="{91FFCEA5-F91F-4E2E-9F6D-32A4D3A2DEEC}" presName="desTx" presStyleLbl="alignAccFollowNode1" presStyleIdx="1" presStyleCnt="5">
        <dgm:presLayoutVars/>
      </dgm:prSet>
      <dgm:spPr/>
    </dgm:pt>
    <dgm:pt modelId="{0A4B7208-04F4-4434-938D-0B856335009A}" type="pres">
      <dgm:prSet presAssocID="{464AD212-6940-4AB1-A183-5165ACD836EF}" presName="space" presStyleCnt="0"/>
      <dgm:spPr/>
    </dgm:pt>
    <dgm:pt modelId="{9912491C-EDCF-4261-9A71-8A24D1ED5F2E}" type="pres">
      <dgm:prSet presAssocID="{B155A894-6536-42E9-9D5C-E234F82F9261}" presName="composite" presStyleCnt="0"/>
      <dgm:spPr/>
    </dgm:pt>
    <dgm:pt modelId="{CBD11416-DB3C-490F-B152-EFC06D3349EF}" type="pres">
      <dgm:prSet presAssocID="{B155A894-6536-42E9-9D5C-E234F82F9261}" presName="parTx" presStyleLbl="alignNode1" presStyleIdx="2" presStyleCnt="5">
        <dgm:presLayoutVars>
          <dgm:chMax val="0"/>
          <dgm:chPref val="0"/>
        </dgm:presLayoutVars>
      </dgm:prSet>
      <dgm:spPr/>
    </dgm:pt>
    <dgm:pt modelId="{DAD23858-2742-431E-AF69-0C9AD1A9F592}" type="pres">
      <dgm:prSet presAssocID="{B155A894-6536-42E9-9D5C-E234F82F9261}" presName="desTx" presStyleLbl="alignAccFollowNode1" presStyleIdx="2" presStyleCnt="5">
        <dgm:presLayoutVars/>
      </dgm:prSet>
      <dgm:spPr/>
    </dgm:pt>
    <dgm:pt modelId="{BEF0EE5B-030B-4F29-9176-D15663B6EDE0}" type="pres">
      <dgm:prSet presAssocID="{9B1DED52-86BB-4831-8419-82215482E328}" presName="space" presStyleCnt="0"/>
      <dgm:spPr/>
    </dgm:pt>
    <dgm:pt modelId="{432BEE13-260B-4E5B-A58B-B35E3A20DB34}" type="pres">
      <dgm:prSet presAssocID="{51EC6600-8AA5-4F39-A4FE-9B06D4AD9292}" presName="composite" presStyleCnt="0"/>
      <dgm:spPr/>
    </dgm:pt>
    <dgm:pt modelId="{211D443C-1A74-46A9-A978-2E76EFB60F83}" type="pres">
      <dgm:prSet presAssocID="{51EC6600-8AA5-4F39-A4FE-9B06D4AD9292}" presName="parTx" presStyleLbl="alignNode1" presStyleIdx="3" presStyleCnt="5">
        <dgm:presLayoutVars>
          <dgm:chMax val="0"/>
          <dgm:chPref val="0"/>
        </dgm:presLayoutVars>
      </dgm:prSet>
      <dgm:spPr/>
    </dgm:pt>
    <dgm:pt modelId="{AD93D0CC-B85F-446F-A7E6-792110D33A47}" type="pres">
      <dgm:prSet presAssocID="{51EC6600-8AA5-4F39-A4FE-9B06D4AD9292}" presName="desTx" presStyleLbl="alignAccFollowNode1" presStyleIdx="3" presStyleCnt="5">
        <dgm:presLayoutVars/>
      </dgm:prSet>
      <dgm:spPr/>
    </dgm:pt>
    <dgm:pt modelId="{2ABCE93D-F067-44C9-B296-86A2C361BF82}" type="pres">
      <dgm:prSet presAssocID="{E572323B-BDB5-4E8C-89B2-4B28D2134036}" presName="space" presStyleCnt="0"/>
      <dgm:spPr/>
    </dgm:pt>
    <dgm:pt modelId="{6DCC61A6-6881-4282-A160-3BE3FF543C9D}" type="pres">
      <dgm:prSet presAssocID="{93FC0072-86E9-4E7A-929A-37BA6B643DC0}" presName="composite" presStyleCnt="0"/>
      <dgm:spPr/>
    </dgm:pt>
    <dgm:pt modelId="{3F662D03-DF38-444E-A468-07771C95B6BB}" type="pres">
      <dgm:prSet presAssocID="{93FC0072-86E9-4E7A-929A-37BA6B643DC0}" presName="parTx" presStyleLbl="alignNode1" presStyleIdx="4" presStyleCnt="5">
        <dgm:presLayoutVars>
          <dgm:chMax val="0"/>
          <dgm:chPref val="0"/>
        </dgm:presLayoutVars>
      </dgm:prSet>
      <dgm:spPr/>
    </dgm:pt>
    <dgm:pt modelId="{20CDA5BC-E9D2-476A-B3B8-0A9BA90C5DDE}" type="pres">
      <dgm:prSet presAssocID="{93FC0072-86E9-4E7A-929A-37BA6B643DC0}" presName="desTx" presStyleLbl="alignAccFollowNode1" presStyleIdx="4" presStyleCnt="5">
        <dgm:presLayoutVars/>
      </dgm:prSet>
      <dgm:spPr/>
    </dgm:pt>
  </dgm:ptLst>
  <dgm:cxnLst>
    <dgm:cxn modelId="{6C64A602-F57E-4F5F-AAAD-1A2B1EE4452B}" srcId="{277FD75E-6EEC-4A43-B914-2629E6CD7080}" destId="{91FFCEA5-F91F-4E2E-9F6D-32A4D3A2DEEC}" srcOrd="1" destOrd="0" parTransId="{E7B8C330-865C-4765-B8B0-0F6D7EE30160}" sibTransId="{464AD212-6940-4AB1-A183-5165ACD836EF}"/>
    <dgm:cxn modelId="{357FBA11-3ABD-4311-AF9B-F01E7F7E59CD}" type="presOf" srcId="{DD380D83-2D80-4F6B-AA3B-E0B02B2A1823}" destId="{9C1E8693-920E-4F57-B848-D42993E0F0F2}" srcOrd="0" destOrd="0" presId="urn:microsoft.com/office/officeart/2016/7/layout/HorizontalActionList"/>
    <dgm:cxn modelId="{7A1C4B29-6F26-4580-B818-A2A6A1ABBD1E}" type="presOf" srcId="{3DAE8273-97AB-4F6A-A6B8-CFDB21AAB091}" destId="{F23972FB-ABC7-446A-BF3F-0E752D035D1E}" srcOrd="0" destOrd="0" presId="urn:microsoft.com/office/officeart/2016/7/layout/HorizontalActionList"/>
    <dgm:cxn modelId="{F4A8D129-682F-46C5-ABD3-AC056A4A1B5C}" type="presOf" srcId="{FCD16F87-8932-45D8-BEE9-160F41E23C0E}" destId="{20CDA5BC-E9D2-476A-B3B8-0A9BA90C5DDE}" srcOrd="0" destOrd="0" presId="urn:microsoft.com/office/officeart/2016/7/layout/HorizontalActionList"/>
    <dgm:cxn modelId="{FAA99234-EBEB-4BCA-9B95-E110BBA3DEB8}" srcId="{51EC6600-8AA5-4F39-A4FE-9B06D4AD9292}" destId="{0F62BDB3-7CC0-46AA-9A20-2E710F5B2873}" srcOrd="0" destOrd="0" parTransId="{FEAA412C-F443-4159-A81C-21DFD7BB8FC8}" sibTransId="{31B03FC8-C80F-448E-8744-EB8B0D2685EE}"/>
    <dgm:cxn modelId="{A2EFA837-D985-4CA7-8750-9F9138C6B10E}" srcId="{91FFCEA5-F91F-4E2E-9F6D-32A4D3A2DEEC}" destId="{3DAE8273-97AB-4F6A-A6B8-CFDB21AAB091}" srcOrd="0" destOrd="0" parTransId="{4A9DFD8A-399A-4A8A-B664-36AFE2A2E154}" sibTransId="{ECF4347A-7978-417E-8009-2311173CEE73}"/>
    <dgm:cxn modelId="{EB041861-B9EC-43ED-9D42-5F8CDB221375}" srcId="{DD380D83-2D80-4F6B-AA3B-E0B02B2A1823}" destId="{2C6FC72A-26B6-48D6-8E32-F54E5D60E483}" srcOrd="0" destOrd="0" parTransId="{0FCE1D2C-5FA2-480D-AA4B-F1F6136489E7}" sibTransId="{9FA24404-96A5-4C30-A326-35BA68488CFC}"/>
    <dgm:cxn modelId="{96F20165-2CD3-450E-90DA-C1F24A93BDC2}" type="presOf" srcId="{91FFCEA5-F91F-4E2E-9F6D-32A4D3A2DEEC}" destId="{53424CDF-377F-49FA-905C-FCECDAC6F219}" srcOrd="0" destOrd="0" presId="urn:microsoft.com/office/officeart/2016/7/layout/HorizontalActionList"/>
    <dgm:cxn modelId="{E0FB3F75-3D6E-49C4-845A-B2B155391C64}" srcId="{F4E6C331-95AD-4A2A-913F-5476EED06D48}" destId="{A7B1B69B-9B46-434B-BE9D-940BD5848520}" srcOrd="0" destOrd="0" parTransId="{E2599BCC-32B2-4703-B9EA-B7F8BDB039F2}" sibTransId="{1D272D12-340E-4A40-B4B0-67478A77B8A3}"/>
    <dgm:cxn modelId="{BEB7DD55-A432-4960-989D-FC55D17AEBBA}" type="presOf" srcId="{B155A894-6536-42E9-9D5C-E234F82F9261}" destId="{CBD11416-DB3C-490F-B152-EFC06D3349EF}" srcOrd="0" destOrd="0" presId="urn:microsoft.com/office/officeart/2016/7/layout/HorizontalActionList"/>
    <dgm:cxn modelId="{9A9A4176-BB53-422E-B8E2-48BE906FF8EA}" srcId="{277FD75E-6EEC-4A43-B914-2629E6CD7080}" destId="{51EC6600-8AA5-4F39-A4FE-9B06D4AD9292}" srcOrd="3" destOrd="0" parTransId="{C8B107B5-F9E7-4C6E-A93E-C855FD5B3E78}" sibTransId="{E572323B-BDB5-4E8C-89B2-4B28D2134036}"/>
    <dgm:cxn modelId="{D4FC5F85-FF7B-4522-8F79-4762B9461CA9}" srcId="{277FD75E-6EEC-4A43-B914-2629E6CD7080}" destId="{DD380D83-2D80-4F6B-AA3B-E0B02B2A1823}" srcOrd="0" destOrd="0" parTransId="{60BFA5FC-7C4B-4BE8-8272-8707A5AC8365}" sibTransId="{A2C3D5F8-CD2E-4E78-B61A-7D108C4A7150}"/>
    <dgm:cxn modelId="{77962E89-D2B5-484E-9EAA-0BD3F98FB845}" type="presOf" srcId="{93FC0072-86E9-4E7A-929A-37BA6B643DC0}" destId="{3F662D03-DF38-444E-A468-07771C95B6BB}" srcOrd="0" destOrd="0" presId="urn:microsoft.com/office/officeart/2016/7/layout/HorizontalActionList"/>
    <dgm:cxn modelId="{3A39958E-49C1-43B4-87CD-E1AF54898AE6}" srcId="{93FC0072-86E9-4E7A-929A-37BA6B643DC0}" destId="{FCD16F87-8932-45D8-BEE9-160F41E23C0E}" srcOrd="0" destOrd="0" parTransId="{5EF649B1-B12D-4AE8-9446-266D1CEB25A2}" sibTransId="{B672DDCE-311C-455B-B404-794C46D9AFF1}"/>
    <dgm:cxn modelId="{CA289B94-7DD1-4DA3-8B4E-291084B20ED4}" srcId="{277FD75E-6EEC-4A43-B914-2629E6CD7080}" destId="{B155A894-6536-42E9-9D5C-E234F82F9261}" srcOrd="2" destOrd="0" parTransId="{2B51D8F1-0FD4-4F1B-ABDC-EEC67B302E36}" sibTransId="{9B1DED52-86BB-4831-8419-82215482E328}"/>
    <dgm:cxn modelId="{66866297-741A-46D6-8587-FF9348586DB3}" srcId="{277FD75E-6EEC-4A43-B914-2629E6CD7080}" destId="{93FC0072-86E9-4E7A-929A-37BA6B643DC0}" srcOrd="4" destOrd="0" parTransId="{4D76069F-BE1E-4063-805F-3EFEC6CD6A84}" sibTransId="{FF95FEC1-3B56-4DB5-9DEB-8D13DFBA9804}"/>
    <dgm:cxn modelId="{F7231BA2-7E2C-4014-81D5-5C242ACCF779}" type="presOf" srcId="{2C6FC72A-26B6-48D6-8E32-F54E5D60E483}" destId="{0CF6E675-983B-4AF0-8C01-0B5FFF2A8E94}" srcOrd="0" destOrd="0" presId="urn:microsoft.com/office/officeart/2016/7/layout/HorizontalActionList"/>
    <dgm:cxn modelId="{DD9361AC-C54B-43F4-BA8F-58C6C7C4FD5A}" type="presOf" srcId="{0F62BDB3-7CC0-46AA-9A20-2E710F5B2873}" destId="{AD93D0CC-B85F-446F-A7E6-792110D33A47}" srcOrd="0" destOrd="0" presId="urn:microsoft.com/office/officeart/2016/7/layout/HorizontalActionList"/>
    <dgm:cxn modelId="{A49F61C4-BBC6-4F67-A9FE-6BD76336F136}" type="presOf" srcId="{A7B1B69B-9B46-434B-BE9D-940BD5848520}" destId="{DAD23858-2742-431E-AF69-0C9AD1A9F592}" srcOrd="0" destOrd="1" presId="urn:microsoft.com/office/officeart/2016/7/layout/HorizontalActionList"/>
    <dgm:cxn modelId="{EDA547C8-41E3-417D-B832-FFA9F97B0989}" type="presOf" srcId="{F4E6C331-95AD-4A2A-913F-5476EED06D48}" destId="{DAD23858-2742-431E-AF69-0C9AD1A9F592}" srcOrd="0" destOrd="0" presId="urn:microsoft.com/office/officeart/2016/7/layout/HorizontalActionList"/>
    <dgm:cxn modelId="{9913B8D4-5475-4A0A-B5F9-22F8993B36EE}" srcId="{B155A894-6536-42E9-9D5C-E234F82F9261}" destId="{F4E6C331-95AD-4A2A-913F-5476EED06D48}" srcOrd="0" destOrd="0" parTransId="{01B61581-7CC2-4D28-8159-0B35DBF61666}" sibTransId="{CE74336A-D7C1-444B-9AB6-1A56186B7A19}"/>
    <dgm:cxn modelId="{BDF788D6-DAD3-47F6-8E81-96CBF6493DD0}" type="presOf" srcId="{277FD75E-6EEC-4A43-B914-2629E6CD7080}" destId="{F19E2D47-A475-42FA-92CD-9165F20A5376}" srcOrd="0" destOrd="0" presId="urn:microsoft.com/office/officeart/2016/7/layout/HorizontalActionList"/>
    <dgm:cxn modelId="{71C423E1-F83F-44E9-8F13-CE757C299267}" type="presOf" srcId="{51EC6600-8AA5-4F39-A4FE-9B06D4AD9292}" destId="{211D443C-1A74-46A9-A978-2E76EFB60F83}" srcOrd="0" destOrd="0" presId="urn:microsoft.com/office/officeart/2016/7/layout/HorizontalActionList"/>
    <dgm:cxn modelId="{8ACBDFB3-2C35-4A71-8AC6-8B5549F4FCAE}" type="presParOf" srcId="{F19E2D47-A475-42FA-92CD-9165F20A5376}" destId="{DCBD2AA5-87E1-4625-BDE3-2771F3BD1162}" srcOrd="0" destOrd="0" presId="urn:microsoft.com/office/officeart/2016/7/layout/HorizontalActionList"/>
    <dgm:cxn modelId="{E8E75D87-1EC9-40E9-8C35-7F2450828CD2}" type="presParOf" srcId="{DCBD2AA5-87E1-4625-BDE3-2771F3BD1162}" destId="{9C1E8693-920E-4F57-B848-D42993E0F0F2}" srcOrd="0" destOrd="0" presId="urn:microsoft.com/office/officeart/2016/7/layout/HorizontalActionList"/>
    <dgm:cxn modelId="{6C7190E6-8EE3-44AE-A418-20489B805D68}" type="presParOf" srcId="{DCBD2AA5-87E1-4625-BDE3-2771F3BD1162}" destId="{0CF6E675-983B-4AF0-8C01-0B5FFF2A8E94}" srcOrd="1" destOrd="0" presId="urn:microsoft.com/office/officeart/2016/7/layout/HorizontalActionList"/>
    <dgm:cxn modelId="{5052DE42-AEA8-4D1F-A6F1-D6537753248A}" type="presParOf" srcId="{F19E2D47-A475-42FA-92CD-9165F20A5376}" destId="{EFFCA96D-FA9D-4A7F-9E5D-07F62CD4C924}" srcOrd="1" destOrd="0" presId="urn:microsoft.com/office/officeart/2016/7/layout/HorizontalActionList"/>
    <dgm:cxn modelId="{CF6A9ABB-0DCB-4ACD-8776-50011FD3B439}" type="presParOf" srcId="{F19E2D47-A475-42FA-92CD-9165F20A5376}" destId="{6AF96A20-5647-464F-9F00-13598C319A29}" srcOrd="2" destOrd="0" presId="urn:microsoft.com/office/officeart/2016/7/layout/HorizontalActionList"/>
    <dgm:cxn modelId="{6C552847-B98F-40EE-9AC6-423E0714D6A1}" type="presParOf" srcId="{6AF96A20-5647-464F-9F00-13598C319A29}" destId="{53424CDF-377F-49FA-905C-FCECDAC6F219}" srcOrd="0" destOrd="0" presId="urn:microsoft.com/office/officeart/2016/7/layout/HorizontalActionList"/>
    <dgm:cxn modelId="{8616EA02-672E-45C3-99DF-84BC8E0A270A}" type="presParOf" srcId="{6AF96A20-5647-464F-9F00-13598C319A29}" destId="{F23972FB-ABC7-446A-BF3F-0E752D035D1E}" srcOrd="1" destOrd="0" presId="urn:microsoft.com/office/officeart/2016/7/layout/HorizontalActionList"/>
    <dgm:cxn modelId="{FABC6A9E-42EC-4365-8EFE-76B2194AF23D}" type="presParOf" srcId="{F19E2D47-A475-42FA-92CD-9165F20A5376}" destId="{0A4B7208-04F4-4434-938D-0B856335009A}" srcOrd="3" destOrd="0" presId="urn:microsoft.com/office/officeart/2016/7/layout/HorizontalActionList"/>
    <dgm:cxn modelId="{D1721A0B-CA84-4B01-A4FC-E0CB8395D3A0}" type="presParOf" srcId="{F19E2D47-A475-42FA-92CD-9165F20A5376}" destId="{9912491C-EDCF-4261-9A71-8A24D1ED5F2E}" srcOrd="4" destOrd="0" presId="urn:microsoft.com/office/officeart/2016/7/layout/HorizontalActionList"/>
    <dgm:cxn modelId="{982B525A-48B0-4A0F-9971-2480DFD510DF}" type="presParOf" srcId="{9912491C-EDCF-4261-9A71-8A24D1ED5F2E}" destId="{CBD11416-DB3C-490F-B152-EFC06D3349EF}" srcOrd="0" destOrd="0" presId="urn:microsoft.com/office/officeart/2016/7/layout/HorizontalActionList"/>
    <dgm:cxn modelId="{A3C6E5CD-CB79-45CB-869B-267EEEE86ED0}" type="presParOf" srcId="{9912491C-EDCF-4261-9A71-8A24D1ED5F2E}" destId="{DAD23858-2742-431E-AF69-0C9AD1A9F592}" srcOrd="1" destOrd="0" presId="urn:microsoft.com/office/officeart/2016/7/layout/HorizontalActionList"/>
    <dgm:cxn modelId="{3B4186A3-CA4F-48D2-911D-45C64A1C07BF}" type="presParOf" srcId="{F19E2D47-A475-42FA-92CD-9165F20A5376}" destId="{BEF0EE5B-030B-4F29-9176-D15663B6EDE0}" srcOrd="5" destOrd="0" presId="urn:microsoft.com/office/officeart/2016/7/layout/HorizontalActionList"/>
    <dgm:cxn modelId="{7456A5A4-8045-435C-B014-1D899FA1080A}" type="presParOf" srcId="{F19E2D47-A475-42FA-92CD-9165F20A5376}" destId="{432BEE13-260B-4E5B-A58B-B35E3A20DB34}" srcOrd="6" destOrd="0" presId="urn:microsoft.com/office/officeart/2016/7/layout/HorizontalActionList"/>
    <dgm:cxn modelId="{4EB95014-65F3-43DA-A00B-876906C07FAC}" type="presParOf" srcId="{432BEE13-260B-4E5B-A58B-B35E3A20DB34}" destId="{211D443C-1A74-46A9-A978-2E76EFB60F83}" srcOrd="0" destOrd="0" presId="urn:microsoft.com/office/officeart/2016/7/layout/HorizontalActionList"/>
    <dgm:cxn modelId="{34A04DCA-A8F3-4D41-8918-5C81C8B71F02}" type="presParOf" srcId="{432BEE13-260B-4E5B-A58B-B35E3A20DB34}" destId="{AD93D0CC-B85F-446F-A7E6-792110D33A47}" srcOrd="1" destOrd="0" presId="urn:microsoft.com/office/officeart/2016/7/layout/HorizontalActionList"/>
    <dgm:cxn modelId="{60DA23BD-7069-448E-9FC5-ABD9BDA36986}" type="presParOf" srcId="{F19E2D47-A475-42FA-92CD-9165F20A5376}" destId="{2ABCE93D-F067-44C9-B296-86A2C361BF82}" srcOrd="7" destOrd="0" presId="urn:microsoft.com/office/officeart/2016/7/layout/HorizontalActionList"/>
    <dgm:cxn modelId="{97DA517B-DBBC-4E17-A588-716E440206D8}" type="presParOf" srcId="{F19E2D47-A475-42FA-92CD-9165F20A5376}" destId="{6DCC61A6-6881-4282-A160-3BE3FF543C9D}" srcOrd="8" destOrd="0" presId="urn:microsoft.com/office/officeart/2016/7/layout/HorizontalActionList"/>
    <dgm:cxn modelId="{6477FC1B-996E-46D9-B67F-C8FDD37A4A1A}" type="presParOf" srcId="{6DCC61A6-6881-4282-A160-3BE3FF543C9D}" destId="{3F662D03-DF38-444E-A468-07771C95B6BB}" srcOrd="0" destOrd="0" presId="urn:microsoft.com/office/officeart/2016/7/layout/HorizontalActionList"/>
    <dgm:cxn modelId="{D295EB20-14AB-47A4-8A74-0C93E0DEF192}" type="presParOf" srcId="{6DCC61A6-6881-4282-A160-3BE3FF543C9D}" destId="{20CDA5BC-E9D2-476A-B3B8-0A9BA90C5DDE}"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7BCE9D4-9F14-4837-8A06-37FF5CC19CE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CFC8683-3A89-4C3D-A57D-FA614C9153A3}">
      <dgm:prSet/>
      <dgm:spPr/>
      <dgm:t>
        <a:bodyPr/>
        <a:lstStyle/>
        <a:p>
          <a:r>
            <a:rPr lang="en-US" dirty="0"/>
            <a:t>Barbara H. Brewer, School Counselor bhbrewer@mauryk12.org</a:t>
          </a:r>
        </a:p>
      </dgm:t>
    </dgm:pt>
    <dgm:pt modelId="{0BFE1389-5F33-471F-A254-EA406C9F5B1A}" type="parTrans" cxnId="{3A5BD27E-506D-482B-A92D-24BF6F7FA7D4}">
      <dgm:prSet/>
      <dgm:spPr/>
      <dgm:t>
        <a:bodyPr/>
        <a:lstStyle/>
        <a:p>
          <a:endParaRPr lang="en-US"/>
        </a:p>
      </dgm:t>
    </dgm:pt>
    <dgm:pt modelId="{F7D86B54-A890-414B-9BD6-3351DC673F19}" type="sibTrans" cxnId="{3A5BD27E-506D-482B-A92D-24BF6F7FA7D4}">
      <dgm:prSet/>
      <dgm:spPr/>
      <dgm:t>
        <a:bodyPr/>
        <a:lstStyle/>
        <a:p>
          <a:endParaRPr lang="en-US"/>
        </a:p>
      </dgm:t>
    </dgm:pt>
    <dgm:pt modelId="{13907AE8-9EC1-46F7-B3E6-B8822E5B99A1}">
      <dgm:prSet/>
      <dgm:spPr/>
      <dgm:t>
        <a:bodyPr/>
        <a:lstStyle/>
        <a:p>
          <a:pPr rtl="0"/>
          <a:r>
            <a:rPr lang="en-US" dirty="0"/>
            <a:t>Wanda White, Counseling</a:t>
          </a:r>
          <a:r>
            <a:rPr lang="en-US" dirty="0">
              <a:latin typeface="Calibri Light" panose="020F0302020204030204"/>
            </a:rPr>
            <a:t> </a:t>
          </a:r>
          <a:r>
            <a:rPr lang="en-US" dirty="0">
              <a:latin typeface="Calibri"/>
              <a:cs typeface="Calibri"/>
            </a:rPr>
            <a:t>Clerk</a:t>
          </a:r>
          <a:r>
            <a:rPr lang="en-US" dirty="0"/>
            <a:t> wwhite@mauryk12.org</a:t>
          </a:r>
        </a:p>
      </dgm:t>
    </dgm:pt>
    <dgm:pt modelId="{32AB1827-E3F4-419D-9841-90553297940F}" type="parTrans" cxnId="{3B373294-AE67-44CB-A0A9-0284575F5EA3}">
      <dgm:prSet/>
      <dgm:spPr/>
      <dgm:t>
        <a:bodyPr/>
        <a:lstStyle/>
        <a:p>
          <a:endParaRPr lang="en-US"/>
        </a:p>
      </dgm:t>
    </dgm:pt>
    <dgm:pt modelId="{AFDAF098-5BDC-4824-A958-C468FB7E7558}" type="sibTrans" cxnId="{3B373294-AE67-44CB-A0A9-0284575F5EA3}">
      <dgm:prSet/>
      <dgm:spPr/>
      <dgm:t>
        <a:bodyPr/>
        <a:lstStyle/>
        <a:p>
          <a:endParaRPr lang="en-US"/>
        </a:p>
      </dgm:t>
    </dgm:pt>
    <dgm:pt modelId="{B2BD17E1-015F-4740-B3AD-3007F39C3540}">
      <dgm:prSet/>
      <dgm:spPr/>
      <dgm:t>
        <a:bodyPr/>
        <a:lstStyle/>
        <a:p>
          <a:r>
            <a:rPr lang="en-US" dirty="0"/>
            <a:t>Dr. Marc Dunlap, Graduation</a:t>
          </a:r>
          <a:r>
            <a:rPr lang="en-US" dirty="0">
              <a:latin typeface="Calibri Light" panose="020F0302020204030204"/>
            </a:rPr>
            <a:t>/</a:t>
          </a:r>
          <a:r>
            <a:rPr lang="en-US" dirty="0">
              <a:latin typeface="Calibri"/>
              <a:cs typeface="Calibri"/>
            </a:rPr>
            <a:t>Career</a:t>
          </a:r>
          <a:r>
            <a:rPr lang="en-US" dirty="0"/>
            <a:t> Coach mdunlap@mauryk12.org</a:t>
          </a:r>
        </a:p>
      </dgm:t>
    </dgm:pt>
    <dgm:pt modelId="{AF3F9389-F297-4363-B0D9-E33EA0AB953F}" type="parTrans" cxnId="{CDC2E226-FB82-40BC-AE7F-8D861E3644EB}">
      <dgm:prSet/>
      <dgm:spPr/>
      <dgm:t>
        <a:bodyPr/>
        <a:lstStyle/>
        <a:p>
          <a:endParaRPr lang="en-US"/>
        </a:p>
      </dgm:t>
    </dgm:pt>
    <dgm:pt modelId="{2D23AE6B-B4DE-4C8C-9E2C-CEEBE763B9F4}" type="sibTrans" cxnId="{CDC2E226-FB82-40BC-AE7F-8D861E3644EB}">
      <dgm:prSet/>
      <dgm:spPr/>
      <dgm:t>
        <a:bodyPr/>
        <a:lstStyle/>
        <a:p>
          <a:endParaRPr lang="en-US"/>
        </a:p>
      </dgm:t>
    </dgm:pt>
    <dgm:pt modelId="{5C069BB2-F3BD-4626-91CA-954094EAA968}" type="pres">
      <dgm:prSet presAssocID="{17BCE9D4-9F14-4837-8A06-37FF5CC19CE0}" presName="root" presStyleCnt="0">
        <dgm:presLayoutVars>
          <dgm:dir/>
          <dgm:resizeHandles val="exact"/>
        </dgm:presLayoutVars>
      </dgm:prSet>
      <dgm:spPr/>
    </dgm:pt>
    <dgm:pt modelId="{CD4A59B6-EE34-4F54-B3AC-16C0CF841CFF}" type="pres">
      <dgm:prSet presAssocID="{6CFC8683-3A89-4C3D-A57D-FA614C9153A3}" presName="compNode" presStyleCnt="0"/>
      <dgm:spPr/>
    </dgm:pt>
    <dgm:pt modelId="{D8D35C9D-5B9E-4F2F-AC2F-4B5AAAAE9B9A}" type="pres">
      <dgm:prSet presAssocID="{6CFC8683-3A89-4C3D-A57D-FA614C9153A3}" presName="bgRect" presStyleLbl="bgShp" presStyleIdx="0" presStyleCnt="3"/>
      <dgm:spPr/>
    </dgm:pt>
    <dgm:pt modelId="{B117CB8C-196E-4798-B654-884631486D22}" type="pres">
      <dgm:prSet presAssocID="{6CFC8683-3A89-4C3D-A57D-FA614C9153A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2E3A2C98-7F50-424B-8D7E-2285947E3F6A}" type="pres">
      <dgm:prSet presAssocID="{6CFC8683-3A89-4C3D-A57D-FA614C9153A3}" presName="spaceRect" presStyleCnt="0"/>
      <dgm:spPr/>
    </dgm:pt>
    <dgm:pt modelId="{FE994FA9-D6DC-4EB4-AA62-4BBB5066542D}" type="pres">
      <dgm:prSet presAssocID="{6CFC8683-3A89-4C3D-A57D-FA614C9153A3}" presName="parTx" presStyleLbl="revTx" presStyleIdx="0" presStyleCnt="3">
        <dgm:presLayoutVars>
          <dgm:chMax val="0"/>
          <dgm:chPref val="0"/>
        </dgm:presLayoutVars>
      </dgm:prSet>
      <dgm:spPr/>
    </dgm:pt>
    <dgm:pt modelId="{BF68BF27-3863-497E-A3DB-424E28ED6B76}" type="pres">
      <dgm:prSet presAssocID="{F7D86B54-A890-414B-9BD6-3351DC673F19}" presName="sibTrans" presStyleCnt="0"/>
      <dgm:spPr/>
    </dgm:pt>
    <dgm:pt modelId="{31712533-D59E-4477-9549-371CF1EF1B77}" type="pres">
      <dgm:prSet presAssocID="{13907AE8-9EC1-46F7-B3E6-B8822E5B99A1}" presName="compNode" presStyleCnt="0"/>
      <dgm:spPr/>
    </dgm:pt>
    <dgm:pt modelId="{CE23C039-C05B-482D-9F7D-1C68CC0F537D}" type="pres">
      <dgm:prSet presAssocID="{13907AE8-9EC1-46F7-B3E6-B8822E5B99A1}" presName="bgRect" presStyleLbl="bgShp" presStyleIdx="1" presStyleCnt="3"/>
      <dgm:spPr/>
    </dgm:pt>
    <dgm:pt modelId="{F0865507-C708-47FC-91FF-05EE445574CE}" type="pres">
      <dgm:prSet presAssocID="{13907AE8-9EC1-46F7-B3E6-B8822E5B99A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CCC14868-58B9-4972-939A-B7EED1DB49E6}" type="pres">
      <dgm:prSet presAssocID="{13907AE8-9EC1-46F7-B3E6-B8822E5B99A1}" presName="spaceRect" presStyleCnt="0"/>
      <dgm:spPr/>
    </dgm:pt>
    <dgm:pt modelId="{BBF5BE09-40E5-4066-9977-8BD4E7ABD6A6}" type="pres">
      <dgm:prSet presAssocID="{13907AE8-9EC1-46F7-B3E6-B8822E5B99A1}" presName="parTx" presStyleLbl="revTx" presStyleIdx="1" presStyleCnt="3">
        <dgm:presLayoutVars>
          <dgm:chMax val="0"/>
          <dgm:chPref val="0"/>
        </dgm:presLayoutVars>
      </dgm:prSet>
      <dgm:spPr/>
    </dgm:pt>
    <dgm:pt modelId="{38A80FCD-57B0-410B-A624-2225D3703D0E}" type="pres">
      <dgm:prSet presAssocID="{AFDAF098-5BDC-4824-A958-C468FB7E7558}" presName="sibTrans" presStyleCnt="0"/>
      <dgm:spPr/>
    </dgm:pt>
    <dgm:pt modelId="{4D0A42AB-F4D0-4B7A-B189-E28D2A56AB82}" type="pres">
      <dgm:prSet presAssocID="{B2BD17E1-015F-4740-B3AD-3007F39C3540}" presName="compNode" presStyleCnt="0"/>
      <dgm:spPr/>
    </dgm:pt>
    <dgm:pt modelId="{F3728643-F90E-4067-9D10-82903EB38D73}" type="pres">
      <dgm:prSet presAssocID="{B2BD17E1-015F-4740-B3AD-3007F39C3540}" presName="bgRect" presStyleLbl="bgShp" presStyleIdx="2" presStyleCnt="3"/>
      <dgm:spPr/>
    </dgm:pt>
    <dgm:pt modelId="{5A10C1CA-8A0D-4CC6-87A8-4F31C03047D8}" type="pres">
      <dgm:prSet presAssocID="{B2BD17E1-015F-4740-B3AD-3007F39C354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90CEF876-F116-4BF9-9FED-31B4C6A68708}" type="pres">
      <dgm:prSet presAssocID="{B2BD17E1-015F-4740-B3AD-3007F39C3540}" presName="spaceRect" presStyleCnt="0"/>
      <dgm:spPr/>
    </dgm:pt>
    <dgm:pt modelId="{38017D5A-CE73-4596-8FDF-7BB3BE6D34CF}" type="pres">
      <dgm:prSet presAssocID="{B2BD17E1-015F-4740-B3AD-3007F39C3540}" presName="parTx" presStyleLbl="revTx" presStyleIdx="2" presStyleCnt="3">
        <dgm:presLayoutVars>
          <dgm:chMax val="0"/>
          <dgm:chPref val="0"/>
        </dgm:presLayoutVars>
      </dgm:prSet>
      <dgm:spPr/>
    </dgm:pt>
  </dgm:ptLst>
  <dgm:cxnLst>
    <dgm:cxn modelId="{93D90201-24C1-4D56-9013-1988421C8681}" type="presOf" srcId="{17BCE9D4-9F14-4837-8A06-37FF5CC19CE0}" destId="{5C069BB2-F3BD-4626-91CA-954094EAA968}" srcOrd="0" destOrd="0" presId="urn:microsoft.com/office/officeart/2018/2/layout/IconVerticalSolidList"/>
    <dgm:cxn modelId="{95FC041B-32BC-4A0E-A458-B65887608493}" type="presOf" srcId="{6CFC8683-3A89-4C3D-A57D-FA614C9153A3}" destId="{FE994FA9-D6DC-4EB4-AA62-4BBB5066542D}" srcOrd="0" destOrd="0" presId="urn:microsoft.com/office/officeart/2018/2/layout/IconVerticalSolidList"/>
    <dgm:cxn modelId="{CDC2E226-FB82-40BC-AE7F-8D861E3644EB}" srcId="{17BCE9D4-9F14-4837-8A06-37FF5CC19CE0}" destId="{B2BD17E1-015F-4740-B3AD-3007F39C3540}" srcOrd="2" destOrd="0" parTransId="{AF3F9389-F297-4363-B0D9-E33EA0AB953F}" sibTransId="{2D23AE6B-B4DE-4C8C-9E2C-CEEBE763B9F4}"/>
    <dgm:cxn modelId="{0F0A4C5E-EE54-478D-8E34-95D5EA3ADD1D}" type="presOf" srcId="{13907AE8-9EC1-46F7-B3E6-B8822E5B99A1}" destId="{BBF5BE09-40E5-4066-9977-8BD4E7ABD6A6}" srcOrd="0" destOrd="0" presId="urn:microsoft.com/office/officeart/2018/2/layout/IconVerticalSolidList"/>
    <dgm:cxn modelId="{3A5BD27E-506D-482B-A92D-24BF6F7FA7D4}" srcId="{17BCE9D4-9F14-4837-8A06-37FF5CC19CE0}" destId="{6CFC8683-3A89-4C3D-A57D-FA614C9153A3}" srcOrd="0" destOrd="0" parTransId="{0BFE1389-5F33-471F-A254-EA406C9F5B1A}" sibTransId="{F7D86B54-A890-414B-9BD6-3351DC673F19}"/>
    <dgm:cxn modelId="{3B373294-AE67-44CB-A0A9-0284575F5EA3}" srcId="{17BCE9D4-9F14-4837-8A06-37FF5CC19CE0}" destId="{13907AE8-9EC1-46F7-B3E6-B8822E5B99A1}" srcOrd="1" destOrd="0" parTransId="{32AB1827-E3F4-419D-9841-90553297940F}" sibTransId="{AFDAF098-5BDC-4824-A958-C468FB7E7558}"/>
    <dgm:cxn modelId="{C4B684E6-19AF-4EE0-8B8E-F7EE7A56AD3A}" type="presOf" srcId="{B2BD17E1-015F-4740-B3AD-3007F39C3540}" destId="{38017D5A-CE73-4596-8FDF-7BB3BE6D34CF}" srcOrd="0" destOrd="0" presId="urn:microsoft.com/office/officeart/2018/2/layout/IconVerticalSolidList"/>
    <dgm:cxn modelId="{F54E190A-1B37-48BE-8E94-563757729FDC}" type="presParOf" srcId="{5C069BB2-F3BD-4626-91CA-954094EAA968}" destId="{CD4A59B6-EE34-4F54-B3AC-16C0CF841CFF}" srcOrd="0" destOrd="0" presId="urn:microsoft.com/office/officeart/2018/2/layout/IconVerticalSolidList"/>
    <dgm:cxn modelId="{D98266E8-B1FB-498D-ADB6-282E711A5F93}" type="presParOf" srcId="{CD4A59B6-EE34-4F54-B3AC-16C0CF841CFF}" destId="{D8D35C9D-5B9E-4F2F-AC2F-4B5AAAAE9B9A}" srcOrd="0" destOrd="0" presId="urn:microsoft.com/office/officeart/2018/2/layout/IconVerticalSolidList"/>
    <dgm:cxn modelId="{EE7290DE-C0F3-4DF1-9D76-48000527F4BB}" type="presParOf" srcId="{CD4A59B6-EE34-4F54-B3AC-16C0CF841CFF}" destId="{B117CB8C-196E-4798-B654-884631486D22}" srcOrd="1" destOrd="0" presId="urn:microsoft.com/office/officeart/2018/2/layout/IconVerticalSolidList"/>
    <dgm:cxn modelId="{FB3FF38B-1048-44AD-AB32-ED7B576FFFFD}" type="presParOf" srcId="{CD4A59B6-EE34-4F54-B3AC-16C0CF841CFF}" destId="{2E3A2C98-7F50-424B-8D7E-2285947E3F6A}" srcOrd="2" destOrd="0" presId="urn:microsoft.com/office/officeart/2018/2/layout/IconVerticalSolidList"/>
    <dgm:cxn modelId="{C8349B8F-9BB1-4025-A8FD-CB473610091F}" type="presParOf" srcId="{CD4A59B6-EE34-4F54-B3AC-16C0CF841CFF}" destId="{FE994FA9-D6DC-4EB4-AA62-4BBB5066542D}" srcOrd="3" destOrd="0" presId="urn:microsoft.com/office/officeart/2018/2/layout/IconVerticalSolidList"/>
    <dgm:cxn modelId="{B5202F02-D237-4B4A-9F36-6562BDCA3745}" type="presParOf" srcId="{5C069BB2-F3BD-4626-91CA-954094EAA968}" destId="{BF68BF27-3863-497E-A3DB-424E28ED6B76}" srcOrd="1" destOrd="0" presId="urn:microsoft.com/office/officeart/2018/2/layout/IconVerticalSolidList"/>
    <dgm:cxn modelId="{6CAC4FCC-CC22-44A3-9E3A-533F5C897C8D}" type="presParOf" srcId="{5C069BB2-F3BD-4626-91CA-954094EAA968}" destId="{31712533-D59E-4477-9549-371CF1EF1B77}" srcOrd="2" destOrd="0" presId="urn:microsoft.com/office/officeart/2018/2/layout/IconVerticalSolidList"/>
    <dgm:cxn modelId="{4CF831D8-11AB-4D45-AB98-D0A50A53EA1D}" type="presParOf" srcId="{31712533-D59E-4477-9549-371CF1EF1B77}" destId="{CE23C039-C05B-482D-9F7D-1C68CC0F537D}" srcOrd="0" destOrd="0" presId="urn:microsoft.com/office/officeart/2018/2/layout/IconVerticalSolidList"/>
    <dgm:cxn modelId="{52DC662D-DB13-49C0-9103-5BD5A220651D}" type="presParOf" srcId="{31712533-D59E-4477-9549-371CF1EF1B77}" destId="{F0865507-C708-47FC-91FF-05EE445574CE}" srcOrd="1" destOrd="0" presId="urn:microsoft.com/office/officeart/2018/2/layout/IconVerticalSolidList"/>
    <dgm:cxn modelId="{1100CF1B-F2B9-456C-ADC5-A344E266CC5C}" type="presParOf" srcId="{31712533-D59E-4477-9549-371CF1EF1B77}" destId="{CCC14868-58B9-4972-939A-B7EED1DB49E6}" srcOrd="2" destOrd="0" presId="urn:microsoft.com/office/officeart/2018/2/layout/IconVerticalSolidList"/>
    <dgm:cxn modelId="{A641F6CF-3DB8-4531-8777-E64D90C9CDAF}" type="presParOf" srcId="{31712533-D59E-4477-9549-371CF1EF1B77}" destId="{BBF5BE09-40E5-4066-9977-8BD4E7ABD6A6}" srcOrd="3" destOrd="0" presId="urn:microsoft.com/office/officeart/2018/2/layout/IconVerticalSolidList"/>
    <dgm:cxn modelId="{6095EBA9-52FA-40BA-B2DE-367EB364DE04}" type="presParOf" srcId="{5C069BB2-F3BD-4626-91CA-954094EAA968}" destId="{38A80FCD-57B0-410B-A624-2225D3703D0E}" srcOrd="3" destOrd="0" presId="urn:microsoft.com/office/officeart/2018/2/layout/IconVerticalSolidList"/>
    <dgm:cxn modelId="{4F4F0741-4DDF-457C-BD26-A4A1C5E29E11}" type="presParOf" srcId="{5C069BB2-F3BD-4626-91CA-954094EAA968}" destId="{4D0A42AB-F4D0-4B7A-B189-E28D2A56AB82}" srcOrd="4" destOrd="0" presId="urn:microsoft.com/office/officeart/2018/2/layout/IconVerticalSolidList"/>
    <dgm:cxn modelId="{57991C48-DDBE-40CD-9035-FAAA2DDB0AF4}" type="presParOf" srcId="{4D0A42AB-F4D0-4B7A-B189-E28D2A56AB82}" destId="{F3728643-F90E-4067-9D10-82903EB38D73}" srcOrd="0" destOrd="0" presId="urn:microsoft.com/office/officeart/2018/2/layout/IconVerticalSolidList"/>
    <dgm:cxn modelId="{784321F1-6A31-4CE7-80F7-18F51DA41D76}" type="presParOf" srcId="{4D0A42AB-F4D0-4B7A-B189-E28D2A56AB82}" destId="{5A10C1CA-8A0D-4CC6-87A8-4F31C03047D8}" srcOrd="1" destOrd="0" presId="urn:microsoft.com/office/officeart/2018/2/layout/IconVerticalSolidList"/>
    <dgm:cxn modelId="{1562E58B-5EE0-4F23-B271-AB8F81B9D269}" type="presParOf" srcId="{4D0A42AB-F4D0-4B7A-B189-E28D2A56AB82}" destId="{90CEF876-F116-4BF9-9FED-31B4C6A68708}" srcOrd="2" destOrd="0" presId="urn:microsoft.com/office/officeart/2018/2/layout/IconVerticalSolidList"/>
    <dgm:cxn modelId="{EE4BAB8D-E9BF-47AB-B40C-A13DF87687A3}" type="presParOf" srcId="{4D0A42AB-F4D0-4B7A-B189-E28D2A56AB82}" destId="{38017D5A-CE73-4596-8FDF-7BB3BE6D34C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CD440-A469-4C07-B964-4CCE887E1FA9}">
      <dsp:nvSpPr>
        <dsp:cNvPr id="0" name=""/>
        <dsp:cNvSpPr/>
      </dsp:nvSpPr>
      <dsp:spPr>
        <a:xfrm>
          <a:off x="568785" y="1266031"/>
          <a:ext cx="602735" cy="6027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82E41F6-557C-4E65-9AF6-B7119ABDB8A1}">
      <dsp:nvSpPr>
        <dsp:cNvPr id="0" name=""/>
        <dsp:cNvSpPr/>
      </dsp:nvSpPr>
      <dsp:spPr>
        <a:xfrm>
          <a:off x="9102" y="1957848"/>
          <a:ext cx="1722100" cy="646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rtl="0">
            <a:lnSpc>
              <a:spcPct val="100000"/>
            </a:lnSpc>
            <a:spcBef>
              <a:spcPct val="0"/>
            </a:spcBef>
            <a:spcAft>
              <a:spcPct val="35000"/>
            </a:spcAft>
            <a:buNone/>
            <a:defRPr b="1"/>
          </a:pPr>
          <a:r>
            <a:rPr lang="en-US" sz="1400" kern="1200" dirty="0">
              <a:latin typeface="Calibri Light" panose="020F0302020204030204"/>
            </a:rPr>
            <a:t>MPHSWebsite: </a:t>
          </a:r>
          <a:r>
            <a:rPr lang="en-US" sz="1400" b="0" kern="1200" dirty="0">
              <a:hlinkClick xmlns:r="http://schemas.openxmlformats.org/officeDocument/2006/relationships" r:id="rId3"/>
            </a:rPr>
            <a:t>https://www.mauryk12.org/mphs</a:t>
          </a:r>
          <a:r>
            <a:rPr lang="en-US" sz="1400" b="0" kern="1200" dirty="0">
              <a:latin typeface="Calibri Light" panose="020F0302020204030204"/>
            </a:rPr>
            <a:t> </a:t>
          </a:r>
          <a:endParaRPr lang="en-US" sz="1400" b="1" kern="1200" dirty="0">
            <a:latin typeface="Calibri Light" panose="020F0302020204030204"/>
          </a:endParaRPr>
        </a:p>
      </dsp:txBody>
      <dsp:txXfrm>
        <a:off x="9102" y="1957848"/>
        <a:ext cx="1722100" cy="646418"/>
      </dsp:txXfrm>
    </dsp:sp>
    <dsp:sp modelId="{7DE1A9C0-2220-4424-ADFC-BB00AC80E203}">
      <dsp:nvSpPr>
        <dsp:cNvPr id="0" name=""/>
        <dsp:cNvSpPr/>
      </dsp:nvSpPr>
      <dsp:spPr>
        <a:xfrm>
          <a:off x="9102" y="2645701"/>
          <a:ext cx="1722100" cy="692017"/>
        </a:xfrm>
        <a:prstGeom prst="rect">
          <a:avLst/>
        </a:prstGeom>
        <a:noFill/>
        <a:ln>
          <a:noFill/>
        </a:ln>
        <a:effectLst/>
      </dsp:spPr>
      <dsp:style>
        <a:lnRef idx="0">
          <a:scrgbClr r="0" g="0" b="0"/>
        </a:lnRef>
        <a:fillRef idx="0">
          <a:scrgbClr r="0" g="0" b="0"/>
        </a:fillRef>
        <a:effectRef idx="0">
          <a:scrgbClr r="0" g="0" b="0"/>
        </a:effectRef>
        <a:fontRef idx="minor"/>
      </dsp:style>
    </dsp:sp>
    <dsp:sp modelId="{D1334691-F1B6-4C48-B56A-51AC9CF21F2C}">
      <dsp:nvSpPr>
        <dsp:cNvPr id="0" name=""/>
        <dsp:cNvSpPr/>
      </dsp:nvSpPr>
      <dsp:spPr>
        <a:xfrm>
          <a:off x="2592252" y="1266031"/>
          <a:ext cx="602735" cy="602735"/>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6A0A2D-DC4D-4772-A7C8-7223F392366B}">
      <dsp:nvSpPr>
        <dsp:cNvPr id="0" name=""/>
        <dsp:cNvSpPr/>
      </dsp:nvSpPr>
      <dsp:spPr>
        <a:xfrm>
          <a:off x="2032570" y="1957848"/>
          <a:ext cx="1722100" cy="646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Listen to announcements</a:t>
          </a:r>
        </a:p>
      </dsp:txBody>
      <dsp:txXfrm>
        <a:off x="2032570" y="1957848"/>
        <a:ext cx="1722100" cy="646418"/>
      </dsp:txXfrm>
    </dsp:sp>
    <dsp:sp modelId="{B657E67D-65AC-4030-A46E-4929279D9005}">
      <dsp:nvSpPr>
        <dsp:cNvPr id="0" name=""/>
        <dsp:cNvSpPr/>
      </dsp:nvSpPr>
      <dsp:spPr>
        <a:xfrm>
          <a:off x="2032570" y="2645701"/>
          <a:ext cx="1722100" cy="692017"/>
        </a:xfrm>
        <a:prstGeom prst="rect">
          <a:avLst/>
        </a:prstGeom>
        <a:noFill/>
        <a:ln>
          <a:noFill/>
        </a:ln>
        <a:effectLst/>
      </dsp:spPr>
      <dsp:style>
        <a:lnRef idx="0">
          <a:scrgbClr r="0" g="0" b="0"/>
        </a:lnRef>
        <a:fillRef idx="0">
          <a:scrgbClr r="0" g="0" b="0"/>
        </a:fillRef>
        <a:effectRef idx="0">
          <a:scrgbClr r="0" g="0" b="0"/>
        </a:effectRef>
        <a:fontRef idx="minor"/>
      </dsp:style>
    </dsp:sp>
    <dsp:sp modelId="{1A966F0A-77D7-4AC8-9406-0762E6932A13}">
      <dsp:nvSpPr>
        <dsp:cNvPr id="0" name=""/>
        <dsp:cNvSpPr/>
      </dsp:nvSpPr>
      <dsp:spPr>
        <a:xfrm>
          <a:off x="4615720" y="1266031"/>
          <a:ext cx="602735" cy="602735"/>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60B102-92EA-4D3B-9F4A-046FDE0BDC17}">
      <dsp:nvSpPr>
        <dsp:cNvPr id="0" name=""/>
        <dsp:cNvSpPr/>
      </dsp:nvSpPr>
      <dsp:spPr>
        <a:xfrm>
          <a:off x="4056038" y="1957848"/>
          <a:ext cx="1722100" cy="646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Watch your email</a:t>
          </a:r>
        </a:p>
      </dsp:txBody>
      <dsp:txXfrm>
        <a:off x="4056038" y="1957848"/>
        <a:ext cx="1722100" cy="646418"/>
      </dsp:txXfrm>
    </dsp:sp>
    <dsp:sp modelId="{B3D9BD16-7A42-484B-901C-6078B1BD89A2}">
      <dsp:nvSpPr>
        <dsp:cNvPr id="0" name=""/>
        <dsp:cNvSpPr/>
      </dsp:nvSpPr>
      <dsp:spPr>
        <a:xfrm>
          <a:off x="4056038" y="2645701"/>
          <a:ext cx="1722100" cy="69201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016B6-6082-49E6-AB56-4D776A3B946F}">
      <dsp:nvSpPr>
        <dsp:cNvPr id="0" name=""/>
        <dsp:cNvSpPr/>
      </dsp:nvSpPr>
      <dsp:spPr>
        <a:xfrm>
          <a:off x="0" y="859283"/>
          <a:ext cx="5821767" cy="1586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1A77C8-011B-4DF2-AAD3-BFD063E43E8D}">
      <dsp:nvSpPr>
        <dsp:cNvPr id="0" name=""/>
        <dsp:cNvSpPr/>
      </dsp:nvSpPr>
      <dsp:spPr>
        <a:xfrm>
          <a:off x="479876" y="1216216"/>
          <a:ext cx="872503" cy="872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2D3EDA-AF43-40DE-87C7-CF62AEDAF39B}">
      <dsp:nvSpPr>
        <dsp:cNvPr id="0" name=""/>
        <dsp:cNvSpPr/>
      </dsp:nvSpPr>
      <dsp:spPr>
        <a:xfrm>
          <a:off x="1832256" y="859283"/>
          <a:ext cx="3989510" cy="1586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891" tIns="167891" rIns="167891" bIns="167891" numCol="1" spcCol="1270" anchor="ctr" anchorCtr="0">
          <a:noAutofit/>
        </a:bodyPr>
        <a:lstStyle/>
        <a:p>
          <a:pPr marL="0" lvl="0" indent="0" algn="l" defTabSz="1111250">
            <a:lnSpc>
              <a:spcPct val="90000"/>
            </a:lnSpc>
            <a:spcBef>
              <a:spcPct val="0"/>
            </a:spcBef>
            <a:spcAft>
              <a:spcPct val="35000"/>
            </a:spcAft>
            <a:buNone/>
          </a:pPr>
          <a:r>
            <a:rPr lang="en-US" sz="2500" kern="1200"/>
            <a:t>ACT</a:t>
          </a:r>
        </a:p>
      </dsp:txBody>
      <dsp:txXfrm>
        <a:off x="1832256" y="859283"/>
        <a:ext cx="3989510" cy="1586369"/>
      </dsp:txXfrm>
    </dsp:sp>
    <dsp:sp modelId="{D9A6D567-737C-41B0-B208-0F653F6DC760}">
      <dsp:nvSpPr>
        <dsp:cNvPr id="0" name=""/>
        <dsp:cNvSpPr/>
      </dsp:nvSpPr>
      <dsp:spPr>
        <a:xfrm>
          <a:off x="0" y="2842245"/>
          <a:ext cx="5821767" cy="1586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3F23D3-1E7B-4E90-8002-B2AE401576FD}">
      <dsp:nvSpPr>
        <dsp:cNvPr id="0" name=""/>
        <dsp:cNvSpPr/>
      </dsp:nvSpPr>
      <dsp:spPr>
        <a:xfrm>
          <a:off x="479876" y="3199178"/>
          <a:ext cx="872503" cy="872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C18FCF-5D92-4165-A1F8-07971E5F5033}">
      <dsp:nvSpPr>
        <dsp:cNvPr id="0" name=""/>
        <dsp:cNvSpPr/>
      </dsp:nvSpPr>
      <dsp:spPr>
        <a:xfrm>
          <a:off x="1832256" y="2842245"/>
          <a:ext cx="3989510" cy="1586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891" tIns="167891" rIns="167891" bIns="167891" numCol="1" spcCol="1270" anchor="ctr" anchorCtr="0">
          <a:noAutofit/>
        </a:bodyPr>
        <a:lstStyle/>
        <a:p>
          <a:pPr marL="0" lvl="0" indent="0" algn="l" defTabSz="1111250">
            <a:lnSpc>
              <a:spcPct val="90000"/>
            </a:lnSpc>
            <a:spcBef>
              <a:spcPct val="0"/>
            </a:spcBef>
            <a:spcAft>
              <a:spcPct val="35000"/>
            </a:spcAft>
            <a:buNone/>
          </a:pPr>
          <a:r>
            <a:rPr lang="en-US" sz="2500" kern="1200"/>
            <a:t>Civics Exam</a:t>
          </a:r>
        </a:p>
      </dsp:txBody>
      <dsp:txXfrm>
        <a:off x="1832256" y="2842245"/>
        <a:ext cx="3989510" cy="15863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93320-AFFD-4E60-AF83-D07B42F64B81}">
      <dsp:nvSpPr>
        <dsp:cNvPr id="0" name=""/>
        <dsp:cNvSpPr/>
      </dsp:nvSpPr>
      <dsp:spPr>
        <a:xfrm>
          <a:off x="266934" y="0"/>
          <a:ext cx="5287897" cy="5287897"/>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9A8871-5D8C-4308-9098-2BE648163926}">
      <dsp:nvSpPr>
        <dsp:cNvPr id="0" name=""/>
        <dsp:cNvSpPr/>
      </dsp:nvSpPr>
      <dsp:spPr>
        <a:xfrm>
          <a:off x="769284" y="502350"/>
          <a:ext cx="2062280" cy="2062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Most Tennessee colleges and universities require the ACT</a:t>
          </a:r>
        </a:p>
      </dsp:txBody>
      <dsp:txXfrm>
        <a:off x="869956" y="603022"/>
        <a:ext cx="1860936" cy="1860936"/>
      </dsp:txXfrm>
    </dsp:sp>
    <dsp:sp modelId="{2625195A-D4D2-4E7E-B597-6EB6433DDFC4}">
      <dsp:nvSpPr>
        <dsp:cNvPr id="0" name=""/>
        <dsp:cNvSpPr/>
      </dsp:nvSpPr>
      <dsp:spPr>
        <a:xfrm>
          <a:off x="2990201" y="502350"/>
          <a:ext cx="2062280" cy="2062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Some out of state colleges and universities may require the SAT</a:t>
          </a:r>
        </a:p>
      </dsp:txBody>
      <dsp:txXfrm>
        <a:off x="3090873" y="603022"/>
        <a:ext cx="1860936" cy="1860936"/>
      </dsp:txXfrm>
    </dsp:sp>
    <dsp:sp modelId="{314F29BB-17AB-4E51-8B59-C91204D1C26B}">
      <dsp:nvSpPr>
        <dsp:cNvPr id="0" name=""/>
        <dsp:cNvSpPr/>
      </dsp:nvSpPr>
      <dsp:spPr>
        <a:xfrm>
          <a:off x="769284" y="2723267"/>
          <a:ext cx="2062280" cy="2062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It is important for students to do their research when determining if they still need to take any additional tests this school year</a:t>
          </a:r>
        </a:p>
      </dsp:txBody>
      <dsp:txXfrm>
        <a:off x="869956" y="2823939"/>
        <a:ext cx="1860936" cy="1860936"/>
      </dsp:txXfrm>
    </dsp:sp>
    <dsp:sp modelId="{4D87374A-B895-403E-A3D9-7335231FEF8C}">
      <dsp:nvSpPr>
        <dsp:cNvPr id="0" name=""/>
        <dsp:cNvSpPr/>
      </dsp:nvSpPr>
      <dsp:spPr>
        <a:xfrm>
          <a:off x="2990201" y="2723267"/>
          <a:ext cx="2062280" cy="2062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SENIOR ACT –October </a:t>
          </a:r>
          <a:r>
            <a:rPr lang="en-US" sz="1600" kern="1200" dirty="0">
              <a:latin typeface="Calibri Light" panose="020F0302020204030204"/>
            </a:rPr>
            <a:t>17</a:t>
          </a:r>
          <a:endParaRPr lang="en-US" sz="1600" kern="1200" dirty="0"/>
        </a:p>
      </dsp:txBody>
      <dsp:txXfrm>
        <a:off x="3090873" y="2823939"/>
        <a:ext cx="1860936" cy="18609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49A5A4-3E42-4CE5-B25B-6A7E4195C287}">
      <dsp:nvSpPr>
        <dsp:cNvPr id="0" name=""/>
        <dsp:cNvSpPr/>
      </dsp:nvSpPr>
      <dsp:spPr>
        <a:xfrm>
          <a:off x="0" y="39002"/>
          <a:ext cx="10576558" cy="748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Types of Applications:</a:t>
          </a:r>
        </a:p>
      </dsp:txBody>
      <dsp:txXfrm>
        <a:off x="36518" y="75520"/>
        <a:ext cx="10503522" cy="675032"/>
      </dsp:txXfrm>
    </dsp:sp>
    <dsp:sp modelId="{69B3711F-3375-4E67-AE7A-3C2C2D612355}">
      <dsp:nvSpPr>
        <dsp:cNvPr id="0" name=""/>
        <dsp:cNvSpPr/>
      </dsp:nvSpPr>
      <dsp:spPr>
        <a:xfrm>
          <a:off x="0" y="876350"/>
          <a:ext cx="10576558" cy="748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◼Apply online at individual institutions</a:t>
          </a:r>
        </a:p>
      </dsp:txBody>
      <dsp:txXfrm>
        <a:off x="36518" y="912868"/>
        <a:ext cx="10503522" cy="675032"/>
      </dsp:txXfrm>
    </dsp:sp>
    <dsp:sp modelId="{1AC14EFF-24B4-4866-B405-E5A14B25318C}">
      <dsp:nvSpPr>
        <dsp:cNvPr id="0" name=""/>
        <dsp:cNvSpPr/>
      </dsp:nvSpPr>
      <dsp:spPr>
        <a:xfrm>
          <a:off x="0" y="1713699"/>
          <a:ext cx="10576558" cy="748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◼Common Application </a:t>
          </a:r>
        </a:p>
      </dsp:txBody>
      <dsp:txXfrm>
        <a:off x="36518" y="1750217"/>
        <a:ext cx="10503522" cy="675032"/>
      </dsp:txXfrm>
    </dsp:sp>
    <dsp:sp modelId="{F8E67B77-8B6B-41BA-B5FD-428B86BEA9AA}">
      <dsp:nvSpPr>
        <dsp:cNvPr id="0" name=""/>
        <dsp:cNvSpPr/>
      </dsp:nvSpPr>
      <dsp:spPr>
        <a:xfrm>
          <a:off x="0" y="2551048"/>
          <a:ext cx="10576558" cy="748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◼On site Admissions</a:t>
          </a:r>
        </a:p>
      </dsp:txBody>
      <dsp:txXfrm>
        <a:off x="36518" y="2587566"/>
        <a:ext cx="10503522" cy="675032"/>
      </dsp:txXfrm>
    </dsp:sp>
    <dsp:sp modelId="{20138870-EA72-4F2F-B147-43DF589C228B}">
      <dsp:nvSpPr>
        <dsp:cNvPr id="0" name=""/>
        <dsp:cNvSpPr/>
      </dsp:nvSpPr>
      <dsp:spPr>
        <a:xfrm>
          <a:off x="0" y="3388397"/>
          <a:ext cx="10576558" cy="748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dirty="0">
              <a:latin typeface="Calibri Light" panose="020F0302020204030204"/>
            </a:rPr>
            <a:t>Don't forget to request a transcript!</a:t>
          </a:r>
        </a:p>
      </dsp:txBody>
      <dsp:txXfrm>
        <a:off x="36518" y="3424915"/>
        <a:ext cx="10503522" cy="6750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99CE4-8C0D-4ED2-9521-214EE4D1F175}">
      <dsp:nvSpPr>
        <dsp:cNvPr id="0" name=""/>
        <dsp:cNvSpPr/>
      </dsp:nvSpPr>
      <dsp:spPr>
        <a:xfrm>
          <a:off x="628016" y="1574"/>
          <a:ext cx="2026555" cy="12159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Based on core and/or cumulative GPA  which is computed by the college or university.</a:t>
          </a:r>
        </a:p>
      </dsp:txBody>
      <dsp:txXfrm>
        <a:off x="628016" y="1574"/>
        <a:ext cx="2026555" cy="1215933"/>
      </dsp:txXfrm>
    </dsp:sp>
    <dsp:sp modelId="{390694FA-C57E-4E7D-9067-4F9011CECAD5}">
      <dsp:nvSpPr>
        <dsp:cNvPr id="0" name=""/>
        <dsp:cNvSpPr/>
      </dsp:nvSpPr>
      <dsp:spPr>
        <a:xfrm>
          <a:off x="2857227" y="1574"/>
          <a:ext cx="2026555" cy="12159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Courses taken in high school</a:t>
          </a:r>
        </a:p>
      </dsp:txBody>
      <dsp:txXfrm>
        <a:off x="2857227" y="1574"/>
        <a:ext cx="2026555" cy="1215933"/>
      </dsp:txXfrm>
    </dsp:sp>
    <dsp:sp modelId="{C7C03C47-A52C-472B-9AC5-A4DCE15EF5AD}">
      <dsp:nvSpPr>
        <dsp:cNvPr id="0" name=""/>
        <dsp:cNvSpPr/>
      </dsp:nvSpPr>
      <dsp:spPr>
        <a:xfrm>
          <a:off x="628016" y="1420162"/>
          <a:ext cx="2026555" cy="12159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It is important to keep grades up during Senior year.</a:t>
          </a:r>
        </a:p>
      </dsp:txBody>
      <dsp:txXfrm>
        <a:off x="628016" y="1420162"/>
        <a:ext cx="2026555" cy="1215933"/>
      </dsp:txXfrm>
    </dsp:sp>
    <dsp:sp modelId="{367E57A8-578E-4299-9FEF-393D3501D8A4}">
      <dsp:nvSpPr>
        <dsp:cNvPr id="0" name=""/>
        <dsp:cNvSpPr/>
      </dsp:nvSpPr>
      <dsp:spPr>
        <a:xfrm>
          <a:off x="2857227" y="1420162"/>
          <a:ext cx="2026555" cy="12159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Activities, Community service, and/or essays </a:t>
          </a:r>
        </a:p>
      </dsp:txBody>
      <dsp:txXfrm>
        <a:off x="2857227" y="1420162"/>
        <a:ext cx="2026555" cy="1215933"/>
      </dsp:txXfrm>
    </dsp:sp>
    <dsp:sp modelId="{AC1EF950-F118-44FE-AF05-258BDC297D1E}">
      <dsp:nvSpPr>
        <dsp:cNvPr id="0" name=""/>
        <dsp:cNvSpPr/>
      </dsp:nvSpPr>
      <dsp:spPr>
        <a:xfrm>
          <a:off x="628016" y="2838751"/>
          <a:ext cx="2026555" cy="12159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Test Scores</a:t>
          </a:r>
        </a:p>
      </dsp:txBody>
      <dsp:txXfrm>
        <a:off x="628016" y="2838751"/>
        <a:ext cx="2026555" cy="1215933"/>
      </dsp:txXfrm>
    </dsp:sp>
    <dsp:sp modelId="{1F414EE4-AC50-46FC-8BE1-266F8EA0A97C}">
      <dsp:nvSpPr>
        <dsp:cNvPr id="0" name=""/>
        <dsp:cNvSpPr/>
      </dsp:nvSpPr>
      <dsp:spPr>
        <a:xfrm>
          <a:off x="2857227" y="2838751"/>
          <a:ext cx="2026555" cy="12159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(Social media is an influencer—be careful what you post)</a:t>
          </a:r>
        </a:p>
      </dsp:txBody>
      <dsp:txXfrm>
        <a:off x="2857227" y="2838751"/>
        <a:ext cx="2026555" cy="12159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23481-0584-4472-89D1-8D5D5D0B3DF0}">
      <dsp:nvSpPr>
        <dsp:cNvPr id="0" name=""/>
        <dsp:cNvSpPr/>
      </dsp:nvSpPr>
      <dsp:spPr>
        <a:xfrm>
          <a:off x="0" y="0"/>
          <a:ext cx="62818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9276A6-16A9-4893-9DFE-446574485D7B}">
      <dsp:nvSpPr>
        <dsp:cNvPr id="0" name=""/>
        <dsp:cNvSpPr/>
      </dsp:nvSpPr>
      <dsp:spPr>
        <a:xfrm>
          <a:off x="0" y="0"/>
          <a:ext cx="6281873" cy="131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◼Federal and State Funding (FAFSA)</a:t>
          </a:r>
        </a:p>
      </dsp:txBody>
      <dsp:txXfrm>
        <a:off x="0" y="0"/>
        <a:ext cx="6281873" cy="1312155"/>
      </dsp:txXfrm>
    </dsp:sp>
    <dsp:sp modelId="{6FA6A1BB-A75A-4CAE-833A-83A1ECF5849C}">
      <dsp:nvSpPr>
        <dsp:cNvPr id="0" name=""/>
        <dsp:cNvSpPr/>
      </dsp:nvSpPr>
      <dsp:spPr>
        <a:xfrm>
          <a:off x="0" y="1312155"/>
          <a:ext cx="62818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9EF151-13C5-4B85-9D35-5D783133391C}">
      <dsp:nvSpPr>
        <dsp:cNvPr id="0" name=""/>
        <dsp:cNvSpPr/>
      </dsp:nvSpPr>
      <dsp:spPr>
        <a:xfrm>
          <a:off x="0" y="1312155"/>
          <a:ext cx="6281873" cy="131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◼Form is available December 1, 2023</a:t>
          </a:r>
        </a:p>
      </dsp:txBody>
      <dsp:txXfrm>
        <a:off x="0" y="1312155"/>
        <a:ext cx="6281873" cy="1312155"/>
      </dsp:txXfrm>
    </dsp:sp>
    <dsp:sp modelId="{10ACF702-D7E9-46AE-9837-DDE6D30F8F13}">
      <dsp:nvSpPr>
        <dsp:cNvPr id="0" name=""/>
        <dsp:cNvSpPr/>
      </dsp:nvSpPr>
      <dsp:spPr>
        <a:xfrm>
          <a:off x="0" y="2624311"/>
          <a:ext cx="62818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210090-5C7D-4AF5-A0F4-F8AF66A31833}">
      <dsp:nvSpPr>
        <dsp:cNvPr id="0" name=""/>
        <dsp:cNvSpPr/>
      </dsp:nvSpPr>
      <dsp:spPr>
        <a:xfrm>
          <a:off x="0" y="2624311"/>
          <a:ext cx="6281873" cy="131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◼Must have 2022 tax return (parents/students)</a:t>
          </a:r>
        </a:p>
      </dsp:txBody>
      <dsp:txXfrm>
        <a:off x="0" y="2624311"/>
        <a:ext cx="6281873" cy="1312155"/>
      </dsp:txXfrm>
    </dsp:sp>
    <dsp:sp modelId="{9E673D48-8869-4A5C-8664-6B94D65B1095}">
      <dsp:nvSpPr>
        <dsp:cNvPr id="0" name=""/>
        <dsp:cNvSpPr/>
      </dsp:nvSpPr>
      <dsp:spPr>
        <a:xfrm>
          <a:off x="0" y="3936466"/>
          <a:ext cx="62818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05FB2E-5129-4E1A-9C15-CEECE40F7A4B}">
      <dsp:nvSpPr>
        <dsp:cNvPr id="0" name=""/>
        <dsp:cNvSpPr/>
      </dsp:nvSpPr>
      <dsp:spPr>
        <a:xfrm>
          <a:off x="0" y="3936466"/>
          <a:ext cx="6281873" cy="131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a:t>
          </a:r>
          <a:r>
            <a:rPr lang="en-US" sz="3800" kern="1200">
              <a:hlinkClick xmlns:r="http://schemas.openxmlformats.org/officeDocument/2006/relationships" r:id="rId1"/>
            </a:rPr>
            <a:t>www.fafsa.gov</a:t>
          </a:r>
          <a:endParaRPr lang="en-US" sz="3800" kern="1200"/>
        </a:p>
      </dsp:txBody>
      <dsp:txXfrm>
        <a:off x="0" y="3936466"/>
        <a:ext cx="6281873" cy="13121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1E8693-920E-4F57-B848-D42993E0F0F2}">
      <dsp:nvSpPr>
        <dsp:cNvPr id="0" name=""/>
        <dsp:cNvSpPr/>
      </dsp:nvSpPr>
      <dsp:spPr>
        <a:xfrm>
          <a:off x="9438" y="1049724"/>
          <a:ext cx="1166367" cy="34991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169" tIns="92169" rIns="92169" bIns="92169" numCol="1" spcCol="1270" anchor="ctr" anchorCtr="0">
          <a:noAutofit/>
        </a:bodyPr>
        <a:lstStyle/>
        <a:p>
          <a:pPr marL="0" lvl="0" indent="0" algn="ctr" defTabSz="622300">
            <a:lnSpc>
              <a:spcPct val="90000"/>
            </a:lnSpc>
            <a:spcBef>
              <a:spcPct val="0"/>
            </a:spcBef>
            <a:spcAft>
              <a:spcPct val="35000"/>
            </a:spcAft>
            <a:buNone/>
          </a:pPr>
          <a:r>
            <a:rPr lang="en-US" sz="1400" kern="1200"/>
            <a:t>Meet</a:t>
          </a:r>
        </a:p>
      </dsp:txBody>
      <dsp:txXfrm>
        <a:off x="9438" y="1049724"/>
        <a:ext cx="1166367" cy="349910"/>
      </dsp:txXfrm>
    </dsp:sp>
    <dsp:sp modelId="{0CF6E675-983B-4AF0-8C01-0B5FFF2A8E94}">
      <dsp:nvSpPr>
        <dsp:cNvPr id="0" name=""/>
        <dsp:cNvSpPr/>
      </dsp:nvSpPr>
      <dsp:spPr>
        <a:xfrm>
          <a:off x="9438" y="1399634"/>
          <a:ext cx="1166367" cy="27992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211" tIns="115211" rIns="115211" bIns="115211" numCol="1" spcCol="1270" anchor="t" anchorCtr="0">
          <a:noAutofit/>
        </a:bodyPr>
        <a:lstStyle/>
        <a:p>
          <a:pPr marL="0" lvl="0" indent="0" algn="l" defTabSz="488950">
            <a:lnSpc>
              <a:spcPct val="90000"/>
            </a:lnSpc>
            <a:spcBef>
              <a:spcPct val="0"/>
            </a:spcBef>
            <a:spcAft>
              <a:spcPct val="35000"/>
            </a:spcAft>
            <a:buNone/>
          </a:pPr>
          <a:r>
            <a:rPr lang="en-US" sz="1100" kern="1200"/>
            <a:t>Entering freshmen must meet the following criteria</a:t>
          </a:r>
        </a:p>
      </dsp:txBody>
      <dsp:txXfrm>
        <a:off x="9438" y="1399634"/>
        <a:ext cx="1166367" cy="2799262"/>
      </dsp:txXfrm>
    </dsp:sp>
    <dsp:sp modelId="{53424CDF-377F-49FA-905C-FCECDAC6F219}">
      <dsp:nvSpPr>
        <dsp:cNvPr id="0" name=""/>
        <dsp:cNvSpPr/>
      </dsp:nvSpPr>
      <dsp:spPr>
        <a:xfrm>
          <a:off x="1283595" y="1049724"/>
          <a:ext cx="1166367" cy="34991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169" tIns="92169" rIns="92169" bIns="92169" numCol="1" spcCol="1270" anchor="ctr" anchorCtr="0">
          <a:noAutofit/>
        </a:bodyPr>
        <a:lstStyle/>
        <a:p>
          <a:pPr marL="0" lvl="0" indent="0" algn="ctr" defTabSz="622300">
            <a:lnSpc>
              <a:spcPct val="90000"/>
            </a:lnSpc>
            <a:spcBef>
              <a:spcPct val="0"/>
            </a:spcBef>
            <a:spcAft>
              <a:spcPct val="35000"/>
            </a:spcAft>
            <a:buNone/>
          </a:pPr>
          <a:r>
            <a:rPr lang="en-US" sz="1400" kern="1200"/>
            <a:t>Be</a:t>
          </a:r>
        </a:p>
      </dsp:txBody>
      <dsp:txXfrm>
        <a:off x="1283595" y="1049724"/>
        <a:ext cx="1166367" cy="349910"/>
      </dsp:txXfrm>
    </dsp:sp>
    <dsp:sp modelId="{F23972FB-ABC7-446A-BF3F-0E752D035D1E}">
      <dsp:nvSpPr>
        <dsp:cNvPr id="0" name=""/>
        <dsp:cNvSpPr/>
      </dsp:nvSpPr>
      <dsp:spPr>
        <a:xfrm>
          <a:off x="1283595" y="1399634"/>
          <a:ext cx="1166367" cy="27992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211" tIns="115211" rIns="115211" bIns="115211" numCol="1" spcCol="1270" anchor="t" anchorCtr="0">
          <a:noAutofit/>
        </a:bodyPr>
        <a:lstStyle/>
        <a:p>
          <a:pPr marL="0" lvl="0" indent="0" algn="l" defTabSz="488950">
            <a:lnSpc>
              <a:spcPct val="90000"/>
            </a:lnSpc>
            <a:spcBef>
              <a:spcPct val="0"/>
            </a:spcBef>
            <a:spcAft>
              <a:spcPct val="35000"/>
            </a:spcAft>
            <a:buNone/>
          </a:pPr>
          <a:r>
            <a:rPr lang="en-US" sz="1100" kern="1200"/>
            <a:t>Be a Tennessee resident as classified by the Tennessee Board of Regents; pursuant to TCA 49-8-104,</a:t>
          </a:r>
        </a:p>
      </dsp:txBody>
      <dsp:txXfrm>
        <a:off x="1283595" y="1399634"/>
        <a:ext cx="1166367" cy="2799262"/>
      </dsp:txXfrm>
    </dsp:sp>
    <dsp:sp modelId="{CBD11416-DB3C-490F-B152-EFC06D3349EF}">
      <dsp:nvSpPr>
        <dsp:cNvPr id="0" name=""/>
        <dsp:cNvSpPr/>
      </dsp:nvSpPr>
      <dsp:spPr>
        <a:xfrm>
          <a:off x="2557752" y="1049724"/>
          <a:ext cx="1166367" cy="34991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169" tIns="92169" rIns="92169" bIns="92169" numCol="1" spcCol="1270" anchor="ctr" anchorCtr="0">
          <a:noAutofit/>
        </a:bodyPr>
        <a:lstStyle/>
        <a:p>
          <a:pPr marL="0" lvl="0" indent="0" algn="ctr" defTabSz="622300">
            <a:lnSpc>
              <a:spcPct val="90000"/>
            </a:lnSpc>
            <a:spcBef>
              <a:spcPct val="0"/>
            </a:spcBef>
            <a:spcAft>
              <a:spcPct val="35000"/>
            </a:spcAft>
            <a:buNone/>
          </a:pPr>
          <a:r>
            <a:rPr lang="en-US" sz="1400" kern="1200"/>
            <a:t>Graduate</a:t>
          </a:r>
        </a:p>
      </dsp:txBody>
      <dsp:txXfrm>
        <a:off x="2557752" y="1049724"/>
        <a:ext cx="1166367" cy="349910"/>
      </dsp:txXfrm>
    </dsp:sp>
    <dsp:sp modelId="{DAD23858-2742-431E-AF69-0C9AD1A9F592}">
      <dsp:nvSpPr>
        <dsp:cNvPr id="0" name=""/>
        <dsp:cNvSpPr/>
      </dsp:nvSpPr>
      <dsp:spPr>
        <a:xfrm>
          <a:off x="2557752" y="1399634"/>
          <a:ext cx="1166367" cy="27992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211" tIns="115211" rIns="115211" bIns="115211" numCol="1" spcCol="1270" anchor="t" anchorCtr="0">
          <a:noAutofit/>
        </a:bodyPr>
        <a:lstStyle/>
        <a:p>
          <a:pPr marL="0" lvl="0" indent="0" algn="l" defTabSz="488950">
            <a:lnSpc>
              <a:spcPct val="90000"/>
            </a:lnSpc>
            <a:spcBef>
              <a:spcPct val="0"/>
            </a:spcBef>
            <a:spcAft>
              <a:spcPct val="35000"/>
            </a:spcAft>
            <a:buNone/>
          </a:pPr>
          <a:r>
            <a:rPr lang="en-US" sz="1100" kern="1200"/>
            <a:t>Graduate from a TN eligible high school</a:t>
          </a:r>
        </a:p>
        <a:p>
          <a:pPr marL="57150" lvl="1" indent="-57150" algn="l" defTabSz="400050">
            <a:lnSpc>
              <a:spcPct val="90000"/>
            </a:lnSpc>
            <a:spcBef>
              <a:spcPct val="0"/>
            </a:spcBef>
            <a:spcAft>
              <a:spcPct val="15000"/>
            </a:spcAft>
            <a:buChar char="•"/>
          </a:pPr>
          <a:r>
            <a:rPr lang="en-US" sz="900" kern="1200"/>
            <a:t>Exceptions may be granted to TN residents who graduate from high schools located in states other than Tennessee. They include:</a:t>
          </a:r>
        </a:p>
      </dsp:txBody>
      <dsp:txXfrm>
        <a:off x="2557752" y="1399634"/>
        <a:ext cx="1166367" cy="2799262"/>
      </dsp:txXfrm>
    </dsp:sp>
    <dsp:sp modelId="{211D443C-1A74-46A9-A978-2E76EFB60F83}">
      <dsp:nvSpPr>
        <dsp:cNvPr id="0" name=""/>
        <dsp:cNvSpPr/>
      </dsp:nvSpPr>
      <dsp:spPr>
        <a:xfrm>
          <a:off x="3831909" y="1049724"/>
          <a:ext cx="1166367" cy="34991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169" tIns="92169" rIns="92169" bIns="92169" numCol="1" spcCol="1270" anchor="ctr" anchorCtr="0">
          <a:noAutofit/>
        </a:bodyPr>
        <a:lstStyle/>
        <a:p>
          <a:pPr marL="0" lvl="0" indent="0" algn="ctr" defTabSz="622300">
            <a:lnSpc>
              <a:spcPct val="90000"/>
            </a:lnSpc>
            <a:spcBef>
              <a:spcPct val="0"/>
            </a:spcBef>
            <a:spcAft>
              <a:spcPct val="35000"/>
            </a:spcAft>
            <a:buNone/>
          </a:pPr>
          <a:r>
            <a:rPr lang="en-US" sz="1400" kern="1200"/>
            <a:t>Enroll in</a:t>
          </a:r>
        </a:p>
      </dsp:txBody>
      <dsp:txXfrm>
        <a:off x="3831909" y="1049724"/>
        <a:ext cx="1166367" cy="349910"/>
      </dsp:txXfrm>
    </dsp:sp>
    <dsp:sp modelId="{AD93D0CC-B85F-446F-A7E6-792110D33A47}">
      <dsp:nvSpPr>
        <dsp:cNvPr id="0" name=""/>
        <dsp:cNvSpPr/>
      </dsp:nvSpPr>
      <dsp:spPr>
        <a:xfrm>
          <a:off x="3831909" y="1399634"/>
          <a:ext cx="1166367" cy="27992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211" tIns="115211" rIns="115211" bIns="115211" numCol="1" spcCol="1270" anchor="t" anchorCtr="0">
          <a:noAutofit/>
        </a:bodyPr>
        <a:lstStyle/>
        <a:p>
          <a:pPr marL="0" lvl="0" indent="0" algn="l" defTabSz="488950">
            <a:lnSpc>
              <a:spcPct val="90000"/>
            </a:lnSpc>
            <a:spcBef>
              <a:spcPct val="0"/>
            </a:spcBef>
            <a:spcAft>
              <a:spcPct val="35000"/>
            </a:spcAft>
            <a:buNone/>
          </a:pPr>
          <a:r>
            <a:rPr lang="en-US" sz="1100" kern="1200"/>
            <a:t>Enroll in one of the Tennessee public colleges, universities, or private colleges. </a:t>
          </a:r>
        </a:p>
      </dsp:txBody>
      <dsp:txXfrm>
        <a:off x="3831909" y="1399634"/>
        <a:ext cx="1166367" cy="2799262"/>
      </dsp:txXfrm>
    </dsp:sp>
    <dsp:sp modelId="{3F662D03-DF38-444E-A468-07771C95B6BB}">
      <dsp:nvSpPr>
        <dsp:cNvPr id="0" name=""/>
        <dsp:cNvSpPr/>
      </dsp:nvSpPr>
      <dsp:spPr>
        <a:xfrm>
          <a:off x="5106066" y="1049724"/>
          <a:ext cx="1166367" cy="34991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169" tIns="92169" rIns="92169" bIns="92169" numCol="1" spcCol="1270" anchor="ctr" anchorCtr="0">
          <a:noAutofit/>
        </a:bodyPr>
        <a:lstStyle/>
        <a:p>
          <a:pPr marL="0" lvl="0" indent="0" algn="ctr" defTabSz="622300">
            <a:lnSpc>
              <a:spcPct val="90000"/>
            </a:lnSpc>
            <a:spcBef>
              <a:spcPct val="0"/>
            </a:spcBef>
            <a:spcAft>
              <a:spcPct val="35000"/>
            </a:spcAft>
            <a:buNone/>
          </a:pPr>
          <a:r>
            <a:rPr lang="en-US" sz="1400" kern="1200"/>
            <a:t>Achieve</a:t>
          </a:r>
        </a:p>
      </dsp:txBody>
      <dsp:txXfrm>
        <a:off x="5106066" y="1049724"/>
        <a:ext cx="1166367" cy="349910"/>
      </dsp:txXfrm>
    </dsp:sp>
    <dsp:sp modelId="{20CDA5BC-E9D2-476A-B3B8-0A9BA90C5DDE}">
      <dsp:nvSpPr>
        <dsp:cNvPr id="0" name=""/>
        <dsp:cNvSpPr/>
      </dsp:nvSpPr>
      <dsp:spPr>
        <a:xfrm>
          <a:off x="5106066" y="1399634"/>
          <a:ext cx="1166367" cy="27992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211" tIns="115211" rIns="115211" bIns="115211" numCol="1" spcCol="1270" anchor="t" anchorCtr="0">
          <a:noAutofit/>
        </a:bodyPr>
        <a:lstStyle/>
        <a:p>
          <a:pPr marL="0" lvl="0" indent="0" algn="l" defTabSz="488950">
            <a:lnSpc>
              <a:spcPct val="90000"/>
            </a:lnSpc>
            <a:spcBef>
              <a:spcPct val="0"/>
            </a:spcBef>
            <a:spcAft>
              <a:spcPct val="35000"/>
            </a:spcAft>
            <a:buNone/>
          </a:pPr>
          <a:r>
            <a:rPr lang="en-US" sz="1100" kern="1200"/>
            <a:t>Entering freshmen must achieve a minimum of a 21 ACT or a minimum of 1060 SAT, exclusive of the essay and optional subject area battery tests  OR Overall minimum 3.0 grade point average (GPA*)</a:t>
          </a:r>
        </a:p>
      </dsp:txBody>
      <dsp:txXfrm>
        <a:off x="5106066" y="1399634"/>
        <a:ext cx="1166367" cy="27992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35C9D-5B9E-4F2F-AC2F-4B5AAAAE9B9A}">
      <dsp:nvSpPr>
        <dsp:cNvPr id="0" name=""/>
        <dsp:cNvSpPr/>
      </dsp:nvSpPr>
      <dsp:spPr>
        <a:xfrm>
          <a:off x="0" y="509"/>
          <a:ext cx="10576558" cy="11926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17CB8C-196E-4798-B654-884631486D22}">
      <dsp:nvSpPr>
        <dsp:cNvPr id="0" name=""/>
        <dsp:cNvSpPr/>
      </dsp:nvSpPr>
      <dsp:spPr>
        <a:xfrm>
          <a:off x="360791" y="268867"/>
          <a:ext cx="655984" cy="65598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994FA9-D6DC-4EB4-AA62-4BBB5066542D}">
      <dsp:nvSpPr>
        <dsp:cNvPr id="0" name=""/>
        <dsp:cNvSpPr/>
      </dsp:nvSpPr>
      <dsp:spPr>
        <a:xfrm>
          <a:off x="1377568" y="509"/>
          <a:ext cx="9198989" cy="1192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27" tIns="126227" rIns="126227" bIns="126227" numCol="1" spcCol="1270" anchor="ctr" anchorCtr="0">
          <a:noAutofit/>
        </a:bodyPr>
        <a:lstStyle/>
        <a:p>
          <a:pPr marL="0" lvl="0" indent="0" algn="l" defTabSz="1111250">
            <a:lnSpc>
              <a:spcPct val="90000"/>
            </a:lnSpc>
            <a:spcBef>
              <a:spcPct val="0"/>
            </a:spcBef>
            <a:spcAft>
              <a:spcPct val="35000"/>
            </a:spcAft>
            <a:buNone/>
          </a:pPr>
          <a:r>
            <a:rPr lang="en-US" sz="2500" kern="1200" dirty="0"/>
            <a:t>Barbara H. Brewer, School Counselor bhbrewer@mauryk12.org</a:t>
          </a:r>
        </a:p>
      </dsp:txBody>
      <dsp:txXfrm>
        <a:off x="1377568" y="509"/>
        <a:ext cx="9198989" cy="1192699"/>
      </dsp:txXfrm>
    </dsp:sp>
    <dsp:sp modelId="{CE23C039-C05B-482D-9F7D-1C68CC0F537D}">
      <dsp:nvSpPr>
        <dsp:cNvPr id="0" name=""/>
        <dsp:cNvSpPr/>
      </dsp:nvSpPr>
      <dsp:spPr>
        <a:xfrm>
          <a:off x="0" y="1491384"/>
          <a:ext cx="10576558" cy="11926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865507-C708-47FC-91FF-05EE445574CE}">
      <dsp:nvSpPr>
        <dsp:cNvPr id="0" name=""/>
        <dsp:cNvSpPr/>
      </dsp:nvSpPr>
      <dsp:spPr>
        <a:xfrm>
          <a:off x="360791" y="1759741"/>
          <a:ext cx="655984" cy="65598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BF5BE09-40E5-4066-9977-8BD4E7ABD6A6}">
      <dsp:nvSpPr>
        <dsp:cNvPr id="0" name=""/>
        <dsp:cNvSpPr/>
      </dsp:nvSpPr>
      <dsp:spPr>
        <a:xfrm>
          <a:off x="1377568" y="1491384"/>
          <a:ext cx="9198989" cy="1192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27" tIns="126227" rIns="126227" bIns="126227" numCol="1" spcCol="1270" anchor="ctr" anchorCtr="0">
          <a:noAutofit/>
        </a:bodyPr>
        <a:lstStyle/>
        <a:p>
          <a:pPr marL="0" lvl="0" indent="0" algn="l" defTabSz="1111250" rtl="0">
            <a:lnSpc>
              <a:spcPct val="90000"/>
            </a:lnSpc>
            <a:spcBef>
              <a:spcPct val="0"/>
            </a:spcBef>
            <a:spcAft>
              <a:spcPct val="35000"/>
            </a:spcAft>
            <a:buNone/>
          </a:pPr>
          <a:r>
            <a:rPr lang="en-US" sz="2500" kern="1200" dirty="0"/>
            <a:t>Wanda White, Counseling</a:t>
          </a:r>
          <a:r>
            <a:rPr lang="en-US" sz="2500" kern="1200" dirty="0">
              <a:latin typeface="Calibri Light" panose="020F0302020204030204"/>
            </a:rPr>
            <a:t> </a:t>
          </a:r>
          <a:r>
            <a:rPr lang="en-US" sz="2500" kern="1200" dirty="0">
              <a:latin typeface="Calibri"/>
              <a:cs typeface="Calibri"/>
            </a:rPr>
            <a:t>Clerk</a:t>
          </a:r>
          <a:r>
            <a:rPr lang="en-US" sz="2500" kern="1200" dirty="0"/>
            <a:t> wwhite@mauryk12.org</a:t>
          </a:r>
        </a:p>
      </dsp:txBody>
      <dsp:txXfrm>
        <a:off x="1377568" y="1491384"/>
        <a:ext cx="9198989" cy="1192699"/>
      </dsp:txXfrm>
    </dsp:sp>
    <dsp:sp modelId="{F3728643-F90E-4067-9D10-82903EB38D73}">
      <dsp:nvSpPr>
        <dsp:cNvPr id="0" name=""/>
        <dsp:cNvSpPr/>
      </dsp:nvSpPr>
      <dsp:spPr>
        <a:xfrm>
          <a:off x="0" y="2982258"/>
          <a:ext cx="10576558" cy="11926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10C1CA-8A0D-4CC6-87A8-4F31C03047D8}">
      <dsp:nvSpPr>
        <dsp:cNvPr id="0" name=""/>
        <dsp:cNvSpPr/>
      </dsp:nvSpPr>
      <dsp:spPr>
        <a:xfrm>
          <a:off x="360791" y="3250616"/>
          <a:ext cx="655984" cy="65598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8017D5A-CE73-4596-8FDF-7BB3BE6D34CF}">
      <dsp:nvSpPr>
        <dsp:cNvPr id="0" name=""/>
        <dsp:cNvSpPr/>
      </dsp:nvSpPr>
      <dsp:spPr>
        <a:xfrm>
          <a:off x="1377568" y="2982258"/>
          <a:ext cx="9198989" cy="1192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27" tIns="126227" rIns="126227" bIns="126227" numCol="1" spcCol="1270" anchor="ctr" anchorCtr="0">
          <a:noAutofit/>
        </a:bodyPr>
        <a:lstStyle/>
        <a:p>
          <a:pPr marL="0" lvl="0" indent="0" algn="l" defTabSz="1111250">
            <a:lnSpc>
              <a:spcPct val="90000"/>
            </a:lnSpc>
            <a:spcBef>
              <a:spcPct val="0"/>
            </a:spcBef>
            <a:spcAft>
              <a:spcPct val="35000"/>
            </a:spcAft>
            <a:buNone/>
          </a:pPr>
          <a:r>
            <a:rPr lang="en-US" sz="2500" kern="1200" dirty="0"/>
            <a:t>Dr. Marc Dunlap, Graduation</a:t>
          </a:r>
          <a:r>
            <a:rPr lang="en-US" sz="2500" kern="1200" dirty="0">
              <a:latin typeface="Calibri Light" panose="020F0302020204030204"/>
            </a:rPr>
            <a:t>/</a:t>
          </a:r>
          <a:r>
            <a:rPr lang="en-US" sz="2500" kern="1200" dirty="0">
              <a:latin typeface="Calibri"/>
              <a:cs typeface="Calibri"/>
            </a:rPr>
            <a:t>Career</a:t>
          </a:r>
          <a:r>
            <a:rPr lang="en-US" sz="2500" kern="1200" dirty="0"/>
            <a:t> Coach mdunlap@mauryk12.org</a:t>
          </a:r>
        </a:p>
      </dsp:txBody>
      <dsp:txXfrm>
        <a:off x="1377568" y="2982258"/>
        <a:ext cx="9198989" cy="1192699"/>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70ED42-2DA6-44BB-B6D0-2DB794B79D28}" type="datetimeFigureOut">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09DA3C-06C6-4A5A-A48D-442CB25D5286}" type="slidenum">
              <a:t>‹#›</a:t>
            </a:fld>
            <a:endParaRPr lang="en-US"/>
          </a:p>
        </p:txBody>
      </p:sp>
    </p:spTree>
    <p:extLst>
      <p:ext uri="{BB962C8B-B14F-4D97-AF65-F5344CB8AC3E}">
        <p14:creationId xmlns:p14="http://schemas.microsoft.com/office/powerpoint/2010/main" val="325522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Have I missed requirements?</a:t>
            </a:r>
          </a:p>
        </p:txBody>
      </p:sp>
      <p:sp>
        <p:nvSpPr>
          <p:cNvPr id="4" name="Slide Number Placeholder 3"/>
          <p:cNvSpPr>
            <a:spLocks noGrp="1"/>
          </p:cNvSpPr>
          <p:nvPr>
            <p:ph type="sldNum" sz="quarter" idx="5"/>
          </p:nvPr>
        </p:nvSpPr>
        <p:spPr/>
        <p:txBody>
          <a:bodyPr/>
          <a:lstStyle/>
          <a:p>
            <a:fld id="{E809DA3C-06C6-4A5A-A48D-442CB25D5286}" type="slidenum">
              <a:t>6</a:t>
            </a:fld>
            <a:endParaRPr lang="en-US"/>
          </a:p>
        </p:txBody>
      </p:sp>
    </p:spTree>
    <p:extLst>
      <p:ext uri="{BB962C8B-B14F-4D97-AF65-F5344CB8AC3E}">
        <p14:creationId xmlns:p14="http://schemas.microsoft.com/office/powerpoint/2010/main" val="1020572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Do we do this from SSN or birth certificate?</a:t>
            </a:r>
          </a:p>
        </p:txBody>
      </p:sp>
      <p:sp>
        <p:nvSpPr>
          <p:cNvPr id="4" name="Slide Number Placeholder 3"/>
          <p:cNvSpPr>
            <a:spLocks noGrp="1"/>
          </p:cNvSpPr>
          <p:nvPr>
            <p:ph type="sldNum" sz="quarter" idx="5"/>
          </p:nvPr>
        </p:nvSpPr>
        <p:spPr/>
        <p:txBody>
          <a:bodyPr/>
          <a:lstStyle/>
          <a:p>
            <a:fld id="{E809DA3C-06C6-4A5A-A48D-442CB25D5286}" type="slidenum">
              <a:t>7</a:t>
            </a:fld>
            <a:endParaRPr lang="en-US"/>
          </a:p>
        </p:txBody>
      </p:sp>
    </p:spTree>
    <p:extLst>
      <p:ext uri="{BB962C8B-B14F-4D97-AF65-F5344CB8AC3E}">
        <p14:creationId xmlns:p14="http://schemas.microsoft.com/office/powerpoint/2010/main" val="3833654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 coaches help identify?</a:t>
            </a:r>
          </a:p>
        </p:txBody>
      </p:sp>
      <p:sp>
        <p:nvSpPr>
          <p:cNvPr id="4" name="Slide Number Placeholder 3"/>
          <p:cNvSpPr>
            <a:spLocks noGrp="1"/>
          </p:cNvSpPr>
          <p:nvPr>
            <p:ph type="sldNum" sz="quarter" idx="5"/>
          </p:nvPr>
        </p:nvSpPr>
        <p:spPr/>
        <p:txBody>
          <a:bodyPr/>
          <a:lstStyle/>
          <a:p>
            <a:fld id="{E809DA3C-06C6-4A5A-A48D-442CB25D5286}" type="slidenum">
              <a:t>26</a:t>
            </a:fld>
            <a:endParaRPr lang="en-US"/>
          </a:p>
        </p:txBody>
      </p:sp>
    </p:spTree>
    <p:extLst>
      <p:ext uri="{BB962C8B-B14F-4D97-AF65-F5344CB8AC3E}">
        <p14:creationId xmlns:p14="http://schemas.microsoft.com/office/powerpoint/2010/main" val="3991453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dirty="0"/>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8/21/2023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45646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dirty="0"/>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8/21/2023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4858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dirty="0"/>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8/21/2023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82988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dirty="0"/>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8/21/2023</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1197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dirty="0"/>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8/21/2023</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36989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8/21/2023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7028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8/21/2023</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32114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dirty="0"/>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5563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dirty="0"/>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8/21/2023</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28949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dirty="0"/>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8/21/2023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72646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dirty="0"/>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8/21/2023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5590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dirty="0"/>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8/21/2023</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4101299677"/>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ngall.com/diploma-png"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fafsa.ed.gov/"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https://tnachieves.org/high-school-senior/"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hyperlink" Target="http://suburbancorrespondent.blogspot.com/2013/05/finish-line.html"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29">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8"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4"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2"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3"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9"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1" name="Group 50">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52" name="Rectangle 51">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 name="Isosceles Triangle 52">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 name="Rectangle 53">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56" name="Rectangle 55">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3061" cy="68692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59"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2"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8"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9"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0"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1"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p:cNvSpPr>
            <a:spLocks noGrp="1"/>
          </p:cNvSpPr>
          <p:nvPr>
            <p:ph type="ctrTitle" idx="4294967295"/>
          </p:nvPr>
        </p:nvSpPr>
        <p:spPr>
          <a:xfrm>
            <a:off x="1378425" y="5199797"/>
            <a:ext cx="9435152" cy="789673"/>
          </a:xfrm>
        </p:spPr>
        <p:txBody>
          <a:bodyPr vert="horz" lIns="228600" tIns="228600" rIns="228600" bIns="0" rtlCol="0" anchor="ctr">
            <a:normAutofit/>
          </a:bodyPr>
          <a:lstStyle/>
          <a:p>
            <a:pPr>
              <a:lnSpc>
                <a:spcPct val="80000"/>
              </a:lnSpc>
            </a:pPr>
            <a:r>
              <a:rPr lang="en-US" dirty="0">
                <a:solidFill>
                  <a:schemeClr val="bg1"/>
                </a:solidFill>
              </a:rPr>
              <a:t>Senior 2024</a:t>
            </a:r>
          </a:p>
        </p:txBody>
      </p:sp>
      <p:sp>
        <p:nvSpPr>
          <p:cNvPr id="79" name="Freeform: Shape 78">
            <a:extLst>
              <a:ext uri="{FF2B5EF4-FFF2-40B4-BE49-F238E27FC236}">
                <a16:creationId xmlns:a16="http://schemas.microsoft.com/office/drawing/2014/main" id="{A7795DFA-888F-47E2-B44E-DE1D3B3E4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058957"/>
          </a:xfrm>
          <a:custGeom>
            <a:avLst/>
            <a:gdLst>
              <a:gd name="connsiteX0" fmla="*/ 0 w 12192000"/>
              <a:gd name="connsiteY0" fmla="*/ 0 h 5058957"/>
              <a:gd name="connsiteX1" fmla="*/ 12192000 w 12192000"/>
              <a:gd name="connsiteY1" fmla="*/ 0 h 5058957"/>
              <a:gd name="connsiteX2" fmla="*/ 12192000 w 12192000"/>
              <a:gd name="connsiteY2" fmla="*/ 259692 h 5058957"/>
              <a:gd name="connsiteX3" fmla="*/ 12192000 w 12192000"/>
              <a:gd name="connsiteY3" fmla="*/ 3542069 h 5058957"/>
              <a:gd name="connsiteX4" fmla="*/ 12192000 w 12192000"/>
              <a:gd name="connsiteY4" fmla="*/ 3734194 h 5058957"/>
              <a:gd name="connsiteX5" fmla="*/ 12192000 w 12192000"/>
              <a:gd name="connsiteY5" fmla="*/ 4710012 h 5058957"/>
              <a:gd name="connsiteX6" fmla="*/ 12113803 w 12192000"/>
              <a:gd name="connsiteY6" fmla="*/ 4718295 h 5058957"/>
              <a:gd name="connsiteX7" fmla="*/ 6753597 w 12192000"/>
              <a:gd name="connsiteY7" fmla="*/ 5041852 h 5058957"/>
              <a:gd name="connsiteX8" fmla="*/ 400746 w 12192000"/>
              <a:gd name="connsiteY8" fmla="*/ 4870509 h 5058957"/>
              <a:gd name="connsiteX9" fmla="*/ 0 w 12192000"/>
              <a:gd name="connsiteY9" fmla="*/ 4833533 h 5058957"/>
              <a:gd name="connsiteX10" fmla="*/ 0 w 12192000"/>
              <a:gd name="connsiteY10" fmla="*/ 3734194 h 5058957"/>
              <a:gd name="connsiteX11" fmla="*/ 0 w 12192000"/>
              <a:gd name="connsiteY11" fmla="*/ 3542069 h 5058957"/>
              <a:gd name="connsiteX12" fmla="*/ 0 w 12192000"/>
              <a:gd name="connsiteY12" fmla="*/ 259692 h 5058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5058957">
                <a:moveTo>
                  <a:pt x="0" y="0"/>
                </a:moveTo>
                <a:lnTo>
                  <a:pt x="12192000" y="0"/>
                </a:lnTo>
                <a:lnTo>
                  <a:pt x="12192000" y="259692"/>
                </a:lnTo>
                <a:lnTo>
                  <a:pt x="12192000" y="3542069"/>
                </a:lnTo>
                <a:lnTo>
                  <a:pt x="12192000" y="3734194"/>
                </a:lnTo>
                <a:lnTo>
                  <a:pt x="12192000" y="4710012"/>
                </a:lnTo>
                <a:lnTo>
                  <a:pt x="12113803" y="4718295"/>
                </a:lnTo>
                <a:cubicBezTo>
                  <a:pt x="10139508" y="4916244"/>
                  <a:pt x="8237152" y="5009247"/>
                  <a:pt x="6753597" y="5041852"/>
                </a:cubicBezTo>
                <a:cubicBezTo>
                  <a:pt x="4940362" y="5081701"/>
                  <a:pt x="2657278" y="5062371"/>
                  <a:pt x="400746" y="4870509"/>
                </a:cubicBezTo>
                <a:lnTo>
                  <a:pt x="0" y="4833533"/>
                </a:lnTo>
                <a:lnTo>
                  <a:pt x="0" y="3734194"/>
                </a:lnTo>
                <a:lnTo>
                  <a:pt x="0" y="3542069"/>
                </a:lnTo>
                <a:lnTo>
                  <a:pt x="0" y="259692"/>
                </a:lnTo>
                <a:close/>
              </a:path>
            </a:pathLst>
          </a:custGeom>
          <a:solidFill>
            <a:schemeClr val="bg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p:cNvSpPr>
            <a:spLocks noGrp="1"/>
          </p:cNvSpPr>
          <p:nvPr>
            <p:ph type="subTitle" idx="4294967295"/>
          </p:nvPr>
        </p:nvSpPr>
        <p:spPr>
          <a:xfrm>
            <a:off x="1759237" y="6003836"/>
            <a:ext cx="8673427" cy="405405"/>
          </a:xfrm>
        </p:spPr>
        <p:txBody>
          <a:bodyPr vert="horz" lIns="91440" tIns="0" rIns="91440" bIns="45720" rtlCol="0" anchor="t">
            <a:noAutofit/>
          </a:bodyPr>
          <a:lstStyle/>
          <a:p>
            <a:pPr marL="0" indent="0" algn="ctr">
              <a:lnSpc>
                <a:spcPct val="100000"/>
              </a:lnSpc>
              <a:buNone/>
            </a:pPr>
            <a:r>
              <a:rPr lang="en-US" sz="2400" dirty="0">
                <a:solidFill>
                  <a:schemeClr val="bg1"/>
                </a:solidFill>
              </a:rPr>
              <a:t>Mt. Pleasant High School</a:t>
            </a:r>
          </a:p>
        </p:txBody>
      </p:sp>
      <p:pic>
        <p:nvPicPr>
          <p:cNvPr id="4" name="Picture 4" descr="Sumatran Tiger Free Stock Photo - Public Domain Pictures">
            <a:extLst>
              <a:ext uri="{FF2B5EF4-FFF2-40B4-BE49-F238E27FC236}">
                <a16:creationId xmlns:a16="http://schemas.microsoft.com/office/drawing/2014/main" id="{68986881-7B28-0873-5964-6878BAD60854}"/>
              </a:ext>
            </a:extLst>
          </p:cNvPr>
          <p:cNvPicPr>
            <a:picLocks noChangeAspect="1"/>
          </p:cNvPicPr>
          <p:nvPr/>
        </p:nvPicPr>
        <p:blipFill>
          <a:blip r:embed="rId2"/>
          <a:stretch>
            <a:fillRect/>
          </a:stretch>
        </p:blipFill>
        <p:spPr>
          <a:xfrm>
            <a:off x="2553420" y="450690"/>
            <a:ext cx="6668218" cy="4346354"/>
          </a:xfrm>
          <a:prstGeom prst="rect">
            <a:avLst/>
          </a:prstGeom>
        </p:spPr>
      </p:pic>
    </p:spTree>
    <p:extLst>
      <p:ext uri="{BB962C8B-B14F-4D97-AF65-F5344CB8AC3E}">
        <p14:creationId xmlns:p14="http://schemas.microsoft.com/office/powerpoint/2010/main" val="152609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66BB-0A0B-A591-6AAC-9EA395B3A75C}"/>
              </a:ext>
            </a:extLst>
          </p:cNvPr>
          <p:cNvSpPr>
            <a:spLocks noGrp="1"/>
          </p:cNvSpPr>
          <p:nvPr>
            <p:ph type="title"/>
          </p:nvPr>
        </p:nvSpPr>
        <p:spPr>
          <a:xfrm>
            <a:off x="888631" y="2349925"/>
            <a:ext cx="3498979" cy="2456442"/>
          </a:xfrm>
        </p:spPr>
        <p:txBody>
          <a:bodyPr>
            <a:normAutofit/>
          </a:bodyPr>
          <a:lstStyle/>
          <a:p>
            <a:r>
              <a:rPr lang="en-US" b="1">
                <a:cs typeface="Calibri Light"/>
              </a:rPr>
              <a:t>SENIOR INFORMATION</a:t>
            </a:r>
          </a:p>
        </p:txBody>
      </p:sp>
      <p:graphicFrame>
        <p:nvGraphicFramePr>
          <p:cNvPr id="39" name="Content Placeholder 2">
            <a:extLst>
              <a:ext uri="{FF2B5EF4-FFF2-40B4-BE49-F238E27FC236}">
                <a16:creationId xmlns:a16="http://schemas.microsoft.com/office/drawing/2014/main" id="{BEB1709C-A28E-C9B9-5F27-E189198255FC}"/>
              </a:ext>
            </a:extLst>
          </p:cNvPr>
          <p:cNvGraphicFramePr>
            <a:graphicFrameLocks noGrp="1"/>
          </p:cNvGraphicFramePr>
          <p:nvPr>
            <p:ph idx="1"/>
            <p:extLst>
              <p:ext uri="{D42A27DB-BD31-4B8C-83A1-F6EECF244321}">
                <p14:modId xmlns:p14="http://schemas.microsoft.com/office/powerpoint/2010/main" val="14241168"/>
              </p:ext>
            </p:extLst>
          </p:nvPr>
        </p:nvGraphicFramePr>
        <p:xfrm>
          <a:off x="5114462" y="1283876"/>
          <a:ext cx="5787241"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7608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5" name="Rectangle 124">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6" name="Group 125">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0"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27" name="Rectangle 126">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73F7BE-8A4E-6C09-A008-E77B7FE97F82}"/>
              </a:ext>
            </a:extLst>
          </p:cNvPr>
          <p:cNvSpPr>
            <a:spLocks noGrp="1"/>
          </p:cNvSpPr>
          <p:nvPr>
            <p:ph type="title"/>
          </p:nvPr>
        </p:nvSpPr>
        <p:spPr>
          <a:xfrm>
            <a:off x="873978" y="1718735"/>
            <a:ext cx="5767566" cy="1072378"/>
          </a:xfrm>
        </p:spPr>
        <p:txBody>
          <a:bodyPr anchor="ctr">
            <a:normAutofit/>
          </a:bodyPr>
          <a:lstStyle/>
          <a:p>
            <a:r>
              <a:rPr lang="en-US" sz="3600">
                <a:cs typeface="Calibri Light"/>
              </a:rPr>
              <a:t>Begin to Adult</a:t>
            </a:r>
            <a:endParaRPr lang="en-US" sz="3600"/>
          </a:p>
        </p:txBody>
      </p:sp>
      <p:sp>
        <p:nvSpPr>
          <p:cNvPr id="81" name="Content Placeholder 2">
            <a:extLst>
              <a:ext uri="{FF2B5EF4-FFF2-40B4-BE49-F238E27FC236}">
                <a16:creationId xmlns:a16="http://schemas.microsoft.com/office/drawing/2014/main" id="{5A86F93D-2D3C-7553-4477-9EFCF3759ACF}"/>
              </a:ext>
            </a:extLst>
          </p:cNvPr>
          <p:cNvSpPr>
            <a:spLocks noGrp="1"/>
          </p:cNvSpPr>
          <p:nvPr>
            <p:ph idx="1"/>
          </p:nvPr>
        </p:nvSpPr>
        <p:spPr>
          <a:xfrm>
            <a:off x="873102" y="2789239"/>
            <a:ext cx="5768442" cy="2683606"/>
          </a:xfrm>
        </p:spPr>
        <p:txBody>
          <a:bodyPr>
            <a:normAutofit/>
          </a:bodyPr>
          <a:lstStyle/>
          <a:p>
            <a:r>
              <a:rPr lang="en-US" sz="1600">
                <a:solidFill>
                  <a:srgbClr val="FFFFFE"/>
                </a:solidFill>
              </a:rPr>
              <a:t>Ask questions if you don't know</a:t>
            </a:r>
          </a:p>
          <a:p>
            <a:r>
              <a:rPr lang="en-US" sz="1600">
                <a:solidFill>
                  <a:srgbClr val="FFFFFE"/>
                </a:solidFill>
              </a:rPr>
              <a:t>Self-advocate when there is a problem</a:t>
            </a:r>
          </a:p>
          <a:p>
            <a:r>
              <a:rPr lang="en-US" sz="1600">
                <a:solidFill>
                  <a:srgbClr val="FFFFFE"/>
                </a:solidFill>
              </a:rPr>
              <a:t>Check your emails; submit your applications</a:t>
            </a:r>
          </a:p>
          <a:p>
            <a:r>
              <a:rPr lang="en-US" sz="1600">
                <a:solidFill>
                  <a:srgbClr val="FFFFFE"/>
                </a:solidFill>
              </a:rPr>
              <a:t>Create "grown-up" email for scholarships and college applications</a:t>
            </a:r>
          </a:p>
          <a:p>
            <a:r>
              <a:rPr lang="en-US" sz="1600">
                <a:solidFill>
                  <a:srgbClr val="FFFFFE"/>
                </a:solidFill>
              </a:rPr>
              <a:t>Monitor deadlines yourself</a:t>
            </a:r>
          </a:p>
          <a:p>
            <a:pPr marL="0" indent="0">
              <a:buNone/>
            </a:pPr>
            <a:endParaRPr lang="en-US" sz="1600">
              <a:solidFill>
                <a:srgbClr val="FFFFFE"/>
              </a:solidFill>
            </a:endParaRPr>
          </a:p>
        </p:txBody>
      </p:sp>
      <p:pic>
        <p:nvPicPr>
          <p:cNvPr id="130" name="Picture 129" descr="Person holding mouse">
            <a:extLst>
              <a:ext uri="{FF2B5EF4-FFF2-40B4-BE49-F238E27FC236}">
                <a16:creationId xmlns:a16="http://schemas.microsoft.com/office/drawing/2014/main" id="{522252AE-3250-D21F-C1A0-2B98847132BA}"/>
              </a:ext>
            </a:extLst>
          </p:cNvPr>
          <p:cNvPicPr>
            <a:picLocks noChangeAspect="1"/>
          </p:cNvPicPr>
          <p:nvPr/>
        </p:nvPicPr>
        <p:blipFill rotWithShape="1">
          <a:blip r:embed="rId2"/>
          <a:srcRect l="27149" r="27738" b="-3"/>
          <a:stretch/>
        </p:blipFill>
        <p:spPr>
          <a:xfrm>
            <a:off x="7549862" y="227"/>
            <a:ext cx="4641833" cy="6858000"/>
          </a:xfrm>
          <a:prstGeom prst="rect">
            <a:avLst/>
          </a:prstGeom>
        </p:spPr>
      </p:pic>
    </p:spTree>
    <p:extLst>
      <p:ext uri="{BB962C8B-B14F-4D97-AF65-F5344CB8AC3E}">
        <p14:creationId xmlns:p14="http://schemas.microsoft.com/office/powerpoint/2010/main" val="4269793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7"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95C9D0-67A6-D902-56E1-A79F5F1C2DBD}"/>
              </a:ext>
            </a:extLst>
          </p:cNvPr>
          <p:cNvSpPr>
            <a:spLocks noGrp="1"/>
          </p:cNvSpPr>
          <p:nvPr>
            <p:ph type="title"/>
          </p:nvPr>
        </p:nvSpPr>
        <p:spPr>
          <a:xfrm>
            <a:off x="2880485" y="841375"/>
            <a:ext cx="6230857" cy="1230570"/>
          </a:xfrm>
        </p:spPr>
        <p:txBody>
          <a:bodyPr anchor="t">
            <a:normAutofit/>
          </a:bodyPr>
          <a:lstStyle/>
          <a:p>
            <a:pPr algn="l"/>
            <a:r>
              <a:rPr lang="en-US" sz="3100" b="1">
                <a:solidFill>
                  <a:schemeClr val="accent1"/>
                </a:solidFill>
                <a:ea typeface="Calibri Light"/>
                <a:cs typeface="Calibri Light"/>
              </a:rPr>
              <a:t>SENIOR LETTERS/GRAD REQUIREMENTS</a:t>
            </a:r>
            <a:endParaRPr lang="en-US" sz="3100" b="1">
              <a:solidFill>
                <a:schemeClr val="accent1"/>
              </a:solidFill>
            </a:endParaRPr>
          </a:p>
        </p:txBody>
      </p:sp>
      <p:sp>
        <p:nvSpPr>
          <p:cNvPr id="9"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E5D25A0B-BD01-F26A-329E-33B3007CB676}"/>
              </a:ext>
            </a:extLst>
          </p:cNvPr>
          <p:cNvSpPr>
            <a:spLocks noGrp="1"/>
          </p:cNvSpPr>
          <p:nvPr>
            <p:ph idx="1"/>
          </p:nvPr>
        </p:nvSpPr>
        <p:spPr>
          <a:xfrm>
            <a:off x="2880487" y="2249046"/>
            <a:ext cx="6123783" cy="3802762"/>
          </a:xfrm>
        </p:spPr>
        <p:txBody>
          <a:bodyPr anchor="t">
            <a:normAutofit/>
          </a:bodyPr>
          <a:lstStyle/>
          <a:p>
            <a:pPr marL="0" indent="0">
              <a:buNone/>
            </a:pPr>
            <a:r>
              <a:rPr lang="en-US" sz="1600">
                <a:ea typeface="+mn-lt"/>
                <a:cs typeface="+mn-lt"/>
              </a:rPr>
              <a:t>⦿</a:t>
            </a:r>
            <a:r>
              <a:rPr lang="en-US" sz="1600" b="1">
                <a:ea typeface="+mn-lt"/>
                <a:cs typeface="+mn-lt"/>
              </a:rPr>
              <a:t>CORE classes:</a:t>
            </a:r>
            <a:endParaRPr lang="en-US" sz="1600"/>
          </a:p>
          <a:p>
            <a:r>
              <a:rPr lang="en-US" sz="1600">
                <a:ea typeface="+mn-lt"/>
                <a:cs typeface="+mn-lt"/>
              </a:rPr>
              <a:t>4 units of English </a:t>
            </a:r>
            <a:endParaRPr lang="en-US" sz="1600" baseline="30000"/>
          </a:p>
          <a:p>
            <a:r>
              <a:rPr lang="en-US" sz="1600">
                <a:ea typeface="+mn-lt"/>
                <a:cs typeface="+mn-lt"/>
              </a:rPr>
              <a:t>4 units of mathematics (must include Algebra 1, Geometry, and Algebra 2; math must be taken every year) </a:t>
            </a:r>
            <a:endParaRPr lang="en-US" sz="1600"/>
          </a:p>
          <a:p>
            <a:r>
              <a:rPr lang="en-US" sz="1600">
                <a:ea typeface="+mn-lt"/>
                <a:cs typeface="+mn-lt"/>
              </a:rPr>
              <a:t>3 units of social science (must include World History, U.S. History and American Government/Economics)</a:t>
            </a:r>
            <a:endParaRPr lang="en-US" sz="1600"/>
          </a:p>
          <a:p>
            <a:r>
              <a:rPr lang="en-US" sz="1600">
                <a:ea typeface="+mn-lt"/>
                <a:cs typeface="+mn-lt"/>
              </a:rPr>
              <a:t>3 units of science (must include Biology, Chemistry, and one additional lab science)</a:t>
            </a:r>
            <a:endParaRPr lang="en-US" sz="1600"/>
          </a:p>
          <a:p>
            <a:r>
              <a:rPr lang="en-US" sz="1600">
                <a:ea typeface="+mn-lt"/>
                <a:cs typeface="+mn-lt"/>
              </a:rPr>
              <a:t>Lifetime Wellness</a:t>
            </a:r>
            <a:endParaRPr lang="en-US" sz="1600"/>
          </a:p>
          <a:p>
            <a:r>
              <a:rPr lang="en-US" sz="1600">
                <a:ea typeface="+mn-lt"/>
                <a:cs typeface="+mn-lt"/>
              </a:rPr>
              <a:t>3 units in Focus Area</a:t>
            </a:r>
            <a:endParaRPr lang="en-US" sz="1600"/>
          </a:p>
          <a:p>
            <a:endParaRPr lang="en-US" sz="1600"/>
          </a:p>
          <a:p>
            <a:endParaRPr lang="en-US" sz="1600"/>
          </a:p>
        </p:txBody>
      </p:sp>
    </p:spTree>
    <p:extLst>
      <p:ext uri="{BB962C8B-B14F-4D97-AF65-F5344CB8AC3E}">
        <p14:creationId xmlns:p14="http://schemas.microsoft.com/office/powerpoint/2010/main" val="3502394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7"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95C9D0-67A6-D902-56E1-A79F5F1C2DBD}"/>
              </a:ext>
            </a:extLst>
          </p:cNvPr>
          <p:cNvSpPr>
            <a:spLocks noGrp="1"/>
          </p:cNvSpPr>
          <p:nvPr>
            <p:ph type="title"/>
          </p:nvPr>
        </p:nvSpPr>
        <p:spPr>
          <a:xfrm>
            <a:off x="2880485" y="841375"/>
            <a:ext cx="6230857" cy="1230570"/>
          </a:xfrm>
        </p:spPr>
        <p:txBody>
          <a:bodyPr anchor="t">
            <a:normAutofit/>
          </a:bodyPr>
          <a:lstStyle/>
          <a:p>
            <a:pPr algn="l"/>
            <a:r>
              <a:rPr lang="en-US" sz="2800" b="1">
                <a:solidFill>
                  <a:schemeClr val="accent1"/>
                </a:solidFill>
                <a:ea typeface="Calibri Light"/>
                <a:cs typeface="Calibri Light"/>
              </a:rPr>
              <a:t>SENIOR LETTERS/GRAD REQUIREMENTS, cont.</a:t>
            </a:r>
            <a:endParaRPr lang="en-US" sz="2800" b="1">
              <a:solidFill>
                <a:schemeClr val="accent1"/>
              </a:solidFill>
            </a:endParaRPr>
          </a:p>
        </p:txBody>
      </p:sp>
      <p:sp>
        <p:nvSpPr>
          <p:cNvPr id="9"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E5D25A0B-BD01-F26A-329E-33B3007CB676}"/>
              </a:ext>
            </a:extLst>
          </p:cNvPr>
          <p:cNvSpPr>
            <a:spLocks noGrp="1"/>
          </p:cNvSpPr>
          <p:nvPr>
            <p:ph idx="1"/>
          </p:nvPr>
        </p:nvSpPr>
        <p:spPr>
          <a:xfrm>
            <a:off x="2880487" y="2249046"/>
            <a:ext cx="6123783" cy="3802762"/>
          </a:xfrm>
        </p:spPr>
        <p:txBody>
          <a:bodyPr anchor="t">
            <a:normAutofit/>
          </a:bodyPr>
          <a:lstStyle/>
          <a:p>
            <a:pPr marL="0" indent="0">
              <a:buNone/>
            </a:pPr>
            <a:r>
              <a:rPr lang="en-US" sz="1600" dirty="0">
                <a:ea typeface="+mn-lt"/>
                <a:cs typeface="+mn-lt"/>
              </a:rPr>
              <a:t>⦿</a:t>
            </a:r>
            <a:r>
              <a:rPr lang="en-US" sz="1600" b="1" dirty="0">
                <a:ea typeface="+mn-lt"/>
                <a:cs typeface="+mn-lt"/>
              </a:rPr>
              <a:t>CORE classes:</a:t>
            </a:r>
            <a:endParaRPr lang="en-US" sz="1600" dirty="0"/>
          </a:p>
          <a:p>
            <a:r>
              <a:rPr lang="en-US" dirty="0">
                <a:ea typeface="+mn-lt"/>
                <a:cs typeface="+mn-lt"/>
              </a:rPr>
              <a:t>1 unit of Fine Arts</a:t>
            </a:r>
            <a:endParaRPr lang="en-US" dirty="0"/>
          </a:p>
          <a:p>
            <a:r>
              <a:rPr lang="en-US" dirty="0"/>
              <a:t>½ unit of Personal Finance</a:t>
            </a:r>
          </a:p>
          <a:p>
            <a:r>
              <a:rPr lang="en-US" dirty="0"/>
              <a:t>½ unit of Physical Education</a:t>
            </a:r>
          </a:p>
          <a:p>
            <a:r>
              <a:rPr lang="en-US" dirty="0"/>
              <a:t>2 units of Foreign Language</a:t>
            </a:r>
          </a:p>
          <a:p>
            <a:r>
              <a:rPr lang="en-US" dirty="0"/>
              <a:t>General Electives</a:t>
            </a:r>
          </a:p>
          <a:p>
            <a:pPr marL="0" indent="0">
              <a:buNone/>
            </a:pPr>
            <a:r>
              <a:rPr lang="en-US" b="1" dirty="0"/>
              <a:t>22 units are required to graduate; credits must be in the correct areas for graduation</a:t>
            </a:r>
          </a:p>
          <a:p>
            <a:endParaRPr lang="en-US" sz="1600"/>
          </a:p>
        </p:txBody>
      </p:sp>
    </p:spTree>
    <p:extLst>
      <p:ext uri="{BB962C8B-B14F-4D97-AF65-F5344CB8AC3E}">
        <p14:creationId xmlns:p14="http://schemas.microsoft.com/office/powerpoint/2010/main" val="883324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23864-E38F-2D3D-DFAE-5257B4FEE059}"/>
              </a:ext>
            </a:extLst>
          </p:cNvPr>
          <p:cNvSpPr>
            <a:spLocks noGrp="1"/>
          </p:cNvSpPr>
          <p:nvPr>
            <p:ph type="title"/>
          </p:nvPr>
        </p:nvSpPr>
        <p:spPr/>
        <p:txBody>
          <a:bodyPr>
            <a:normAutofit/>
          </a:bodyPr>
          <a:lstStyle/>
          <a:p>
            <a:r>
              <a:rPr lang="en-US" sz="3700">
                <a:ea typeface="Calibri Light"/>
                <a:cs typeface="Calibri Light"/>
              </a:rPr>
              <a:t>ADDITONAL GRADUATION</a:t>
            </a:r>
            <a:br>
              <a:rPr lang="en-US" sz="3700">
                <a:ea typeface="Calibri Light"/>
                <a:cs typeface="Calibri Light"/>
              </a:rPr>
            </a:br>
            <a:r>
              <a:rPr lang="en-US" sz="3700">
                <a:ea typeface="Calibri Light"/>
                <a:cs typeface="Calibri Light"/>
              </a:rPr>
              <a:t>REQUIREMENTS</a:t>
            </a:r>
            <a:endParaRPr lang="en-US" sz="3700"/>
          </a:p>
        </p:txBody>
      </p:sp>
      <p:graphicFrame>
        <p:nvGraphicFramePr>
          <p:cNvPr id="5" name="Content Placeholder 2">
            <a:extLst>
              <a:ext uri="{FF2B5EF4-FFF2-40B4-BE49-F238E27FC236}">
                <a16:creationId xmlns:a16="http://schemas.microsoft.com/office/drawing/2014/main" id="{4503ECA4-E979-8786-EF26-D296A2C3F94E}"/>
              </a:ext>
            </a:extLst>
          </p:cNvPr>
          <p:cNvGraphicFramePr>
            <a:graphicFrameLocks noGrp="1"/>
          </p:cNvGraphicFramePr>
          <p:nvPr>
            <p:ph idx="1"/>
            <p:extLst>
              <p:ext uri="{D42A27DB-BD31-4B8C-83A1-F6EECF244321}">
                <p14:modId xmlns:p14="http://schemas.microsoft.com/office/powerpoint/2010/main" val="3178176018"/>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235883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019C3-689D-8374-D166-08B61CDD3C08}"/>
              </a:ext>
            </a:extLst>
          </p:cNvPr>
          <p:cNvSpPr>
            <a:spLocks noGrp="1"/>
          </p:cNvSpPr>
          <p:nvPr>
            <p:ph type="title"/>
          </p:nvPr>
        </p:nvSpPr>
        <p:spPr/>
        <p:txBody>
          <a:bodyPr/>
          <a:lstStyle/>
          <a:p>
            <a:r>
              <a:rPr lang="en-US">
                <a:ea typeface="Calibri Light"/>
                <a:cs typeface="Calibri Light"/>
              </a:rPr>
              <a:t>Diploma Information!</a:t>
            </a:r>
            <a:endParaRPr lang="en-US"/>
          </a:p>
        </p:txBody>
      </p:sp>
      <p:sp>
        <p:nvSpPr>
          <p:cNvPr id="3" name="Content Placeholder 2">
            <a:extLst>
              <a:ext uri="{FF2B5EF4-FFF2-40B4-BE49-F238E27FC236}">
                <a16:creationId xmlns:a16="http://schemas.microsoft.com/office/drawing/2014/main" id="{9801E6BF-9854-0113-698E-2127846B9E03}"/>
              </a:ext>
            </a:extLst>
          </p:cNvPr>
          <p:cNvSpPr>
            <a:spLocks noGrp="1"/>
          </p:cNvSpPr>
          <p:nvPr>
            <p:ph idx="1"/>
          </p:nvPr>
        </p:nvSpPr>
        <p:spPr/>
        <p:txBody>
          <a:bodyPr/>
          <a:lstStyle/>
          <a:p>
            <a:r>
              <a:rPr lang="en-US"/>
              <a:t>Name of diploma comes from your birth certificate</a:t>
            </a:r>
          </a:p>
          <a:p>
            <a:r>
              <a:rPr lang="en-US"/>
              <a:t>Letters will be given to you with Name as it will appear</a:t>
            </a:r>
          </a:p>
          <a:p>
            <a:r>
              <a:rPr lang="en-US"/>
              <a:t>MAKE SURE YOU AND YOUR PARENT VERIFY</a:t>
            </a:r>
          </a:p>
          <a:p>
            <a:r>
              <a:rPr lang="en-US"/>
              <a:t>If your diploma is incorrect because you did not turn in your verification, you will be responsible to pay for a replacement</a:t>
            </a:r>
          </a:p>
          <a:p>
            <a:endParaRPr lang="en-US"/>
          </a:p>
        </p:txBody>
      </p:sp>
      <p:pic>
        <p:nvPicPr>
          <p:cNvPr id="4" name="Picture 4">
            <a:extLst>
              <a:ext uri="{FF2B5EF4-FFF2-40B4-BE49-F238E27FC236}">
                <a16:creationId xmlns:a16="http://schemas.microsoft.com/office/drawing/2014/main" id="{09B38456-DBAF-B6B7-9279-EB780C62F7D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50966" y="4090313"/>
            <a:ext cx="2743199" cy="1667865"/>
          </a:xfrm>
          <a:prstGeom prst="rect">
            <a:avLst/>
          </a:prstGeom>
        </p:spPr>
      </p:pic>
      <p:sp>
        <p:nvSpPr>
          <p:cNvPr id="5" name="TextBox 4">
            <a:extLst>
              <a:ext uri="{FF2B5EF4-FFF2-40B4-BE49-F238E27FC236}">
                <a16:creationId xmlns:a16="http://schemas.microsoft.com/office/drawing/2014/main" id="{BD449705-86B1-768A-1472-B6E2249F6223}"/>
              </a:ext>
            </a:extLst>
          </p:cNvPr>
          <p:cNvSpPr txBox="1"/>
          <p:nvPr/>
        </p:nvSpPr>
        <p:spPr>
          <a:xfrm>
            <a:off x="4724400" y="4262438"/>
            <a:ext cx="2743200" cy="317500"/>
          </a:xfrm>
          <a:prstGeom prst="rect">
            <a:avLst/>
          </a:prstGeom>
        </p:spPr>
        <p:txBody>
          <a:bodyPr lIns="91440" tIns="45720" rIns="91440" bIns="45720" anchor="t">
            <a:normAutofit fontScale="92500" lnSpcReduction="20000"/>
          </a:bodyPr>
          <a:lstStyle/>
          <a:p>
            <a:endParaRPr lang="en-US"/>
          </a:p>
        </p:txBody>
      </p:sp>
    </p:spTree>
    <p:extLst>
      <p:ext uri="{BB962C8B-B14F-4D97-AF65-F5344CB8AC3E}">
        <p14:creationId xmlns:p14="http://schemas.microsoft.com/office/powerpoint/2010/main" val="2785840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4" name="Rectangle 33">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017851-B054-9C62-B24F-664974AB8B10}"/>
              </a:ext>
            </a:extLst>
          </p:cNvPr>
          <p:cNvSpPr>
            <a:spLocks noGrp="1"/>
          </p:cNvSpPr>
          <p:nvPr>
            <p:ph type="title"/>
          </p:nvPr>
        </p:nvSpPr>
        <p:spPr>
          <a:xfrm>
            <a:off x="873978" y="1718735"/>
            <a:ext cx="5767566" cy="1072378"/>
          </a:xfrm>
        </p:spPr>
        <p:txBody>
          <a:bodyPr anchor="ctr">
            <a:normAutofit/>
          </a:bodyPr>
          <a:lstStyle/>
          <a:p>
            <a:r>
              <a:rPr lang="en-US" sz="3600">
                <a:ea typeface="Calibri Light"/>
                <a:cs typeface="Calibri Light"/>
              </a:rPr>
              <a:t>Senior Contract</a:t>
            </a:r>
            <a:endParaRPr lang="en-US" sz="3600"/>
          </a:p>
        </p:txBody>
      </p:sp>
      <p:sp>
        <p:nvSpPr>
          <p:cNvPr id="3" name="Content Placeholder 2">
            <a:extLst>
              <a:ext uri="{FF2B5EF4-FFF2-40B4-BE49-F238E27FC236}">
                <a16:creationId xmlns:a16="http://schemas.microsoft.com/office/drawing/2014/main" id="{F9095FD4-DA27-8B23-05F2-286E379E1660}"/>
              </a:ext>
            </a:extLst>
          </p:cNvPr>
          <p:cNvSpPr>
            <a:spLocks noGrp="1"/>
          </p:cNvSpPr>
          <p:nvPr>
            <p:ph idx="1"/>
          </p:nvPr>
        </p:nvSpPr>
        <p:spPr>
          <a:xfrm>
            <a:off x="873102" y="2789239"/>
            <a:ext cx="5768442" cy="2683606"/>
          </a:xfrm>
        </p:spPr>
        <p:txBody>
          <a:bodyPr>
            <a:normAutofit/>
          </a:bodyPr>
          <a:lstStyle/>
          <a:p>
            <a:r>
              <a:rPr lang="en-US" sz="1600">
                <a:solidFill>
                  <a:srgbClr val="FFFFFE"/>
                </a:solidFill>
              </a:rPr>
              <a:t>Make sure to carefully read all information in the senior contract and get clarification if needed to help graduation go smoothly!</a:t>
            </a:r>
          </a:p>
          <a:p>
            <a:r>
              <a:rPr lang="en-US" sz="1600">
                <a:solidFill>
                  <a:srgbClr val="FFFFFE"/>
                </a:solidFill>
              </a:rPr>
              <a:t>Pay close attention to ALL deadlines to make sure that everything that you need will be here for the big day!</a:t>
            </a:r>
          </a:p>
        </p:txBody>
      </p:sp>
      <p:pic>
        <p:nvPicPr>
          <p:cNvPr id="5" name="Picture 4" descr="High angle view of a rolled paper, brown notebook, and black notepad on a wooden table">
            <a:extLst>
              <a:ext uri="{FF2B5EF4-FFF2-40B4-BE49-F238E27FC236}">
                <a16:creationId xmlns:a16="http://schemas.microsoft.com/office/drawing/2014/main" id="{B55A5725-A229-B3B9-B30A-89F536DCCA07}"/>
              </a:ext>
            </a:extLst>
          </p:cNvPr>
          <p:cNvPicPr>
            <a:picLocks noChangeAspect="1"/>
          </p:cNvPicPr>
          <p:nvPr/>
        </p:nvPicPr>
        <p:blipFill rotWithShape="1">
          <a:blip r:embed="rId2"/>
          <a:srcRect l="1277" r="53609" b="-3"/>
          <a:stretch/>
        </p:blipFill>
        <p:spPr>
          <a:xfrm>
            <a:off x="7549862" y="227"/>
            <a:ext cx="4641833" cy="6858000"/>
          </a:xfrm>
          <a:prstGeom prst="rect">
            <a:avLst/>
          </a:prstGeom>
        </p:spPr>
      </p:pic>
    </p:spTree>
    <p:extLst>
      <p:ext uri="{BB962C8B-B14F-4D97-AF65-F5344CB8AC3E}">
        <p14:creationId xmlns:p14="http://schemas.microsoft.com/office/powerpoint/2010/main" val="573911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BDD6-3B6A-51FC-E906-15E3CE9FF942}"/>
              </a:ext>
            </a:extLst>
          </p:cNvPr>
          <p:cNvSpPr>
            <a:spLocks noGrp="1"/>
          </p:cNvSpPr>
          <p:nvPr>
            <p:ph type="title"/>
          </p:nvPr>
        </p:nvSpPr>
        <p:spPr>
          <a:xfrm>
            <a:off x="888631" y="2349925"/>
            <a:ext cx="3498979" cy="2456442"/>
          </a:xfrm>
        </p:spPr>
        <p:txBody>
          <a:bodyPr>
            <a:normAutofit/>
          </a:bodyPr>
          <a:lstStyle/>
          <a:p>
            <a:r>
              <a:rPr lang="en-US" b="1">
                <a:ea typeface="Calibri Light"/>
                <a:cs typeface="Calibri Light"/>
              </a:rPr>
              <a:t>TEST SCORES</a:t>
            </a:r>
            <a:endParaRPr lang="en-US" b="1"/>
          </a:p>
        </p:txBody>
      </p:sp>
      <p:graphicFrame>
        <p:nvGraphicFramePr>
          <p:cNvPr id="5" name="Content Placeholder 2">
            <a:extLst>
              <a:ext uri="{FF2B5EF4-FFF2-40B4-BE49-F238E27FC236}">
                <a16:creationId xmlns:a16="http://schemas.microsoft.com/office/drawing/2014/main" id="{D44CD05C-4B23-EE51-BC9B-075CF18AFC18}"/>
              </a:ext>
            </a:extLst>
          </p:cNvPr>
          <p:cNvGraphicFramePr>
            <a:graphicFrameLocks noGrp="1"/>
          </p:cNvGraphicFramePr>
          <p:nvPr>
            <p:ph idx="1"/>
            <p:extLst>
              <p:ext uri="{D42A27DB-BD31-4B8C-83A1-F6EECF244321}">
                <p14:modId xmlns:p14="http://schemas.microsoft.com/office/powerpoint/2010/main" val="2129414918"/>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358026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4B01F-8F77-8D90-07E9-804CBF6A103A}"/>
              </a:ext>
            </a:extLst>
          </p:cNvPr>
          <p:cNvSpPr>
            <a:spLocks noGrp="1"/>
          </p:cNvSpPr>
          <p:nvPr>
            <p:ph type="title"/>
          </p:nvPr>
        </p:nvSpPr>
        <p:spPr>
          <a:xfrm>
            <a:off x="1759287" y="798881"/>
            <a:ext cx="8673427" cy="1048945"/>
          </a:xfrm>
        </p:spPr>
        <p:txBody>
          <a:bodyPr>
            <a:normAutofit/>
          </a:bodyPr>
          <a:lstStyle/>
          <a:p>
            <a:r>
              <a:rPr lang="en-US" b="1" dirty="0">
                <a:solidFill>
                  <a:schemeClr val="tx1"/>
                </a:solidFill>
                <a:ea typeface="+mj-lt"/>
                <a:cs typeface="+mj-lt"/>
              </a:rPr>
              <a:t>COLLEGE APPLICATION PROCESS </a:t>
            </a:r>
            <a:endParaRPr lang="en-US" b="1" dirty="0">
              <a:solidFill>
                <a:schemeClr val="tx1"/>
              </a:solidFill>
              <a:ea typeface="Calibri Light"/>
              <a:cs typeface="Calibri Light"/>
            </a:endParaRPr>
          </a:p>
        </p:txBody>
      </p:sp>
      <p:graphicFrame>
        <p:nvGraphicFramePr>
          <p:cNvPr id="148" name="Content Placeholder 2">
            <a:extLst>
              <a:ext uri="{FF2B5EF4-FFF2-40B4-BE49-F238E27FC236}">
                <a16:creationId xmlns:a16="http://schemas.microsoft.com/office/drawing/2014/main" id="{82C3D369-0130-8214-7D14-E5F34F713E70}"/>
              </a:ext>
            </a:extLst>
          </p:cNvPr>
          <p:cNvGraphicFramePr>
            <a:graphicFrameLocks noGrp="1"/>
          </p:cNvGraphicFramePr>
          <p:nvPr>
            <p:ph idx="1"/>
            <p:extLst>
              <p:ext uri="{D42A27DB-BD31-4B8C-83A1-F6EECF244321}">
                <p14:modId xmlns:p14="http://schemas.microsoft.com/office/powerpoint/2010/main" val="3777892367"/>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9657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7"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D7743A-3A77-1C16-8C29-82DC307D3583}"/>
              </a:ext>
            </a:extLst>
          </p:cNvPr>
          <p:cNvSpPr>
            <a:spLocks noGrp="1"/>
          </p:cNvSpPr>
          <p:nvPr>
            <p:ph type="title"/>
          </p:nvPr>
        </p:nvSpPr>
        <p:spPr>
          <a:xfrm>
            <a:off x="645459" y="960120"/>
            <a:ext cx="3865695" cy="4171278"/>
          </a:xfrm>
        </p:spPr>
        <p:txBody>
          <a:bodyPr>
            <a:normAutofit/>
          </a:bodyPr>
          <a:lstStyle/>
          <a:p>
            <a:pPr algn="r"/>
            <a:r>
              <a:rPr lang="en-US" sz="3700" dirty="0">
                <a:solidFill>
                  <a:schemeClr val="tx1"/>
                </a:solidFill>
                <a:ea typeface="Calibri Light"/>
                <a:cs typeface="Calibri Light"/>
              </a:rPr>
              <a:t>College Applications:  </a:t>
            </a:r>
            <a:br>
              <a:rPr lang="en-US" sz="3700" dirty="0">
                <a:solidFill>
                  <a:schemeClr val="tx1"/>
                </a:solidFill>
                <a:ea typeface="Calibri Light"/>
                <a:cs typeface="Calibri Light"/>
              </a:rPr>
            </a:br>
            <a:r>
              <a:rPr lang="en-US" sz="3700" dirty="0">
                <a:solidFill>
                  <a:schemeClr val="tx1"/>
                </a:solidFill>
                <a:ea typeface="Calibri Light"/>
                <a:cs typeface="Calibri Light"/>
              </a:rPr>
              <a:t>Admissions Options</a:t>
            </a:r>
          </a:p>
        </p:txBody>
      </p:sp>
      <p:cxnSp>
        <p:nvCxnSpPr>
          <p:cNvPr id="9"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7B6080-F2B3-7CEC-4760-81C774313F8C}"/>
              </a:ext>
            </a:extLst>
          </p:cNvPr>
          <p:cNvSpPr>
            <a:spLocks noGrp="1"/>
          </p:cNvSpPr>
          <p:nvPr>
            <p:ph idx="1"/>
          </p:nvPr>
        </p:nvSpPr>
        <p:spPr>
          <a:xfrm>
            <a:off x="4983164" y="960120"/>
            <a:ext cx="5511800" cy="4645730"/>
          </a:xfrm>
        </p:spPr>
        <p:txBody>
          <a:bodyPr>
            <a:normAutofit fontScale="85000" lnSpcReduction="10000"/>
          </a:bodyPr>
          <a:lstStyle/>
          <a:p>
            <a:pPr marL="0" indent="0">
              <a:buNone/>
            </a:pPr>
            <a:r>
              <a:rPr lang="en-US" dirty="0">
                <a:ea typeface="+mn-lt"/>
                <a:cs typeface="+mn-lt"/>
              </a:rPr>
              <a:t>⦿</a:t>
            </a:r>
            <a:r>
              <a:rPr lang="en-US" sz="2000" dirty="0">
                <a:ea typeface="+mn-lt"/>
                <a:cs typeface="+mn-lt"/>
              </a:rPr>
              <a:t>Application Process Options</a:t>
            </a:r>
            <a:endParaRPr lang="en-US" sz="2000" dirty="0"/>
          </a:p>
          <a:p>
            <a:r>
              <a:rPr lang="en-US" sz="2000" dirty="0">
                <a:ea typeface="+mn-lt"/>
                <a:cs typeface="+mn-lt"/>
              </a:rPr>
              <a:t>Ways to Apply</a:t>
            </a:r>
            <a:endParaRPr lang="en-US" sz="2000" dirty="0"/>
          </a:p>
          <a:p>
            <a:pPr lvl="1"/>
            <a:r>
              <a:rPr lang="en-US" sz="2000" dirty="0">
                <a:ea typeface="+mn-lt"/>
                <a:cs typeface="+mn-lt"/>
              </a:rPr>
              <a:t>•</a:t>
            </a:r>
            <a:r>
              <a:rPr lang="en-US" sz="2000" b="1" dirty="0">
                <a:ea typeface="+mn-lt"/>
                <a:cs typeface="+mn-lt"/>
              </a:rPr>
              <a:t>Rolling Admissions</a:t>
            </a:r>
            <a:endParaRPr lang="en-US" sz="2000" dirty="0"/>
          </a:p>
          <a:p>
            <a:pPr lvl="2"/>
            <a:r>
              <a:rPr lang="en-US" sz="2000" dirty="0">
                <a:ea typeface="+mn-lt"/>
                <a:cs typeface="+mn-lt"/>
              </a:rPr>
              <a:t>●Decisions are received within three to six weeks</a:t>
            </a:r>
            <a:endParaRPr lang="en-US" sz="2000" dirty="0"/>
          </a:p>
          <a:p>
            <a:pPr lvl="2"/>
            <a:r>
              <a:rPr lang="en-US" sz="2000" dirty="0">
                <a:ea typeface="+mn-lt"/>
                <a:cs typeface="+mn-lt"/>
              </a:rPr>
              <a:t>●Admissions process is more cut and dry</a:t>
            </a:r>
            <a:endParaRPr lang="en-US" sz="2000" dirty="0"/>
          </a:p>
          <a:p>
            <a:r>
              <a:rPr lang="en-US" sz="2000" dirty="0">
                <a:ea typeface="+mn-lt"/>
                <a:cs typeface="+mn-lt"/>
              </a:rPr>
              <a:t>•</a:t>
            </a:r>
            <a:r>
              <a:rPr lang="en-US" sz="2000" b="1" dirty="0">
                <a:ea typeface="+mn-lt"/>
                <a:cs typeface="+mn-lt"/>
              </a:rPr>
              <a:t>Early Decision</a:t>
            </a:r>
            <a:endParaRPr lang="en-US" sz="2000" dirty="0"/>
          </a:p>
          <a:p>
            <a:pPr lvl="2"/>
            <a:r>
              <a:rPr lang="en-US" sz="2000" dirty="0">
                <a:ea typeface="+mn-lt"/>
                <a:cs typeface="+mn-lt"/>
              </a:rPr>
              <a:t>●Binding</a:t>
            </a:r>
            <a:endParaRPr lang="en-US" sz="2000" dirty="0"/>
          </a:p>
          <a:p>
            <a:pPr lvl="2"/>
            <a:r>
              <a:rPr lang="en-US" sz="2000" dirty="0">
                <a:ea typeface="+mn-lt"/>
                <a:cs typeface="+mn-lt"/>
              </a:rPr>
              <a:t>●Deadlines are typically around Nov. 1st</a:t>
            </a:r>
            <a:endParaRPr lang="en-US" sz="2000" dirty="0"/>
          </a:p>
          <a:p>
            <a:pPr lvl="2"/>
            <a:r>
              <a:rPr lang="en-US" sz="2000" dirty="0">
                <a:ea typeface="+mn-lt"/>
                <a:cs typeface="+mn-lt"/>
              </a:rPr>
              <a:t>●Decisions are usually to admit, deny, or defer a student</a:t>
            </a:r>
            <a:endParaRPr lang="en-US" sz="2000" dirty="0"/>
          </a:p>
          <a:p>
            <a:pPr lvl="2"/>
            <a:r>
              <a:rPr lang="en-US" sz="2000" dirty="0">
                <a:ea typeface="+mn-lt"/>
                <a:cs typeface="+mn-lt"/>
              </a:rPr>
              <a:t>◉Each School has their own date when their release decisions</a:t>
            </a:r>
            <a:endParaRPr lang="en-US" sz="2000" dirty="0"/>
          </a:p>
          <a:p>
            <a:endParaRPr lang="en-US"/>
          </a:p>
        </p:txBody>
      </p:sp>
    </p:spTree>
    <p:extLst>
      <p:ext uri="{BB962C8B-B14F-4D97-AF65-F5344CB8AC3E}">
        <p14:creationId xmlns:p14="http://schemas.microsoft.com/office/powerpoint/2010/main" val="752806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7"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BBA5FE-2286-BD4B-9175-0BCF92A4139A}"/>
              </a:ext>
            </a:extLst>
          </p:cNvPr>
          <p:cNvSpPr>
            <a:spLocks noGrp="1"/>
          </p:cNvSpPr>
          <p:nvPr>
            <p:ph type="title"/>
          </p:nvPr>
        </p:nvSpPr>
        <p:spPr>
          <a:xfrm>
            <a:off x="645459" y="960120"/>
            <a:ext cx="3865695" cy="4171278"/>
          </a:xfrm>
        </p:spPr>
        <p:txBody>
          <a:bodyPr>
            <a:normAutofit/>
          </a:bodyPr>
          <a:lstStyle/>
          <a:p>
            <a:pPr algn="r"/>
            <a:r>
              <a:rPr lang="en-US" sz="4400" dirty="0">
                <a:solidFill>
                  <a:schemeClr val="tx1"/>
                </a:solidFill>
                <a:ea typeface="Calibri Light"/>
                <a:cs typeface="Calibri Light"/>
              </a:rPr>
              <a:t>College Application Admissions Options, cont.</a:t>
            </a:r>
            <a:endParaRPr lang="en-US" sz="4400" dirty="0">
              <a:solidFill>
                <a:schemeClr val="tx1"/>
              </a:solidFill>
            </a:endParaRPr>
          </a:p>
        </p:txBody>
      </p:sp>
      <p:cxnSp>
        <p:nvCxnSpPr>
          <p:cNvPr id="9"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4C52F82-3719-E298-1163-8DAFFADF082A}"/>
              </a:ext>
            </a:extLst>
          </p:cNvPr>
          <p:cNvSpPr>
            <a:spLocks noGrp="1"/>
          </p:cNvSpPr>
          <p:nvPr>
            <p:ph idx="1"/>
          </p:nvPr>
        </p:nvSpPr>
        <p:spPr>
          <a:xfrm>
            <a:off x="4983164" y="960120"/>
            <a:ext cx="5511800" cy="4171278"/>
          </a:xfrm>
        </p:spPr>
        <p:txBody>
          <a:bodyPr vert="horz" lIns="91440" tIns="45720" rIns="91440" bIns="45720" rtlCol="0">
            <a:normAutofit/>
          </a:bodyPr>
          <a:lstStyle/>
          <a:p>
            <a:r>
              <a:rPr lang="en-US" dirty="0">
                <a:ea typeface="+mn-lt"/>
                <a:cs typeface="+mn-lt"/>
              </a:rPr>
              <a:t>•</a:t>
            </a:r>
            <a:r>
              <a:rPr lang="en-US" b="1" dirty="0">
                <a:ea typeface="+mn-lt"/>
                <a:cs typeface="+mn-lt"/>
              </a:rPr>
              <a:t>Early Action</a:t>
            </a:r>
            <a:endParaRPr lang="en-US" dirty="0"/>
          </a:p>
          <a:p>
            <a:pPr lvl="1"/>
            <a:r>
              <a:rPr lang="en-US" sz="1800" dirty="0">
                <a:ea typeface="+mn-lt"/>
                <a:cs typeface="+mn-lt"/>
              </a:rPr>
              <a:t>●Very similar to Early Decision, but NOT binding</a:t>
            </a:r>
            <a:endParaRPr lang="en-US" sz="1800" dirty="0"/>
          </a:p>
          <a:p>
            <a:pPr lvl="1"/>
            <a:r>
              <a:rPr lang="en-US" sz="1800" dirty="0">
                <a:ea typeface="+mn-lt"/>
                <a:cs typeface="+mn-lt"/>
              </a:rPr>
              <a:t>●Deadlines start as early as Oct 15th</a:t>
            </a:r>
            <a:endParaRPr lang="en-US" sz="1800" dirty="0"/>
          </a:p>
          <a:p>
            <a:pPr lvl="1"/>
            <a:r>
              <a:rPr lang="en-US" sz="1800" dirty="0">
                <a:ea typeface="+mn-lt"/>
                <a:cs typeface="+mn-lt"/>
              </a:rPr>
              <a:t>●Decisions are to admit, deny, or defer a student</a:t>
            </a:r>
            <a:endParaRPr lang="en-US" sz="1800" dirty="0"/>
          </a:p>
          <a:p>
            <a:r>
              <a:rPr lang="en-US" dirty="0">
                <a:ea typeface="+mn-lt"/>
                <a:cs typeface="+mn-lt"/>
              </a:rPr>
              <a:t>•</a:t>
            </a:r>
            <a:r>
              <a:rPr lang="en-US" b="1" dirty="0">
                <a:ea typeface="+mn-lt"/>
                <a:cs typeface="+mn-lt"/>
              </a:rPr>
              <a:t>Regular Decision</a:t>
            </a:r>
            <a:endParaRPr lang="en-US" dirty="0"/>
          </a:p>
          <a:p>
            <a:pPr lvl="1"/>
            <a:r>
              <a:rPr lang="en-US" sz="1800" dirty="0">
                <a:ea typeface="+mn-lt"/>
                <a:cs typeface="+mn-lt"/>
              </a:rPr>
              <a:t>●Deadlines are typically between January 1st and February 1st</a:t>
            </a:r>
            <a:endParaRPr lang="en-US" sz="1800" dirty="0"/>
          </a:p>
          <a:p>
            <a:pPr lvl="1"/>
            <a:r>
              <a:rPr lang="en-US" sz="1800" dirty="0">
                <a:ea typeface="+mn-lt"/>
                <a:cs typeface="+mn-lt"/>
              </a:rPr>
              <a:t>●Decisions are to admit, deny, or waitlist students</a:t>
            </a:r>
            <a:endParaRPr lang="en-US" sz="1800" dirty="0"/>
          </a:p>
        </p:txBody>
      </p:sp>
    </p:spTree>
    <p:extLst>
      <p:ext uri="{BB962C8B-B14F-4D97-AF65-F5344CB8AC3E}">
        <p14:creationId xmlns:p14="http://schemas.microsoft.com/office/powerpoint/2010/main" val="1796498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51">
            <a:extLst>
              <a:ext uri="{FF2B5EF4-FFF2-40B4-BE49-F238E27FC236}">
                <a16:creationId xmlns:a16="http://schemas.microsoft.com/office/drawing/2014/main" id="{1DCECA6D-996A-491F-9000-A1C6DDAB3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Pen placed on top of a signature line">
            <a:extLst>
              <a:ext uri="{FF2B5EF4-FFF2-40B4-BE49-F238E27FC236}">
                <a16:creationId xmlns:a16="http://schemas.microsoft.com/office/drawing/2014/main" id="{E9FD9F60-77E9-D31F-FF9C-61C130932963}"/>
              </a:ext>
            </a:extLst>
          </p:cNvPr>
          <p:cNvPicPr>
            <a:picLocks noChangeAspect="1"/>
          </p:cNvPicPr>
          <p:nvPr/>
        </p:nvPicPr>
        <p:blipFill rotWithShape="1">
          <a:blip r:embed="rId2"/>
          <a:srcRect r="-1" b="15728"/>
          <a:stretch/>
        </p:blipFill>
        <p:spPr>
          <a:xfrm>
            <a:off x="20" y="227"/>
            <a:ext cx="12191675" cy="6858000"/>
          </a:xfrm>
          <a:prstGeom prst="rect">
            <a:avLst/>
          </a:prstGeom>
        </p:spPr>
      </p:pic>
      <p:sp>
        <p:nvSpPr>
          <p:cNvPr id="93" name="Rectangle 53">
            <a:extLst>
              <a:ext uri="{FF2B5EF4-FFF2-40B4-BE49-F238E27FC236}">
                <a16:creationId xmlns:a16="http://schemas.microsoft.com/office/drawing/2014/main" id="{71B9E7F2-705C-4516-9EC3-E4E766F29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4760" y="0"/>
            <a:ext cx="6917240" cy="6858000"/>
          </a:xfrm>
          <a:prstGeom prst="rect">
            <a:avLst/>
          </a:prstGeom>
          <a:solidFill>
            <a:srgbClr val="00000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55">
            <a:extLst>
              <a:ext uri="{FF2B5EF4-FFF2-40B4-BE49-F238E27FC236}">
                <a16:creationId xmlns:a16="http://schemas.microsoft.com/office/drawing/2014/main" id="{94D407F9-E967-4A7C-ABD7-F02C785FD5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57" name="Freeform 5">
              <a:extLst>
                <a:ext uri="{FF2B5EF4-FFF2-40B4-BE49-F238E27FC236}">
                  <a16:creationId xmlns:a16="http://schemas.microsoft.com/office/drawing/2014/main" id="{3DF9C388-FC8A-45A4-A408-A212E6E13D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6">
              <a:extLst>
                <a:ext uri="{FF2B5EF4-FFF2-40B4-BE49-F238E27FC236}">
                  <a16:creationId xmlns:a16="http://schemas.microsoft.com/office/drawing/2014/main" id="{F7607279-0070-4A91-B096-F20D4BE745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7">
              <a:extLst>
                <a:ext uri="{FF2B5EF4-FFF2-40B4-BE49-F238E27FC236}">
                  <a16:creationId xmlns:a16="http://schemas.microsoft.com/office/drawing/2014/main" id="{9BF3ED43-9007-484E-9C1D-149764271E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8">
              <a:extLst>
                <a:ext uri="{FF2B5EF4-FFF2-40B4-BE49-F238E27FC236}">
                  <a16:creationId xmlns:a16="http://schemas.microsoft.com/office/drawing/2014/main" id="{2F1D4685-22BB-4258-9723-E205A6D086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9">
              <a:extLst>
                <a:ext uri="{FF2B5EF4-FFF2-40B4-BE49-F238E27FC236}">
                  <a16:creationId xmlns:a16="http://schemas.microsoft.com/office/drawing/2014/main" id="{ADA3DD5F-22A5-4E26-B496-48BA3C2959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10">
              <a:extLst>
                <a:ext uri="{FF2B5EF4-FFF2-40B4-BE49-F238E27FC236}">
                  <a16:creationId xmlns:a16="http://schemas.microsoft.com/office/drawing/2014/main" id="{278CB988-737A-4B25-9D27-A302E2935C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11">
              <a:extLst>
                <a:ext uri="{FF2B5EF4-FFF2-40B4-BE49-F238E27FC236}">
                  <a16:creationId xmlns:a16="http://schemas.microsoft.com/office/drawing/2014/main" id="{2BD577E3-B807-4C27-827A-F67AF7717D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12">
              <a:extLst>
                <a:ext uri="{FF2B5EF4-FFF2-40B4-BE49-F238E27FC236}">
                  <a16:creationId xmlns:a16="http://schemas.microsoft.com/office/drawing/2014/main" id="{A5172FC1-C96D-49CF-94B5-C9F10E154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13">
              <a:extLst>
                <a:ext uri="{FF2B5EF4-FFF2-40B4-BE49-F238E27FC236}">
                  <a16:creationId xmlns:a16="http://schemas.microsoft.com/office/drawing/2014/main" id="{B866A937-A7D1-4172-990E-5DD1D713DA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14">
              <a:extLst>
                <a:ext uri="{FF2B5EF4-FFF2-40B4-BE49-F238E27FC236}">
                  <a16:creationId xmlns:a16="http://schemas.microsoft.com/office/drawing/2014/main" id="{96D52ADC-C82E-4210-8CE1-6FB4D8823B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15">
              <a:extLst>
                <a:ext uri="{FF2B5EF4-FFF2-40B4-BE49-F238E27FC236}">
                  <a16:creationId xmlns:a16="http://schemas.microsoft.com/office/drawing/2014/main" id="{A323351A-B9A8-4629-9C0A-6D19DE4B45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16">
              <a:extLst>
                <a:ext uri="{FF2B5EF4-FFF2-40B4-BE49-F238E27FC236}">
                  <a16:creationId xmlns:a16="http://schemas.microsoft.com/office/drawing/2014/main" id="{A533B1E1-5874-4F6E-95E1-34DD4FB7AA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17">
              <a:extLst>
                <a:ext uri="{FF2B5EF4-FFF2-40B4-BE49-F238E27FC236}">
                  <a16:creationId xmlns:a16="http://schemas.microsoft.com/office/drawing/2014/main" id="{1DEBD598-B4EF-4F00-869C-7EC7C94F3A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18">
              <a:extLst>
                <a:ext uri="{FF2B5EF4-FFF2-40B4-BE49-F238E27FC236}">
                  <a16:creationId xmlns:a16="http://schemas.microsoft.com/office/drawing/2014/main" id="{C4A09323-8C8A-4684-96DD-FA95EB298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Freeform 19">
              <a:extLst>
                <a:ext uri="{FF2B5EF4-FFF2-40B4-BE49-F238E27FC236}">
                  <a16:creationId xmlns:a16="http://schemas.microsoft.com/office/drawing/2014/main" id="{67FB5D8A-E60A-498F-86EF-0E8859B392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20">
              <a:extLst>
                <a:ext uri="{FF2B5EF4-FFF2-40B4-BE49-F238E27FC236}">
                  <a16:creationId xmlns:a16="http://schemas.microsoft.com/office/drawing/2014/main" id="{A6F733EF-C4C3-4EDD-9243-0DBF15A7E2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Freeform 21">
              <a:extLst>
                <a:ext uri="{FF2B5EF4-FFF2-40B4-BE49-F238E27FC236}">
                  <a16:creationId xmlns:a16="http://schemas.microsoft.com/office/drawing/2014/main" id="{2138D957-6D1F-4B4C-97A4-3051A18F21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22">
              <a:extLst>
                <a:ext uri="{FF2B5EF4-FFF2-40B4-BE49-F238E27FC236}">
                  <a16:creationId xmlns:a16="http://schemas.microsoft.com/office/drawing/2014/main" id="{16A32565-55A7-4545-BD5E-54FED7D005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23">
              <a:extLst>
                <a:ext uri="{FF2B5EF4-FFF2-40B4-BE49-F238E27FC236}">
                  <a16:creationId xmlns:a16="http://schemas.microsoft.com/office/drawing/2014/main" id="{21579139-5196-420E-9427-874C3EFBDD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24">
              <a:extLst>
                <a:ext uri="{FF2B5EF4-FFF2-40B4-BE49-F238E27FC236}">
                  <a16:creationId xmlns:a16="http://schemas.microsoft.com/office/drawing/2014/main" id="{D1B2C7F4-5F3A-49F5-A1CF-88FA1DCF6F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25">
              <a:extLst>
                <a:ext uri="{FF2B5EF4-FFF2-40B4-BE49-F238E27FC236}">
                  <a16:creationId xmlns:a16="http://schemas.microsoft.com/office/drawing/2014/main" id="{E2CE0B70-3DD1-4A22-B05B-8A70A3372D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98" name="Group 78">
            <a:extLst>
              <a:ext uri="{FF2B5EF4-FFF2-40B4-BE49-F238E27FC236}">
                <a16:creationId xmlns:a16="http://schemas.microsoft.com/office/drawing/2014/main" id="{96B6439A-6986-4ED1-9F17-A87907F277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80" name="Rectangle 79">
              <a:extLst>
                <a:ext uri="{FF2B5EF4-FFF2-40B4-BE49-F238E27FC236}">
                  <a16:creationId xmlns:a16="http://schemas.microsoft.com/office/drawing/2014/main" id="{4A416F24-F780-43FB-BC89-F41CC5802D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Isosceles Triangle 22">
              <a:extLst>
                <a:ext uri="{FF2B5EF4-FFF2-40B4-BE49-F238E27FC236}">
                  <a16:creationId xmlns:a16="http://schemas.microsoft.com/office/drawing/2014/main" id="{DCD7711F-E8FC-4082-92BC-F6FCB1190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5C39E810-7538-48FC-A39E-D8DD2EBCBF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3A5A0A1D-9FB6-5615-E357-D3D995952797}"/>
              </a:ext>
            </a:extLst>
          </p:cNvPr>
          <p:cNvSpPr>
            <a:spLocks noGrp="1"/>
          </p:cNvSpPr>
          <p:nvPr>
            <p:ph type="title"/>
          </p:nvPr>
        </p:nvSpPr>
        <p:spPr>
          <a:xfrm>
            <a:off x="888631" y="2358391"/>
            <a:ext cx="3498979" cy="2353035"/>
          </a:xfrm>
        </p:spPr>
        <p:txBody>
          <a:bodyPr vert="horz" lIns="228600" tIns="228600" rIns="228600" bIns="228600" rtlCol="0" anchor="ctr">
            <a:normAutofit/>
          </a:bodyPr>
          <a:lstStyle/>
          <a:p>
            <a:r>
              <a:rPr lang="en-US"/>
              <a:t>REQUESTING</a:t>
            </a:r>
            <a:br>
              <a:rPr lang="en-US"/>
            </a:br>
            <a:r>
              <a:rPr lang="en-US"/>
              <a:t>TRANSCRIPTS</a:t>
            </a:r>
          </a:p>
        </p:txBody>
      </p:sp>
      <p:sp>
        <p:nvSpPr>
          <p:cNvPr id="4" name="TextBox 3">
            <a:extLst>
              <a:ext uri="{FF2B5EF4-FFF2-40B4-BE49-F238E27FC236}">
                <a16:creationId xmlns:a16="http://schemas.microsoft.com/office/drawing/2014/main" id="{2AAA5D85-0887-2F40-7B77-C5E2C0C719B9}"/>
              </a:ext>
            </a:extLst>
          </p:cNvPr>
          <p:cNvSpPr txBox="1"/>
          <p:nvPr/>
        </p:nvSpPr>
        <p:spPr>
          <a:xfrm>
            <a:off x="6089649" y="803186"/>
            <a:ext cx="5310672" cy="524862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120000"/>
              </a:lnSpc>
              <a:spcAft>
                <a:spcPts val="600"/>
              </a:spcAft>
              <a:buClr>
                <a:schemeClr val="accent1"/>
              </a:buClr>
              <a:buSzPct val="110000"/>
              <a:buFont typeface="Wingdings" panose="05000000000000000000" pitchFamily="2" charset="2"/>
              <a:buChar char="§"/>
            </a:pPr>
            <a:r>
              <a:rPr lang="en-US" sz="2800" dirty="0">
                <a:solidFill>
                  <a:srgbClr val="FFFFFE"/>
                </a:solidFill>
              </a:rPr>
              <a:t>Transcript request forms are available in counseling office</a:t>
            </a:r>
          </a:p>
          <a:p>
            <a:pPr indent="-228600">
              <a:lnSpc>
                <a:spcPct val="120000"/>
              </a:lnSpc>
              <a:spcAft>
                <a:spcPts val="600"/>
              </a:spcAft>
              <a:buClr>
                <a:schemeClr val="accent1"/>
              </a:buClr>
              <a:buSzPct val="110000"/>
              <a:buFont typeface="Wingdings" panose="05000000000000000000" pitchFamily="2" charset="2"/>
              <a:buChar char="§"/>
            </a:pPr>
            <a:r>
              <a:rPr lang="en-US" sz="2800" dirty="0">
                <a:solidFill>
                  <a:srgbClr val="FFFFFE"/>
                </a:solidFill>
              </a:rPr>
              <a:t>Email (verify that email address will accept transcripts) </a:t>
            </a:r>
          </a:p>
          <a:p>
            <a:pPr indent="-228600">
              <a:lnSpc>
                <a:spcPct val="120000"/>
              </a:lnSpc>
              <a:spcAft>
                <a:spcPts val="600"/>
              </a:spcAft>
              <a:buClr>
                <a:schemeClr val="accent1"/>
              </a:buClr>
              <a:buSzPct val="110000"/>
              <a:buFont typeface="Wingdings" panose="05000000000000000000" pitchFamily="2" charset="2"/>
              <a:buChar char="§"/>
            </a:pPr>
            <a:r>
              <a:rPr lang="en-US" sz="2800" dirty="0">
                <a:solidFill>
                  <a:srgbClr val="FFFFFE"/>
                </a:solidFill>
              </a:rPr>
              <a:t>Academy Schools (West Point, Air Force Academy, Citadel- all have lengthy packets...start early)  </a:t>
            </a:r>
          </a:p>
        </p:txBody>
      </p:sp>
    </p:spTree>
    <p:extLst>
      <p:ext uri="{BB962C8B-B14F-4D97-AF65-F5344CB8AC3E}">
        <p14:creationId xmlns:p14="http://schemas.microsoft.com/office/powerpoint/2010/main" val="414191329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DAF2842-72DA-662D-3DD9-861F9C046EA5}"/>
              </a:ext>
            </a:extLst>
          </p:cNvPr>
          <p:cNvSpPr>
            <a:spLocks noGrp="1"/>
          </p:cNvSpPr>
          <p:nvPr>
            <p:ph type="title"/>
          </p:nvPr>
        </p:nvSpPr>
        <p:spPr>
          <a:xfrm>
            <a:off x="590006" y="2349925"/>
            <a:ext cx="2659608" cy="2456442"/>
          </a:xfrm>
        </p:spPr>
        <p:txBody>
          <a:bodyPr>
            <a:normAutofit/>
          </a:bodyPr>
          <a:lstStyle/>
          <a:p>
            <a:pPr algn="l"/>
            <a:r>
              <a:rPr lang="en-US" sz="2200" b="1" dirty="0">
                <a:ea typeface="Calibri Light"/>
                <a:cs typeface="Calibri Light"/>
              </a:rPr>
              <a:t>REQUESTING RECOMMENDATION LETTERS for scholarships or admissions</a:t>
            </a:r>
            <a:endParaRPr lang="en-US" sz="2200" b="1" dirty="0"/>
          </a:p>
        </p:txBody>
      </p:sp>
      <p:sp>
        <p:nvSpPr>
          <p:cNvPr id="78" name="Content Placeholder 2">
            <a:extLst>
              <a:ext uri="{FF2B5EF4-FFF2-40B4-BE49-F238E27FC236}">
                <a16:creationId xmlns:a16="http://schemas.microsoft.com/office/drawing/2014/main" id="{6B6EBDF0-67A1-A748-CC73-CA18AEE68148}"/>
              </a:ext>
            </a:extLst>
          </p:cNvPr>
          <p:cNvSpPr>
            <a:spLocks noGrp="1"/>
          </p:cNvSpPr>
          <p:nvPr>
            <p:ph idx="1"/>
          </p:nvPr>
        </p:nvSpPr>
        <p:spPr>
          <a:xfrm>
            <a:off x="4846319" y="1111249"/>
            <a:ext cx="6554001" cy="4635503"/>
          </a:xfrm>
        </p:spPr>
        <p:txBody>
          <a:bodyPr vert="horz" lIns="91440" tIns="45720" rIns="91440" bIns="45720" rtlCol="0" anchor="ctr">
            <a:noAutofit/>
          </a:bodyPr>
          <a:lstStyle/>
          <a:p>
            <a:r>
              <a:rPr lang="en-US" sz="2400" dirty="0">
                <a:ea typeface="+mn-lt"/>
                <a:cs typeface="+mn-lt"/>
              </a:rPr>
              <a:t>Letter of Recommendation from Teacher or Counselor </a:t>
            </a:r>
            <a:endParaRPr lang="en-US" sz="2400"/>
          </a:p>
          <a:p>
            <a:r>
              <a:rPr lang="en-US" sz="2400" dirty="0">
                <a:ea typeface="+mn-lt"/>
                <a:cs typeface="+mn-lt"/>
              </a:rPr>
              <a:t>◼Submit a resume including activities, volunteer work, clubs, etc. (the more details you give the better )</a:t>
            </a:r>
            <a:endParaRPr lang="en-US" sz="2400"/>
          </a:p>
          <a:p>
            <a:r>
              <a:rPr lang="en-US" sz="2400" dirty="0">
                <a:ea typeface="+mn-lt"/>
                <a:cs typeface="+mn-lt"/>
              </a:rPr>
              <a:t>Ask early- 10 business days minimum, this will allow the recommender time to write the best recommendation</a:t>
            </a:r>
            <a:endParaRPr lang="en-US" sz="2400"/>
          </a:p>
          <a:p>
            <a:r>
              <a:rPr lang="en-US" sz="2400" dirty="0">
                <a:ea typeface="+mn-lt"/>
                <a:cs typeface="+mn-lt"/>
              </a:rPr>
              <a:t>Not all colleges require recommendations.  Check college website for admission requirements.</a:t>
            </a:r>
            <a:endParaRPr lang="en-US" sz="2400" dirty="0"/>
          </a:p>
          <a:p>
            <a:endParaRPr lang="en-US"/>
          </a:p>
        </p:txBody>
      </p:sp>
    </p:spTree>
    <p:extLst>
      <p:ext uri="{BB962C8B-B14F-4D97-AF65-F5344CB8AC3E}">
        <p14:creationId xmlns:p14="http://schemas.microsoft.com/office/powerpoint/2010/main" val="2801064332"/>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7"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9399D0-2C59-EA59-8097-BA8330389E3E}"/>
              </a:ext>
            </a:extLst>
          </p:cNvPr>
          <p:cNvSpPr>
            <a:spLocks noGrp="1"/>
          </p:cNvSpPr>
          <p:nvPr>
            <p:ph type="title"/>
          </p:nvPr>
        </p:nvSpPr>
        <p:spPr>
          <a:xfrm>
            <a:off x="645459" y="960120"/>
            <a:ext cx="3865695" cy="4171278"/>
          </a:xfrm>
        </p:spPr>
        <p:txBody>
          <a:bodyPr>
            <a:normAutofit/>
          </a:bodyPr>
          <a:lstStyle/>
          <a:p>
            <a:pPr algn="r"/>
            <a:endParaRPr lang="en-US" sz="4400">
              <a:solidFill>
                <a:schemeClr val="tx1"/>
              </a:solidFill>
              <a:latin typeface="Verdana Pro"/>
              <a:ea typeface="+mj-lt"/>
              <a:cs typeface="+mj-lt"/>
            </a:endParaRPr>
          </a:p>
          <a:p>
            <a:pPr algn="r"/>
            <a:r>
              <a:rPr lang="en-US" sz="4400">
                <a:solidFill>
                  <a:schemeClr val="tx1"/>
                </a:solidFill>
                <a:latin typeface="Verdana Pro"/>
                <a:ea typeface="+mj-lt"/>
                <a:cs typeface="+mj-lt"/>
              </a:rPr>
              <a:t>HOW DO COLLEGES DETERMINE </a:t>
            </a:r>
            <a:endParaRPr lang="en-US" sz="4400">
              <a:solidFill>
                <a:schemeClr val="tx1"/>
              </a:solidFill>
              <a:latin typeface="Verdana Pro"/>
              <a:cs typeface="Calibri Light"/>
            </a:endParaRPr>
          </a:p>
          <a:p>
            <a:pPr algn="r"/>
            <a:r>
              <a:rPr lang="en-US" sz="4400">
                <a:solidFill>
                  <a:schemeClr val="tx1"/>
                </a:solidFill>
                <a:latin typeface="Verdana Pro"/>
                <a:ea typeface="+mj-lt"/>
                <a:cs typeface="+mj-lt"/>
              </a:rPr>
              <a:t>WHO GETS </a:t>
            </a:r>
            <a:br>
              <a:rPr lang="en-US" sz="4400">
                <a:solidFill>
                  <a:schemeClr val="tx1"/>
                </a:solidFill>
                <a:latin typeface="Verdana Pro"/>
                <a:ea typeface="+mj-lt"/>
                <a:cs typeface="+mj-lt"/>
              </a:rPr>
            </a:br>
            <a:r>
              <a:rPr lang="en-US" sz="4400">
                <a:solidFill>
                  <a:schemeClr val="tx1"/>
                </a:solidFill>
                <a:latin typeface="Verdana Pro"/>
                <a:ea typeface="+mj-lt"/>
                <a:cs typeface="+mj-lt"/>
              </a:rPr>
              <a:t>ACCEPTED?</a:t>
            </a:r>
            <a:endParaRPr lang="en-US" sz="4400" b="1">
              <a:solidFill>
                <a:schemeClr val="tx1"/>
              </a:solidFill>
              <a:cs typeface="Calibri Light"/>
            </a:endParaRPr>
          </a:p>
        </p:txBody>
      </p:sp>
      <p:cxnSp>
        <p:nvCxnSpPr>
          <p:cNvPr id="9"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graphicFrame>
        <p:nvGraphicFramePr>
          <p:cNvPr id="34" name="Content Placeholder 2">
            <a:extLst>
              <a:ext uri="{FF2B5EF4-FFF2-40B4-BE49-F238E27FC236}">
                <a16:creationId xmlns:a16="http://schemas.microsoft.com/office/drawing/2014/main" id="{21AF6825-9233-C0C9-7026-0FBC8B8BC846}"/>
              </a:ext>
            </a:extLst>
          </p:cNvPr>
          <p:cNvGraphicFramePr>
            <a:graphicFrameLocks noGrp="1"/>
          </p:cNvGraphicFramePr>
          <p:nvPr>
            <p:ph idx="1"/>
          </p:nvPr>
        </p:nvGraphicFramePr>
        <p:xfrm>
          <a:off x="4983164" y="1592723"/>
          <a:ext cx="5511800" cy="4056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026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2B7DA-FF53-406D-8072-EB55F8C53DA4}"/>
              </a:ext>
            </a:extLst>
          </p:cNvPr>
          <p:cNvSpPr>
            <a:spLocks noGrp="1"/>
          </p:cNvSpPr>
          <p:nvPr>
            <p:ph type="title"/>
          </p:nvPr>
        </p:nvSpPr>
        <p:spPr/>
        <p:txBody>
          <a:bodyPr>
            <a:normAutofit/>
          </a:bodyPr>
          <a:lstStyle/>
          <a:p>
            <a:r>
              <a:rPr lang="en-US" sz="5400" b="1">
                <a:solidFill>
                  <a:srgbClr val="0070C0"/>
                </a:solidFill>
                <a:cs typeface="Calibri Light"/>
              </a:rPr>
              <a:t>COLLEGE FUNDING</a:t>
            </a:r>
            <a:endParaRPr lang="en-US" sz="5400" b="1">
              <a:solidFill>
                <a:srgbClr val="0070C0"/>
              </a:solidFill>
            </a:endParaRPr>
          </a:p>
        </p:txBody>
      </p:sp>
      <p:graphicFrame>
        <p:nvGraphicFramePr>
          <p:cNvPr id="5" name="Content Placeholder 2">
            <a:extLst>
              <a:ext uri="{FF2B5EF4-FFF2-40B4-BE49-F238E27FC236}">
                <a16:creationId xmlns:a16="http://schemas.microsoft.com/office/drawing/2014/main" id="{CA9F55EF-D7A9-78DD-BC6F-C7ADB2F3CDC1}"/>
              </a:ext>
            </a:extLst>
          </p:cNvPr>
          <p:cNvGraphicFramePr>
            <a:graphicFrameLocks noGrp="1"/>
          </p:cNvGraphicFramePr>
          <p:nvPr>
            <p:ph idx="1"/>
          </p:nvPr>
        </p:nvGraphicFramePr>
        <p:xfrm>
          <a:off x="5118447" y="803186"/>
          <a:ext cx="6281873" cy="5248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4981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10">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CBB3CF4-1FCF-B776-FEF9-3364B0BE3859}"/>
              </a:ext>
            </a:extLst>
          </p:cNvPr>
          <p:cNvSpPr>
            <a:spLocks noGrp="1"/>
          </p:cNvSpPr>
          <p:nvPr>
            <p:ph type="title"/>
          </p:nvPr>
        </p:nvSpPr>
        <p:spPr>
          <a:xfrm>
            <a:off x="7269686" y="795527"/>
            <a:ext cx="4123738" cy="1433323"/>
          </a:xfrm>
        </p:spPr>
        <p:txBody>
          <a:bodyPr>
            <a:normAutofit/>
          </a:bodyPr>
          <a:lstStyle/>
          <a:p>
            <a:pPr algn="l"/>
            <a:r>
              <a:rPr lang="en-US" sz="3600" b="1" dirty="0">
                <a:solidFill>
                  <a:schemeClr val="tx2"/>
                </a:solidFill>
                <a:latin typeface="Sitka Heading"/>
                <a:cs typeface="Calibri Light"/>
              </a:rPr>
              <a:t>SCHOLARSHIPS</a:t>
            </a:r>
            <a:endParaRPr lang="en-US" sz="3600" b="1" dirty="0">
              <a:solidFill>
                <a:schemeClr val="tx2"/>
              </a:solidFill>
              <a:latin typeface="Sitka Heading"/>
            </a:endParaRPr>
          </a:p>
        </p:txBody>
      </p:sp>
      <p:sp>
        <p:nvSpPr>
          <p:cNvPr id="8" name="Rectangle 33">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FF421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D5064330-7148-04BD-60F2-739A4F4E8CC1}"/>
              </a:ext>
            </a:extLst>
          </p:cNvPr>
          <p:cNvPicPr>
            <a:picLocks noChangeAspect="1"/>
          </p:cNvPicPr>
          <p:nvPr/>
        </p:nvPicPr>
        <p:blipFill rotWithShape="1">
          <a:blip r:embed="rId2"/>
          <a:srcRect r="6036"/>
          <a:stretch/>
        </p:blipFill>
        <p:spPr>
          <a:xfrm>
            <a:off x="972115" y="960214"/>
            <a:ext cx="5641848" cy="4919472"/>
          </a:xfrm>
          <a:prstGeom prst="rect">
            <a:avLst/>
          </a:prstGeom>
          <a:ln w="12700">
            <a:noFill/>
          </a:ln>
        </p:spPr>
      </p:pic>
      <p:sp>
        <p:nvSpPr>
          <p:cNvPr id="3" name="Content Placeholder 2">
            <a:extLst>
              <a:ext uri="{FF2B5EF4-FFF2-40B4-BE49-F238E27FC236}">
                <a16:creationId xmlns:a16="http://schemas.microsoft.com/office/drawing/2014/main" id="{B20E64F3-EE41-B7D9-F99A-04BD22F6124C}"/>
              </a:ext>
            </a:extLst>
          </p:cNvPr>
          <p:cNvSpPr>
            <a:spLocks noGrp="1"/>
          </p:cNvSpPr>
          <p:nvPr>
            <p:ph idx="1"/>
          </p:nvPr>
        </p:nvSpPr>
        <p:spPr>
          <a:xfrm>
            <a:off x="7265063" y="2625935"/>
            <a:ext cx="4113984" cy="3433822"/>
          </a:xfrm>
        </p:spPr>
        <p:txBody>
          <a:bodyPr vert="horz" lIns="91440" tIns="45720" rIns="91440" bIns="45720" rtlCol="0" anchor="ctr">
            <a:noAutofit/>
          </a:bodyPr>
          <a:lstStyle/>
          <a:p>
            <a:pPr>
              <a:buClr>
                <a:srgbClr val="FF4214"/>
              </a:buClr>
            </a:pPr>
            <a:r>
              <a:rPr lang="en-US" sz="2400" dirty="0">
                <a:ea typeface="+mn-lt"/>
                <a:cs typeface="+mn-lt"/>
              </a:rPr>
              <a:t>There is no magic pot of money at the end of the rainbow</a:t>
            </a:r>
            <a:endParaRPr lang="en-US" sz="2400"/>
          </a:p>
          <a:p>
            <a:pPr>
              <a:buClr>
                <a:srgbClr val="FF4214"/>
              </a:buClr>
            </a:pPr>
            <a:r>
              <a:rPr lang="en-US" sz="2400" dirty="0">
                <a:ea typeface="+mn-lt"/>
                <a:cs typeface="+mn-lt"/>
              </a:rPr>
              <a:t>Applying for scholarships</a:t>
            </a:r>
            <a:endParaRPr lang="en-US" sz="2400"/>
          </a:p>
          <a:p>
            <a:pPr lvl="1">
              <a:buClr>
                <a:srgbClr val="FF4214"/>
              </a:buClr>
            </a:pPr>
            <a:r>
              <a:rPr lang="en-US" sz="2400" dirty="0">
                <a:ea typeface="+mn-lt"/>
                <a:cs typeface="+mn-lt"/>
              </a:rPr>
              <a:t>◼Takes time</a:t>
            </a:r>
            <a:endParaRPr lang="en-US" sz="2400"/>
          </a:p>
          <a:p>
            <a:pPr lvl="1">
              <a:buClr>
                <a:srgbClr val="FF4214"/>
              </a:buClr>
            </a:pPr>
            <a:r>
              <a:rPr lang="en-US" sz="2400" dirty="0">
                <a:ea typeface="+mn-lt"/>
                <a:cs typeface="+mn-lt"/>
              </a:rPr>
              <a:t>◼Thorough Research </a:t>
            </a:r>
            <a:endParaRPr lang="en-US" sz="2400"/>
          </a:p>
          <a:p>
            <a:pPr lvl="1">
              <a:buClr>
                <a:srgbClr val="FF4214"/>
              </a:buClr>
            </a:pPr>
            <a:r>
              <a:rPr lang="en-US" sz="2400" dirty="0">
                <a:ea typeface="+mn-lt"/>
                <a:cs typeface="+mn-lt"/>
              </a:rPr>
              <a:t>◼Diligent effort </a:t>
            </a:r>
            <a:endParaRPr lang="en-US" sz="2400" dirty="0"/>
          </a:p>
          <a:p>
            <a:pPr>
              <a:buClr>
                <a:srgbClr val="FF4214"/>
              </a:buClr>
            </a:pPr>
            <a:endParaRPr lang="en-US"/>
          </a:p>
        </p:txBody>
      </p:sp>
    </p:spTree>
    <p:extLst>
      <p:ext uri="{BB962C8B-B14F-4D97-AF65-F5344CB8AC3E}">
        <p14:creationId xmlns:p14="http://schemas.microsoft.com/office/powerpoint/2010/main" val="2364494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8E3421-6FDF-8CA5-89E2-C18E797E2B5B}"/>
              </a:ext>
            </a:extLst>
          </p:cNvPr>
          <p:cNvSpPr>
            <a:spLocks noGrp="1"/>
          </p:cNvSpPr>
          <p:nvPr>
            <p:ph type="title"/>
          </p:nvPr>
        </p:nvSpPr>
        <p:spPr>
          <a:xfrm>
            <a:off x="2880485" y="841375"/>
            <a:ext cx="6230857" cy="1230570"/>
          </a:xfrm>
        </p:spPr>
        <p:txBody>
          <a:bodyPr anchor="t">
            <a:normAutofit/>
          </a:bodyPr>
          <a:lstStyle/>
          <a:p>
            <a:pPr algn="l"/>
            <a:r>
              <a:rPr lang="en-US" sz="3600">
                <a:solidFill>
                  <a:schemeClr val="accent1"/>
                </a:solidFill>
                <a:latin typeface="Calibri"/>
                <a:cs typeface="Calibri Light"/>
              </a:rPr>
              <a:t>FINDING SCHOLARSHIPS</a:t>
            </a:r>
            <a:endParaRPr lang="en-US" sz="3600">
              <a:solidFill>
                <a:schemeClr val="accent1"/>
              </a:solidFill>
              <a:latin typeface="Calibri"/>
            </a:endParaRP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4" name="Content Placeholder 2">
            <a:extLst>
              <a:ext uri="{FF2B5EF4-FFF2-40B4-BE49-F238E27FC236}">
                <a16:creationId xmlns:a16="http://schemas.microsoft.com/office/drawing/2014/main" id="{D0441EAF-F01A-42CB-8832-775898D4A12E}"/>
              </a:ext>
            </a:extLst>
          </p:cNvPr>
          <p:cNvSpPr>
            <a:spLocks noGrp="1"/>
          </p:cNvSpPr>
          <p:nvPr>
            <p:ph idx="1"/>
          </p:nvPr>
        </p:nvSpPr>
        <p:spPr>
          <a:xfrm>
            <a:off x="2880487" y="1645197"/>
            <a:ext cx="6123783" cy="4406611"/>
          </a:xfrm>
        </p:spPr>
        <p:txBody>
          <a:bodyPr vert="horz" lIns="91440" tIns="45720" rIns="91440" bIns="45720" rtlCol="0" anchor="t">
            <a:noAutofit/>
          </a:bodyPr>
          <a:lstStyle/>
          <a:p>
            <a:r>
              <a:rPr lang="en-US" sz="2400" dirty="0">
                <a:ea typeface="+mn-lt"/>
                <a:cs typeface="+mn-lt"/>
              </a:rPr>
              <a:t>Search engines</a:t>
            </a:r>
            <a:endParaRPr lang="en-US" sz="2400"/>
          </a:p>
          <a:p>
            <a:pPr lvl="1"/>
            <a:r>
              <a:rPr lang="en-US" sz="2400" dirty="0">
                <a:ea typeface="+mn-lt"/>
                <a:cs typeface="+mn-lt"/>
              </a:rPr>
              <a:t>◼Fastweb.com</a:t>
            </a:r>
            <a:endParaRPr lang="en-US" sz="2400"/>
          </a:p>
          <a:p>
            <a:pPr lvl="1"/>
            <a:r>
              <a:rPr lang="en-US" sz="2400" dirty="0">
                <a:ea typeface="+mn-lt"/>
                <a:cs typeface="+mn-lt"/>
              </a:rPr>
              <a:t>◼Cappex.com</a:t>
            </a:r>
            <a:endParaRPr lang="en-US" sz="2400"/>
          </a:p>
          <a:p>
            <a:pPr lvl="1"/>
            <a:r>
              <a:rPr lang="en-US" sz="2400" dirty="0">
                <a:ea typeface="+mn-lt"/>
                <a:cs typeface="+mn-lt"/>
              </a:rPr>
              <a:t>◼Meritaid.com</a:t>
            </a:r>
            <a:endParaRPr lang="en-US" sz="2400"/>
          </a:p>
          <a:p>
            <a:pPr lvl="1"/>
            <a:r>
              <a:rPr lang="en-US" sz="2400" dirty="0">
                <a:ea typeface="+mn-lt"/>
                <a:cs typeface="+mn-lt"/>
              </a:rPr>
              <a:t>◼Scholarships.com</a:t>
            </a:r>
            <a:endParaRPr lang="en-US" sz="2400"/>
          </a:p>
          <a:p>
            <a:r>
              <a:rPr lang="en-US" sz="2400" dirty="0">
                <a:ea typeface="+mn-lt"/>
                <a:cs typeface="+mn-lt"/>
              </a:rPr>
              <a:t>School Website, School Counseling office, Major Clarity</a:t>
            </a:r>
            <a:endParaRPr lang="en-US" sz="2400"/>
          </a:p>
          <a:p>
            <a:r>
              <a:rPr lang="en-US" sz="2400" dirty="0">
                <a:ea typeface="+mn-lt"/>
                <a:cs typeface="+mn-lt"/>
              </a:rPr>
              <a:t>Contact Bank, Insurance, Church, Parent Employer, Student Employer</a:t>
            </a:r>
            <a:endParaRPr lang="en-US" sz="2400"/>
          </a:p>
          <a:p>
            <a:r>
              <a:rPr lang="en-US" sz="2400" dirty="0">
                <a:ea typeface="+mn-lt"/>
                <a:cs typeface="+mn-lt"/>
              </a:rPr>
              <a:t>College Website once accepted</a:t>
            </a:r>
            <a:endParaRPr lang="en-US" sz="2400" dirty="0"/>
          </a:p>
          <a:p>
            <a:endParaRPr lang="en-US" sz="1600"/>
          </a:p>
        </p:txBody>
      </p:sp>
    </p:spTree>
    <p:extLst>
      <p:ext uri="{BB962C8B-B14F-4D97-AF65-F5344CB8AC3E}">
        <p14:creationId xmlns:p14="http://schemas.microsoft.com/office/powerpoint/2010/main" val="3809133978"/>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8E3421-6FDF-8CA5-89E2-C18E797E2B5B}"/>
              </a:ext>
            </a:extLst>
          </p:cNvPr>
          <p:cNvSpPr>
            <a:spLocks noGrp="1"/>
          </p:cNvSpPr>
          <p:nvPr>
            <p:ph type="title"/>
          </p:nvPr>
        </p:nvSpPr>
        <p:spPr>
          <a:xfrm>
            <a:off x="2880485" y="841375"/>
            <a:ext cx="6230857" cy="1230570"/>
          </a:xfrm>
        </p:spPr>
        <p:txBody>
          <a:bodyPr anchor="t">
            <a:normAutofit fontScale="90000"/>
          </a:bodyPr>
          <a:lstStyle/>
          <a:p>
            <a:pPr algn="l"/>
            <a:r>
              <a:rPr lang="en-US" sz="3600" dirty="0">
                <a:solidFill>
                  <a:schemeClr val="accent1"/>
                </a:solidFill>
                <a:latin typeface="Calibri"/>
                <a:cs typeface="Calibri Light"/>
              </a:rPr>
              <a:t>TENNESSEE HOPE SCHOLARSHIP  (award info)</a:t>
            </a:r>
            <a:endParaRPr lang="en-US" sz="3600" dirty="0">
              <a:solidFill>
                <a:schemeClr val="accent1"/>
              </a:solidFill>
              <a:latin typeface="Calibri"/>
            </a:endParaRP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4" name="Content Placeholder 2">
            <a:extLst>
              <a:ext uri="{FF2B5EF4-FFF2-40B4-BE49-F238E27FC236}">
                <a16:creationId xmlns:a16="http://schemas.microsoft.com/office/drawing/2014/main" id="{D0441EAF-F01A-42CB-8832-775898D4A12E}"/>
              </a:ext>
            </a:extLst>
          </p:cNvPr>
          <p:cNvSpPr>
            <a:spLocks noGrp="1"/>
          </p:cNvSpPr>
          <p:nvPr>
            <p:ph idx="1"/>
          </p:nvPr>
        </p:nvSpPr>
        <p:spPr>
          <a:xfrm>
            <a:off x="2880487" y="1645197"/>
            <a:ext cx="6123783" cy="4406611"/>
          </a:xfrm>
        </p:spPr>
        <p:txBody>
          <a:bodyPr vert="horz" lIns="91440" tIns="45720" rIns="91440" bIns="45720" rtlCol="0" anchor="t">
            <a:noAutofit/>
          </a:bodyPr>
          <a:lstStyle/>
          <a:p>
            <a:endParaRPr lang="en-US" sz="2400" dirty="0"/>
          </a:p>
          <a:p>
            <a:endParaRPr lang="en-US" sz="1600"/>
          </a:p>
        </p:txBody>
      </p:sp>
      <p:sp>
        <p:nvSpPr>
          <p:cNvPr id="3" name="TextBox 2">
            <a:extLst>
              <a:ext uri="{FF2B5EF4-FFF2-40B4-BE49-F238E27FC236}">
                <a16:creationId xmlns:a16="http://schemas.microsoft.com/office/drawing/2014/main" id="{CDE3EAF9-67AF-DEAB-B7E1-7A5E88480BFB}"/>
              </a:ext>
            </a:extLst>
          </p:cNvPr>
          <p:cNvSpPr txBox="1"/>
          <p:nvPr/>
        </p:nvSpPr>
        <p:spPr>
          <a:xfrm>
            <a:off x="2884099" y="1848929"/>
            <a:ext cx="7545236"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Four-Year Institutions and two-year institutions with on-campus housing</a:t>
            </a:r>
            <a:r>
              <a:rPr lang="en-US"/>
              <a:t>:</a:t>
            </a:r>
          </a:p>
          <a:p>
            <a:r>
              <a:rPr lang="en-US"/>
              <a:t>Up to </a:t>
            </a:r>
            <a:r>
              <a:rPr lang="en-US" u="sng"/>
              <a:t>$2,250 </a:t>
            </a:r>
            <a:r>
              <a:rPr lang="en-US"/>
              <a:t>per full-time enrollment semester as a freshmen and sophomore; then up to </a:t>
            </a:r>
            <a:r>
              <a:rPr lang="en-US" u="sng"/>
              <a:t>$2,850 </a:t>
            </a:r>
            <a:r>
              <a:rPr lang="en-US"/>
              <a:t>per full-time enrollment semester as a junior and senior</a:t>
            </a:r>
          </a:p>
          <a:p>
            <a:r>
              <a:rPr lang="en-US" b="1"/>
              <a:t>Two-Year Institutions</a:t>
            </a:r>
            <a:r>
              <a:rPr lang="en-US"/>
              <a:t>:</a:t>
            </a:r>
          </a:p>
          <a:p>
            <a:r>
              <a:rPr lang="en-US"/>
              <a:t>Up to </a:t>
            </a:r>
            <a:r>
              <a:rPr lang="en-US" u="sng"/>
              <a:t>$1,600 </a:t>
            </a:r>
            <a:r>
              <a:rPr lang="en-US"/>
              <a:t>per full-time enrollment semester as a freshman and sophomore</a:t>
            </a:r>
          </a:p>
          <a:p>
            <a:pPr>
              <a:buChar char="•"/>
            </a:pPr>
            <a:r>
              <a:rPr lang="en-US" i="1"/>
              <a:t>Award amounts are available for summer enrollment</a:t>
            </a:r>
          </a:p>
          <a:p>
            <a:pPr>
              <a:buChar char="•"/>
            </a:pPr>
            <a:r>
              <a:rPr lang="en-US" i="1"/>
              <a:t>Class status is determined by the postsecondary institution</a:t>
            </a:r>
          </a:p>
          <a:p>
            <a:r>
              <a:rPr lang="en-US" b="1" u="sng"/>
              <a:t>IMPORTANT NOTES</a:t>
            </a:r>
            <a:r>
              <a:rPr lang="en-US" u="sng"/>
              <a:t>:</a:t>
            </a:r>
          </a:p>
          <a:p>
            <a:pPr>
              <a:buChar char="•"/>
            </a:pPr>
            <a:r>
              <a:rPr lang="en-US"/>
              <a:t>Only courses leading to a student’s eligible program of study (associate or baccalaureate degree program) can be awarded under the HOPE Scholarship program</a:t>
            </a:r>
          </a:p>
          <a:p>
            <a:pPr>
              <a:buChar char="•"/>
            </a:pPr>
            <a:r>
              <a:rPr lang="en-US"/>
              <a:t>Award amounts are available for summer enrollment</a:t>
            </a:r>
          </a:p>
          <a:p>
            <a:pPr>
              <a:buChar char="•"/>
            </a:pPr>
            <a:r>
              <a:rPr lang="en-US"/>
              <a:t>Determination of class status is made by the postsecondary institution</a:t>
            </a:r>
          </a:p>
        </p:txBody>
      </p:sp>
    </p:spTree>
    <p:extLst>
      <p:ext uri="{BB962C8B-B14F-4D97-AF65-F5344CB8AC3E}">
        <p14:creationId xmlns:p14="http://schemas.microsoft.com/office/powerpoint/2010/main" val="378085794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FFF16-9DFD-4B5E-CCB1-11DF4C7793C4}"/>
              </a:ext>
            </a:extLst>
          </p:cNvPr>
          <p:cNvSpPr>
            <a:spLocks noGrp="1"/>
          </p:cNvSpPr>
          <p:nvPr>
            <p:ph type="title"/>
          </p:nvPr>
        </p:nvSpPr>
        <p:spPr/>
        <p:txBody>
          <a:bodyPr/>
          <a:lstStyle/>
          <a:p>
            <a:r>
              <a:rPr lang="en-US" dirty="0">
                <a:ea typeface="Calibri Light"/>
                <a:cs typeface="Calibri Light"/>
              </a:rPr>
              <a:t>TENNESSEE HOPE ELIGIBILITY</a:t>
            </a:r>
            <a:endParaRPr lang="en-US" dirty="0"/>
          </a:p>
        </p:txBody>
      </p:sp>
      <p:graphicFrame>
        <p:nvGraphicFramePr>
          <p:cNvPr id="5" name="Content Placeholder 2">
            <a:extLst>
              <a:ext uri="{FF2B5EF4-FFF2-40B4-BE49-F238E27FC236}">
                <a16:creationId xmlns:a16="http://schemas.microsoft.com/office/drawing/2014/main" id="{B3140EF4-9E5E-E4AE-FF73-5951C3F9F007}"/>
              </a:ext>
            </a:extLst>
          </p:cNvPr>
          <p:cNvGraphicFramePr>
            <a:graphicFrameLocks noGrp="1"/>
          </p:cNvGraphicFramePr>
          <p:nvPr>
            <p:ph idx="1"/>
          </p:nvPr>
        </p:nvGraphicFramePr>
        <p:xfrm>
          <a:off x="5118447" y="803186"/>
          <a:ext cx="6281873" cy="5248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7949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77E03-86DB-CE57-B997-D68FE8A68A2F}"/>
              </a:ext>
            </a:extLst>
          </p:cNvPr>
          <p:cNvSpPr>
            <a:spLocks noGrp="1"/>
          </p:cNvSpPr>
          <p:nvPr>
            <p:ph type="title"/>
          </p:nvPr>
        </p:nvSpPr>
        <p:spPr/>
        <p:txBody>
          <a:bodyPr/>
          <a:lstStyle/>
          <a:p>
            <a:r>
              <a:rPr lang="en-US" dirty="0">
                <a:ea typeface="Calibri Light"/>
                <a:cs typeface="Calibri Light"/>
              </a:rPr>
              <a:t>HOPE ELIGIBILITY (cont.)</a:t>
            </a:r>
            <a:endParaRPr lang="en-US" dirty="0"/>
          </a:p>
        </p:txBody>
      </p:sp>
      <p:sp>
        <p:nvSpPr>
          <p:cNvPr id="3" name="Content Placeholder 2">
            <a:extLst>
              <a:ext uri="{FF2B5EF4-FFF2-40B4-BE49-F238E27FC236}">
                <a16:creationId xmlns:a16="http://schemas.microsoft.com/office/drawing/2014/main" id="{89D2AB0D-E34F-FFF4-09EF-4BFD846A70F9}"/>
              </a:ext>
            </a:extLst>
          </p:cNvPr>
          <p:cNvSpPr>
            <a:spLocks noGrp="1"/>
          </p:cNvSpPr>
          <p:nvPr>
            <p:ph idx="1"/>
          </p:nvPr>
        </p:nvSpPr>
        <p:spPr/>
        <p:txBody>
          <a:bodyPr/>
          <a:lstStyle/>
          <a:p>
            <a:r>
              <a:rPr lang="en-US" dirty="0">
                <a:ea typeface="+mn-lt"/>
                <a:cs typeface="+mn-lt"/>
              </a:rPr>
              <a:t>ACT/SAT exams must be taken on a national test date or state test date and prior to the first day of college enrollment.</a:t>
            </a:r>
            <a:endParaRPr lang="en-US" dirty="0"/>
          </a:p>
          <a:p>
            <a:r>
              <a:rPr lang="en-US" dirty="0">
                <a:ea typeface="+mn-lt"/>
                <a:cs typeface="+mn-lt"/>
              </a:rPr>
              <a:t>Must enroll within 16 months following high school graduation at any postsecondary institution. </a:t>
            </a:r>
            <a:endParaRPr lang="en-US" dirty="0"/>
          </a:p>
          <a:p>
            <a:r>
              <a:rPr lang="en-US" dirty="0">
                <a:ea typeface="+mn-lt"/>
                <a:cs typeface="+mn-lt"/>
              </a:rPr>
              <a:t>*G</a:t>
            </a:r>
            <a:r>
              <a:rPr lang="en-US" i="1" dirty="0">
                <a:ea typeface="+mn-lt"/>
                <a:cs typeface="+mn-lt"/>
              </a:rPr>
              <a:t>rade point average means a grade point average on a 4.0 scale calculated with additional internal quality points awarded for advanced placement, honors or other similar courses according to the Uniform Grading Policy adopted by the State Board of Education.</a:t>
            </a:r>
            <a:endParaRPr lang="en-US" dirty="0"/>
          </a:p>
          <a:p>
            <a:endParaRPr lang="en-US" dirty="0"/>
          </a:p>
        </p:txBody>
      </p:sp>
    </p:spTree>
    <p:extLst>
      <p:ext uri="{BB962C8B-B14F-4D97-AF65-F5344CB8AC3E}">
        <p14:creationId xmlns:p14="http://schemas.microsoft.com/office/powerpoint/2010/main" val="2453486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5"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8"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4"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5"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6"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7"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86" name="Rectangle 85">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86">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90" name="Rectangle 89">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3"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95"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2"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3"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5"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8"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9"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0"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1"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a:extLst>
              <a:ext uri="{FF2B5EF4-FFF2-40B4-BE49-F238E27FC236}">
                <a16:creationId xmlns:a16="http://schemas.microsoft.com/office/drawing/2014/main" id="{EB2E9E19-E465-B37B-F5C2-7A07C066F0BF}"/>
              </a:ext>
            </a:extLst>
          </p:cNvPr>
          <p:cNvSpPr>
            <a:spLocks noGrp="1"/>
          </p:cNvSpPr>
          <p:nvPr>
            <p:ph type="title"/>
          </p:nvPr>
        </p:nvSpPr>
        <p:spPr>
          <a:xfrm>
            <a:off x="2037374" y="1263404"/>
            <a:ext cx="8247189" cy="1591075"/>
          </a:xfrm>
        </p:spPr>
        <p:txBody>
          <a:bodyPr vert="horz" lIns="228600" tIns="228600" rIns="228600" bIns="0" rtlCol="0" anchor="b">
            <a:normAutofit/>
          </a:bodyPr>
          <a:lstStyle/>
          <a:p>
            <a:pPr algn="l">
              <a:lnSpc>
                <a:spcPct val="80000"/>
              </a:lnSpc>
            </a:pPr>
            <a:r>
              <a:rPr lang="en-US" sz="7200">
                <a:solidFill>
                  <a:schemeClr val="accent1"/>
                </a:solidFill>
              </a:rPr>
              <a:t>APPLY for HOPE</a:t>
            </a:r>
          </a:p>
        </p:txBody>
      </p:sp>
      <p:sp>
        <p:nvSpPr>
          <p:cNvPr id="3" name="Text Placeholder 2">
            <a:extLst>
              <a:ext uri="{FF2B5EF4-FFF2-40B4-BE49-F238E27FC236}">
                <a16:creationId xmlns:a16="http://schemas.microsoft.com/office/drawing/2014/main" id="{2A4C4E64-4DC2-CBAA-EDE6-10D837E80D02}"/>
              </a:ext>
            </a:extLst>
          </p:cNvPr>
          <p:cNvSpPr>
            <a:spLocks noGrp="1"/>
          </p:cNvSpPr>
          <p:nvPr>
            <p:ph type="body" idx="1"/>
          </p:nvPr>
        </p:nvSpPr>
        <p:spPr>
          <a:xfrm>
            <a:off x="2037374" y="3654659"/>
            <a:ext cx="8300202" cy="2133944"/>
          </a:xfrm>
        </p:spPr>
        <p:txBody>
          <a:bodyPr vert="horz" lIns="91440" tIns="0" rIns="91440" bIns="45720" rtlCol="0" anchor="t">
            <a:normAutofit/>
          </a:bodyPr>
          <a:lstStyle/>
          <a:p>
            <a:pPr algn="l">
              <a:lnSpc>
                <a:spcPct val="100000"/>
              </a:lnSpc>
            </a:pPr>
            <a:r>
              <a:rPr lang="en-US" sz="3600" dirty="0">
                <a:solidFill>
                  <a:schemeClr val="tx1"/>
                </a:solidFill>
              </a:rPr>
              <a:t>Apply by completing the Free Application for Federal Student Aid (FAFSA), available at </a:t>
            </a:r>
            <a:r>
              <a:rPr lang="en-US" sz="3600" u="sng" dirty="0">
                <a:solidFill>
                  <a:schemeClr val="tx1"/>
                </a:solidFill>
                <a:hlinkClick r:id="rId2">
                  <a:extLst>
                    <a:ext uri="{A12FA001-AC4F-418D-AE19-62706E023703}">
                      <ahyp:hlinkClr xmlns:ahyp="http://schemas.microsoft.com/office/drawing/2018/hyperlinkcolor" val="tx"/>
                    </a:ext>
                  </a:extLst>
                </a:hlinkClick>
              </a:rPr>
              <a:t>www.fafsa.gov</a:t>
            </a:r>
            <a:r>
              <a:rPr lang="en-US" sz="3600" dirty="0">
                <a:solidFill>
                  <a:schemeClr val="tx1"/>
                </a:solidFill>
              </a:rPr>
              <a:t>. </a:t>
            </a:r>
            <a:endParaRPr lang="en-US" sz="2400">
              <a:solidFill>
                <a:schemeClr val="tx1"/>
              </a:solidFill>
            </a:endParaRPr>
          </a:p>
        </p:txBody>
      </p:sp>
      <p:sp>
        <p:nvSpPr>
          <p:cNvPr id="113" name="Isosceles Triangle 112">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7273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9" name="Group 28">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0" name="Rectangle 29">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Isosceles Triangle 30">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4" name="Rectangle 33">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7"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8"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9"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5"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57" name="Freeform: Shape 56">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8ABD5-46BE-E310-5B0D-714AEEF2B321}"/>
              </a:ext>
            </a:extLst>
          </p:cNvPr>
          <p:cNvSpPr>
            <a:spLocks noGrp="1"/>
          </p:cNvSpPr>
          <p:nvPr>
            <p:ph type="title"/>
          </p:nvPr>
        </p:nvSpPr>
        <p:spPr>
          <a:xfrm>
            <a:off x="2616277" y="2061838"/>
            <a:ext cx="6959446" cy="742325"/>
          </a:xfrm>
        </p:spPr>
        <p:txBody>
          <a:bodyPr vert="horz" lIns="228600" tIns="228600" rIns="228600" bIns="0" rtlCol="0" anchor="b">
            <a:normAutofit fontScale="90000"/>
          </a:bodyPr>
          <a:lstStyle/>
          <a:p>
            <a:pPr>
              <a:lnSpc>
                <a:spcPct val="80000"/>
              </a:lnSpc>
            </a:pPr>
            <a:r>
              <a:rPr lang="en-US" sz="4800" dirty="0">
                <a:ea typeface="Calibri Light"/>
                <a:cs typeface="Calibri Light"/>
              </a:rPr>
              <a:t>Tennessee Promise</a:t>
            </a:r>
            <a:endParaRPr lang="en-US" sz="4800" dirty="0"/>
          </a:p>
        </p:txBody>
      </p:sp>
      <p:sp>
        <p:nvSpPr>
          <p:cNvPr id="3" name="Text Placeholder 2">
            <a:extLst>
              <a:ext uri="{FF2B5EF4-FFF2-40B4-BE49-F238E27FC236}">
                <a16:creationId xmlns:a16="http://schemas.microsoft.com/office/drawing/2014/main" id="{C06222DA-44C0-A91C-1AF7-5A8BAFFE4ABD}"/>
              </a:ext>
            </a:extLst>
          </p:cNvPr>
          <p:cNvSpPr>
            <a:spLocks noGrp="1"/>
          </p:cNvSpPr>
          <p:nvPr>
            <p:ph type="body" idx="1"/>
          </p:nvPr>
        </p:nvSpPr>
        <p:spPr>
          <a:xfrm>
            <a:off x="3388938" y="3136709"/>
            <a:ext cx="5414125" cy="1843698"/>
          </a:xfrm>
        </p:spPr>
        <p:txBody>
          <a:bodyPr vert="horz" lIns="91440" tIns="0" rIns="91440" bIns="45720" rtlCol="0" anchor="t">
            <a:normAutofit lnSpcReduction="10000"/>
          </a:bodyPr>
          <a:lstStyle/>
          <a:p>
            <a:pPr>
              <a:lnSpc>
                <a:spcPct val="100000"/>
              </a:lnSpc>
            </a:pPr>
            <a:r>
              <a:rPr lang="en-US" sz="2000" dirty="0">
                <a:ea typeface="+mn-lt"/>
                <a:cs typeface="+mn-lt"/>
              </a:rPr>
              <a:t> Tennessee resident/U.S. citizen/eligible non-citizen/students who graduate from an eligible high School,  can receive an award at an eligible postsecondary institution toward tuition and mandatory fees after all other gift aid has been first applied.</a:t>
            </a:r>
            <a:endParaRPr lang="en-US" dirty="0"/>
          </a:p>
        </p:txBody>
      </p:sp>
    </p:spTree>
    <p:extLst>
      <p:ext uri="{BB962C8B-B14F-4D97-AF65-F5344CB8AC3E}">
        <p14:creationId xmlns:p14="http://schemas.microsoft.com/office/powerpoint/2010/main" val="120083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6" name="Group 115">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7"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8"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9"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0"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1"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2"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3"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4"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5"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6"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7"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28"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29"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0"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1"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2"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3"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4"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5"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37" name="Group 136">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38" name="Rectangle 137">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9" name="Isosceles Triangle 138">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0" name="Rectangle 139">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42" name="Rectangle 141">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4" name="Group 143">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45"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6"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7"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8"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9"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0"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1"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2"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3"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4"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5"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56"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57"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8"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9"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0"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1"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2"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3"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165" name="Freeform: Shape 164">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7"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CFBE11-1F27-BCFA-B6AE-4C0C7E5A8416}"/>
              </a:ext>
            </a:extLst>
          </p:cNvPr>
          <p:cNvSpPr>
            <a:spLocks noGrp="1"/>
          </p:cNvSpPr>
          <p:nvPr>
            <p:ph type="title"/>
          </p:nvPr>
        </p:nvSpPr>
        <p:spPr>
          <a:xfrm>
            <a:off x="2616277" y="1414857"/>
            <a:ext cx="6959446" cy="354137"/>
          </a:xfrm>
        </p:spPr>
        <p:txBody>
          <a:bodyPr vert="horz" lIns="228600" tIns="228600" rIns="228600" bIns="0" rtlCol="0" anchor="b">
            <a:noAutofit/>
          </a:bodyPr>
          <a:lstStyle/>
          <a:p>
            <a:pPr>
              <a:lnSpc>
                <a:spcPct val="80000"/>
              </a:lnSpc>
            </a:pPr>
            <a:r>
              <a:rPr lang="en-US" sz="2400" dirty="0"/>
              <a:t>Tennessee Promise Eligible institutions</a:t>
            </a:r>
          </a:p>
        </p:txBody>
      </p:sp>
      <p:sp>
        <p:nvSpPr>
          <p:cNvPr id="3" name="Text Placeholder 2">
            <a:extLst>
              <a:ext uri="{FF2B5EF4-FFF2-40B4-BE49-F238E27FC236}">
                <a16:creationId xmlns:a16="http://schemas.microsoft.com/office/drawing/2014/main" id="{43479C70-6F40-8F1B-3936-41CC833EB125}"/>
              </a:ext>
            </a:extLst>
          </p:cNvPr>
          <p:cNvSpPr>
            <a:spLocks noGrp="1"/>
          </p:cNvSpPr>
          <p:nvPr>
            <p:ph type="body" idx="1"/>
          </p:nvPr>
        </p:nvSpPr>
        <p:spPr>
          <a:xfrm>
            <a:off x="3388938" y="1885880"/>
            <a:ext cx="5414125" cy="3770263"/>
          </a:xfrm>
        </p:spPr>
        <p:txBody>
          <a:bodyPr vert="horz" lIns="91440" tIns="0" rIns="91440" bIns="45720" rtlCol="0" anchor="t">
            <a:noAutofit/>
          </a:bodyPr>
          <a:lstStyle/>
          <a:p>
            <a:pPr>
              <a:lnSpc>
                <a:spcPct val="90000"/>
              </a:lnSpc>
            </a:pPr>
            <a:r>
              <a:rPr lang="en-US" sz="2000" dirty="0"/>
              <a:t>TCAT Colleges</a:t>
            </a:r>
          </a:p>
          <a:p>
            <a:pPr>
              <a:lnSpc>
                <a:spcPct val="90000"/>
              </a:lnSpc>
            </a:pPr>
            <a:r>
              <a:rPr lang="en-US" sz="2000" dirty="0"/>
              <a:t>Community Colleges</a:t>
            </a:r>
          </a:p>
          <a:p>
            <a:pPr>
              <a:lnSpc>
                <a:spcPct val="90000"/>
              </a:lnSpc>
            </a:pPr>
            <a:r>
              <a:rPr lang="en-US" sz="2000" dirty="0"/>
              <a:t>Private Colleges with Eligible Two-year programs</a:t>
            </a:r>
          </a:p>
          <a:p>
            <a:pPr>
              <a:lnSpc>
                <a:spcPct val="90000"/>
              </a:lnSpc>
            </a:pPr>
            <a:r>
              <a:rPr lang="en-US" sz="2000" dirty="0"/>
              <a:t>List found at:</a:t>
            </a:r>
          </a:p>
          <a:p>
            <a:pPr>
              <a:lnSpc>
                <a:spcPct val="90000"/>
              </a:lnSpc>
            </a:pPr>
            <a:r>
              <a:rPr lang="en-US" sz="2000" dirty="0"/>
              <a:t>    https://www.tn.gov/collegepays/money-for-college/state-of-tennessee-programs/tennessee-promise-scholarship.html</a:t>
            </a:r>
          </a:p>
        </p:txBody>
      </p:sp>
    </p:spTree>
    <p:extLst>
      <p:ext uri="{BB962C8B-B14F-4D97-AF65-F5344CB8AC3E}">
        <p14:creationId xmlns:p14="http://schemas.microsoft.com/office/powerpoint/2010/main" val="425284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6" name="Group 115">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7"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8"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9"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0"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1"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2"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3"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4"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5"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6"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7"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28"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29"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0"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1"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2"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3"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4"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5"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37" name="Group 136">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38" name="Rectangle 137">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9" name="Isosceles Triangle 138">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0" name="Rectangle 139">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42" name="Rectangle 141">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4" name="Group 143">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45"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6"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7"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8"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9"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0"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1"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2"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3"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4"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5"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56"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57"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8"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9"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0"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1"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2"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3"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165" name="Freeform: Shape 164">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7"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CFBE11-1F27-BCFA-B6AE-4C0C7E5A8416}"/>
              </a:ext>
            </a:extLst>
          </p:cNvPr>
          <p:cNvSpPr>
            <a:spLocks noGrp="1"/>
          </p:cNvSpPr>
          <p:nvPr>
            <p:ph type="title"/>
          </p:nvPr>
        </p:nvSpPr>
        <p:spPr>
          <a:xfrm>
            <a:off x="2616277" y="1414857"/>
            <a:ext cx="6959446" cy="354137"/>
          </a:xfrm>
        </p:spPr>
        <p:txBody>
          <a:bodyPr vert="horz" lIns="228600" tIns="228600" rIns="228600" bIns="0" rtlCol="0" anchor="b">
            <a:noAutofit/>
          </a:bodyPr>
          <a:lstStyle/>
          <a:p>
            <a:pPr>
              <a:lnSpc>
                <a:spcPct val="80000"/>
              </a:lnSpc>
            </a:pPr>
            <a:r>
              <a:rPr lang="en-US" sz="2400" dirty="0"/>
              <a:t>Tennessee Promise Requirements</a:t>
            </a:r>
          </a:p>
        </p:txBody>
      </p:sp>
      <p:sp>
        <p:nvSpPr>
          <p:cNvPr id="3" name="Text Placeholder 2">
            <a:extLst>
              <a:ext uri="{FF2B5EF4-FFF2-40B4-BE49-F238E27FC236}">
                <a16:creationId xmlns:a16="http://schemas.microsoft.com/office/drawing/2014/main" id="{43479C70-6F40-8F1B-3936-41CC833EB125}"/>
              </a:ext>
            </a:extLst>
          </p:cNvPr>
          <p:cNvSpPr>
            <a:spLocks noGrp="1"/>
          </p:cNvSpPr>
          <p:nvPr>
            <p:ph type="body" idx="1"/>
          </p:nvPr>
        </p:nvSpPr>
        <p:spPr>
          <a:xfrm>
            <a:off x="3388938" y="1885880"/>
            <a:ext cx="5414125" cy="3770263"/>
          </a:xfrm>
        </p:spPr>
        <p:txBody>
          <a:bodyPr vert="horz" lIns="91440" tIns="0" rIns="91440" bIns="45720" rtlCol="0" anchor="t">
            <a:noAutofit/>
          </a:bodyPr>
          <a:lstStyle/>
          <a:p>
            <a:pPr>
              <a:lnSpc>
                <a:spcPct val="90000"/>
              </a:lnSpc>
            </a:pPr>
            <a:endParaRPr lang="en-US" sz="2000" dirty="0"/>
          </a:p>
          <a:p>
            <a:pPr>
              <a:lnSpc>
                <a:spcPct val="90000"/>
              </a:lnSpc>
            </a:pPr>
            <a:r>
              <a:rPr lang="en-US" sz="2000" dirty="0"/>
              <a:t>Apply prior to November 1</a:t>
            </a:r>
            <a:endParaRPr lang="en-US" dirty="0"/>
          </a:p>
          <a:p>
            <a:pPr>
              <a:lnSpc>
                <a:spcPct val="90000"/>
              </a:lnSpc>
            </a:pPr>
            <a:r>
              <a:rPr lang="en-US" sz="2000" dirty="0"/>
              <a:t>Attend mandatory meeting—January 8 at 1 p.m.</a:t>
            </a:r>
          </a:p>
          <a:p>
            <a:pPr>
              <a:lnSpc>
                <a:spcPct val="90000"/>
              </a:lnSpc>
            </a:pPr>
            <a:r>
              <a:rPr lang="en-US" sz="2000" dirty="0"/>
              <a:t>Submit community service hours prior to July 1, 2024 (must be submitted online)</a:t>
            </a:r>
          </a:p>
          <a:p>
            <a:pPr>
              <a:lnSpc>
                <a:spcPct val="90000"/>
              </a:lnSpc>
            </a:pPr>
            <a:r>
              <a:rPr lang="en-US" sz="2000" dirty="0">
                <a:solidFill>
                  <a:schemeClr val="tx1"/>
                </a:solidFill>
                <a:ea typeface="+mn-lt"/>
                <a:cs typeface="+mn-lt"/>
                <a:hlinkClick r:id="rId2">
                  <a:extLst>
                    <a:ext uri="{A12FA001-AC4F-418D-AE19-62706E023703}">
                      <ahyp:hlinkClr xmlns:ahyp="http://schemas.microsoft.com/office/drawing/2018/hyperlinkcolor" val="tx"/>
                    </a:ext>
                  </a:extLst>
                </a:hlinkClick>
              </a:rPr>
              <a:t>https://tnachieves.org/high-school-senior/</a:t>
            </a:r>
            <a:r>
              <a:rPr lang="en-US" sz="2000" dirty="0">
                <a:solidFill>
                  <a:schemeClr val="tx1"/>
                </a:solidFill>
                <a:ea typeface="+mn-lt"/>
                <a:cs typeface="+mn-lt"/>
              </a:rPr>
              <a:t> </a:t>
            </a:r>
            <a:endParaRPr lang="en-US">
              <a:solidFill>
                <a:schemeClr val="tx1"/>
              </a:solidFill>
            </a:endParaRPr>
          </a:p>
        </p:txBody>
      </p:sp>
    </p:spTree>
    <p:extLst>
      <p:ext uri="{BB962C8B-B14F-4D97-AF65-F5344CB8AC3E}">
        <p14:creationId xmlns:p14="http://schemas.microsoft.com/office/powerpoint/2010/main" val="3554027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95FF6-62B3-FE7B-A0A7-5DA3AC8837CE}"/>
              </a:ext>
            </a:extLst>
          </p:cNvPr>
          <p:cNvSpPr>
            <a:spLocks noGrp="1"/>
          </p:cNvSpPr>
          <p:nvPr>
            <p:ph type="title"/>
          </p:nvPr>
        </p:nvSpPr>
        <p:spPr/>
        <p:txBody>
          <a:bodyPr/>
          <a:lstStyle/>
          <a:p>
            <a:r>
              <a:rPr lang="en-US" dirty="0">
                <a:cs typeface="Calibri Light"/>
              </a:rPr>
              <a:t>STUDENT</a:t>
            </a:r>
            <a:br>
              <a:rPr lang="en-US" dirty="0">
                <a:cs typeface="Calibri Light"/>
              </a:rPr>
            </a:br>
            <a:r>
              <a:rPr lang="en-US" dirty="0">
                <a:cs typeface="Calibri Light"/>
              </a:rPr>
              <a:t>ATHLETES</a:t>
            </a:r>
            <a:endParaRPr lang="en-US" dirty="0"/>
          </a:p>
        </p:txBody>
      </p:sp>
      <p:sp>
        <p:nvSpPr>
          <p:cNvPr id="3" name="Content Placeholder 2">
            <a:extLst>
              <a:ext uri="{FF2B5EF4-FFF2-40B4-BE49-F238E27FC236}">
                <a16:creationId xmlns:a16="http://schemas.microsoft.com/office/drawing/2014/main" id="{8574868B-BD2E-6C24-D73F-51E71BF0BFEA}"/>
              </a:ext>
            </a:extLst>
          </p:cNvPr>
          <p:cNvSpPr>
            <a:spLocks noGrp="1"/>
          </p:cNvSpPr>
          <p:nvPr>
            <p:ph idx="1"/>
          </p:nvPr>
        </p:nvSpPr>
        <p:spPr/>
        <p:txBody>
          <a:bodyPr/>
          <a:lstStyle/>
          <a:p>
            <a:r>
              <a:rPr lang="en-US" sz="3200" dirty="0"/>
              <a:t>Register for NCAA  or NAIA clearinghouse</a:t>
            </a:r>
          </a:p>
          <a:p>
            <a:pPr lvl="1"/>
            <a:r>
              <a:rPr lang="en-US" sz="3200" dirty="0"/>
              <a:t>There is a fee unless you qualify for a waiver.  </a:t>
            </a:r>
          </a:p>
          <a:p>
            <a:pPr lvl="1"/>
            <a:r>
              <a:rPr lang="en-US" sz="3200" dirty="0"/>
              <a:t>Check website for details</a:t>
            </a:r>
          </a:p>
          <a:p>
            <a:pPr lvl="1"/>
            <a:r>
              <a:rPr lang="en-US" sz="3200" dirty="0"/>
              <a:t>Start early</a:t>
            </a:r>
          </a:p>
          <a:p>
            <a:pPr lvl="1"/>
            <a:r>
              <a:rPr lang="en-US" sz="3200" dirty="0"/>
              <a:t>Request transcript for these agencies</a:t>
            </a:r>
          </a:p>
        </p:txBody>
      </p:sp>
    </p:spTree>
    <p:extLst>
      <p:ext uri="{BB962C8B-B14F-4D97-AF65-F5344CB8AC3E}">
        <p14:creationId xmlns:p14="http://schemas.microsoft.com/office/powerpoint/2010/main" val="1537687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FAC10CA-75CF-73EF-E495-E66079A6C9C5}"/>
              </a:ext>
            </a:extLst>
          </p:cNvPr>
          <p:cNvSpPr>
            <a:spLocks noGrp="1"/>
          </p:cNvSpPr>
          <p:nvPr>
            <p:ph type="title"/>
          </p:nvPr>
        </p:nvSpPr>
        <p:spPr>
          <a:xfrm>
            <a:off x="1759287" y="798881"/>
            <a:ext cx="8673427" cy="1048945"/>
          </a:xfrm>
        </p:spPr>
        <p:txBody>
          <a:bodyPr>
            <a:normAutofit/>
          </a:bodyPr>
          <a:lstStyle/>
          <a:p>
            <a:r>
              <a:rPr lang="en-US" sz="3100">
                <a:solidFill>
                  <a:schemeClr val="tx1"/>
                </a:solidFill>
                <a:ea typeface="Calibri Light"/>
                <a:cs typeface="Calibri Light"/>
              </a:rPr>
              <a:t>Meet the Counseling Center Team—We are here to help!</a:t>
            </a:r>
            <a:endParaRPr lang="en-US" sz="3100">
              <a:solidFill>
                <a:schemeClr val="tx1"/>
              </a:solidFill>
            </a:endParaRPr>
          </a:p>
        </p:txBody>
      </p:sp>
      <p:graphicFrame>
        <p:nvGraphicFramePr>
          <p:cNvPr id="5" name="Content Placeholder 2">
            <a:extLst>
              <a:ext uri="{FF2B5EF4-FFF2-40B4-BE49-F238E27FC236}">
                <a16:creationId xmlns:a16="http://schemas.microsoft.com/office/drawing/2014/main" id="{7B4B0BF9-D999-EAF7-5FB5-7083AEA6257F}"/>
              </a:ext>
            </a:extLst>
          </p:cNvPr>
          <p:cNvGraphicFramePr>
            <a:graphicFrameLocks noGrp="1"/>
          </p:cNvGraphicFramePr>
          <p:nvPr>
            <p:ph idx="1"/>
            <p:extLst>
              <p:ext uri="{D42A27DB-BD31-4B8C-83A1-F6EECF244321}">
                <p14:modId xmlns:p14="http://schemas.microsoft.com/office/powerpoint/2010/main" val="2422912668"/>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4742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5" name="Group 124">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6"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7"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8"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9"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0"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1"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2"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3"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4"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5"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6"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37"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38"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9"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0"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1"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2"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3"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4"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46" name="Group 145">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47" name="Rectangle 146">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8" name="Isosceles Triangle 147">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9" name="Rectangle 148">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51" name="Rectangle 150">
            <a:extLst>
              <a:ext uri="{FF2B5EF4-FFF2-40B4-BE49-F238E27FC236}">
                <a16:creationId xmlns:a16="http://schemas.microsoft.com/office/drawing/2014/main" id="{3904BE49-D42F-4F46-B6D8-2F3171216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 name="Group 152">
            <a:extLst>
              <a:ext uri="{FF2B5EF4-FFF2-40B4-BE49-F238E27FC236}">
                <a16:creationId xmlns:a16="http://schemas.microsoft.com/office/drawing/2014/main" id="{D57C06C8-18BE-4336-B9E0-3E15ACC93B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54" name="Freeform 5">
              <a:extLst>
                <a:ext uri="{FF2B5EF4-FFF2-40B4-BE49-F238E27FC236}">
                  <a16:creationId xmlns:a16="http://schemas.microsoft.com/office/drawing/2014/main" id="{C1C39E9B-4917-47D7-B9CB-56480F8876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6">
              <a:extLst>
                <a:ext uri="{FF2B5EF4-FFF2-40B4-BE49-F238E27FC236}">
                  <a16:creationId xmlns:a16="http://schemas.microsoft.com/office/drawing/2014/main" id="{5F7200AE-DDFE-46D2-ABCA-99906B970E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7">
              <a:extLst>
                <a:ext uri="{FF2B5EF4-FFF2-40B4-BE49-F238E27FC236}">
                  <a16:creationId xmlns:a16="http://schemas.microsoft.com/office/drawing/2014/main" id="{CAC40760-2393-4FAE-9A58-F4CDC06716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8">
              <a:extLst>
                <a:ext uri="{FF2B5EF4-FFF2-40B4-BE49-F238E27FC236}">
                  <a16:creationId xmlns:a16="http://schemas.microsoft.com/office/drawing/2014/main" id="{1080422B-1649-4C8E-9459-4214243609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Freeform 9">
              <a:extLst>
                <a:ext uri="{FF2B5EF4-FFF2-40B4-BE49-F238E27FC236}">
                  <a16:creationId xmlns:a16="http://schemas.microsoft.com/office/drawing/2014/main" id="{0136A7BD-0DB3-401B-A6AB-38BD30D100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Freeform 10">
              <a:extLst>
                <a:ext uri="{FF2B5EF4-FFF2-40B4-BE49-F238E27FC236}">
                  <a16:creationId xmlns:a16="http://schemas.microsoft.com/office/drawing/2014/main" id="{FD037346-242B-41AF-8CF5-C35284CA2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Freeform 11">
              <a:extLst>
                <a:ext uri="{FF2B5EF4-FFF2-40B4-BE49-F238E27FC236}">
                  <a16:creationId xmlns:a16="http://schemas.microsoft.com/office/drawing/2014/main" id="{238EBF94-0BBF-4BAE-AE27-729E3AC135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Freeform 12">
              <a:extLst>
                <a:ext uri="{FF2B5EF4-FFF2-40B4-BE49-F238E27FC236}">
                  <a16:creationId xmlns:a16="http://schemas.microsoft.com/office/drawing/2014/main" id="{3940EFD7-EB1A-47AF-9DC9-7D4FCC601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Freeform 13">
              <a:extLst>
                <a:ext uri="{FF2B5EF4-FFF2-40B4-BE49-F238E27FC236}">
                  <a16:creationId xmlns:a16="http://schemas.microsoft.com/office/drawing/2014/main" id="{6BAA7A10-98A8-4931-9BE2-B573EB3767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Freeform 14">
              <a:extLst>
                <a:ext uri="{FF2B5EF4-FFF2-40B4-BE49-F238E27FC236}">
                  <a16:creationId xmlns:a16="http://schemas.microsoft.com/office/drawing/2014/main" id="{420223F5-34A9-4388-AF7B-38C76242FC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Freeform 15">
              <a:extLst>
                <a:ext uri="{FF2B5EF4-FFF2-40B4-BE49-F238E27FC236}">
                  <a16:creationId xmlns:a16="http://schemas.microsoft.com/office/drawing/2014/main" id="{3CC9C746-C646-4363-B3D3-349B5C18C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Freeform 16">
              <a:extLst>
                <a:ext uri="{FF2B5EF4-FFF2-40B4-BE49-F238E27FC236}">
                  <a16:creationId xmlns:a16="http://schemas.microsoft.com/office/drawing/2014/main" id="{3EAA5BC5-AB13-4C8E-9D9D-05DE777C5F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Freeform 17">
              <a:extLst>
                <a:ext uri="{FF2B5EF4-FFF2-40B4-BE49-F238E27FC236}">
                  <a16:creationId xmlns:a16="http://schemas.microsoft.com/office/drawing/2014/main" id="{500FC397-0569-4EC4-926A-DDD62AC495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Freeform 18">
              <a:extLst>
                <a:ext uri="{FF2B5EF4-FFF2-40B4-BE49-F238E27FC236}">
                  <a16:creationId xmlns:a16="http://schemas.microsoft.com/office/drawing/2014/main" id="{284FF041-FE7D-47CD-830F-7FABF41C7C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 name="Freeform 19">
              <a:extLst>
                <a:ext uri="{FF2B5EF4-FFF2-40B4-BE49-F238E27FC236}">
                  <a16:creationId xmlns:a16="http://schemas.microsoft.com/office/drawing/2014/main" id="{224154F3-CDFE-4FFF-92E4-ECEACF4A6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 name="Freeform 20">
              <a:extLst>
                <a:ext uri="{FF2B5EF4-FFF2-40B4-BE49-F238E27FC236}">
                  <a16:creationId xmlns:a16="http://schemas.microsoft.com/office/drawing/2014/main" id="{CCE7404D-AA5A-4B82-A875-07F35D7C2D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Freeform 21">
              <a:extLst>
                <a:ext uri="{FF2B5EF4-FFF2-40B4-BE49-F238E27FC236}">
                  <a16:creationId xmlns:a16="http://schemas.microsoft.com/office/drawing/2014/main" id="{526B6FED-4F20-4070-95B4-FF6F439E1C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 name="Freeform 22">
              <a:extLst>
                <a:ext uri="{FF2B5EF4-FFF2-40B4-BE49-F238E27FC236}">
                  <a16:creationId xmlns:a16="http://schemas.microsoft.com/office/drawing/2014/main" id="{3A75958D-1716-4B5A-A745-AFA4962FA4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 name="Freeform 23">
              <a:extLst>
                <a:ext uri="{FF2B5EF4-FFF2-40B4-BE49-F238E27FC236}">
                  <a16:creationId xmlns:a16="http://schemas.microsoft.com/office/drawing/2014/main" id="{531A2051-17DE-4E9D-9EA6-026B97B1A9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74" name="Rectangle 173">
            <a:extLst>
              <a:ext uri="{FF2B5EF4-FFF2-40B4-BE49-F238E27FC236}">
                <a16:creationId xmlns:a16="http://schemas.microsoft.com/office/drawing/2014/main" id="{CE0642A0-80D3-4F37-8249-A07E6F382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0" y="-6706"/>
            <a:ext cx="12194680" cy="4127711"/>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icon&#10;&#10;Description automatically generated">
            <a:extLst>
              <a:ext uri="{FF2B5EF4-FFF2-40B4-BE49-F238E27FC236}">
                <a16:creationId xmlns:a16="http://schemas.microsoft.com/office/drawing/2014/main" id="{60B91219-C1DF-04CE-E08F-3D630455A5B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233306" y="568335"/>
            <a:ext cx="3724326" cy="3230853"/>
          </a:xfrm>
          <a:prstGeom prst="rect">
            <a:avLst/>
          </a:prstGeom>
          <a:ln w="12700">
            <a:noFill/>
          </a:ln>
        </p:spPr>
      </p:pic>
      <p:grpSp>
        <p:nvGrpSpPr>
          <p:cNvPr id="176" name="Group 175">
            <a:extLst>
              <a:ext uri="{FF2B5EF4-FFF2-40B4-BE49-F238E27FC236}">
                <a16:creationId xmlns:a16="http://schemas.microsoft.com/office/drawing/2014/main" id="{FA760135-24A9-40C9-B45F-2EB5B6420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177" name="Isosceles Triangle 39">
              <a:extLst>
                <a:ext uri="{FF2B5EF4-FFF2-40B4-BE49-F238E27FC236}">
                  <a16:creationId xmlns:a16="http://schemas.microsoft.com/office/drawing/2014/main" id="{20E3CEE0-0CB3-421F-99FC-4585E6243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4346BB80-2556-4779-9642-5706CAA33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E174F41-B541-24B4-C75F-F28996D1F58B}"/>
              </a:ext>
            </a:extLst>
          </p:cNvPr>
          <p:cNvSpPr>
            <a:spLocks noGrp="1"/>
          </p:cNvSpPr>
          <p:nvPr>
            <p:ph type="title"/>
          </p:nvPr>
        </p:nvSpPr>
        <p:spPr>
          <a:xfrm>
            <a:off x="1683982" y="4293388"/>
            <a:ext cx="8833655" cy="727748"/>
          </a:xfrm>
        </p:spPr>
        <p:txBody>
          <a:bodyPr vert="horz" lIns="228600" tIns="228600" rIns="228600" bIns="0" rtlCol="0" anchor="b">
            <a:noAutofit/>
          </a:bodyPr>
          <a:lstStyle/>
          <a:p>
            <a:pPr>
              <a:lnSpc>
                <a:spcPct val="80000"/>
              </a:lnSpc>
            </a:pPr>
            <a:r>
              <a:rPr lang="en-US" sz="5400" dirty="0"/>
              <a:t>Seniors 2024!  </a:t>
            </a:r>
          </a:p>
        </p:txBody>
      </p:sp>
    </p:spTree>
    <p:extLst>
      <p:ext uri="{BB962C8B-B14F-4D97-AF65-F5344CB8AC3E}">
        <p14:creationId xmlns:p14="http://schemas.microsoft.com/office/powerpoint/2010/main" val="2558830882"/>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3</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Atlas</vt:lpstr>
      <vt:lpstr>Senior 2024</vt:lpstr>
      <vt:lpstr>SENIOR INFORMATION</vt:lpstr>
      <vt:lpstr>Begin to Adult</vt:lpstr>
      <vt:lpstr>SENIOR LETTERS/GRAD REQUIREMENTS</vt:lpstr>
      <vt:lpstr>SENIOR LETTERS/GRAD REQUIREMENTS, cont.</vt:lpstr>
      <vt:lpstr>ADDITONAL GRADUATION REQUIREMENTS</vt:lpstr>
      <vt:lpstr>Diploma Information!</vt:lpstr>
      <vt:lpstr>Senior Contract</vt:lpstr>
      <vt:lpstr>TEST SCORES</vt:lpstr>
      <vt:lpstr>COLLEGE APPLICATION PROCESS </vt:lpstr>
      <vt:lpstr>College Applications:   Admissions Options</vt:lpstr>
      <vt:lpstr>College Application Admissions Options, cont.</vt:lpstr>
      <vt:lpstr>REQUESTING TRANSCRIPTS</vt:lpstr>
      <vt:lpstr>REQUESTING RECOMMENDATION LETTERS for scholarships or admissions</vt:lpstr>
      <vt:lpstr> HOW DO COLLEGES DETERMINE  WHO GETS  ACCEPTED?</vt:lpstr>
      <vt:lpstr>COLLEGE FUNDING</vt:lpstr>
      <vt:lpstr>SCHOLARSHIPS</vt:lpstr>
      <vt:lpstr>FINDING SCHOLARSHIPS</vt:lpstr>
      <vt:lpstr>TENNESSEE HOPE SCHOLARSHIP  (award info)</vt:lpstr>
      <vt:lpstr>TENNESSEE HOPE ELIGIBILITY</vt:lpstr>
      <vt:lpstr>HOPE ELIGIBILITY (cont.)</vt:lpstr>
      <vt:lpstr>APPLY for HOPE</vt:lpstr>
      <vt:lpstr>Tennessee Promise</vt:lpstr>
      <vt:lpstr>Tennessee Promise Eligible institutions</vt:lpstr>
      <vt:lpstr>Tennessee Promise Requirements</vt:lpstr>
      <vt:lpstr>STUDENT ATHLETES</vt:lpstr>
      <vt:lpstr>Meet the Counseling Center Team—We are here to help!</vt:lpstr>
      <vt:lpstr>Seniors 2024!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2023</dc:title>
  <cp:revision>488</cp:revision>
  <dcterms:modified xsi:type="dcterms:W3CDTF">2023-08-21T11:43:09Z</dcterms:modified>
</cp:coreProperties>
</file>