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14"/>
  </p:notesMasterIdLst>
  <p:sldIdLst>
    <p:sldId id="257" r:id="rId2"/>
    <p:sldId id="258" r:id="rId3"/>
    <p:sldId id="281" r:id="rId4"/>
    <p:sldId id="259" r:id="rId5"/>
    <p:sldId id="265" r:id="rId6"/>
    <p:sldId id="282" r:id="rId7"/>
    <p:sldId id="280" r:id="rId8"/>
    <p:sldId id="283" r:id="rId9"/>
    <p:sldId id="284" r:id="rId10"/>
    <p:sldId id="285" r:id="rId11"/>
    <p:sldId id="278"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37B6B-C341-B076-5E4A-E0C9CCBC3FCE}" v="100" dt="2022-08-19T15:45:57.821"/>
    <p1510:client id="{39B51C01-ABC3-9480-5633-1FC855043208}" v="4" dt="2023-08-22T18:50:53.798"/>
    <p1510:client id="{83C6E4A8-F829-2336-9914-87D76588312E}" v="61" dt="2022-09-01T14:06:33.171"/>
    <p1510:client id="{8B9A9438-7E5B-6669-E256-35E02F0AFD43}" v="279" dt="2022-09-01T14:31:55.209"/>
    <p1510:client id="{9E80E31F-6C2E-2ECE-40B5-827B93B7F5C2}" v="455" dt="2023-08-22T18:22:44.717"/>
    <p1510:client id="{B9C8D106-5F0A-7661-9D7E-0FA62288AB85}" v="114" dt="2022-08-31T19:33:03.193"/>
    <p1510:client id="{BCF374E1-5E88-3C8D-9CE8-3966FE15A547}" v="886" dt="2022-08-18T18:47:24.396"/>
    <p1510:client id="{C2CEDC61-06F9-5BEC-FE56-8043CEA1FB8B}" v="705" dt="2022-08-19T12:16:34.762"/>
    <p1510:client id="{D33FC37E-F89A-4661-B493-13BB71E46D76}" v="107" dt="2022-08-18T17:54:22.097"/>
    <p1510:client id="{F7598962-6101-A235-B64E-0257D37374D4}" v="18" dt="2022-09-14T11:19:03.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H. Brewer" userId="S::bhbrewer@mauryk12.org::41548fef-cab2-40cb-b317-887447ee3a28" providerId="AD" clId="Web-{F7598962-6101-A235-B64E-0257D37374D4}"/>
    <pc:docChg chg="modSld">
      <pc:chgData name="Barbara H. Brewer" userId="S::bhbrewer@mauryk12.org::41548fef-cab2-40cb-b317-887447ee3a28" providerId="AD" clId="Web-{F7598962-6101-A235-B64E-0257D37374D4}" dt="2022-09-14T11:19:03.475" v="17"/>
      <pc:docMkLst>
        <pc:docMk/>
      </pc:docMkLst>
      <pc:sldChg chg="mod modShow">
        <pc:chgData name="Barbara H. Brewer" userId="S::bhbrewer@mauryk12.org::41548fef-cab2-40cb-b317-887447ee3a28" providerId="AD" clId="Web-{F7598962-6101-A235-B64E-0257D37374D4}" dt="2022-09-14T11:18:18.458" v="9"/>
        <pc:sldMkLst>
          <pc:docMk/>
          <pc:sldMk cId="2124318642" sldId="261"/>
        </pc:sldMkLst>
      </pc:sldChg>
      <pc:sldChg chg="mod modShow">
        <pc:chgData name="Barbara H. Brewer" userId="S::bhbrewer@mauryk12.org::41548fef-cab2-40cb-b317-887447ee3a28" providerId="AD" clId="Web-{F7598962-6101-A235-B64E-0257D37374D4}" dt="2022-09-14T11:18:24.661" v="10"/>
        <pc:sldMkLst>
          <pc:docMk/>
          <pc:sldMk cId="3750773972" sldId="263"/>
        </pc:sldMkLst>
      </pc:sldChg>
      <pc:sldChg chg="mod modShow">
        <pc:chgData name="Barbara H. Brewer" userId="S::bhbrewer@mauryk12.org::41548fef-cab2-40cb-b317-887447ee3a28" providerId="AD" clId="Web-{F7598962-6101-A235-B64E-0257D37374D4}" dt="2022-09-14T11:18:29.818" v="11"/>
        <pc:sldMkLst>
          <pc:docMk/>
          <pc:sldMk cId="4163580267" sldId="264"/>
        </pc:sldMkLst>
      </pc:sldChg>
      <pc:sldChg chg="mod modShow">
        <pc:chgData name="Barbara H. Brewer" userId="S::bhbrewer@mauryk12.org::41548fef-cab2-40cb-b317-887447ee3a28" providerId="AD" clId="Web-{F7598962-6101-A235-B64E-0257D37374D4}" dt="2022-09-14T11:18:36.365" v="13"/>
        <pc:sldMkLst>
          <pc:docMk/>
          <pc:sldMk cId="3472775595" sldId="271"/>
        </pc:sldMkLst>
      </pc:sldChg>
      <pc:sldChg chg="mod modShow">
        <pc:chgData name="Barbara H. Brewer" userId="S::bhbrewer@mauryk12.org::41548fef-cab2-40cb-b317-887447ee3a28" providerId="AD" clId="Web-{F7598962-6101-A235-B64E-0257D37374D4}" dt="2022-09-14T11:19:03.475" v="17"/>
        <pc:sldMkLst>
          <pc:docMk/>
          <pc:sldMk cId="1537687302" sldId="277"/>
        </pc:sldMkLst>
      </pc:sldChg>
      <pc:sldChg chg="mod modShow">
        <pc:chgData name="Barbara H. Brewer" userId="S::bhbrewer@mauryk12.org::41548fef-cab2-40cb-b317-887447ee3a28" providerId="AD" clId="Web-{F7598962-6101-A235-B64E-0257D37374D4}" dt="2022-09-14T11:18:52.084" v="15"/>
        <pc:sldMkLst>
          <pc:docMk/>
          <pc:sldMk cId="2453486501" sldId="282"/>
        </pc:sldMkLst>
      </pc:sldChg>
      <pc:sldChg chg="mod modShow">
        <pc:chgData name="Barbara H. Brewer" userId="S::bhbrewer@mauryk12.org::41548fef-cab2-40cb-b317-887447ee3a28" providerId="AD" clId="Web-{F7598962-6101-A235-B64E-0257D37374D4}" dt="2022-09-14T11:19:00.194" v="16"/>
        <pc:sldMkLst>
          <pc:docMk/>
          <pc:sldMk cId="425284674" sldId="285"/>
        </pc:sldMkLst>
      </pc:sldChg>
      <pc:sldChg chg="mod modShow">
        <pc:chgData name="Barbara H. Brewer" userId="S::bhbrewer@mauryk12.org::41548fef-cab2-40cb-b317-887447ee3a28" providerId="AD" clId="Web-{F7598962-6101-A235-B64E-0257D37374D4}" dt="2022-09-14T11:18:32.833" v="12"/>
        <pc:sldMkLst>
          <pc:docMk/>
          <pc:sldMk cId="3922395761" sldId="286"/>
        </pc:sldMkLst>
      </pc:sldChg>
      <pc:sldChg chg="mod modShow">
        <pc:chgData name="Barbara H. Brewer" userId="S::bhbrewer@mauryk12.org::41548fef-cab2-40cb-b317-887447ee3a28" providerId="AD" clId="Web-{F7598962-6101-A235-B64E-0257D37374D4}" dt="2022-09-14T11:18:41.677" v="14"/>
        <pc:sldMkLst>
          <pc:docMk/>
          <pc:sldMk cId="2904044418" sldId="287"/>
        </pc:sldMkLst>
      </pc:sldChg>
    </pc:docChg>
  </pc:docChgLst>
  <pc:docChgLst>
    <pc:chgData name="Barbara H. Brewer" userId="S::bhbrewer@mauryk12.org::41548fef-cab2-40cb-b317-887447ee3a28" providerId="AD" clId="Web-{9E80E31F-6C2E-2ECE-40B5-827B93B7F5C2}"/>
    <pc:docChg chg="addSld delSld modSld">
      <pc:chgData name="Barbara H. Brewer" userId="S::bhbrewer@mauryk12.org::41548fef-cab2-40cb-b317-887447ee3a28" providerId="AD" clId="Web-{9E80E31F-6C2E-2ECE-40B5-827B93B7F5C2}" dt="2023-08-22T18:23:36.672" v="522" actId="20577"/>
      <pc:docMkLst>
        <pc:docMk/>
      </pc:docMkLst>
      <pc:sldChg chg="addSp delSp">
        <pc:chgData name="Barbara H. Brewer" userId="S::bhbrewer@mauryk12.org::41548fef-cab2-40cb-b317-887447ee3a28" providerId="AD" clId="Web-{9E80E31F-6C2E-2ECE-40B5-827B93B7F5C2}" dt="2023-08-22T16:53:37.981" v="78"/>
        <pc:sldMkLst>
          <pc:docMk/>
          <pc:sldMk cId="3502394616" sldId="259"/>
        </pc:sldMkLst>
        <pc:spChg chg="del">
          <ac:chgData name="Barbara H. Brewer" userId="S::bhbrewer@mauryk12.org::41548fef-cab2-40cb-b317-887447ee3a28" providerId="AD" clId="Web-{9E80E31F-6C2E-2ECE-40B5-827B93B7F5C2}" dt="2023-08-22T16:53:37.981" v="78"/>
          <ac:spMkLst>
            <pc:docMk/>
            <pc:sldMk cId="3502394616" sldId="259"/>
            <ac:spMk id="3" creationId="{E5D25A0B-BD01-F26A-329E-33B3007CB676}"/>
          </ac:spMkLst>
        </pc:spChg>
        <pc:graphicFrameChg chg="add">
          <ac:chgData name="Barbara H. Brewer" userId="S::bhbrewer@mauryk12.org::41548fef-cab2-40cb-b317-887447ee3a28" providerId="AD" clId="Web-{9E80E31F-6C2E-2ECE-40B5-827B93B7F5C2}" dt="2023-08-22T16:53:37.981" v="78"/>
          <ac:graphicFrameMkLst>
            <pc:docMk/>
            <pc:sldMk cId="3502394616" sldId="259"/>
            <ac:graphicFrameMk id="37" creationId="{8318E808-6BE4-B2D8-665B-E19B28856E02}"/>
          </ac:graphicFrameMkLst>
        </pc:graphicFrameChg>
      </pc:sldChg>
      <pc:sldChg chg="del">
        <pc:chgData name="Barbara H. Brewer" userId="S::bhbrewer@mauryk12.org::41548fef-cab2-40cb-b317-887447ee3a28" providerId="AD" clId="Web-{9E80E31F-6C2E-2ECE-40B5-827B93B7F5C2}" dt="2023-08-22T16:42:08.171" v="0"/>
        <pc:sldMkLst>
          <pc:docMk/>
          <pc:sldMk cId="2124318642" sldId="261"/>
        </pc:sldMkLst>
      </pc:sldChg>
      <pc:sldChg chg="del">
        <pc:chgData name="Barbara H. Brewer" userId="S::bhbrewer@mauryk12.org::41548fef-cab2-40cb-b317-887447ee3a28" providerId="AD" clId="Web-{9E80E31F-6C2E-2ECE-40B5-827B93B7F5C2}" dt="2023-08-22T16:42:11.984" v="1"/>
        <pc:sldMkLst>
          <pc:docMk/>
          <pc:sldMk cId="1646911395" sldId="262"/>
        </pc:sldMkLst>
      </pc:sldChg>
      <pc:sldChg chg="del">
        <pc:chgData name="Barbara H. Brewer" userId="S::bhbrewer@mauryk12.org::41548fef-cab2-40cb-b317-887447ee3a28" providerId="AD" clId="Web-{9E80E31F-6C2E-2ECE-40B5-827B93B7F5C2}" dt="2023-08-22T16:42:15.437" v="2"/>
        <pc:sldMkLst>
          <pc:docMk/>
          <pc:sldMk cId="3750773972" sldId="263"/>
        </pc:sldMkLst>
      </pc:sldChg>
      <pc:sldChg chg="del">
        <pc:chgData name="Barbara H. Brewer" userId="S::bhbrewer@mauryk12.org::41548fef-cab2-40cb-b317-887447ee3a28" providerId="AD" clId="Web-{9E80E31F-6C2E-2ECE-40B5-827B93B7F5C2}" dt="2023-08-22T16:42:20.328" v="3"/>
        <pc:sldMkLst>
          <pc:docMk/>
          <pc:sldMk cId="4163580267" sldId="264"/>
        </pc:sldMkLst>
      </pc:sldChg>
      <pc:sldChg chg="addSp delSp modSp">
        <pc:chgData name="Barbara H. Brewer" userId="S::bhbrewer@mauryk12.org::41548fef-cab2-40cb-b317-887447ee3a28" providerId="AD" clId="Web-{9E80E31F-6C2E-2ECE-40B5-827B93B7F5C2}" dt="2023-08-22T16:53:51.888" v="79"/>
        <pc:sldMkLst>
          <pc:docMk/>
          <pc:sldMk cId="883324861" sldId="265"/>
        </pc:sldMkLst>
        <pc:spChg chg="mod">
          <ac:chgData name="Barbara H. Brewer" userId="S::bhbrewer@mauryk12.org::41548fef-cab2-40cb-b317-887447ee3a28" providerId="AD" clId="Web-{9E80E31F-6C2E-2ECE-40B5-827B93B7F5C2}" dt="2023-08-22T16:53:51.888" v="79"/>
          <ac:spMkLst>
            <pc:docMk/>
            <pc:sldMk cId="883324861" sldId="265"/>
            <ac:spMk id="2" creationId="{9A95C9D0-67A6-D902-56E1-A79F5F1C2DBD}"/>
          </ac:spMkLst>
        </pc:spChg>
        <pc:spChg chg="mod">
          <ac:chgData name="Barbara H. Brewer" userId="S::bhbrewer@mauryk12.org::41548fef-cab2-40cb-b317-887447ee3a28" providerId="AD" clId="Web-{9E80E31F-6C2E-2ECE-40B5-827B93B7F5C2}" dt="2023-08-22T16:53:51.888" v="79"/>
          <ac:spMkLst>
            <pc:docMk/>
            <pc:sldMk cId="883324861" sldId="265"/>
            <ac:spMk id="3" creationId="{E5D25A0B-BD01-F26A-329E-33B3007CB676}"/>
          </ac:spMkLst>
        </pc:spChg>
        <pc:spChg chg="del">
          <ac:chgData name="Barbara H. Brewer" userId="S::bhbrewer@mauryk12.org::41548fef-cab2-40cb-b317-887447ee3a28" providerId="AD" clId="Web-{9E80E31F-6C2E-2ECE-40B5-827B93B7F5C2}" dt="2023-08-22T16:53:51.888" v="79"/>
          <ac:spMkLst>
            <pc:docMk/>
            <pc:sldMk cId="883324861" sldId="265"/>
            <ac:spMk id="8" creationId="{E2366EBA-92FD-44AE-87A9-25E5135EB2C9}"/>
          </ac:spMkLst>
        </pc:spChg>
        <pc:spChg chg="del">
          <ac:chgData name="Barbara H. Brewer" userId="S::bhbrewer@mauryk12.org::41548fef-cab2-40cb-b317-887447ee3a28" providerId="AD" clId="Web-{9E80E31F-6C2E-2ECE-40B5-827B93B7F5C2}" dt="2023-08-22T16:53:51.888" v="79"/>
          <ac:spMkLst>
            <pc:docMk/>
            <pc:sldMk cId="883324861" sldId="265"/>
            <ac:spMk id="33" creationId="{7C462C46-EFB7-4580-9921-DFC346FCC3C2}"/>
          </ac:spMkLst>
        </pc:spChg>
        <pc:spChg chg="del">
          <ac:chgData name="Barbara H. Brewer" userId="S::bhbrewer@mauryk12.org::41548fef-cab2-40cb-b317-887447ee3a28" providerId="AD" clId="Web-{9E80E31F-6C2E-2ECE-40B5-827B93B7F5C2}" dt="2023-08-22T16:53:51.888" v="79"/>
          <ac:spMkLst>
            <pc:docMk/>
            <pc:sldMk cId="883324861" sldId="265"/>
            <ac:spMk id="35" creationId="{B8B918B4-AB10-4E3A-916E-A9625586EA47}"/>
          </ac:spMkLst>
        </pc:spChg>
        <pc:spChg chg="add">
          <ac:chgData name="Barbara H. Brewer" userId="S::bhbrewer@mauryk12.org::41548fef-cab2-40cb-b317-887447ee3a28" providerId="AD" clId="Web-{9E80E31F-6C2E-2ECE-40B5-827B93B7F5C2}" dt="2023-08-22T16:53:51.888" v="79"/>
          <ac:spMkLst>
            <pc:docMk/>
            <pc:sldMk cId="883324861" sldId="265"/>
            <ac:spMk id="41" creationId="{EDFF257A-042C-46B5-80D1-3E8CFD33446E}"/>
          </ac:spMkLst>
        </pc:spChg>
        <pc:spChg chg="add">
          <ac:chgData name="Barbara H. Brewer" userId="S::bhbrewer@mauryk12.org::41548fef-cab2-40cb-b317-887447ee3a28" providerId="AD" clId="Web-{9E80E31F-6C2E-2ECE-40B5-827B93B7F5C2}" dt="2023-08-22T16:53:51.888" v="79"/>
          <ac:spMkLst>
            <pc:docMk/>
            <pc:sldMk cId="883324861" sldId="265"/>
            <ac:spMk id="66" creationId="{9C057A66-6E97-4BA5-B4B3-2690ACE3CE80}"/>
          </ac:spMkLst>
        </pc:spChg>
        <pc:spChg chg="add">
          <ac:chgData name="Barbara H. Brewer" userId="S::bhbrewer@mauryk12.org::41548fef-cab2-40cb-b317-887447ee3a28" providerId="AD" clId="Web-{9E80E31F-6C2E-2ECE-40B5-827B93B7F5C2}" dt="2023-08-22T16:53:51.888" v="79"/>
          <ac:spMkLst>
            <pc:docMk/>
            <pc:sldMk cId="883324861" sldId="265"/>
            <ac:spMk id="68" creationId="{764884A8-16DD-467F-A648-70B32E20BA99}"/>
          </ac:spMkLst>
        </pc:spChg>
        <pc:spChg chg="add">
          <ac:chgData name="Barbara H. Brewer" userId="S::bhbrewer@mauryk12.org::41548fef-cab2-40cb-b317-887447ee3a28" providerId="AD" clId="Web-{9E80E31F-6C2E-2ECE-40B5-827B93B7F5C2}" dt="2023-08-22T16:53:51.888" v="79"/>
          <ac:spMkLst>
            <pc:docMk/>
            <pc:sldMk cId="883324861" sldId="265"/>
            <ac:spMk id="70" creationId="{276681CD-6924-4550-926C-667FC2C6A8B5}"/>
          </ac:spMkLst>
        </pc:spChg>
        <pc:grpChg chg="del">
          <ac:chgData name="Barbara H. Brewer" userId="S::bhbrewer@mauryk12.org::41548fef-cab2-40cb-b317-887447ee3a28" providerId="AD" clId="Web-{9E80E31F-6C2E-2ECE-40B5-827B93B7F5C2}" dt="2023-08-22T16:53:51.888" v="79"/>
          <ac:grpSpMkLst>
            <pc:docMk/>
            <pc:sldMk cId="883324861" sldId="265"/>
            <ac:grpSpMk id="10" creationId="{B437F5FC-01F7-4EB4-81E7-C27D917E9554}"/>
          </ac:grpSpMkLst>
        </pc:grpChg>
        <pc:grpChg chg="add">
          <ac:chgData name="Barbara H. Brewer" userId="S::bhbrewer@mauryk12.org::41548fef-cab2-40cb-b317-887447ee3a28" providerId="AD" clId="Web-{9E80E31F-6C2E-2ECE-40B5-827B93B7F5C2}" dt="2023-08-22T16:53:51.888" v="79"/>
          <ac:grpSpMkLst>
            <pc:docMk/>
            <pc:sldMk cId="883324861" sldId="265"/>
            <ac:grpSpMk id="43" creationId="{E2836BD6-A1CD-4253-813F-3EDA642A7ACC}"/>
          </ac:grpSpMkLst>
        </pc:grpChg>
        <pc:picChg chg="add">
          <ac:chgData name="Barbara H. Brewer" userId="S::bhbrewer@mauryk12.org::41548fef-cab2-40cb-b317-887447ee3a28" providerId="AD" clId="Web-{9E80E31F-6C2E-2ECE-40B5-827B93B7F5C2}" dt="2023-08-22T16:53:51.888" v="79"/>
          <ac:picMkLst>
            <pc:docMk/>
            <pc:sldMk cId="883324861" sldId="265"/>
            <ac:picMk id="37" creationId="{B9E88C20-CAE8-FD7E-0078-3DC6CF819F37}"/>
          </ac:picMkLst>
        </pc:picChg>
      </pc:sldChg>
      <pc:sldChg chg="del">
        <pc:chgData name="Barbara H. Brewer" userId="S::bhbrewer@mauryk12.org::41548fef-cab2-40cb-b317-887447ee3a28" providerId="AD" clId="Web-{9E80E31F-6C2E-2ECE-40B5-827B93B7F5C2}" dt="2023-08-22T16:43:03.252" v="14"/>
        <pc:sldMkLst>
          <pc:docMk/>
          <pc:sldMk cId="4082358835" sldId="266"/>
        </pc:sldMkLst>
      </pc:sldChg>
      <pc:sldChg chg="del">
        <pc:chgData name="Barbara H. Brewer" userId="S::bhbrewer@mauryk12.org::41548fef-cab2-40cb-b317-887447ee3a28" providerId="AD" clId="Web-{9E80E31F-6C2E-2ECE-40B5-827B93B7F5C2}" dt="2023-08-22T16:42:28.031" v="5"/>
        <pc:sldMkLst>
          <pc:docMk/>
          <pc:sldMk cId="3472775595" sldId="271"/>
        </pc:sldMkLst>
      </pc:sldChg>
      <pc:sldChg chg="del">
        <pc:chgData name="Barbara H. Brewer" userId="S::bhbrewer@mauryk12.org::41548fef-cab2-40cb-b317-887447ee3a28" providerId="AD" clId="Web-{9E80E31F-6C2E-2ECE-40B5-827B93B7F5C2}" dt="2023-08-22T16:42:31.032" v="6"/>
        <pc:sldMkLst>
          <pc:docMk/>
          <pc:sldMk cId="2801064332" sldId="272"/>
        </pc:sldMkLst>
      </pc:sldChg>
      <pc:sldChg chg="del">
        <pc:chgData name="Barbara H. Brewer" userId="S::bhbrewer@mauryk12.org::41548fef-cab2-40cb-b317-887447ee3a28" providerId="AD" clId="Web-{9E80E31F-6C2E-2ECE-40B5-827B93B7F5C2}" dt="2023-08-22T16:42:34.297" v="7"/>
        <pc:sldMkLst>
          <pc:docMk/>
          <pc:sldMk cId="2788026194" sldId="273"/>
        </pc:sldMkLst>
      </pc:sldChg>
      <pc:sldChg chg="del">
        <pc:chgData name="Barbara H. Brewer" userId="S::bhbrewer@mauryk12.org::41548fef-cab2-40cb-b317-887447ee3a28" providerId="AD" clId="Web-{9E80E31F-6C2E-2ECE-40B5-827B93B7F5C2}" dt="2023-08-22T16:42:59.095" v="13"/>
        <pc:sldMkLst>
          <pc:docMk/>
          <pc:sldMk cId="1537687302" sldId="277"/>
        </pc:sldMkLst>
      </pc:sldChg>
      <pc:sldChg chg="addSp delSp modSp mod setBg setClrOvrMap">
        <pc:chgData name="Barbara H. Brewer" userId="S::bhbrewer@mauryk12.org::41548fef-cab2-40cb-b317-887447ee3a28" providerId="AD" clId="Web-{9E80E31F-6C2E-2ECE-40B5-827B93B7F5C2}" dt="2023-08-22T18:23:36.672" v="522" actId="20577"/>
        <pc:sldMkLst>
          <pc:docMk/>
          <pc:sldMk cId="1934742129" sldId="278"/>
        </pc:sldMkLst>
        <pc:spChg chg="mod">
          <ac:chgData name="Barbara H. Brewer" userId="S::bhbrewer@mauryk12.org::41548fef-cab2-40cb-b317-887447ee3a28" providerId="AD" clId="Web-{9E80E31F-6C2E-2ECE-40B5-827B93B7F5C2}" dt="2023-08-22T17:23:28.211" v="255"/>
          <ac:spMkLst>
            <pc:docMk/>
            <pc:sldMk cId="1934742129" sldId="278"/>
            <ac:spMk id="2" creationId="{6FAC10CA-75CF-73EF-E495-E66079A6C9C5}"/>
          </ac:spMkLst>
        </pc:spChg>
        <pc:spChg chg="del">
          <ac:chgData name="Barbara H. Brewer" userId="S::bhbrewer@mauryk12.org::41548fef-cab2-40cb-b317-887447ee3a28" providerId="AD" clId="Web-{9E80E31F-6C2E-2ECE-40B5-827B93B7F5C2}" dt="2023-08-22T16:54:27.092" v="89"/>
          <ac:spMkLst>
            <pc:docMk/>
            <pc:sldMk cId="1934742129" sldId="278"/>
            <ac:spMk id="3" creationId="{EE97EC29-D3F8-3C3C-5FBE-44C08E1F3EE7}"/>
          </ac:spMkLst>
        </pc:spChg>
        <pc:spChg chg="add del">
          <ac:chgData name="Barbara H. Brewer" userId="S::bhbrewer@mauryk12.org::41548fef-cab2-40cb-b317-887447ee3a28" providerId="AD" clId="Web-{9E80E31F-6C2E-2ECE-40B5-827B93B7F5C2}" dt="2023-08-22T17:23:28.211" v="255"/>
          <ac:spMkLst>
            <pc:docMk/>
            <pc:sldMk cId="1934742129" sldId="278"/>
            <ac:spMk id="9" creationId="{982413CC-69E6-4BDA-A88D-E4EF8F95B27D}"/>
          </ac:spMkLst>
        </pc:spChg>
        <pc:spChg chg="add del">
          <ac:chgData name="Barbara H. Brewer" userId="S::bhbrewer@mauryk12.org::41548fef-cab2-40cb-b317-887447ee3a28" providerId="AD" clId="Web-{9E80E31F-6C2E-2ECE-40B5-827B93B7F5C2}" dt="2023-08-22T17:23:24.727" v="252"/>
          <ac:spMkLst>
            <pc:docMk/>
            <pc:sldMk cId="1934742129" sldId="278"/>
            <ac:spMk id="37" creationId="{982413CC-69E6-4BDA-A88D-E4EF8F95B27D}"/>
          </ac:spMkLst>
        </pc:spChg>
        <pc:grpChg chg="add del">
          <ac:chgData name="Barbara H. Brewer" userId="S::bhbrewer@mauryk12.org::41548fef-cab2-40cb-b317-887447ee3a28" providerId="AD" clId="Web-{9E80E31F-6C2E-2ECE-40B5-827B93B7F5C2}" dt="2023-08-22T17:23:28.211" v="255"/>
          <ac:grpSpMkLst>
            <pc:docMk/>
            <pc:sldMk cId="1934742129" sldId="278"/>
            <ac:grpSpMk id="11" creationId="{4F1F7357-8633-4CE7-BF80-475EE8A2FAEA}"/>
          </ac:grpSpMkLst>
        </pc:grpChg>
        <pc:grpChg chg="add del">
          <ac:chgData name="Barbara H. Brewer" userId="S::bhbrewer@mauryk12.org::41548fef-cab2-40cb-b317-887447ee3a28" providerId="AD" clId="Web-{9E80E31F-6C2E-2ECE-40B5-827B93B7F5C2}" dt="2023-08-22T17:23:24.727" v="252"/>
          <ac:grpSpMkLst>
            <pc:docMk/>
            <pc:sldMk cId="1934742129" sldId="278"/>
            <ac:grpSpMk id="39" creationId="{4F1F7357-8633-4CE7-BF80-475EE8A2FAEA}"/>
          </ac:grpSpMkLst>
        </pc:grpChg>
        <pc:graphicFrameChg chg="add mod modGraphic">
          <ac:chgData name="Barbara H. Brewer" userId="S::bhbrewer@mauryk12.org::41548fef-cab2-40cb-b317-887447ee3a28" providerId="AD" clId="Web-{9E80E31F-6C2E-2ECE-40B5-827B93B7F5C2}" dt="2023-08-22T18:23:36.672" v="522" actId="20577"/>
          <ac:graphicFrameMkLst>
            <pc:docMk/>
            <pc:sldMk cId="1934742129" sldId="278"/>
            <ac:graphicFrameMk id="5" creationId="{6F81EFB9-6233-036C-74F9-FAF313512721}"/>
          </ac:graphicFrameMkLst>
        </pc:graphicFrameChg>
      </pc:sldChg>
      <pc:sldChg chg="addSp delSp modSp">
        <pc:chgData name="Barbara H. Brewer" userId="S::bhbrewer@mauryk12.org::41548fef-cab2-40cb-b317-887447ee3a28" providerId="AD" clId="Web-{9E80E31F-6C2E-2ECE-40B5-827B93B7F5C2}" dt="2023-08-22T17:23:49.025" v="256"/>
        <pc:sldMkLst>
          <pc:docMk/>
          <pc:sldMk cId="2558830882" sldId="279"/>
        </pc:sldMkLst>
        <pc:spChg chg="mod">
          <ac:chgData name="Barbara H. Brewer" userId="S::bhbrewer@mauryk12.org::41548fef-cab2-40cb-b317-887447ee3a28" providerId="AD" clId="Web-{9E80E31F-6C2E-2ECE-40B5-827B93B7F5C2}" dt="2023-08-22T17:23:49.025" v="256"/>
          <ac:spMkLst>
            <pc:docMk/>
            <pc:sldMk cId="2558830882" sldId="279"/>
            <ac:spMk id="2" creationId="{0E174F41-B541-24B4-C75F-F28996D1F58B}"/>
          </ac:spMkLst>
        </pc:spChg>
        <pc:spChg chg="del">
          <ac:chgData name="Barbara H. Brewer" userId="S::bhbrewer@mauryk12.org::41548fef-cab2-40cb-b317-887447ee3a28" providerId="AD" clId="Web-{9E80E31F-6C2E-2ECE-40B5-827B93B7F5C2}" dt="2023-08-22T17:23:49.025" v="256"/>
          <ac:spMkLst>
            <pc:docMk/>
            <pc:sldMk cId="2558830882" sldId="279"/>
            <ac:spMk id="147" creationId="{4A0C16FD-ACC1-4C0D-A99B-0BFF2B8A7BC7}"/>
          </ac:spMkLst>
        </pc:spChg>
        <pc:spChg chg="del">
          <ac:chgData name="Barbara H. Brewer" userId="S::bhbrewer@mauryk12.org::41548fef-cab2-40cb-b317-887447ee3a28" providerId="AD" clId="Web-{9E80E31F-6C2E-2ECE-40B5-827B93B7F5C2}" dt="2023-08-22T17:23:49.025" v="256"/>
          <ac:spMkLst>
            <pc:docMk/>
            <pc:sldMk cId="2558830882" sldId="279"/>
            <ac:spMk id="170" creationId="{C8CA0C52-5ACA-4F17-AA4A-312E0E110981}"/>
          </ac:spMkLst>
        </pc:spChg>
        <pc:spChg chg="del">
          <ac:chgData name="Barbara H. Brewer" userId="S::bhbrewer@mauryk12.org::41548fef-cab2-40cb-b317-887447ee3a28" providerId="AD" clId="Web-{9E80E31F-6C2E-2ECE-40B5-827B93B7F5C2}" dt="2023-08-22T17:23:49.025" v="256"/>
          <ac:spMkLst>
            <pc:docMk/>
            <pc:sldMk cId="2558830882" sldId="279"/>
            <ac:spMk id="172" creationId="{4F37E7FB-7372-47E3-914E-7CF7E94B1C49}"/>
          </ac:spMkLst>
        </pc:spChg>
        <pc:spChg chg="add">
          <ac:chgData name="Barbara H. Brewer" userId="S::bhbrewer@mauryk12.org::41548fef-cab2-40cb-b317-887447ee3a28" providerId="AD" clId="Web-{9E80E31F-6C2E-2ECE-40B5-827B93B7F5C2}" dt="2023-08-22T17:23:49.025" v="256"/>
          <ac:spMkLst>
            <pc:docMk/>
            <pc:sldMk cId="2558830882" sldId="279"/>
            <ac:spMk id="203" creationId="{FD8F1113-2E3C-46E3-B54F-B7F421EEFD11}"/>
          </ac:spMkLst>
        </pc:spChg>
        <pc:spChg chg="add">
          <ac:chgData name="Barbara H. Brewer" userId="S::bhbrewer@mauryk12.org::41548fef-cab2-40cb-b317-887447ee3a28" providerId="AD" clId="Web-{9E80E31F-6C2E-2ECE-40B5-827B93B7F5C2}" dt="2023-08-22T17:23:49.025" v="256"/>
          <ac:spMkLst>
            <pc:docMk/>
            <pc:sldMk cId="2558830882" sldId="279"/>
            <ac:spMk id="205" creationId="{B54A4D14-513F-4121-92D3-5CCB46896211}"/>
          </ac:spMkLst>
        </pc:spChg>
        <pc:spChg chg="add">
          <ac:chgData name="Barbara H. Brewer" userId="S::bhbrewer@mauryk12.org::41548fef-cab2-40cb-b317-887447ee3a28" providerId="AD" clId="Web-{9E80E31F-6C2E-2ECE-40B5-827B93B7F5C2}" dt="2023-08-22T17:23:49.025" v="256"/>
          <ac:spMkLst>
            <pc:docMk/>
            <pc:sldMk cId="2558830882" sldId="279"/>
            <ac:spMk id="207" creationId="{6C3411F1-AD17-499D-AFEF-2F300F6DF0F3}"/>
          </ac:spMkLst>
        </pc:spChg>
        <pc:spChg chg="add">
          <ac:chgData name="Barbara H. Brewer" userId="S::bhbrewer@mauryk12.org::41548fef-cab2-40cb-b317-887447ee3a28" providerId="AD" clId="Web-{9E80E31F-6C2E-2ECE-40B5-827B93B7F5C2}" dt="2023-08-22T17:23:49.025" v="256"/>
          <ac:spMkLst>
            <pc:docMk/>
            <pc:sldMk cId="2558830882" sldId="279"/>
            <ac:spMk id="209" creationId="{60BF2CBE-B1E9-4C42-89DC-C35E4E651648}"/>
          </ac:spMkLst>
        </pc:spChg>
        <pc:spChg chg="add">
          <ac:chgData name="Barbara H. Brewer" userId="S::bhbrewer@mauryk12.org::41548fef-cab2-40cb-b317-887447ee3a28" providerId="AD" clId="Web-{9E80E31F-6C2E-2ECE-40B5-827B93B7F5C2}" dt="2023-08-22T17:23:49.025" v="256"/>
          <ac:spMkLst>
            <pc:docMk/>
            <pc:sldMk cId="2558830882" sldId="279"/>
            <ac:spMk id="211" creationId="{72C95A87-DCDB-41C4-B774-744B3ECBE8CB}"/>
          </ac:spMkLst>
        </pc:spChg>
        <pc:spChg chg="add">
          <ac:chgData name="Barbara H. Brewer" userId="S::bhbrewer@mauryk12.org::41548fef-cab2-40cb-b317-887447ee3a28" providerId="AD" clId="Web-{9E80E31F-6C2E-2ECE-40B5-827B93B7F5C2}" dt="2023-08-22T17:23:49.025" v="256"/>
          <ac:spMkLst>
            <pc:docMk/>
            <pc:sldMk cId="2558830882" sldId="279"/>
            <ac:spMk id="213" creationId="{BCB97515-32FF-43A6-A51C-B140193ABB66}"/>
          </ac:spMkLst>
        </pc:spChg>
        <pc:spChg chg="add">
          <ac:chgData name="Barbara H. Brewer" userId="S::bhbrewer@mauryk12.org::41548fef-cab2-40cb-b317-887447ee3a28" providerId="AD" clId="Web-{9E80E31F-6C2E-2ECE-40B5-827B93B7F5C2}" dt="2023-08-22T17:23:49.025" v="256"/>
          <ac:spMkLst>
            <pc:docMk/>
            <pc:sldMk cId="2558830882" sldId="279"/>
            <ac:spMk id="215" creationId="{9C6379D3-7045-4B76-9409-6D23D753D054}"/>
          </ac:spMkLst>
        </pc:spChg>
        <pc:spChg chg="add">
          <ac:chgData name="Barbara H. Brewer" userId="S::bhbrewer@mauryk12.org::41548fef-cab2-40cb-b317-887447ee3a28" providerId="AD" clId="Web-{9E80E31F-6C2E-2ECE-40B5-827B93B7F5C2}" dt="2023-08-22T17:23:49.025" v="256"/>
          <ac:spMkLst>
            <pc:docMk/>
            <pc:sldMk cId="2558830882" sldId="279"/>
            <ac:spMk id="217" creationId="{61B1C1DE-4201-4989-BE65-41ADC2472550}"/>
          </ac:spMkLst>
        </pc:spChg>
        <pc:spChg chg="add">
          <ac:chgData name="Barbara H. Brewer" userId="S::bhbrewer@mauryk12.org::41548fef-cab2-40cb-b317-887447ee3a28" providerId="AD" clId="Web-{9E80E31F-6C2E-2ECE-40B5-827B93B7F5C2}" dt="2023-08-22T17:23:49.025" v="256"/>
          <ac:spMkLst>
            <pc:docMk/>
            <pc:sldMk cId="2558830882" sldId="279"/>
            <ac:spMk id="219" creationId="{806398CC-D327-4E06-838C-31119BD56F81}"/>
          </ac:spMkLst>
        </pc:spChg>
        <pc:spChg chg="add">
          <ac:chgData name="Barbara H. Brewer" userId="S::bhbrewer@mauryk12.org::41548fef-cab2-40cb-b317-887447ee3a28" providerId="AD" clId="Web-{9E80E31F-6C2E-2ECE-40B5-827B93B7F5C2}" dt="2023-08-22T17:23:49.025" v="256"/>
          <ac:spMkLst>
            <pc:docMk/>
            <pc:sldMk cId="2558830882" sldId="279"/>
            <ac:spMk id="221" creationId="{70A741CC-E736-448A-A94E-5C8BB9711DCD}"/>
          </ac:spMkLst>
        </pc:spChg>
        <pc:spChg chg="add">
          <ac:chgData name="Barbara H. Brewer" userId="S::bhbrewer@mauryk12.org::41548fef-cab2-40cb-b317-887447ee3a28" providerId="AD" clId="Web-{9E80E31F-6C2E-2ECE-40B5-827B93B7F5C2}" dt="2023-08-22T17:23:49.025" v="256"/>
          <ac:spMkLst>
            <pc:docMk/>
            <pc:sldMk cId="2558830882" sldId="279"/>
            <ac:spMk id="223" creationId="{7C324CDD-B30F-47DD-8627-E2171D5E8399}"/>
          </ac:spMkLst>
        </pc:spChg>
        <pc:spChg chg="add">
          <ac:chgData name="Barbara H. Brewer" userId="S::bhbrewer@mauryk12.org::41548fef-cab2-40cb-b317-887447ee3a28" providerId="AD" clId="Web-{9E80E31F-6C2E-2ECE-40B5-827B93B7F5C2}" dt="2023-08-22T17:23:49.025" v="256"/>
          <ac:spMkLst>
            <pc:docMk/>
            <pc:sldMk cId="2558830882" sldId="279"/>
            <ac:spMk id="225" creationId="{79C8D19E-E3D6-45A6-BCA2-5918A37D7ACC}"/>
          </ac:spMkLst>
        </pc:spChg>
        <pc:spChg chg="add">
          <ac:chgData name="Barbara H. Brewer" userId="S::bhbrewer@mauryk12.org::41548fef-cab2-40cb-b317-887447ee3a28" providerId="AD" clId="Web-{9E80E31F-6C2E-2ECE-40B5-827B93B7F5C2}" dt="2023-08-22T17:23:49.025" v="256"/>
          <ac:spMkLst>
            <pc:docMk/>
            <pc:sldMk cId="2558830882" sldId="279"/>
            <ac:spMk id="227" creationId="{43280283-E04A-43CA-BFA1-F285486A2F00}"/>
          </ac:spMkLst>
        </pc:spChg>
        <pc:spChg chg="add">
          <ac:chgData name="Barbara H. Brewer" userId="S::bhbrewer@mauryk12.org::41548fef-cab2-40cb-b317-887447ee3a28" providerId="AD" clId="Web-{9E80E31F-6C2E-2ECE-40B5-827B93B7F5C2}" dt="2023-08-22T17:23:49.025" v="256"/>
          <ac:spMkLst>
            <pc:docMk/>
            <pc:sldMk cId="2558830882" sldId="279"/>
            <ac:spMk id="229" creationId="{38328CB6-0FC5-4AEA-BC7E-489267CB6F19}"/>
          </ac:spMkLst>
        </pc:spChg>
        <pc:spChg chg="add">
          <ac:chgData name="Barbara H. Brewer" userId="S::bhbrewer@mauryk12.org::41548fef-cab2-40cb-b317-887447ee3a28" providerId="AD" clId="Web-{9E80E31F-6C2E-2ECE-40B5-827B93B7F5C2}" dt="2023-08-22T17:23:49.025" v="256"/>
          <ac:spMkLst>
            <pc:docMk/>
            <pc:sldMk cId="2558830882" sldId="279"/>
            <ac:spMk id="231" creationId="{138AF5D2-3A9C-4E8F-B879-36865366A1D5}"/>
          </ac:spMkLst>
        </pc:spChg>
        <pc:grpChg chg="del">
          <ac:chgData name="Barbara H. Brewer" userId="S::bhbrewer@mauryk12.org::41548fef-cab2-40cb-b317-887447ee3a28" providerId="AD" clId="Web-{9E80E31F-6C2E-2ECE-40B5-827B93B7F5C2}" dt="2023-08-22T17:23:49.025" v="256"/>
          <ac:grpSpMkLst>
            <pc:docMk/>
            <pc:sldMk cId="2558830882" sldId="279"/>
            <ac:grpSpMk id="121" creationId="{EFAF5D36-7988-4310-8B2D-E5F09D9BED5B}"/>
          </ac:grpSpMkLst>
        </pc:grpChg>
        <pc:grpChg chg="del">
          <ac:chgData name="Barbara H. Brewer" userId="S::bhbrewer@mauryk12.org::41548fef-cab2-40cb-b317-887447ee3a28" providerId="AD" clId="Web-{9E80E31F-6C2E-2ECE-40B5-827B93B7F5C2}" dt="2023-08-22T17:23:49.025" v="256"/>
          <ac:grpSpMkLst>
            <pc:docMk/>
            <pc:sldMk cId="2558830882" sldId="279"/>
            <ac:grpSpMk id="142" creationId="{AF2E2BED-E728-4BDF-A0D9-965E2E6CE3CA}"/>
          </ac:grpSpMkLst>
        </pc:grpChg>
        <pc:grpChg chg="del">
          <ac:chgData name="Barbara H. Brewer" userId="S::bhbrewer@mauryk12.org::41548fef-cab2-40cb-b317-887447ee3a28" providerId="AD" clId="Web-{9E80E31F-6C2E-2ECE-40B5-827B93B7F5C2}" dt="2023-08-22T17:23:49.025" v="256"/>
          <ac:grpSpMkLst>
            <pc:docMk/>
            <pc:sldMk cId="2558830882" sldId="279"/>
            <ac:grpSpMk id="149" creationId="{E50BAD00-D2D4-411A-A419-0EAF4637FE00}"/>
          </ac:grpSpMkLst>
        </pc:grpChg>
        <pc:grpChg chg="add">
          <ac:chgData name="Barbara H. Brewer" userId="S::bhbrewer@mauryk12.org::41548fef-cab2-40cb-b317-887447ee3a28" providerId="AD" clId="Web-{9E80E31F-6C2E-2ECE-40B5-827B93B7F5C2}" dt="2023-08-22T17:23:49.025" v="256"/>
          <ac:grpSpMkLst>
            <pc:docMk/>
            <pc:sldMk cId="2558830882" sldId="279"/>
            <ac:grpSpMk id="177" creationId="{EFAF5D36-7988-4310-8B2D-E5F09D9BED5B}"/>
          </ac:grpSpMkLst>
        </pc:grpChg>
        <pc:grpChg chg="add">
          <ac:chgData name="Barbara H. Brewer" userId="S::bhbrewer@mauryk12.org::41548fef-cab2-40cb-b317-887447ee3a28" providerId="AD" clId="Web-{9E80E31F-6C2E-2ECE-40B5-827B93B7F5C2}" dt="2023-08-22T17:23:49.025" v="256"/>
          <ac:grpSpMkLst>
            <pc:docMk/>
            <pc:sldMk cId="2558830882" sldId="279"/>
            <ac:grpSpMk id="198" creationId="{AF2E2BED-E728-4BDF-A0D9-965E2E6CE3CA}"/>
          </ac:grpSpMkLst>
        </pc:grpChg>
        <pc:picChg chg="mod">
          <ac:chgData name="Barbara H. Brewer" userId="S::bhbrewer@mauryk12.org::41548fef-cab2-40cb-b317-887447ee3a28" providerId="AD" clId="Web-{9E80E31F-6C2E-2ECE-40B5-827B93B7F5C2}" dt="2023-08-22T17:23:49.025" v="256"/>
          <ac:picMkLst>
            <pc:docMk/>
            <pc:sldMk cId="2558830882" sldId="279"/>
            <ac:picMk id="4" creationId="{60B91219-C1DF-04CE-E08F-3D630455A5BC}"/>
          </ac:picMkLst>
        </pc:picChg>
      </pc:sldChg>
      <pc:sldChg chg="modSp new">
        <pc:chgData name="Barbara H. Brewer" userId="S::bhbrewer@mauryk12.org::41548fef-cab2-40cb-b317-887447ee3a28" providerId="AD" clId="Web-{9E80E31F-6C2E-2ECE-40B5-827B93B7F5C2}" dt="2023-08-22T17:24:08.541" v="257" actId="20577"/>
        <pc:sldMkLst>
          <pc:docMk/>
          <pc:sldMk cId="1618186209" sldId="280"/>
        </pc:sldMkLst>
        <pc:spChg chg="mod">
          <ac:chgData name="Barbara H. Brewer" userId="S::bhbrewer@mauryk12.org::41548fef-cab2-40cb-b317-887447ee3a28" providerId="AD" clId="Web-{9E80E31F-6C2E-2ECE-40B5-827B93B7F5C2}" dt="2023-08-22T16:48:42.281" v="27" actId="20577"/>
          <ac:spMkLst>
            <pc:docMk/>
            <pc:sldMk cId="1618186209" sldId="280"/>
            <ac:spMk id="2" creationId="{CFABAF82-1661-3027-0799-CE5644BE2979}"/>
          </ac:spMkLst>
        </pc:spChg>
        <pc:spChg chg="mod">
          <ac:chgData name="Barbara H. Brewer" userId="S::bhbrewer@mauryk12.org::41548fef-cab2-40cb-b317-887447ee3a28" providerId="AD" clId="Web-{9E80E31F-6C2E-2ECE-40B5-827B93B7F5C2}" dt="2023-08-22T17:24:08.541" v="257" actId="20577"/>
          <ac:spMkLst>
            <pc:docMk/>
            <pc:sldMk cId="1618186209" sldId="280"/>
            <ac:spMk id="3" creationId="{C1DFC882-344A-36C2-BDBC-26D97FE126F9}"/>
          </ac:spMkLst>
        </pc:spChg>
      </pc:sldChg>
      <pc:sldChg chg="del">
        <pc:chgData name="Barbara H. Brewer" userId="S::bhbrewer@mauryk12.org::41548fef-cab2-40cb-b317-887447ee3a28" providerId="AD" clId="Web-{9E80E31F-6C2E-2ECE-40B5-827B93B7F5C2}" dt="2023-08-22T16:42:43.610" v="9"/>
        <pc:sldMkLst>
          <pc:docMk/>
          <pc:sldMk cId="957949096" sldId="281"/>
        </pc:sldMkLst>
      </pc:sldChg>
      <pc:sldChg chg="addSp delSp modSp new mod setBg">
        <pc:chgData name="Barbara H. Brewer" userId="S::bhbrewer@mauryk12.org::41548fef-cab2-40cb-b317-887447ee3a28" providerId="AD" clId="Web-{9E80E31F-6C2E-2ECE-40B5-827B93B7F5C2}" dt="2023-08-22T17:24:23.683" v="258"/>
        <pc:sldMkLst>
          <pc:docMk/>
          <pc:sldMk cId="1522424765" sldId="281"/>
        </pc:sldMkLst>
        <pc:spChg chg="mod">
          <ac:chgData name="Barbara H. Brewer" userId="S::bhbrewer@mauryk12.org::41548fef-cab2-40cb-b317-887447ee3a28" providerId="AD" clId="Web-{9E80E31F-6C2E-2ECE-40B5-827B93B7F5C2}" dt="2023-08-22T16:52:55.636" v="72"/>
          <ac:spMkLst>
            <pc:docMk/>
            <pc:sldMk cId="1522424765" sldId="281"/>
            <ac:spMk id="2" creationId="{651B0D48-BBE8-876E-F114-DC010BCA7A39}"/>
          </ac:spMkLst>
        </pc:spChg>
        <pc:spChg chg="del mod">
          <ac:chgData name="Barbara H. Brewer" userId="S::bhbrewer@mauryk12.org::41548fef-cab2-40cb-b317-887447ee3a28" providerId="AD" clId="Web-{9E80E31F-6C2E-2ECE-40B5-827B93B7F5C2}" dt="2023-08-22T16:52:55.636" v="72"/>
          <ac:spMkLst>
            <pc:docMk/>
            <pc:sldMk cId="1522424765" sldId="281"/>
            <ac:spMk id="3" creationId="{601D7709-9790-CDC5-D6EE-7781058FB663}"/>
          </ac:spMkLst>
        </pc:spChg>
        <pc:spChg chg="add del">
          <ac:chgData name="Barbara H. Brewer" userId="S::bhbrewer@mauryk12.org::41548fef-cab2-40cb-b317-887447ee3a28" providerId="AD" clId="Web-{9E80E31F-6C2E-2ECE-40B5-827B93B7F5C2}" dt="2023-08-22T17:24:23.683" v="258"/>
          <ac:spMkLst>
            <pc:docMk/>
            <pc:sldMk cId="1522424765" sldId="281"/>
            <ac:spMk id="9" creationId="{982413CC-69E6-4BDA-A88D-E4EF8F95B27D}"/>
          </ac:spMkLst>
        </pc:spChg>
        <pc:spChg chg="add">
          <ac:chgData name="Barbara H. Brewer" userId="S::bhbrewer@mauryk12.org::41548fef-cab2-40cb-b317-887447ee3a28" providerId="AD" clId="Web-{9E80E31F-6C2E-2ECE-40B5-827B93B7F5C2}" dt="2023-08-22T17:24:23.683" v="258"/>
          <ac:spMkLst>
            <pc:docMk/>
            <pc:sldMk cId="1522424765" sldId="281"/>
            <ac:spMk id="37" creationId="{982413CC-69E6-4BDA-A88D-E4EF8F95B27D}"/>
          </ac:spMkLst>
        </pc:spChg>
        <pc:grpChg chg="add del">
          <ac:chgData name="Barbara H. Brewer" userId="S::bhbrewer@mauryk12.org::41548fef-cab2-40cb-b317-887447ee3a28" providerId="AD" clId="Web-{9E80E31F-6C2E-2ECE-40B5-827B93B7F5C2}" dt="2023-08-22T17:24:23.683" v="258"/>
          <ac:grpSpMkLst>
            <pc:docMk/>
            <pc:sldMk cId="1522424765" sldId="281"/>
            <ac:grpSpMk id="11" creationId="{4F1F7357-8633-4CE7-BF80-475EE8A2FAEA}"/>
          </ac:grpSpMkLst>
        </pc:grpChg>
        <pc:grpChg chg="add">
          <ac:chgData name="Barbara H. Brewer" userId="S::bhbrewer@mauryk12.org::41548fef-cab2-40cb-b317-887447ee3a28" providerId="AD" clId="Web-{9E80E31F-6C2E-2ECE-40B5-827B93B7F5C2}" dt="2023-08-22T17:24:23.683" v="258"/>
          <ac:grpSpMkLst>
            <pc:docMk/>
            <pc:sldMk cId="1522424765" sldId="281"/>
            <ac:grpSpMk id="39" creationId="{4F1F7357-8633-4CE7-BF80-475EE8A2FAEA}"/>
          </ac:grpSpMkLst>
        </pc:grpChg>
        <pc:graphicFrameChg chg="add mod modGraphic">
          <ac:chgData name="Barbara H. Brewer" userId="S::bhbrewer@mauryk12.org::41548fef-cab2-40cb-b317-887447ee3a28" providerId="AD" clId="Web-{9E80E31F-6C2E-2ECE-40B5-827B93B7F5C2}" dt="2023-08-22T17:24:23.683" v="258"/>
          <ac:graphicFrameMkLst>
            <pc:docMk/>
            <pc:sldMk cId="1522424765" sldId="281"/>
            <ac:graphicFrameMk id="5" creationId="{DF36FC04-DD8C-8E52-784F-7FDF298FABA7}"/>
          </ac:graphicFrameMkLst>
        </pc:graphicFrameChg>
      </pc:sldChg>
      <pc:sldChg chg="del">
        <pc:chgData name="Barbara H. Brewer" userId="S::bhbrewer@mauryk12.org::41548fef-cab2-40cb-b317-887447ee3a28" providerId="AD" clId="Web-{9E80E31F-6C2E-2ECE-40B5-827B93B7F5C2}" dt="2023-08-22T16:42:45.860" v="10"/>
        <pc:sldMkLst>
          <pc:docMk/>
          <pc:sldMk cId="2453486501" sldId="282"/>
        </pc:sldMkLst>
      </pc:sldChg>
      <pc:sldChg chg="addSp delSp modSp new mod setBg setClrOvrMap">
        <pc:chgData name="Barbara H. Brewer" userId="S::bhbrewer@mauryk12.org::41548fef-cab2-40cb-b317-887447ee3a28" providerId="AD" clId="Web-{9E80E31F-6C2E-2ECE-40B5-827B93B7F5C2}" dt="2023-08-22T17:27:17.487" v="291" actId="20577"/>
        <pc:sldMkLst>
          <pc:docMk/>
          <pc:sldMk cId="3591693531" sldId="282"/>
        </pc:sldMkLst>
        <pc:spChg chg="mod">
          <ac:chgData name="Barbara H. Brewer" userId="S::bhbrewer@mauryk12.org::41548fef-cab2-40cb-b317-887447ee3a28" providerId="AD" clId="Web-{9E80E31F-6C2E-2ECE-40B5-827B93B7F5C2}" dt="2023-08-22T17:27:17.487" v="291" actId="20577"/>
          <ac:spMkLst>
            <pc:docMk/>
            <pc:sldMk cId="3591693531" sldId="282"/>
            <ac:spMk id="2" creationId="{CD639EA9-D735-5A3A-B186-ECD4BB2CA0B7}"/>
          </ac:spMkLst>
        </pc:spChg>
        <pc:spChg chg="add del mod">
          <ac:chgData name="Barbara H. Brewer" userId="S::bhbrewer@mauryk12.org::41548fef-cab2-40cb-b317-887447ee3a28" providerId="AD" clId="Web-{9E80E31F-6C2E-2ECE-40B5-827B93B7F5C2}" dt="2023-08-22T17:27:00.095" v="279"/>
          <ac:spMkLst>
            <pc:docMk/>
            <pc:sldMk cId="3591693531" sldId="282"/>
            <ac:spMk id="3" creationId="{19DE710C-A7CA-A4F9-0C3E-949812E5A863}"/>
          </ac:spMkLst>
        </pc:spChg>
        <pc:spChg chg="add del">
          <ac:chgData name="Barbara H. Brewer" userId="S::bhbrewer@mauryk12.org::41548fef-cab2-40cb-b317-887447ee3a28" providerId="AD" clId="Web-{9E80E31F-6C2E-2ECE-40B5-827B93B7F5C2}" dt="2023-08-22T17:01:42.048" v="129"/>
          <ac:spMkLst>
            <pc:docMk/>
            <pc:sldMk cId="3591693531" sldId="282"/>
            <ac:spMk id="8" creationId="{90F08744-9D7B-4693-B8D6-2A5210AE96F6}"/>
          </ac:spMkLst>
        </pc:spChg>
        <pc:spChg chg="add del">
          <ac:chgData name="Barbara H. Brewer" userId="S::bhbrewer@mauryk12.org::41548fef-cab2-40cb-b317-887447ee3a28" providerId="AD" clId="Web-{9E80E31F-6C2E-2ECE-40B5-827B93B7F5C2}" dt="2023-08-22T17:01:42.048" v="129"/>
          <ac:spMkLst>
            <pc:docMk/>
            <pc:sldMk cId="3591693531" sldId="282"/>
            <ac:spMk id="10" creationId="{5B2E630F-F386-44FA-B1A1-C10A9BF4346C}"/>
          </ac:spMkLst>
        </pc:spChg>
        <pc:spChg chg="add del">
          <ac:chgData name="Barbara H. Brewer" userId="S::bhbrewer@mauryk12.org::41548fef-cab2-40cb-b317-887447ee3a28" providerId="AD" clId="Web-{9E80E31F-6C2E-2ECE-40B5-827B93B7F5C2}" dt="2023-08-22T17:01:42.048" v="129"/>
          <ac:spMkLst>
            <pc:docMk/>
            <pc:sldMk cId="3591693531" sldId="282"/>
            <ac:spMk id="12" creationId="{73567C09-8B4D-49A6-A711-C44C5807D8DD}"/>
          </ac:spMkLst>
        </pc:spChg>
        <pc:spChg chg="add del">
          <ac:chgData name="Barbara H. Brewer" userId="S::bhbrewer@mauryk12.org::41548fef-cab2-40cb-b317-887447ee3a28" providerId="AD" clId="Web-{9E80E31F-6C2E-2ECE-40B5-827B93B7F5C2}" dt="2023-08-22T17:27:00.095" v="279"/>
          <ac:spMkLst>
            <pc:docMk/>
            <pc:sldMk cId="3591693531" sldId="282"/>
            <ac:spMk id="17" creationId="{A3BAF07C-C39E-42EB-BB22-8D46691D9735}"/>
          </ac:spMkLst>
        </pc:spChg>
        <pc:spChg chg="add del">
          <ac:chgData name="Barbara H. Brewer" userId="S::bhbrewer@mauryk12.org::41548fef-cab2-40cb-b317-887447ee3a28" providerId="AD" clId="Web-{9E80E31F-6C2E-2ECE-40B5-827B93B7F5C2}" dt="2023-08-22T17:27:00.095" v="279"/>
          <ac:spMkLst>
            <pc:docMk/>
            <pc:sldMk cId="3591693531" sldId="282"/>
            <ac:spMk id="40" creationId="{B3D296CC-CA82-4C71-A176-6A9FECDB82CB}"/>
          </ac:spMkLst>
        </pc:spChg>
        <pc:spChg chg="add del">
          <ac:chgData name="Barbara H. Brewer" userId="S::bhbrewer@mauryk12.org::41548fef-cab2-40cb-b317-887447ee3a28" providerId="AD" clId="Web-{9E80E31F-6C2E-2ECE-40B5-827B93B7F5C2}" dt="2023-08-22T17:26:26.406" v="271"/>
          <ac:spMkLst>
            <pc:docMk/>
            <pc:sldMk cId="3591693531" sldId="282"/>
            <ac:spMk id="45" creationId="{E2366EBA-92FD-44AE-87A9-25E5135EB2C9}"/>
          </ac:spMkLst>
        </pc:spChg>
        <pc:spChg chg="add del">
          <ac:chgData name="Barbara H. Brewer" userId="S::bhbrewer@mauryk12.org::41548fef-cab2-40cb-b317-887447ee3a28" providerId="AD" clId="Web-{9E80E31F-6C2E-2ECE-40B5-827B93B7F5C2}" dt="2023-08-22T17:26:21.953" v="269"/>
          <ac:spMkLst>
            <pc:docMk/>
            <pc:sldMk cId="3591693531" sldId="282"/>
            <ac:spMk id="46" creationId="{982413CC-69E6-4BDA-A88D-E4EF8F95B27D}"/>
          </ac:spMkLst>
        </pc:spChg>
        <pc:spChg chg="add del">
          <ac:chgData name="Barbara H. Brewer" userId="S::bhbrewer@mauryk12.org::41548fef-cab2-40cb-b317-887447ee3a28" providerId="AD" clId="Web-{9E80E31F-6C2E-2ECE-40B5-827B93B7F5C2}" dt="2023-08-22T17:26:39.923" v="273"/>
          <ac:spMkLst>
            <pc:docMk/>
            <pc:sldMk cId="3591693531" sldId="282"/>
            <ac:spMk id="49" creationId="{05169E50-59FB-4AEE-B61D-44A882A4CD2C}"/>
          </ac:spMkLst>
        </pc:spChg>
        <pc:spChg chg="add del">
          <ac:chgData name="Barbara H. Brewer" userId="S::bhbrewer@mauryk12.org::41548fef-cab2-40cb-b317-887447ee3a28" providerId="AD" clId="Web-{9E80E31F-6C2E-2ECE-40B5-827B93B7F5C2}" dt="2023-08-22T17:26:39.923" v="273"/>
          <ac:spMkLst>
            <pc:docMk/>
            <pc:sldMk cId="3591693531" sldId="282"/>
            <ac:spMk id="51" creationId="{117C30F0-5A38-4B60-B632-3AF7C2780824}"/>
          </ac:spMkLst>
        </pc:spChg>
        <pc:spChg chg="add del">
          <ac:chgData name="Barbara H. Brewer" userId="S::bhbrewer@mauryk12.org::41548fef-cab2-40cb-b317-887447ee3a28" providerId="AD" clId="Web-{9E80E31F-6C2E-2ECE-40B5-827B93B7F5C2}" dt="2023-08-22T17:26:39.923" v="273"/>
          <ac:spMkLst>
            <pc:docMk/>
            <pc:sldMk cId="3591693531" sldId="282"/>
            <ac:spMk id="53" creationId="{A200CBA5-3F2B-4AAC-9F86-99AFECC19C1D}"/>
          </ac:spMkLst>
        </pc:spChg>
        <pc:spChg chg="add del">
          <ac:chgData name="Barbara H. Brewer" userId="S::bhbrewer@mauryk12.org::41548fef-cab2-40cb-b317-887447ee3a28" providerId="AD" clId="Web-{9E80E31F-6C2E-2ECE-40B5-827B93B7F5C2}" dt="2023-08-22T17:26:26.406" v="271"/>
          <ac:spMkLst>
            <pc:docMk/>
            <pc:sldMk cId="3591693531" sldId="282"/>
            <ac:spMk id="70" creationId="{7C462C46-EFB7-4580-9921-DFC346FCC3C2}"/>
          </ac:spMkLst>
        </pc:spChg>
        <pc:spChg chg="add del">
          <ac:chgData name="Barbara H. Brewer" userId="S::bhbrewer@mauryk12.org::41548fef-cab2-40cb-b317-887447ee3a28" providerId="AD" clId="Web-{9E80E31F-6C2E-2ECE-40B5-827B93B7F5C2}" dt="2023-08-22T17:26:26.406" v="271"/>
          <ac:spMkLst>
            <pc:docMk/>
            <pc:sldMk cId="3591693531" sldId="282"/>
            <ac:spMk id="72" creationId="{B8B918B4-AB10-4E3A-916E-A9625586EA47}"/>
          </ac:spMkLst>
        </pc:spChg>
        <pc:spChg chg="add del">
          <ac:chgData name="Barbara H. Brewer" userId="S::bhbrewer@mauryk12.org::41548fef-cab2-40cb-b317-887447ee3a28" providerId="AD" clId="Web-{9E80E31F-6C2E-2ECE-40B5-827B93B7F5C2}" dt="2023-08-22T17:26:26.406" v="271"/>
          <ac:spMkLst>
            <pc:docMk/>
            <pc:sldMk cId="3591693531" sldId="282"/>
            <ac:spMk id="73" creationId="{19DE710C-A7CA-A4F9-0C3E-949812E5A863}"/>
          </ac:spMkLst>
        </pc:spChg>
        <pc:spChg chg="add del">
          <ac:chgData name="Barbara H. Brewer" userId="S::bhbrewer@mauryk12.org::41548fef-cab2-40cb-b317-887447ee3a28" providerId="AD" clId="Web-{9E80E31F-6C2E-2ECE-40B5-827B93B7F5C2}" dt="2023-08-22T17:26:39.923" v="273"/>
          <ac:spMkLst>
            <pc:docMk/>
            <pc:sldMk cId="3591693531" sldId="282"/>
            <ac:spMk id="75" creationId="{F3C5918A-1DC5-4CF3-AA27-00AA3088AA9F}"/>
          </ac:spMkLst>
        </pc:spChg>
        <pc:spChg chg="add del">
          <ac:chgData name="Barbara H. Brewer" userId="S::bhbrewer@mauryk12.org::41548fef-cab2-40cb-b317-887447ee3a28" providerId="AD" clId="Web-{9E80E31F-6C2E-2ECE-40B5-827B93B7F5C2}" dt="2023-08-22T17:26:39.923" v="273"/>
          <ac:spMkLst>
            <pc:docMk/>
            <pc:sldMk cId="3591693531" sldId="282"/>
            <ac:spMk id="76" creationId="{B786683A-6FD6-4BF7-B3B0-DC397677391F}"/>
          </ac:spMkLst>
        </pc:spChg>
        <pc:spChg chg="add del">
          <ac:chgData name="Barbara H. Brewer" userId="S::bhbrewer@mauryk12.org::41548fef-cab2-40cb-b317-887447ee3a28" providerId="AD" clId="Web-{9E80E31F-6C2E-2ECE-40B5-827B93B7F5C2}" dt="2023-08-22T17:26:39.923" v="273"/>
          <ac:spMkLst>
            <pc:docMk/>
            <pc:sldMk cId="3591693531" sldId="282"/>
            <ac:spMk id="77" creationId="{19DE710C-A7CA-A4F9-0C3E-949812E5A863}"/>
          </ac:spMkLst>
        </pc:spChg>
        <pc:spChg chg="add del">
          <ac:chgData name="Barbara H. Brewer" userId="S::bhbrewer@mauryk12.org::41548fef-cab2-40cb-b317-887447ee3a28" providerId="AD" clId="Web-{9E80E31F-6C2E-2ECE-40B5-827B93B7F5C2}" dt="2023-08-22T17:26:43.157" v="275"/>
          <ac:spMkLst>
            <pc:docMk/>
            <pc:sldMk cId="3591693531" sldId="282"/>
            <ac:spMk id="79" creationId="{E2366EBA-92FD-44AE-87A9-25E5135EB2C9}"/>
          </ac:spMkLst>
        </pc:spChg>
        <pc:spChg chg="add del">
          <ac:chgData name="Barbara H. Brewer" userId="S::bhbrewer@mauryk12.org::41548fef-cab2-40cb-b317-887447ee3a28" providerId="AD" clId="Web-{9E80E31F-6C2E-2ECE-40B5-827B93B7F5C2}" dt="2023-08-22T17:26:43.157" v="275"/>
          <ac:spMkLst>
            <pc:docMk/>
            <pc:sldMk cId="3591693531" sldId="282"/>
            <ac:spMk id="85" creationId="{7C462C46-EFB7-4580-9921-DFC346FCC3C2}"/>
          </ac:spMkLst>
        </pc:spChg>
        <pc:spChg chg="add del">
          <ac:chgData name="Barbara H. Brewer" userId="S::bhbrewer@mauryk12.org::41548fef-cab2-40cb-b317-887447ee3a28" providerId="AD" clId="Web-{9E80E31F-6C2E-2ECE-40B5-827B93B7F5C2}" dt="2023-08-22T17:26:43.157" v="275"/>
          <ac:spMkLst>
            <pc:docMk/>
            <pc:sldMk cId="3591693531" sldId="282"/>
            <ac:spMk id="86" creationId="{B8B918B4-AB10-4E3A-916E-A9625586EA47}"/>
          </ac:spMkLst>
        </pc:spChg>
        <pc:spChg chg="add del">
          <ac:chgData name="Barbara H. Brewer" userId="S::bhbrewer@mauryk12.org::41548fef-cab2-40cb-b317-887447ee3a28" providerId="AD" clId="Web-{9E80E31F-6C2E-2ECE-40B5-827B93B7F5C2}" dt="2023-08-22T17:26:43.157" v="275"/>
          <ac:spMkLst>
            <pc:docMk/>
            <pc:sldMk cId="3591693531" sldId="282"/>
            <ac:spMk id="87" creationId="{19DE710C-A7CA-A4F9-0C3E-949812E5A863}"/>
          </ac:spMkLst>
        </pc:spChg>
        <pc:spChg chg="add del">
          <ac:chgData name="Barbara H. Brewer" userId="S::bhbrewer@mauryk12.org::41548fef-cab2-40cb-b317-887447ee3a28" providerId="AD" clId="Web-{9E80E31F-6C2E-2ECE-40B5-827B93B7F5C2}" dt="2023-08-22T17:26:47.595" v="277"/>
          <ac:spMkLst>
            <pc:docMk/>
            <pc:sldMk cId="3591693531" sldId="282"/>
            <ac:spMk id="89" creationId="{D75627FE-0AC5-4349-AC08-45A58BEC9B8C}"/>
          </ac:spMkLst>
        </pc:spChg>
        <pc:spChg chg="add del">
          <ac:chgData name="Barbara H. Brewer" userId="S::bhbrewer@mauryk12.org::41548fef-cab2-40cb-b317-887447ee3a28" providerId="AD" clId="Web-{9E80E31F-6C2E-2ECE-40B5-827B93B7F5C2}" dt="2023-08-22T17:26:47.595" v="277"/>
          <ac:spMkLst>
            <pc:docMk/>
            <pc:sldMk cId="3591693531" sldId="282"/>
            <ac:spMk id="95" creationId="{BC2574CF-1D35-4994-87BD-5A3378E1AB34}"/>
          </ac:spMkLst>
        </pc:spChg>
        <pc:spChg chg="add del">
          <ac:chgData name="Barbara H. Brewer" userId="S::bhbrewer@mauryk12.org::41548fef-cab2-40cb-b317-887447ee3a28" providerId="AD" clId="Web-{9E80E31F-6C2E-2ECE-40B5-827B93B7F5C2}" dt="2023-08-22T17:26:47.595" v="277"/>
          <ac:spMkLst>
            <pc:docMk/>
            <pc:sldMk cId="3591693531" sldId="282"/>
            <ac:spMk id="97" creationId="{19DE710C-A7CA-A4F9-0C3E-949812E5A863}"/>
          </ac:spMkLst>
        </pc:spChg>
        <pc:spChg chg="add del">
          <ac:chgData name="Barbara H. Brewer" userId="S::bhbrewer@mauryk12.org::41548fef-cab2-40cb-b317-887447ee3a28" providerId="AD" clId="Web-{9E80E31F-6C2E-2ECE-40B5-827B93B7F5C2}" dt="2023-08-22T17:27:00.095" v="279"/>
          <ac:spMkLst>
            <pc:docMk/>
            <pc:sldMk cId="3591693531" sldId="282"/>
            <ac:spMk id="99" creationId="{982413CC-69E6-4BDA-A88D-E4EF8F95B27D}"/>
          </ac:spMkLst>
        </pc:spChg>
        <pc:grpChg chg="add del">
          <ac:chgData name="Barbara H. Brewer" userId="S::bhbrewer@mauryk12.org::41548fef-cab2-40cb-b317-887447ee3a28" providerId="AD" clId="Web-{9E80E31F-6C2E-2ECE-40B5-827B93B7F5C2}" dt="2023-08-22T17:27:00.095" v="279"/>
          <ac:grpSpMkLst>
            <pc:docMk/>
            <pc:sldMk cId="3591693531" sldId="282"/>
            <ac:grpSpMk id="19" creationId="{D8E9CF54-0466-4261-9E62-0249E60E1886}"/>
          </ac:grpSpMkLst>
        </pc:grpChg>
        <pc:grpChg chg="add del">
          <ac:chgData name="Barbara H. Brewer" userId="S::bhbrewer@mauryk12.org::41548fef-cab2-40cb-b317-887447ee3a28" providerId="AD" clId="Web-{9E80E31F-6C2E-2ECE-40B5-827B93B7F5C2}" dt="2023-08-22T17:26:26.406" v="271"/>
          <ac:grpSpMkLst>
            <pc:docMk/>
            <pc:sldMk cId="3591693531" sldId="282"/>
            <ac:grpSpMk id="47" creationId="{B437F5FC-01F7-4EB4-81E7-C27D917E9554}"/>
          </ac:grpSpMkLst>
        </pc:grpChg>
        <pc:grpChg chg="add del">
          <ac:chgData name="Barbara H. Brewer" userId="S::bhbrewer@mauryk12.org::41548fef-cab2-40cb-b317-887447ee3a28" providerId="AD" clId="Web-{9E80E31F-6C2E-2ECE-40B5-827B93B7F5C2}" dt="2023-08-22T17:26:21.953" v="269"/>
          <ac:grpSpMkLst>
            <pc:docMk/>
            <pc:sldMk cId="3591693531" sldId="282"/>
            <ac:grpSpMk id="48" creationId="{4F1F7357-8633-4CE7-BF80-475EE8A2FAEA}"/>
          </ac:grpSpMkLst>
        </pc:grpChg>
        <pc:grpChg chg="add del">
          <ac:chgData name="Barbara H. Brewer" userId="S::bhbrewer@mauryk12.org::41548fef-cab2-40cb-b317-887447ee3a28" providerId="AD" clId="Web-{9E80E31F-6C2E-2ECE-40B5-827B93B7F5C2}" dt="2023-08-22T17:26:43.157" v="275"/>
          <ac:grpSpMkLst>
            <pc:docMk/>
            <pc:sldMk cId="3591693531" sldId="282"/>
            <ac:grpSpMk id="80" creationId="{B437F5FC-01F7-4EB4-81E7-C27D917E9554}"/>
          </ac:grpSpMkLst>
        </pc:grpChg>
        <pc:grpChg chg="add del">
          <ac:chgData name="Barbara H. Brewer" userId="S::bhbrewer@mauryk12.org::41548fef-cab2-40cb-b317-887447ee3a28" providerId="AD" clId="Web-{9E80E31F-6C2E-2ECE-40B5-827B93B7F5C2}" dt="2023-08-22T17:26:47.595" v="277"/>
          <ac:grpSpMkLst>
            <pc:docMk/>
            <pc:sldMk cId="3591693531" sldId="282"/>
            <ac:grpSpMk id="90" creationId="{F87AAF7B-2090-475D-9C3E-FDC03DD87A88}"/>
          </ac:grpSpMkLst>
        </pc:grpChg>
        <pc:grpChg chg="add del">
          <ac:chgData name="Barbara H. Brewer" userId="S::bhbrewer@mauryk12.org::41548fef-cab2-40cb-b317-887447ee3a28" providerId="AD" clId="Web-{9E80E31F-6C2E-2ECE-40B5-827B93B7F5C2}" dt="2023-08-22T17:27:00.095" v="279"/>
          <ac:grpSpMkLst>
            <pc:docMk/>
            <pc:sldMk cId="3591693531" sldId="282"/>
            <ac:grpSpMk id="100" creationId="{4F1F7357-8633-4CE7-BF80-475EE8A2FAEA}"/>
          </ac:grpSpMkLst>
        </pc:grpChg>
        <pc:graphicFrameChg chg="add del">
          <ac:chgData name="Barbara H. Brewer" userId="S::bhbrewer@mauryk12.org::41548fef-cab2-40cb-b317-887447ee3a28" providerId="AD" clId="Web-{9E80E31F-6C2E-2ECE-40B5-827B93B7F5C2}" dt="2023-08-22T17:26:21.953" v="269"/>
          <ac:graphicFrameMkLst>
            <pc:docMk/>
            <pc:sldMk cId="3591693531" sldId="282"/>
            <ac:graphicFrameMk id="42" creationId="{0C49211E-FCA6-F9F3-B036-CEF74F6E6322}"/>
          </ac:graphicFrameMkLst>
        </pc:graphicFrameChg>
        <pc:graphicFrameChg chg="add del">
          <ac:chgData name="Barbara H. Brewer" userId="S::bhbrewer@mauryk12.org::41548fef-cab2-40cb-b317-887447ee3a28" providerId="AD" clId="Web-{9E80E31F-6C2E-2ECE-40B5-827B93B7F5C2}" dt="2023-08-22T17:27:00.095" v="279"/>
          <ac:graphicFrameMkLst>
            <pc:docMk/>
            <pc:sldMk cId="3591693531" sldId="282"/>
            <ac:graphicFrameMk id="104" creationId="{96E9C6D4-1B5C-D7AF-479E-7388B76FA93E}"/>
          </ac:graphicFrameMkLst>
        </pc:graphicFrameChg>
        <pc:cxnChg chg="add del">
          <ac:chgData name="Barbara H. Brewer" userId="S::bhbrewer@mauryk12.org::41548fef-cab2-40cb-b317-887447ee3a28" providerId="AD" clId="Web-{9E80E31F-6C2E-2ECE-40B5-827B93B7F5C2}" dt="2023-08-22T17:26:47.595" v="277"/>
          <ac:cxnSpMkLst>
            <pc:docMk/>
            <pc:sldMk cId="3591693531" sldId="282"/>
            <ac:cxnSpMk id="96" creationId="{68B6AB33-DFE6-4FE4-94FE-C9E25424AD16}"/>
          </ac:cxnSpMkLst>
        </pc:cxnChg>
      </pc:sldChg>
      <pc:sldChg chg="addSp delSp modSp new mod setBg setClrOvrMap">
        <pc:chgData name="Barbara H. Brewer" userId="S::bhbrewer@mauryk12.org::41548fef-cab2-40cb-b317-887447ee3a28" providerId="AD" clId="Web-{9E80E31F-6C2E-2ECE-40B5-827B93B7F5C2}" dt="2023-08-22T17:24:58.809" v="261"/>
        <pc:sldMkLst>
          <pc:docMk/>
          <pc:sldMk cId="3005284515" sldId="283"/>
        </pc:sldMkLst>
        <pc:spChg chg="mod">
          <ac:chgData name="Barbara H. Brewer" userId="S::bhbrewer@mauryk12.org::41548fef-cab2-40cb-b317-887447ee3a28" providerId="AD" clId="Web-{9E80E31F-6C2E-2ECE-40B5-827B93B7F5C2}" dt="2023-08-22T17:24:58.747" v="260"/>
          <ac:spMkLst>
            <pc:docMk/>
            <pc:sldMk cId="3005284515" sldId="283"/>
            <ac:spMk id="2" creationId="{ED9E61CD-83CF-B1EE-8285-7F16C69A6EC6}"/>
          </ac:spMkLst>
        </pc:spChg>
        <pc:spChg chg="del mod">
          <ac:chgData name="Barbara H. Brewer" userId="S::bhbrewer@mauryk12.org::41548fef-cab2-40cb-b317-887447ee3a28" providerId="AD" clId="Web-{9E80E31F-6C2E-2ECE-40B5-827B93B7F5C2}" dt="2023-08-22T17:14:44.112" v="240"/>
          <ac:spMkLst>
            <pc:docMk/>
            <pc:sldMk cId="3005284515" sldId="283"/>
            <ac:spMk id="3" creationId="{D6CD1327-857F-2BB5-BCA1-69873E24ED9B}"/>
          </ac:spMkLst>
        </pc:spChg>
        <pc:spChg chg="add del">
          <ac:chgData name="Barbara H. Brewer" userId="S::bhbrewer@mauryk12.org::41548fef-cab2-40cb-b317-887447ee3a28" providerId="AD" clId="Web-{9E80E31F-6C2E-2ECE-40B5-827B93B7F5C2}" dt="2023-08-22T17:24:58.809" v="261"/>
          <ac:spMkLst>
            <pc:docMk/>
            <pc:sldMk cId="3005284515" sldId="283"/>
            <ac:spMk id="9" creationId="{982413CC-69E6-4BDA-A88D-E4EF8F95B27D}"/>
          </ac:spMkLst>
        </pc:spChg>
        <pc:spChg chg="add">
          <ac:chgData name="Barbara H. Brewer" userId="S::bhbrewer@mauryk12.org::41548fef-cab2-40cb-b317-887447ee3a28" providerId="AD" clId="Web-{9E80E31F-6C2E-2ECE-40B5-827B93B7F5C2}" dt="2023-08-22T17:24:58.809" v="261"/>
          <ac:spMkLst>
            <pc:docMk/>
            <pc:sldMk cId="3005284515" sldId="283"/>
            <ac:spMk id="37" creationId="{982413CC-69E6-4BDA-A88D-E4EF8F95B27D}"/>
          </ac:spMkLst>
        </pc:spChg>
        <pc:grpChg chg="add del">
          <ac:chgData name="Barbara H. Brewer" userId="S::bhbrewer@mauryk12.org::41548fef-cab2-40cb-b317-887447ee3a28" providerId="AD" clId="Web-{9E80E31F-6C2E-2ECE-40B5-827B93B7F5C2}" dt="2023-08-22T17:24:58.809" v="261"/>
          <ac:grpSpMkLst>
            <pc:docMk/>
            <pc:sldMk cId="3005284515" sldId="283"/>
            <ac:grpSpMk id="11" creationId="{4F1F7357-8633-4CE7-BF80-475EE8A2FAEA}"/>
          </ac:grpSpMkLst>
        </pc:grpChg>
        <pc:grpChg chg="add">
          <ac:chgData name="Barbara H. Brewer" userId="S::bhbrewer@mauryk12.org::41548fef-cab2-40cb-b317-887447ee3a28" providerId="AD" clId="Web-{9E80E31F-6C2E-2ECE-40B5-827B93B7F5C2}" dt="2023-08-22T17:24:58.809" v="261"/>
          <ac:grpSpMkLst>
            <pc:docMk/>
            <pc:sldMk cId="3005284515" sldId="283"/>
            <ac:grpSpMk id="39" creationId="{4F1F7357-8633-4CE7-BF80-475EE8A2FAEA}"/>
          </ac:grpSpMkLst>
        </pc:grpChg>
        <pc:graphicFrameChg chg="add mod modGraphic">
          <ac:chgData name="Barbara H. Brewer" userId="S::bhbrewer@mauryk12.org::41548fef-cab2-40cb-b317-887447ee3a28" providerId="AD" clId="Web-{9E80E31F-6C2E-2ECE-40B5-827B93B7F5C2}" dt="2023-08-22T17:24:58.809" v="261"/>
          <ac:graphicFrameMkLst>
            <pc:docMk/>
            <pc:sldMk cId="3005284515" sldId="283"/>
            <ac:graphicFrameMk id="5" creationId="{0A31CB5E-E987-4CDE-7CA3-8E8EE8146B7F}"/>
          </ac:graphicFrameMkLst>
        </pc:graphicFrameChg>
      </pc:sldChg>
      <pc:sldChg chg="del">
        <pc:chgData name="Barbara H. Brewer" userId="S::bhbrewer@mauryk12.org::41548fef-cab2-40cb-b317-887447ee3a28" providerId="AD" clId="Web-{9E80E31F-6C2E-2ECE-40B5-827B93B7F5C2}" dt="2023-08-22T16:42:49.360" v="11"/>
        <pc:sldMkLst>
          <pc:docMk/>
          <pc:sldMk cId="120083663" sldId="284"/>
        </pc:sldMkLst>
      </pc:sldChg>
      <pc:sldChg chg="addSp delSp modSp new mod setBg">
        <pc:chgData name="Barbara H. Brewer" userId="S::bhbrewer@mauryk12.org::41548fef-cab2-40cb-b317-887447ee3a28" providerId="AD" clId="Web-{9E80E31F-6C2E-2ECE-40B5-827B93B7F5C2}" dt="2023-08-22T18:09:15.204" v="398"/>
        <pc:sldMkLst>
          <pc:docMk/>
          <pc:sldMk cId="3548233918" sldId="284"/>
        </pc:sldMkLst>
        <pc:spChg chg="mod">
          <ac:chgData name="Barbara H. Brewer" userId="S::bhbrewer@mauryk12.org::41548fef-cab2-40cb-b317-887447ee3a28" providerId="AD" clId="Web-{9E80E31F-6C2E-2ECE-40B5-827B93B7F5C2}" dt="2023-08-22T18:09:15.204" v="398"/>
          <ac:spMkLst>
            <pc:docMk/>
            <pc:sldMk cId="3548233918" sldId="284"/>
            <ac:spMk id="2" creationId="{618568BF-45A8-1A0F-6B03-825787A135C0}"/>
          </ac:spMkLst>
        </pc:spChg>
        <pc:spChg chg="del mod">
          <ac:chgData name="Barbara H. Brewer" userId="S::bhbrewer@mauryk12.org::41548fef-cab2-40cb-b317-887447ee3a28" providerId="AD" clId="Web-{9E80E31F-6C2E-2ECE-40B5-827B93B7F5C2}" dt="2023-08-22T18:09:15.204" v="398"/>
          <ac:spMkLst>
            <pc:docMk/>
            <pc:sldMk cId="3548233918" sldId="284"/>
            <ac:spMk id="3" creationId="{D13F7E5C-8FCA-D526-9EE4-A42823F3524D}"/>
          </ac:spMkLst>
        </pc:spChg>
        <pc:spChg chg="add del">
          <ac:chgData name="Barbara H. Brewer" userId="S::bhbrewer@mauryk12.org::41548fef-cab2-40cb-b317-887447ee3a28" providerId="AD" clId="Web-{9E80E31F-6C2E-2ECE-40B5-827B93B7F5C2}" dt="2023-08-22T18:05:17.118" v="295"/>
          <ac:spMkLst>
            <pc:docMk/>
            <pc:sldMk cId="3548233918" sldId="284"/>
            <ac:spMk id="8" creationId="{F3C5918A-1DC5-4CF3-AA27-00AA3088AA9F}"/>
          </ac:spMkLst>
        </pc:spChg>
        <pc:spChg chg="add del">
          <ac:chgData name="Barbara H. Brewer" userId="S::bhbrewer@mauryk12.org::41548fef-cab2-40cb-b317-887447ee3a28" providerId="AD" clId="Web-{9E80E31F-6C2E-2ECE-40B5-827B93B7F5C2}" dt="2023-08-22T18:05:17.118" v="295"/>
          <ac:spMkLst>
            <pc:docMk/>
            <pc:sldMk cId="3548233918" sldId="284"/>
            <ac:spMk id="10" creationId="{B786683A-6FD6-4BF7-B3B0-DC397677391F}"/>
          </ac:spMkLst>
        </pc:spChg>
        <pc:spChg chg="add del">
          <ac:chgData name="Barbara H. Brewer" userId="S::bhbrewer@mauryk12.org::41548fef-cab2-40cb-b317-887447ee3a28" providerId="AD" clId="Web-{9E80E31F-6C2E-2ECE-40B5-827B93B7F5C2}" dt="2023-08-22T18:05:17.118" v="295"/>
          <ac:spMkLst>
            <pc:docMk/>
            <pc:sldMk cId="3548233918" sldId="284"/>
            <ac:spMk id="12" creationId="{05169E50-59FB-4AEE-B61D-44A882A4CD2C}"/>
          </ac:spMkLst>
        </pc:spChg>
        <pc:spChg chg="add del">
          <ac:chgData name="Barbara H. Brewer" userId="S::bhbrewer@mauryk12.org::41548fef-cab2-40cb-b317-887447ee3a28" providerId="AD" clId="Web-{9E80E31F-6C2E-2ECE-40B5-827B93B7F5C2}" dt="2023-08-22T18:05:17.118" v="295"/>
          <ac:spMkLst>
            <pc:docMk/>
            <pc:sldMk cId="3548233918" sldId="284"/>
            <ac:spMk id="14" creationId="{117C30F0-5A38-4B60-B632-3AF7C2780824}"/>
          </ac:spMkLst>
        </pc:spChg>
        <pc:spChg chg="add del">
          <ac:chgData name="Barbara H. Brewer" userId="S::bhbrewer@mauryk12.org::41548fef-cab2-40cb-b317-887447ee3a28" providerId="AD" clId="Web-{9E80E31F-6C2E-2ECE-40B5-827B93B7F5C2}" dt="2023-08-22T18:05:17.118" v="295"/>
          <ac:spMkLst>
            <pc:docMk/>
            <pc:sldMk cId="3548233918" sldId="284"/>
            <ac:spMk id="16" creationId="{A200CBA5-3F2B-4AAC-9F86-99AFECC19C1D}"/>
          </ac:spMkLst>
        </pc:spChg>
        <pc:spChg chg="add del">
          <ac:chgData name="Barbara H. Brewer" userId="S::bhbrewer@mauryk12.org::41548fef-cab2-40cb-b317-887447ee3a28" providerId="AD" clId="Web-{9E80E31F-6C2E-2ECE-40B5-827B93B7F5C2}" dt="2023-08-22T18:09:15.204" v="398"/>
          <ac:spMkLst>
            <pc:docMk/>
            <pc:sldMk cId="3548233918" sldId="284"/>
            <ac:spMk id="32" creationId="{E2366EBA-92FD-44AE-87A9-25E5135EB2C9}"/>
          </ac:spMkLst>
        </pc:spChg>
        <pc:spChg chg="add del">
          <ac:chgData name="Barbara H. Brewer" userId="S::bhbrewer@mauryk12.org::41548fef-cab2-40cb-b317-887447ee3a28" providerId="AD" clId="Web-{9E80E31F-6C2E-2ECE-40B5-827B93B7F5C2}" dt="2023-08-22T18:09:15.204" v="398"/>
          <ac:spMkLst>
            <pc:docMk/>
            <pc:sldMk cId="3548233918" sldId="284"/>
            <ac:spMk id="33" creationId="{7C462C46-EFB7-4580-9921-DFC346FCC3C2}"/>
          </ac:spMkLst>
        </pc:spChg>
        <pc:spChg chg="add del">
          <ac:chgData name="Barbara H. Brewer" userId="S::bhbrewer@mauryk12.org::41548fef-cab2-40cb-b317-887447ee3a28" providerId="AD" clId="Web-{9E80E31F-6C2E-2ECE-40B5-827B93B7F5C2}" dt="2023-08-22T18:09:15.204" v="398"/>
          <ac:spMkLst>
            <pc:docMk/>
            <pc:sldMk cId="3548233918" sldId="284"/>
            <ac:spMk id="35" creationId="{B8B918B4-AB10-4E3A-916E-A9625586EA47}"/>
          </ac:spMkLst>
        </pc:spChg>
        <pc:spChg chg="add">
          <ac:chgData name="Barbara H. Brewer" userId="S::bhbrewer@mauryk12.org::41548fef-cab2-40cb-b317-887447ee3a28" providerId="AD" clId="Web-{9E80E31F-6C2E-2ECE-40B5-827B93B7F5C2}" dt="2023-08-22T18:09:15.204" v="398"/>
          <ac:spMkLst>
            <pc:docMk/>
            <pc:sldMk cId="3548233918" sldId="284"/>
            <ac:spMk id="44" creationId="{982413CC-69E6-4BDA-A88D-E4EF8F95B27D}"/>
          </ac:spMkLst>
        </pc:spChg>
        <pc:grpChg chg="add del">
          <ac:chgData name="Barbara H. Brewer" userId="S::bhbrewer@mauryk12.org::41548fef-cab2-40cb-b317-887447ee3a28" providerId="AD" clId="Web-{9E80E31F-6C2E-2ECE-40B5-827B93B7F5C2}" dt="2023-08-22T18:09:15.204" v="398"/>
          <ac:grpSpMkLst>
            <pc:docMk/>
            <pc:sldMk cId="3548233918" sldId="284"/>
            <ac:grpSpMk id="34" creationId="{B437F5FC-01F7-4EB4-81E7-C27D917E9554}"/>
          </ac:grpSpMkLst>
        </pc:grpChg>
        <pc:grpChg chg="add">
          <ac:chgData name="Barbara H. Brewer" userId="S::bhbrewer@mauryk12.org::41548fef-cab2-40cb-b317-887447ee3a28" providerId="AD" clId="Web-{9E80E31F-6C2E-2ECE-40B5-827B93B7F5C2}" dt="2023-08-22T18:09:15.204" v="398"/>
          <ac:grpSpMkLst>
            <pc:docMk/>
            <pc:sldMk cId="3548233918" sldId="284"/>
            <ac:grpSpMk id="46" creationId="{4F1F7357-8633-4CE7-BF80-475EE8A2FAEA}"/>
          </ac:grpSpMkLst>
        </pc:grpChg>
        <pc:graphicFrameChg chg="add">
          <ac:chgData name="Barbara H. Brewer" userId="S::bhbrewer@mauryk12.org::41548fef-cab2-40cb-b317-887447ee3a28" providerId="AD" clId="Web-{9E80E31F-6C2E-2ECE-40B5-827B93B7F5C2}" dt="2023-08-22T18:09:15.204" v="398"/>
          <ac:graphicFrameMkLst>
            <pc:docMk/>
            <pc:sldMk cId="3548233918" sldId="284"/>
            <ac:graphicFrameMk id="40" creationId="{0E0B7F09-6327-6C4D-01FD-1AD75E48EFB7}"/>
          </ac:graphicFrameMkLst>
        </pc:graphicFrameChg>
      </pc:sldChg>
      <pc:sldChg chg="addSp delSp modSp new mod setBg setClrOvrMap">
        <pc:chgData name="Barbara H. Brewer" userId="S::bhbrewer@mauryk12.org::41548fef-cab2-40cb-b317-887447ee3a28" providerId="AD" clId="Web-{9E80E31F-6C2E-2ECE-40B5-827B93B7F5C2}" dt="2023-08-22T18:22:47.436" v="519"/>
        <pc:sldMkLst>
          <pc:docMk/>
          <pc:sldMk cId="163234862" sldId="285"/>
        </pc:sldMkLst>
        <pc:spChg chg="mod">
          <ac:chgData name="Barbara H. Brewer" userId="S::bhbrewer@mauryk12.org::41548fef-cab2-40cb-b317-887447ee3a28" providerId="AD" clId="Web-{9E80E31F-6C2E-2ECE-40B5-827B93B7F5C2}" dt="2023-08-22T18:22:47.436" v="519"/>
          <ac:spMkLst>
            <pc:docMk/>
            <pc:sldMk cId="163234862" sldId="285"/>
            <ac:spMk id="2" creationId="{35FA2CBA-3544-B419-52F6-4BF5D1DEB081}"/>
          </ac:spMkLst>
        </pc:spChg>
        <pc:spChg chg="add del mod">
          <ac:chgData name="Barbara H. Brewer" userId="S::bhbrewer@mauryk12.org::41548fef-cab2-40cb-b317-887447ee3a28" providerId="AD" clId="Web-{9E80E31F-6C2E-2ECE-40B5-827B93B7F5C2}" dt="2023-08-22T18:21:33.652" v="469"/>
          <ac:spMkLst>
            <pc:docMk/>
            <pc:sldMk cId="163234862" sldId="285"/>
            <ac:spMk id="3" creationId="{F8CBEE17-A8F7-FF38-23CB-18A9FF5748BF}"/>
          </ac:spMkLst>
        </pc:spChg>
        <pc:spChg chg="add del mod">
          <ac:chgData name="Barbara H. Brewer" userId="S::bhbrewer@mauryk12.org::41548fef-cab2-40cb-b317-887447ee3a28" providerId="AD" clId="Web-{9E80E31F-6C2E-2ECE-40B5-827B93B7F5C2}" dt="2023-08-22T18:22:47.436" v="519"/>
          <ac:spMkLst>
            <pc:docMk/>
            <pc:sldMk cId="163234862" sldId="285"/>
            <ac:spMk id="7" creationId="{F8CBEE17-A8F7-FF38-23CB-18A9FF5748BF}"/>
          </ac:spMkLst>
        </pc:spChg>
        <pc:spChg chg="add del">
          <ac:chgData name="Barbara H. Brewer" userId="S::bhbrewer@mauryk12.org::41548fef-cab2-40cb-b317-887447ee3a28" providerId="AD" clId="Web-{9E80E31F-6C2E-2ECE-40B5-827B93B7F5C2}" dt="2023-08-22T18:22:47.436" v="519"/>
          <ac:spMkLst>
            <pc:docMk/>
            <pc:sldMk cId="163234862" sldId="285"/>
            <ac:spMk id="8" creationId="{E2366EBA-92FD-44AE-87A9-25E5135EB2C9}"/>
          </ac:spMkLst>
        </pc:spChg>
        <pc:spChg chg="add del">
          <ac:chgData name="Barbara H. Brewer" userId="S::bhbrewer@mauryk12.org::41548fef-cab2-40cb-b317-887447ee3a28" providerId="AD" clId="Web-{9E80E31F-6C2E-2ECE-40B5-827B93B7F5C2}" dt="2023-08-22T18:22:47.436" v="519"/>
          <ac:spMkLst>
            <pc:docMk/>
            <pc:sldMk cId="163234862" sldId="285"/>
            <ac:spMk id="33" creationId="{7C462C46-EFB7-4580-9921-DFC346FCC3C2}"/>
          </ac:spMkLst>
        </pc:spChg>
        <pc:spChg chg="add del">
          <ac:chgData name="Barbara H. Brewer" userId="S::bhbrewer@mauryk12.org::41548fef-cab2-40cb-b317-887447ee3a28" providerId="AD" clId="Web-{9E80E31F-6C2E-2ECE-40B5-827B93B7F5C2}" dt="2023-08-22T18:22:47.436" v="519"/>
          <ac:spMkLst>
            <pc:docMk/>
            <pc:sldMk cId="163234862" sldId="285"/>
            <ac:spMk id="35" creationId="{B8B918B4-AB10-4E3A-916E-A9625586EA47}"/>
          </ac:spMkLst>
        </pc:spChg>
        <pc:grpChg chg="add del">
          <ac:chgData name="Barbara H. Brewer" userId="S::bhbrewer@mauryk12.org::41548fef-cab2-40cb-b317-887447ee3a28" providerId="AD" clId="Web-{9E80E31F-6C2E-2ECE-40B5-827B93B7F5C2}" dt="2023-08-22T18:22:47.436" v="519"/>
          <ac:grpSpMkLst>
            <pc:docMk/>
            <pc:sldMk cId="163234862" sldId="285"/>
            <ac:grpSpMk id="10" creationId="{B437F5FC-01F7-4EB4-81E7-C27D917E9554}"/>
          </ac:grpSpMkLst>
        </pc:grpChg>
        <pc:graphicFrameChg chg="add del">
          <ac:chgData name="Barbara H. Brewer" userId="S::bhbrewer@mauryk12.org::41548fef-cab2-40cb-b317-887447ee3a28" providerId="AD" clId="Web-{9E80E31F-6C2E-2ECE-40B5-827B93B7F5C2}" dt="2023-08-22T18:21:33.636" v="468"/>
          <ac:graphicFrameMkLst>
            <pc:docMk/>
            <pc:sldMk cId="163234862" sldId="285"/>
            <ac:graphicFrameMk id="5" creationId="{2234D37C-C3E6-A239-2F89-3A0896FFF55B}"/>
          </ac:graphicFrameMkLst>
        </pc:graphicFrameChg>
        <pc:graphicFrameChg chg="add">
          <ac:chgData name="Barbara H. Brewer" userId="S::bhbrewer@mauryk12.org::41548fef-cab2-40cb-b317-887447ee3a28" providerId="AD" clId="Web-{9E80E31F-6C2E-2ECE-40B5-827B93B7F5C2}" dt="2023-08-22T18:22:47.436" v="519"/>
          <ac:graphicFrameMkLst>
            <pc:docMk/>
            <pc:sldMk cId="163234862" sldId="285"/>
            <ac:graphicFrameMk id="37" creationId="{41DB4521-5DAD-8864-0386-44FEFA47AD96}"/>
          </ac:graphicFrameMkLst>
        </pc:graphicFrameChg>
      </pc:sldChg>
      <pc:sldChg chg="del">
        <pc:chgData name="Barbara H. Brewer" userId="S::bhbrewer@mauryk12.org::41548fef-cab2-40cb-b317-887447ee3a28" providerId="AD" clId="Web-{9E80E31F-6C2E-2ECE-40B5-827B93B7F5C2}" dt="2023-08-22T16:42:55.642" v="12"/>
        <pc:sldMkLst>
          <pc:docMk/>
          <pc:sldMk cId="425284674" sldId="285"/>
        </pc:sldMkLst>
      </pc:sldChg>
      <pc:sldChg chg="del">
        <pc:chgData name="Barbara H. Brewer" userId="S::bhbrewer@mauryk12.org::41548fef-cab2-40cb-b317-887447ee3a28" providerId="AD" clId="Web-{9E80E31F-6C2E-2ECE-40B5-827B93B7F5C2}" dt="2023-08-22T16:42:23.625" v="4"/>
        <pc:sldMkLst>
          <pc:docMk/>
          <pc:sldMk cId="3922395761" sldId="286"/>
        </pc:sldMkLst>
      </pc:sldChg>
      <pc:sldChg chg="del">
        <pc:chgData name="Barbara H. Brewer" userId="S::bhbrewer@mauryk12.org::41548fef-cab2-40cb-b317-887447ee3a28" providerId="AD" clId="Web-{9E80E31F-6C2E-2ECE-40B5-827B93B7F5C2}" dt="2023-08-22T16:42:38.657" v="8"/>
        <pc:sldMkLst>
          <pc:docMk/>
          <pc:sldMk cId="2904044418" sldId="287"/>
        </pc:sldMkLst>
      </pc:sldChg>
    </pc:docChg>
  </pc:docChgLst>
  <pc:docChgLst>
    <pc:chgData name="Barbara H. Brewer" userId="S::bhbrewer@mauryk12.org::41548fef-cab2-40cb-b317-887447ee3a28" providerId="AD" clId="Web-{39B51C01-ABC3-9480-5633-1FC855043208}"/>
    <pc:docChg chg="addSld delSld">
      <pc:chgData name="Barbara H. Brewer" userId="S::bhbrewer@mauryk12.org::41548fef-cab2-40cb-b317-887447ee3a28" providerId="AD" clId="Web-{39B51C01-ABC3-9480-5633-1FC855043208}" dt="2023-08-22T18:50:53.798" v="3"/>
      <pc:docMkLst>
        <pc:docMk/>
      </pc:docMkLst>
      <pc:sldChg chg="add del replId">
        <pc:chgData name="Barbara H. Brewer" userId="S::bhbrewer@mauryk12.org::41548fef-cab2-40cb-b317-887447ee3a28" providerId="AD" clId="Web-{39B51C01-ABC3-9480-5633-1FC855043208}" dt="2023-08-22T18:50:53.798" v="3"/>
        <pc:sldMkLst>
          <pc:docMk/>
          <pc:sldMk cId="1268147652" sldId="286"/>
        </pc:sldMkLst>
      </pc:sldChg>
      <pc:sldChg chg="add del replId">
        <pc:chgData name="Barbara H. Brewer" userId="S::bhbrewer@mauryk12.org::41548fef-cab2-40cb-b317-887447ee3a28" providerId="AD" clId="Web-{39B51C01-ABC3-9480-5633-1FC855043208}" dt="2023-08-22T18:50:51.094" v="2"/>
        <pc:sldMkLst>
          <pc:docMk/>
          <pc:sldMk cId="1001601880" sldId="287"/>
        </pc:sldMkLst>
      </pc:sldChg>
    </pc:docChg>
  </pc:docChgLst>
  <pc:docChgLst>
    <pc:chgData name="Barbara H. Brewer" userId="S::bhbrewer@mauryk12.org::41548fef-cab2-40cb-b317-887447ee3a28" providerId="AD" clId="Web-{8B9A9438-7E5B-6669-E256-35E02F0AFD43}"/>
    <pc:docChg chg="addSld delSld modSld addMainMaster delMainMaster">
      <pc:chgData name="Barbara H. Brewer" userId="S::bhbrewer@mauryk12.org::41548fef-cab2-40cb-b317-887447ee3a28" providerId="AD" clId="Web-{8B9A9438-7E5B-6669-E256-35E02F0AFD43}" dt="2022-09-01T14:32:12.272" v="315"/>
      <pc:docMkLst>
        <pc:docMk/>
      </pc:docMkLst>
      <pc:sldChg chg="addSp delSp modSp mod modClrScheme delDesignElem chgLayout">
        <pc:chgData name="Barbara H. Brewer" userId="S::bhbrewer@mauryk12.org::41548fef-cab2-40cb-b317-887447ee3a28" providerId="AD" clId="Web-{8B9A9438-7E5B-6669-E256-35E02F0AFD43}" dt="2022-09-01T14:15:26.412" v="56" actId="20577"/>
        <pc:sldMkLst>
          <pc:docMk/>
          <pc:sldMk cId="1526099436" sldId="257"/>
        </pc:sldMkLst>
        <pc:spChg chg="mod ord">
          <ac:chgData name="Barbara H. Brewer" userId="S::bhbrewer@mauryk12.org::41548fef-cab2-40cb-b317-887447ee3a28" providerId="AD" clId="Web-{8B9A9438-7E5B-6669-E256-35E02F0AFD43}" dt="2022-09-01T14:14:42.348" v="25" actId="20577"/>
          <ac:spMkLst>
            <pc:docMk/>
            <pc:sldMk cId="1526099436" sldId="257"/>
            <ac:spMk id="2" creationId="{00000000-0000-0000-0000-000000000000}"/>
          </ac:spMkLst>
        </pc:spChg>
        <pc:spChg chg="mod ord">
          <ac:chgData name="Barbara H. Brewer" userId="S::bhbrewer@mauryk12.org::41548fef-cab2-40cb-b317-887447ee3a28" providerId="AD" clId="Web-{8B9A9438-7E5B-6669-E256-35E02F0AFD43}" dt="2022-09-01T14:15:26.412" v="56" actId="20577"/>
          <ac:spMkLst>
            <pc:docMk/>
            <pc:sldMk cId="1526099436" sldId="257"/>
            <ac:spMk id="3" creationId="{00000000-0000-0000-0000-000000000000}"/>
          </ac:spMkLst>
        </pc:spChg>
        <pc:spChg chg="add">
          <ac:chgData name="Barbara H. Brewer" userId="S::bhbrewer@mauryk12.org::41548fef-cab2-40cb-b317-887447ee3a28" providerId="AD" clId="Web-{8B9A9438-7E5B-6669-E256-35E02F0AFD43}" dt="2022-09-01T14:14:21.160" v="11"/>
          <ac:spMkLst>
            <pc:docMk/>
            <pc:sldMk cId="1526099436" sldId="257"/>
            <ac:spMk id="37" creationId="{8A1FB2DD-F939-4CBA-ABDB-29E35D8BEA93}"/>
          </ac:spMkLst>
        </pc:spChg>
        <pc:spChg chg="del">
          <ac:chgData name="Barbara H. Brewer" userId="S::bhbrewer@mauryk12.org::41548fef-cab2-40cb-b317-887447ee3a28" providerId="AD" clId="Web-{8B9A9438-7E5B-6669-E256-35E02F0AFD43}" dt="2022-09-01T14:12:39.516" v="3"/>
          <ac:spMkLst>
            <pc:docMk/>
            <pc:sldMk cId="1526099436" sldId="257"/>
            <ac:spMk id="56" creationId="{A3BAF07C-C39E-42EB-BB22-8D46691D9735}"/>
          </ac:spMkLst>
        </pc:spChg>
        <pc:spChg chg="add">
          <ac:chgData name="Barbara H. Brewer" userId="S::bhbrewer@mauryk12.org::41548fef-cab2-40cb-b317-887447ee3a28" providerId="AD" clId="Web-{8B9A9438-7E5B-6669-E256-35E02F0AFD43}" dt="2022-09-01T14:14:21.160" v="11"/>
          <ac:spMkLst>
            <pc:docMk/>
            <pc:sldMk cId="1526099436" sldId="257"/>
            <ac:spMk id="65" creationId="{A7B753C6-0598-4947-9B65-3AD74C778E9E}"/>
          </ac:spMkLst>
        </pc:spChg>
        <pc:spChg chg="del">
          <ac:chgData name="Barbara H. Brewer" userId="S::bhbrewer@mauryk12.org::41548fef-cab2-40cb-b317-887447ee3a28" providerId="AD" clId="Web-{8B9A9438-7E5B-6669-E256-35E02F0AFD43}" dt="2022-09-01T14:12:39.516" v="3"/>
          <ac:spMkLst>
            <pc:docMk/>
            <pc:sldMk cId="1526099436" sldId="257"/>
            <ac:spMk id="79" creationId="{A7795DFA-888F-47E2-B44E-DE1D3B3E46A4}"/>
          </ac:spMkLst>
        </pc:spChg>
        <pc:grpChg chg="add">
          <ac:chgData name="Barbara H. Brewer" userId="S::bhbrewer@mauryk12.org::41548fef-cab2-40cb-b317-887447ee3a28" providerId="AD" clId="Web-{8B9A9438-7E5B-6669-E256-35E02F0AFD43}" dt="2022-09-01T14:14:21.160" v="11"/>
          <ac:grpSpMkLst>
            <pc:docMk/>
            <pc:sldMk cId="1526099436" sldId="257"/>
            <ac:grpSpMk id="11" creationId="{4DB07893-3BE3-42E0-BC35-1ED54907AA62}"/>
          </ac:grpSpMkLst>
        </pc:grpChg>
        <pc:grpChg chg="del">
          <ac:chgData name="Barbara H. Brewer" userId="S::bhbrewer@mauryk12.org::41548fef-cab2-40cb-b317-887447ee3a28" providerId="AD" clId="Web-{8B9A9438-7E5B-6669-E256-35E02F0AFD43}" dt="2022-09-01T14:12:39.516" v="3"/>
          <ac:grpSpMkLst>
            <pc:docMk/>
            <pc:sldMk cId="1526099436" sldId="257"/>
            <ac:grpSpMk id="27" creationId="{17C4610E-9C18-467B-BF10-BE6A974CC364}"/>
          </ac:grpSpMkLst>
        </pc:grpChg>
        <pc:grpChg chg="add">
          <ac:chgData name="Barbara H. Brewer" userId="S::bhbrewer@mauryk12.org::41548fef-cab2-40cb-b317-887447ee3a28" providerId="AD" clId="Web-{8B9A9438-7E5B-6669-E256-35E02F0AFD43}" dt="2022-09-01T14:14:21.160" v="11"/>
          <ac:grpSpMkLst>
            <pc:docMk/>
            <pc:sldMk cId="1526099436" sldId="257"/>
            <ac:grpSpMk id="32" creationId="{F20A4E56-ACC6-4224-90CA-D55AFD87063B}"/>
          </ac:grpSpMkLst>
        </pc:grpChg>
        <pc:grpChg chg="add">
          <ac:chgData name="Barbara H. Brewer" userId="S::bhbrewer@mauryk12.org::41548fef-cab2-40cb-b317-887447ee3a28" providerId="AD" clId="Web-{8B9A9438-7E5B-6669-E256-35E02F0AFD43}" dt="2022-09-01T14:14:21.160" v="11"/>
          <ac:grpSpMkLst>
            <pc:docMk/>
            <pc:sldMk cId="1526099436" sldId="257"/>
            <ac:grpSpMk id="39" creationId="{A2306E72-4678-4841-A0F6-AFEECD9F4BF0}"/>
          </ac:grpSpMkLst>
        </pc:grpChg>
        <pc:grpChg chg="del">
          <ac:chgData name="Barbara H. Brewer" userId="S::bhbrewer@mauryk12.org::41548fef-cab2-40cb-b317-887447ee3a28" providerId="AD" clId="Web-{8B9A9438-7E5B-6669-E256-35E02F0AFD43}" dt="2022-09-01T14:12:39.516" v="3"/>
          <ac:grpSpMkLst>
            <pc:docMk/>
            <pc:sldMk cId="1526099436" sldId="257"/>
            <ac:grpSpMk id="51" creationId="{A899734C-500F-4274-9854-8BFA14A1D7EE}"/>
          </ac:grpSpMkLst>
        </pc:grpChg>
        <pc:grpChg chg="del">
          <ac:chgData name="Barbara H. Brewer" userId="S::bhbrewer@mauryk12.org::41548fef-cab2-40cb-b317-887447ee3a28" providerId="AD" clId="Web-{8B9A9438-7E5B-6669-E256-35E02F0AFD43}" dt="2022-09-01T14:12:39.516" v="3"/>
          <ac:grpSpMkLst>
            <pc:docMk/>
            <pc:sldMk cId="1526099436" sldId="257"/>
            <ac:grpSpMk id="58" creationId="{D8E9CF54-0466-4261-9E62-0249E60E1886}"/>
          </ac:grpSpMkLst>
        </pc:grpChg>
        <pc:grpChg chg="add">
          <ac:chgData name="Barbara H. Brewer" userId="S::bhbrewer@mauryk12.org::41548fef-cab2-40cb-b317-887447ee3a28" providerId="AD" clId="Web-{8B9A9438-7E5B-6669-E256-35E02F0AFD43}" dt="2022-09-01T14:14:21.160" v="11"/>
          <ac:grpSpMkLst>
            <pc:docMk/>
            <pc:sldMk cId="1526099436" sldId="257"/>
            <ac:grpSpMk id="60" creationId="{B4BB06CC-48BD-4621-A671-5502A7BF0BAF}"/>
          </ac:grpSpMkLst>
        </pc:grpChg>
        <pc:picChg chg="del">
          <ac:chgData name="Barbara H. Brewer" userId="S::bhbrewer@mauryk12.org::41548fef-cab2-40cb-b317-887447ee3a28" providerId="AD" clId="Web-{8B9A9438-7E5B-6669-E256-35E02F0AFD43}" dt="2022-09-01T14:11:53.843" v="0"/>
          <ac:picMkLst>
            <pc:docMk/>
            <pc:sldMk cId="1526099436" sldId="257"/>
            <ac:picMk id="4" creationId="{68986881-7B28-0873-5964-6878BAD60854}"/>
          </ac:picMkLst>
        </pc:picChg>
        <pc:picChg chg="add del mod">
          <ac:chgData name="Barbara H. Brewer" userId="S::bhbrewer@mauryk12.org::41548fef-cab2-40cb-b317-887447ee3a28" providerId="AD" clId="Web-{8B9A9438-7E5B-6669-E256-35E02F0AFD43}" dt="2022-09-01T14:12:21.781" v="2"/>
          <ac:picMkLst>
            <pc:docMk/>
            <pc:sldMk cId="1526099436" sldId="257"/>
            <ac:picMk id="5" creationId="{3D696B58-1706-8837-F2D9-9ADD3964EC2F}"/>
          </ac:picMkLst>
        </pc:picChg>
        <pc:picChg chg="add mod">
          <ac:chgData name="Barbara H. Brewer" userId="S::bhbrewer@mauryk12.org::41548fef-cab2-40cb-b317-887447ee3a28" providerId="AD" clId="Web-{8B9A9438-7E5B-6669-E256-35E02F0AFD43}" dt="2022-09-01T14:14:21.160" v="11"/>
          <ac:picMkLst>
            <pc:docMk/>
            <pc:sldMk cId="1526099436" sldId="257"/>
            <ac:picMk id="6" creationId="{80892802-B83B-084C-AED6-B9199EA7E4A2}"/>
          </ac:picMkLst>
        </pc:picChg>
      </pc:sldChg>
      <pc:sldChg chg="modSp mod modClrScheme chgLayout">
        <pc:chgData name="Barbara H. Brewer" userId="S::bhbrewer@mauryk12.org::41548fef-cab2-40cb-b317-887447ee3a28" providerId="AD" clId="Web-{8B9A9438-7E5B-6669-E256-35E02F0AFD43}" dt="2022-09-01T14:12:39.516" v="3"/>
        <pc:sldMkLst>
          <pc:docMk/>
          <pc:sldMk cId="2967608966" sldId="258"/>
        </pc:sldMkLst>
        <pc:spChg chg="mod ord">
          <ac:chgData name="Barbara H. Brewer" userId="S::bhbrewer@mauryk12.org::41548fef-cab2-40cb-b317-887447ee3a28" providerId="AD" clId="Web-{8B9A9438-7E5B-6669-E256-35E02F0AFD43}" dt="2022-09-01T14:12:39.516" v="3"/>
          <ac:spMkLst>
            <pc:docMk/>
            <pc:sldMk cId="2967608966" sldId="258"/>
            <ac:spMk id="2" creationId="{427466BB-0A0B-A591-6AAC-9EA395B3A75C}"/>
          </ac:spMkLst>
        </pc:spChg>
        <pc:graphicFrameChg chg="mod ord">
          <ac:chgData name="Barbara H. Brewer" userId="S::bhbrewer@mauryk12.org::41548fef-cab2-40cb-b317-887447ee3a28" providerId="AD" clId="Web-{8B9A9438-7E5B-6669-E256-35E02F0AFD43}" dt="2022-09-01T14:12:39.516" v="3"/>
          <ac:graphicFrameMkLst>
            <pc:docMk/>
            <pc:sldMk cId="2967608966" sldId="258"/>
            <ac:graphicFrameMk id="39" creationId="{BEB1709C-A28E-C9B9-5F27-E189198255FC}"/>
          </ac:graphicFrameMkLst>
        </pc:graphicFrameChg>
      </pc:sldChg>
      <pc:sldChg chg="addSp delSp modSp mod modClrScheme delDesignElem chgLayout">
        <pc:chgData name="Barbara H. Brewer" userId="S::bhbrewer@mauryk12.org::41548fef-cab2-40cb-b317-887447ee3a28" providerId="AD" clId="Web-{8B9A9438-7E5B-6669-E256-35E02F0AFD43}" dt="2022-09-01T14:16:01.741" v="74" actId="20577"/>
        <pc:sldMkLst>
          <pc:docMk/>
          <pc:sldMk cId="3502394616" sldId="259"/>
        </pc:sldMkLst>
        <pc:spChg chg="mod ord">
          <ac:chgData name="Barbara H. Brewer" userId="S::bhbrewer@mauryk12.org::41548fef-cab2-40cb-b317-887447ee3a28" providerId="AD" clId="Web-{8B9A9438-7E5B-6669-E256-35E02F0AFD43}" dt="2022-09-01T14:16:01.741" v="74" actId="20577"/>
          <ac:spMkLst>
            <pc:docMk/>
            <pc:sldMk cId="3502394616" sldId="259"/>
            <ac:spMk id="2" creationId="{9A95C9D0-67A6-D902-56E1-A79F5F1C2DBD}"/>
          </ac:spMkLst>
        </pc:spChg>
        <pc:spChg chg="mod ord">
          <ac:chgData name="Barbara H. Brewer" userId="S::bhbrewer@mauryk12.org::41548fef-cab2-40cb-b317-887447ee3a28" providerId="AD" clId="Web-{8B9A9438-7E5B-6669-E256-35E02F0AFD43}" dt="2022-09-01T14:12:39.516" v="3"/>
          <ac:spMkLst>
            <pc:docMk/>
            <pc:sldMk cId="3502394616" sldId="259"/>
            <ac:spMk id="3" creationId="{E5D25A0B-BD01-F26A-329E-33B3007CB676}"/>
          </ac:spMkLst>
        </pc:spChg>
        <pc:spChg chg="del">
          <ac:chgData name="Barbara H. Brewer" userId="S::bhbrewer@mauryk12.org::41548fef-cab2-40cb-b317-887447ee3a28" providerId="AD" clId="Web-{8B9A9438-7E5B-6669-E256-35E02F0AFD43}" dt="2022-09-01T14:12:39.516" v="3"/>
          <ac:spMkLst>
            <pc:docMk/>
            <pc:sldMk cId="3502394616" sldId="259"/>
            <ac:spMk id="5" creationId="{E2366EBA-92FD-44AE-87A9-25E5135EB2C9}"/>
          </ac:spMkLst>
        </pc:spChg>
        <pc:spChg chg="del">
          <ac:chgData name="Barbara H. Brewer" userId="S::bhbrewer@mauryk12.org::41548fef-cab2-40cb-b317-887447ee3a28" providerId="AD" clId="Web-{8B9A9438-7E5B-6669-E256-35E02F0AFD43}" dt="2022-09-01T14:12:39.516" v="3"/>
          <ac:spMkLst>
            <pc:docMk/>
            <pc:sldMk cId="3502394616" sldId="259"/>
            <ac:spMk id="7" creationId="{7C462C46-EFB7-4580-9921-DFC346FCC3C2}"/>
          </ac:spMkLst>
        </pc:spChg>
        <pc:spChg chg="add">
          <ac:chgData name="Barbara H. Brewer" userId="S::bhbrewer@mauryk12.org::41548fef-cab2-40cb-b317-887447ee3a28" providerId="AD" clId="Web-{8B9A9438-7E5B-6669-E256-35E02F0AFD43}" dt="2022-09-01T14:15:49.647" v="66"/>
          <ac:spMkLst>
            <pc:docMk/>
            <pc:sldMk cId="3502394616" sldId="259"/>
            <ac:spMk id="8" creationId="{E2366EBA-92FD-44AE-87A9-25E5135EB2C9}"/>
          </ac:spMkLst>
        </pc:spChg>
        <pc:spChg chg="del">
          <ac:chgData name="Barbara H. Brewer" userId="S::bhbrewer@mauryk12.org::41548fef-cab2-40cb-b317-887447ee3a28" providerId="AD" clId="Web-{8B9A9438-7E5B-6669-E256-35E02F0AFD43}" dt="2022-09-01T14:12:39.516" v="3"/>
          <ac:spMkLst>
            <pc:docMk/>
            <pc:sldMk cId="3502394616" sldId="259"/>
            <ac:spMk id="9" creationId="{B8B918B4-AB10-4E3A-916E-A9625586EA47}"/>
          </ac:spMkLst>
        </pc:spChg>
        <pc:spChg chg="add">
          <ac:chgData name="Barbara H. Brewer" userId="S::bhbrewer@mauryk12.org::41548fef-cab2-40cb-b317-887447ee3a28" providerId="AD" clId="Web-{8B9A9438-7E5B-6669-E256-35E02F0AFD43}" dt="2022-09-01T14:15:49.647" v="66"/>
          <ac:spMkLst>
            <pc:docMk/>
            <pc:sldMk cId="3502394616" sldId="259"/>
            <ac:spMk id="33" creationId="{7C462C46-EFB7-4580-9921-DFC346FCC3C2}"/>
          </ac:spMkLst>
        </pc:spChg>
        <pc:spChg chg="add">
          <ac:chgData name="Barbara H. Brewer" userId="S::bhbrewer@mauryk12.org::41548fef-cab2-40cb-b317-887447ee3a28" providerId="AD" clId="Web-{8B9A9438-7E5B-6669-E256-35E02F0AFD43}" dt="2022-09-01T14:15:49.647" v="66"/>
          <ac:spMkLst>
            <pc:docMk/>
            <pc:sldMk cId="3502394616" sldId="259"/>
            <ac:spMk id="35" creationId="{B8B918B4-AB10-4E3A-916E-A9625586EA47}"/>
          </ac:spMkLst>
        </pc:spChg>
        <pc:grpChg chg="del">
          <ac:chgData name="Barbara H. Brewer" userId="S::bhbrewer@mauryk12.org::41548fef-cab2-40cb-b317-887447ee3a28" providerId="AD" clId="Web-{8B9A9438-7E5B-6669-E256-35E02F0AFD43}" dt="2022-09-01T14:12:39.516" v="3"/>
          <ac:grpSpMkLst>
            <pc:docMk/>
            <pc:sldMk cId="3502394616" sldId="259"/>
            <ac:grpSpMk id="6" creationId="{B437F5FC-01F7-4EB4-81E7-C27D917E9554}"/>
          </ac:grpSpMkLst>
        </pc:grpChg>
        <pc:grpChg chg="add">
          <ac:chgData name="Barbara H. Brewer" userId="S::bhbrewer@mauryk12.org::41548fef-cab2-40cb-b317-887447ee3a28" providerId="AD" clId="Web-{8B9A9438-7E5B-6669-E256-35E02F0AFD43}" dt="2022-09-01T14:15:49.647" v="66"/>
          <ac:grpSpMkLst>
            <pc:docMk/>
            <pc:sldMk cId="3502394616" sldId="259"/>
            <ac:grpSpMk id="10" creationId="{B437F5FC-01F7-4EB4-81E7-C27D917E9554}"/>
          </ac:grpSpMkLst>
        </pc:grpChg>
      </pc:sldChg>
      <pc:sldChg chg="addSp delSp modSp mod setBg modClrScheme setClrOvrMap delDesignElem chgLayout">
        <pc:chgData name="Barbara H. Brewer" userId="S::bhbrewer@mauryk12.org::41548fef-cab2-40cb-b317-887447ee3a28" providerId="AD" clId="Web-{8B9A9438-7E5B-6669-E256-35E02F0AFD43}" dt="2022-09-01T14:17:00.571" v="87"/>
        <pc:sldMkLst>
          <pc:docMk/>
          <pc:sldMk cId="2124318642" sldId="261"/>
        </pc:sldMkLst>
        <pc:spChg chg="mod ord">
          <ac:chgData name="Barbara H. Brewer" userId="S::bhbrewer@mauryk12.org::41548fef-cab2-40cb-b317-887447ee3a28" providerId="AD" clId="Web-{8B9A9438-7E5B-6669-E256-35E02F0AFD43}" dt="2022-09-01T14:17:00.571" v="87"/>
          <ac:spMkLst>
            <pc:docMk/>
            <pc:sldMk cId="2124318642" sldId="261"/>
            <ac:spMk id="2" creationId="{BACE960C-64A1-D9DB-4DBA-9A2D28B3F081}"/>
          </ac:spMkLst>
        </pc:spChg>
        <pc:spChg chg="mod ord">
          <ac:chgData name="Barbara H. Brewer" userId="S::bhbrewer@mauryk12.org::41548fef-cab2-40cb-b317-887447ee3a28" providerId="AD" clId="Web-{8B9A9438-7E5B-6669-E256-35E02F0AFD43}" dt="2022-09-01T14:17:00.571" v="87"/>
          <ac:spMkLst>
            <pc:docMk/>
            <pc:sldMk cId="2124318642" sldId="261"/>
            <ac:spMk id="3" creationId="{581ABCDF-6042-1355-25E3-7BBA9302487A}"/>
          </ac:spMkLst>
        </pc:spChg>
        <pc:spChg chg="del">
          <ac:chgData name="Barbara H. Brewer" userId="S::bhbrewer@mauryk12.org::41548fef-cab2-40cb-b317-887447ee3a28" providerId="AD" clId="Web-{8B9A9438-7E5B-6669-E256-35E02F0AFD43}" dt="2022-09-01T14:12:39.516" v="3"/>
          <ac:spMkLst>
            <pc:docMk/>
            <pc:sldMk cId="2124318642" sldId="261"/>
            <ac:spMk id="5" creationId="{29831267-5CAE-41B8-A1CC-66FE1628A6A7}"/>
          </ac:spMkLst>
        </pc:spChg>
        <pc:spChg chg="add">
          <ac:chgData name="Barbara H. Brewer" userId="S::bhbrewer@mauryk12.org::41548fef-cab2-40cb-b317-887447ee3a28" providerId="AD" clId="Web-{8B9A9438-7E5B-6669-E256-35E02F0AFD43}" dt="2022-09-01T14:17:00.571" v="87"/>
          <ac:spMkLst>
            <pc:docMk/>
            <pc:sldMk cId="2124318642" sldId="261"/>
            <ac:spMk id="8" creationId="{D75627FE-0AC5-4349-AC08-45A58BEC9B8C}"/>
          </ac:spMkLst>
        </pc:spChg>
        <pc:spChg chg="add">
          <ac:chgData name="Barbara H. Brewer" userId="S::bhbrewer@mauryk12.org::41548fef-cab2-40cb-b317-887447ee3a28" providerId="AD" clId="Web-{8B9A9438-7E5B-6669-E256-35E02F0AFD43}" dt="2022-09-01T14:17:00.571" v="87"/>
          <ac:spMkLst>
            <pc:docMk/>
            <pc:sldMk cId="2124318642" sldId="261"/>
            <ac:spMk id="33" creationId="{BC2574CF-1D35-4994-87BD-5A3378E1AB34}"/>
          </ac:spMkLst>
        </pc:spChg>
        <pc:grpChg chg="del">
          <ac:chgData name="Barbara H. Brewer" userId="S::bhbrewer@mauryk12.org::41548fef-cab2-40cb-b317-887447ee3a28" providerId="AD" clId="Web-{8B9A9438-7E5B-6669-E256-35E02F0AFD43}" dt="2022-09-01T14:12:39.516" v="3"/>
          <ac:grpSpMkLst>
            <pc:docMk/>
            <pc:sldMk cId="2124318642" sldId="261"/>
            <ac:grpSpMk id="6" creationId="{379EE808-85F9-455B-B8F9-FBE90075FBB5}"/>
          </ac:grpSpMkLst>
        </pc:grpChg>
        <pc:grpChg chg="del">
          <ac:chgData name="Barbara H. Brewer" userId="S::bhbrewer@mauryk12.org::41548fef-cab2-40cb-b317-887447ee3a28" providerId="AD" clId="Web-{8B9A9438-7E5B-6669-E256-35E02F0AFD43}" dt="2022-09-01T14:12:39.516" v="3"/>
          <ac:grpSpMkLst>
            <pc:docMk/>
            <pc:sldMk cId="2124318642" sldId="261"/>
            <ac:grpSpMk id="7" creationId="{F8D580F2-1EDA-4B5F-98EB-EF8F18E9B7CF}"/>
          </ac:grpSpMkLst>
        </pc:grpChg>
        <pc:grpChg chg="add">
          <ac:chgData name="Barbara H. Brewer" userId="S::bhbrewer@mauryk12.org::41548fef-cab2-40cb-b317-887447ee3a28" providerId="AD" clId="Web-{8B9A9438-7E5B-6669-E256-35E02F0AFD43}" dt="2022-09-01T14:17:00.571" v="87"/>
          <ac:grpSpMkLst>
            <pc:docMk/>
            <pc:sldMk cId="2124318642" sldId="261"/>
            <ac:grpSpMk id="10" creationId="{F87AAF7B-2090-475D-9C3E-FDC03DD87A88}"/>
          </ac:grpSpMkLst>
        </pc:grpChg>
        <pc:cxnChg chg="add">
          <ac:chgData name="Barbara H. Brewer" userId="S::bhbrewer@mauryk12.org::41548fef-cab2-40cb-b317-887447ee3a28" providerId="AD" clId="Web-{8B9A9438-7E5B-6669-E256-35E02F0AFD43}" dt="2022-09-01T14:17:00.571" v="87"/>
          <ac:cxnSpMkLst>
            <pc:docMk/>
            <pc:sldMk cId="2124318642" sldId="261"/>
            <ac:cxnSpMk id="35" creationId="{68B6AB33-DFE6-4FE4-94FE-C9E25424AD16}"/>
          </ac:cxnSpMkLst>
        </pc:cxnChg>
      </pc:sldChg>
      <pc:sldChg chg="addSp delSp modSp mod modClrScheme addAnim delDesignElem chgLayout">
        <pc:chgData name="Barbara H. Brewer" userId="S::bhbrewer@mauryk12.org::41548fef-cab2-40cb-b317-887447ee3a28" providerId="AD" clId="Web-{8B9A9438-7E5B-6669-E256-35E02F0AFD43}" dt="2022-09-01T14:18:11.245" v="96" actId="20577"/>
        <pc:sldMkLst>
          <pc:docMk/>
          <pc:sldMk cId="1646911395" sldId="262"/>
        </pc:sldMkLst>
        <pc:spChg chg="mod ord">
          <ac:chgData name="Barbara H. Brewer" userId="S::bhbrewer@mauryk12.org::41548fef-cab2-40cb-b317-887447ee3a28" providerId="AD" clId="Web-{8B9A9438-7E5B-6669-E256-35E02F0AFD43}" dt="2022-09-01T14:18:11.245" v="96" actId="20577"/>
          <ac:spMkLst>
            <pc:docMk/>
            <pc:sldMk cId="1646911395" sldId="262"/>
            <ac:spMk id="2" creationId="{C2345B3A-34E9-8B53-24F2-51A5AC463FA4}"/>
          </ac:spMkLst>
        </pc:spChg>
        <pc:spChg chg="add">
          <ac:chgData name="Barbara H. Brewer" userId="S::bhbrewer@mauryk12.org::41548fef-cab2-40cb-b317-887447ee3a28" providerId="AD" clId="Web-{8B9A9438-7E5B-6669-E256-35E02F0AFD43}" dt="2022-09-01T14:17:23.415" v="88"/>
          <ac:spMkLst>
            <pc:docMk/>
            <pc:sldMk cId="1646911395" sldId="262"/>
            <ac:spMk id="152" creationId="{EF89CA04-430B-40C4-AE07-703C35C1FA0F}"/>
          </ac:spMkLst>
        </pc:spChg>
        <pc:spChg chg="del">
          <ac:chgData name="Barbara H. Brewer" userId="S::bhbrewer@mauryk12.org::41548fef-cab2-40cb-b317-887447ee3a28" providerId="AD" clId="Web-{8B9A9438-7E5B-6669-E256-35E02F0AFD43}" dt="2022-09-01T14:12:39.516" v="3"/>
          <ac:spMkLst>
            <pc:docMk/>
            <pc:sldMk cId="1646911395" sldId="262"/>
            <ac:spMk id="261" creationId="{B029B82E-722D-45BB-B34F-D4423CBF9655}"/>
          </ac:spMkLst>
        </pc:spChg>
        <pc:grpChg chg="add">
          <ac:chgData name="Barbara H. Brewer" userId="S::bhbrewer@mauryk12.org::41548fef-cab2-40cb-b317-887447ee3a28" providerId="AD" clId="Web-{8B9A9438-7E5B-6669-E256-35E02F0AFD43}" dt="2022-09-01T14:17:23.415" v="88"/>
          <ac:grpSpMkLst>
            <pc:docMk/>
            <pc:sldMk cId="1646911395" sldId="262"/>
            <ac:grpSpMk id="126" creationId="{EFAF5D36-7988-4310-8B2D-E5F09D9BED5B}"/>
          </ac:grpSpMkLst>
        </pc:grpChg>
        <pc:grpChg chg="add">
          <ac:chgData name="Barbara H. Brewer" userId="S::bhbrewer@mauryk12.org::41548fef-cab2-40cb-b317-887447ee3a28" providerId="AD" clId="Web-{8B9A9438-7E5B-6669-E256-35E02F0AFD43}" dt="2022-09-01T14:17:23.415" v="88"/>
          <ac:grpSpMkLst>
            <pc:docMk/>
            <pc:sldMk cId="1646911395" sldId="262"/>
            <ac:grpSpMk id="147" creationId="{AF2E2BED-E728-4BDF-A0D9-965E2E6CE3CA}"/>
          </ac:grpSpMkLst>
        </pc:grpChg>
        <pc:grpChg chg="add">
          <ac:chgData name="Barbara H. Brewer" userId="S::bhbrewer@mauryk12.org::41548fef-cab2-40cb-b317-887447ee3a28" providerId="AD" clId="Web-{8B9A9438-7E5B-6669-E256-35E02F0AFD43}" dt="2022-09-01T14:17:23.415" v="88"/>
          <ac:grpSpMkLst>
            <pc:docMk/>
            <pc:sldMk cId="1646911395" sldId="262"/>
            <ac:grpSpMk id="154" creationId="{ECFED475-7975-4032-BA4B-49E588FEED9D}"/>
          </ac:grpSpMkLst>
        </pc:grpChg>
        <pc:grpChg chg="add">
          <ac:chgData name="Barbara H. Brewer" userId="S::bhbrewer@mauryk12.org::41548fef-cab2-40cb-b317-887447ee3a28" providerId="AD" clId="Web-{8B9A9438-7E5B-6669-E256-35E02F0AFD43}" dt="2022-09-01T14:17:23.415" v="88"/>
          <ac:grpSpMkLst>
            <pc:docMk/>
            <pc:sldMk cId="1646911395" sldId="262"/>
            <ac:grpSpMk id="175" creationId="{F71DE702-917D-4AD9-82E5-8AAB5469C702}"/>
          </ac:grpSpMkLst>
        </pc:grpChg>
        <pc:grpChg chg="del">
          <ac:chgData name="Barbara H. Brewer" userId="S::bhbrewer@mauryk12.org::41548fef-cab2-40cb-b317-887447ee3a28" providerId="AD" clId="Web-{8B9A9438-7E5B-6669-E256-35E02F0AFD43}" dt="2022-09-01T14:12:39.516" v="3"/>
          <ac:grpSpMkLst>
            <pc:docMk/>
            <pc:sldMk cId="1646911395" sldId="262"/>
            <ac:grpSpMk id="235" creationId="{2DAE3342-9DFC-49D4-B09C-25E310769317}"/>
          </ac:grpSpMkLst>
        </pc:grpChg>
        <pc:grpChg chg="del">
          <ac:chgData name="Barbara H. Brewer" userId="S::bhbrewer@mauryk12.org::41548fef-cab2-40cb-b317-887447ee3a28" providerId="AD" clId="Web-{8B9A9438-7E5B-6669-E256-35E02F0AFD43}" dt="2022-09-01T14:12:39.516" v="3"/>
          <ac:grpSpMkLst>
            <pc:docMk/>
            <pc:sldMk cId="1646911395" sldId="262"/>
            <ac:grpSpMk id="256" creationId="{B54F73D8-62C2-4127-9D19-01219BBB9942}"/>
          </ac:grpSpMkLst>
        </pc:grpChg>
        <pc:grpChg chg="del">
          <ac:chgData name="Barbara H. Brewer" userId="S::bhbrewer@mauryk12.org::41548fef-cab2-40cb-b317-887447ee3a28" providerId="AD" clId="Web-{8B9A9438-7E5B-6669-E256-35E02F0AFD43}" dt="2022-09-01T14:12:39.516" v="3"/>
          <ac:grpSpMkLst>
            <pc:docMk/>
            <pc:sldMk cId="1646911395" sldId="262"/>
            <ac:grpSpMk id="263" creationId="{1F7980BB-894F-43B4-B764-9CE95DEF8944}"/>
          </ac:grpSpMkLst>
        </pc:grpChg>
        <pc:grpChg chg="del">
          <ac:chgData name="Barbara H. Brewer" userId="S::bhbrewer@mauryk12.org::41548fef-cab2-40cb-b317-887447ee3a28" providerId="AD" clId="Web-{8B9A9438-7E5B-6669-E256-35E02F0AFD43}" dt="2022-09-01T14:12:39.516" v="3"/>
          <ac:grpSpMkLst>
            <pc:docMk/>
            <pc:sldMk cId="1646911395" sldId="262"/>
            <ac:grpSpMk id="284" creationId="{F2B7CF55-CC81-4559-9768-354C7462D65F}"/>
          </ac:grpSpMkLst>
        </pc:grpChg>
        <pc:picChg chg="mod ord">
          <ac:chgData name="Barbara H. Brewer" userId="S::bhbrewer@mauryk12.org::41548fef-cab2-40cb-b317-887447ee3a28" providerId="AD" clId="Web-{8B9A9438-7E5B-6669-E256-35E02F0AFD43}" dt="2022-09-01T14:17:23.415" v="88"/>
          <ac:picMkLst>
            <pc:docMk/>
            <pc:sldMk cId="1646911395" sldId="262"/>
            <ac:picMk id="121" creationId="{2BE584DB-BEDE-427E-3BD7-1E03D8E46D6B}"/>
          </ac:picMkLst>
        </pc:picChg>
      </pc:sldChg>
      <pc:sldChg chg="modSp mod setBg modClrScheme setClrOvrMap chgLayout">
        <pc:chgData name="Barbara H. Brewer" userId="S::bhbrewer@mauryk12.org::41548fef-cab2-40cb-b317-887447ee3a28" providerId="AD" clId="Web-{8B9A9438-7E5B-6669-E256-35E02F0AFD43}" dt="2022-09-01T14:18:28.121" v="97"/>
        <pc:sldMkLst>
          <pc:docMk/>
          <pc:sldMk cId="3750773972" sldId="263"/>
        </pc:sldMkLst>
        <pc:spChg chg="mod ord">
          <ac:chgData name="Barbara H. Brewer" userId="S::bhbrewer@mauryk12.org::41548fef-cab2-40cb-b317-887447ee3a28" providerId="AD" clId="Web-{8B9A9438-7E5B-6669-E256-35E02F0AFD43}" dt="2022-09-01T14:18:28.121" v="97"/>
          <ac:spMkLst>
            <pc:docMk/>
            <pc:sldMk cId="3750773972" sldId="263"/>
            <ac:spMk id="2" creationId="{704070C1-1B82-E618-4911-A0A682D7FB60}"/>
          </ac:spMkLst>
        </pc:spChg>
        <pc:graphicFrameChg chg="mod ord modGraphic">
          <ac:chgData name="Barbara H. Brewer" userId="S::bhbrewer@mauryk12.org::41548fef-cab2-40cb-b317-887447ee3a28" providerId="AD" clId="Web-{8B9A9438-7E5B-6669-E256-35E02F0AFD43}" dt="2022-09-01T14:18:28.121" v="97"/>
          <ac:graphicFrameMkLst>
            <pc:docMk/>
            <pc:sldMk cId="3750773972" sldId="263"/>
            <ac:graphicFrameMk id="37" creationId="{028C58B0-80A6-FCB4-1BFD-7A531A4D9394}"/>
          </ac:graphicFrameMkLst>
        </pc:graphicFrameChg>
      </pc:sldChg>
      <pc:sldChg chg="addSp delSp modSp mod setBg modClrScheme setClrOvrMap chgLayout">
        <pc:chgData name="Barbara H. Brewer" userId="S::bhbrewer@mauryk12.org::41548fef-cab2-40cb-b317-887447ee3a28" providerId="AD" clId="Web-{8B9A9438-7E5B-6669-E256-35E02F0AFD43}" dt="2022-09-01T14:19:04.294" v="111" actId="20577"/>
        <pc:sldMkLst>
          <pc:docMk/>
          <pc:sldMk cId="4163580267" sldId="264"/>
        </pc:sldMkLst>
        <pc:spChg chg="mod ord">
          <ac:chgData name="Barbara H. Brewer" userId="S::bhbrewer@mauryk12.org::41548fef-cab2-40cb-b317-887447ee3a28" providerId="AD" clId="Web-{8B9A9438-7E5B-6669-E256-35E02F0AFD43}" dt="2022-09-01T14:18:40.652" v="98"/>
          <ac:spMkLst>
            <pc:docMk/>
            <pc:sldMk cId="4163580267" sldId="264"/>
            <ac:spMk id="2" creationId="{033EBDD6-3B6A-51FC-E906-15E3CE9FF942}"/>
          </ac:spMkLst>
        </pc:spChg>
        <pc:spChg chg="del mod ord">
          <ac:chgData name="Barbara H. Brewer" userId="S::bhbrewer@mauryk12.org::41548fef-cab2-40cb-b317-887447ee3a28" providerId="AD" clId="Web-{8B9A9438-7E5B-6669-E256-35E02F0AFD43}" dt="2022-09-01T14:18:40.652" v="98"/>
          <ac:spMkLst>
            <pc:docMk/>
            <pc:sldMk cId="4163580267" sldId="264"/>
            <ac:spMk id="3" creationId="{271E1C9A-5C98-DD1E-E3C3-71D8212BAE30}"/>
          </ac:spMkLst>
        </pc:spChg>
        <pc:graphicFrameChg chg="add mod modGraphic">
          <ac:chgData name="Barbara H. Brewer" userId="S::bhbrewer@mauryk12.org::41548fef-cab2-40cb-b317-887447ee3a28" providerId="AD" clId="Web-{8B9A9438-7E5B-6669-E256-35E02F0AFD43}" dt="2022-09-01T14:19:04.294" v="111" actId="20577"/>
          <ac:graphicFrameMkLst>
            <pc:docMk/>
            <pc:sldMk cId="4163580267" sldId="264"/>
            <ac:graphicFrameMk id="5" creationId="{D9820077-A343-8D88-89F0-23331E4F8EEF}"/>
          </ac:graphicFrameMkLst>
        </pc:graphicFrameChg>
      </pc:sldChg>
      <pc:sldChg chg="addSp delSp modSp mod modClrScheme delDesignElem chgLayout">
        <pc:chgData name="Barbara H. Brewer" userId="S::bhbrewer@mauryk12.org::41548fef-cab2-40cb-b317-887447ee3a28" providerId="AD" clId="Web-{8B9A9438-7E5B-6669-E256-35E02F0AFD43}" dt="2022-09-01T14:16:31.336" v="85" actId="20577"/>
        <pc:sldMkLst>
          <pc:docMk/>
          <pc:sldMk cId="883324861" sldId="265"/>
        </pc:sldMkLst>
        <pc:spChg chg="mod ord">
          <ac:chgData name="Barbara H. Brewer" userId="S::bhbrewer@mauryk12.org::41548fef-cab2-40cb-b317-887447ee3a28" providerId="AD" clId="Web-{8B9A9438-7E5B-6669-E256-35E02F0AFD43}" dt="2022-09-01T14:16:31.336" v="85" actId="20577"/>
          <ac:spMkLst>
            <pc:docMk/>
            <pc:sldMk cId="883324861" sldId="265"/>
            <ac:spMk id="2" creationId="{9A95C9D0-67A6-D902-56E1-A79F5F1C2DBD}"/>
          </ac:spMkLst>
        </pc:spChg>
        <pc:spChg chg="mod ord">
          <ac:chgData name="Barbara H. Brewer" userId="S::bhbrewer@mauryk12.org::41548fef-cab2-40cb-b317-887447ee3a28" providerId="AD" clId="Web-{8B9A9438-7E5B-6669-E256-35E02F0AFD43}" dt="2022-09-01T14:16:14.054" v="75"/>
          <ac:spMkLst>
            <pc:docMk/>
            <pc:sldMk cId="883324861" sldId="265"/>
            <ac:spMk id="3" creationId="{E5D25A0B-BD01-F26A-329E-33B3007CB676}"/>
          </ac:spMkLst>
        </pc:spChg>
        <pc:spChg chg="del">
          <ac:chgData name="Barbara H. Brewer" userId="S::bhbrewer@mauryk12.org::41548fef-cab2-40cb-b317-887447ee3a28" providerId="AD" clId="Web-{8B9A9438-7E5B-6669-E256-35E02F0AFD43}" dt="2022-09-01T14:12:39.516" v="3"/>
          <ac:spMkLst>
            <pc:docMk/>
            <pc:sldMk cId="883324861" sldId="265"/>
            <ac:spMk id="5" creationId="{E2366EBA-92FD-44AE-87A9-25E5135EB2C9}"/>
          </ac:spMkLst>
        </pc:spChg>
        <pc:spChg chg="del">
          <ac:chgData name="Barbara H. Brewer" userId="S::bhbrewer@mauryk12.org::41548fef-cab2-40cb-b317-887447ee3a28" providerId="AD" clId="Web-{8B9A9438-7E5B-6669-E256-35E02F0AFD43}" dt="2022-09-01T14:12:39.516" v="3"/>
          <ac:spMkLst>
            <pc:docMk/>
            <pc:sldMk cId="883324861" sldId="265"/>
            <ac:spMk id="7" creationId="{7C462C46-EFB7-4580-9921-DFC346FCC3C2}"/>
          </ac:spMkLst>
        </pc:spChg>
        <pc:spChg chg="add">
          <ac:chgData name="Barbara H. Brewer" userId="S::bhbrewer@mauryk12.org::41548fef-cab2-40cb-b317-887447ee3a28" providerId="AD" clId="Web-{8B9A9438-7E5B-6669-E256-35E02F0AFD43}" dt="2022-09-01T14:16:14.054" v="75"/>
          <ac:spMkLst>
            <pc:docMk/>
            <pc:sldMk cId="883324861" sldId="265"/>
            <ac:spMk id="8" creationId="{E2366EBA-92FD-44AE-87A9-25E5135EB2C9}"/>
          </ac:spMkLst>
        </pc:spChg>
        <pc:spChg chg="del">
          <ac:chgData name="Barbara H. Brewer" userId="S::bhbrewer@mauryk12.org::41548fef-cab2-40cb-b317-887447ee3a28" providerId="AD" clId="Web-{8B9A9438-7E5B-6669-E256-35E02F0AFD43}" dt="2022-09-01T14:12:39.516" v="3"/>
          <ac:spMkLst>
            <pc:docMk/>
            <pc:sldMk cId="883324861" sldId="265"/>
            <ac:spMk id="9" creationId="{B8B918B4-AB10-4E3A-916E-A9625586EA47}"/>
          </ac:spMkLst>
        </pc:spChg>
        <pc:spChg chg="add">
          <ac:chgData name="Barbara H. Brewer" userId="S::bhbrewer@mauryk12.org::41548fef-cab2-40cb-b317-887447ee3a28" providerId="AD" clId="Web-{8B9A9438-7E5B-6669-E256-35E02F0AFD43}" dt="2022-09-01T14:16:14.054" v="75"/>
          <ac:spMkLst>
            <pc:docMk/>
            <pc:sldMk cId="883324861" sldId="265"/>
            <ac:spMk id="33" creationId="{7C462C46-EFB7-4580-9921-DFC346FCC3C2}"/>
          </ac:spMkLst>
        </pc:spChg>
        <pc:spChg chg="add">
          <ac:chgData name="Barbara H. Brewer" userId="S::bhbrewer@mauryk12.org::41548fef-cab2-40cb-b317-887447ee3a28" providerId="AD" clId="Web-{8B9A9438-7E5B-6669-E256-35E02F0AFD43}" dt="2022-09-01T14:16:14.054" v="75"/>
          <ac:spMkLst>
            <pc:docMk/>
            <pc:sldMk cId="883324861" sldId="265"/>
            <ac:spMk id="35" creationId="{B8B918B4-AB10-4E3A-916E-A9625586EA47}"/>
          </ac:spMkLst>
        </pc:spChg>
        <pc:grpChg chg="del">
          <ac:chgData name="Barbara H. Brewer" userId="S::bhbrewer@mauryk12.org::41548fef-cab2-40cb-b317-887447ee3a28" providerId="AD" clId="Web-{8B9A9438-7E5B-6669-E256-35E02F0AFD43}" dt="2022-09-01T14:12:39.516" v="3"/>
          <ac:grpSpMkLst>
            <pc:docMk/>
            <pc:sldMk cId="883324861" sldId="265"/>
            <ac:grpSpMk id="6" creationId="{B437F5FC-01F7-4EB4-81E7-C27D917E9554}"/>
          </ac:grpSpMkLst>
        </pc:grpChg>
        <pc:grpChg chg="add">
          <ac:chgData name="Barbara H. Brewer" userId="S::bhbrewer@mauryk12.org::41548fef-cab2-40cb-b317-887447ee3a28" providerId="AD" clId="Web-{8B9A9438-7E5B-6669-E256-35E02F0AFD43}" dt="2022-09-01T14:16:14.054" v="75"/>
          <ac:grpSpMkLst>
            <pc:docMk/>
            <pc:sldMk cId="883324861" sldId="265"/>
            <ac:grpSpMk id="10" creationId="{B437F5FC-01F7-4EB4-81E7-C27D917E9554}"/>
          </ac:grpSpMkLst>
        </pc:grpChg>
      </pc:sldChg>
      <pc:sldChg chg="modSp mod setBg modClrScheme setClrOvrMap chgLayout">
        <pc:chgData name="Barbara H. Brewer" userId="S::bhbrewer@mauryk12.org::41548fef-cab2-40cb-b317-887447ee3a28" providerId="AD" clId="Web-{8B9A9438-7E5B-6669-E256-35E02F0AFD43}" dt="2022-09-01T14:16:41.695" v="86"/>
        <pc:sldMkLst>
          <pc:docMk/>
          <pc:sldMk cId="4082358835" sldId="266"/>
        </pc:sldMkLst>
        <pc:spChg chg="mod ord">
          <ac:chgData name="Barbara H. Brewer" userId="S::bhbrewer@mauryk12.org::41548fef-cab2-40cb-b317-887447ee3a28" providerId="AD" clId="Web-{8B9A9438-7E5B-6669-E256-35E02F0AFD43}" dt="2022-09-01T14:16:41.695" v="86"/>
          <ac:spMkLst>
            <pc:docMk/>
            <pc:sldMk cId="4082358835" sldId="266"/>
            <ac:spMk id="2" creationId="{4F123864-E38F-2D3D-DFAE-5257B4FEE059}"/>
          </ac:spMkLst>
        </pc:spChg>
        <pc:graphicFrameChg chg="mod ord modGraphic">
          <ac:chgData name="Barbara H. Brewer" userId="S::bhbrewer@mauryk12.org::41548fef-cab2-40cb-b317-887447ee3a28" providerId="AD" clId="Web-{8B9A9438-7E5B-6669-E256-35E02F0AFD43}" dt="2022-09-01T14:16:41.695" v="86"/>
          <ac:graphicFrameMkLst>
            <pc:docMk/>
            <pc:sldMk cId="4082358835" sldId="266"/>
            <ac:graphicFrameMk id="5" creationId="{4503ECA4-E979-8786-EF26-D296A2C3F94E}"/>
          </ac:graphicFrameMkLst>
        </pc:graphicFrameChg>
      </pc:sldChg>
      <pc:sldChg chg="delSp modSp del mod modClrScheme delDesignElem chgLayout">
        <pc:chgData name="Barbara H. Brewer" userId="S::bhbrewer@mauryk12.org::41548fef-cab2-40cb-b317-887447ee3a28" providerId="AD" clId="Web-{8B9A9438-7E5B-6669-E256-35E02F0AFD43}" dt="2022-09-01T14:19:35.623" v="138"/>
        <pc:sldMkLst>
          <pc:docMk/>
          <pc:sldMk cId="752806157" sldId="267"/>
        </pc:sldMkLst>
        <pc:spChg chg="mod ord">
          <ac:chgData name="Barbara H. Brewer" userId="S::bhbrewer@mauryk12.org::41548fef-cab2-40cb-b317-887447ee3a28" providerId="AD" clId="Web-{8B9A9438-7E5B-6669-E256-35E02F0AFD43}" dt="2022-09-01T14:12:39.516" v="3"/>
          <ac:spMkLst>
            <pc:docMk/>
            <pc:sldMk cId="752806157" sldId="267"/>
            <ac:spMk id="2" creationId="{52D7743A-3A77-1C16-8C29-82DC307D3583}"/>
          </ac:spMkLst>
        </pc:spChg>
        <pc:spChg chg="mod ord">
          <ac:chgData name="Barbara H. Brewer" userId="S::bhbrewer@mauryk12.org::41548fef-cab2-40cb-b317-887447ee3a28" providerId="AD" clId="Web-{8B9A9438-7E5B-6669-E256-35E02F0AFD43}" dt="2022-09-01T14:12:39.516" v="3"/>
          <ac:spMkLst>
            <pc:docMk/>
            <pc:sldMk cId="752806157" sldId="267"/>
            <ac:spMk id="3" creationId="{1E7B6080-F2B3-7CEC-4760-81C774313F8C}"/>
          </ac:spMkLst>
        </pc:spChg>
        <pc:spChg chg="del">
          <ac:chgData name="Barbara H. Brewer" userId="S::bhbrewer@mauryk12.org::41548fef-cab2-40cb-b317-887447ee3a28" providerId="AD" clId="Web-{8B9A9438-7E5B-6669-E256-35E02F0AFD43}" dt="2022-09-01T14:12:39.516" v="3"/>
          <ac:spMkLst>
            <pc:docMk/>
            <pc:sldMk cId="752806157" sldId="267"/>
            <ac:spMk id="5" creationId="{D75627FE-0AC5-4349-AC08-45A58BEC9B8C}"/>
          </ac:spMkLst>
        </pc:spChg>
        <pc:spChg chg="del">
          <ac:chgData name="Barbara H. Brewer" userId="S::bhbrewer@mauryk12.org::41548fef-cab2-40cb-b317-887447ee3a28" providerId="AD" clId="Web-{8B9A9438-7E5B-6669-E256-35E02F0AFD43}" dt="2022-09-01T14:12:39.516" v="3"/>
          <ac:spMkLst>
            <pc:docMk/>
            <pc:sldMk cId="752806157" sldId="267"/>
            <ac:spMk id="7" creationId="{BC2574CF-1D35-4994-87BD-5A3378E1AB34}"/>
          </ac:spMkLst>
        </pc:spChg>
        <pc:grpChg chg="del">
          <ac:chgData name="Barbara H. Brewer" userId="S::bhbrewer@mauryk12.org::41548fef-cab2-40cb-b317-887447ee3a28" providerId="AD" clId="Web-{8B9A9438-7E5B-6669-E256-35E02F0AFD43}" dt="2022-09-01T14:12:39.516" v="3"/>
          <ac:grpSpMkLst>
            <pc:docMk/>
            <pc:sldMk cId="752806157" sldId="267"/>
            <ac:grpSpMk id="6" creationId="{F87AAF7B-2090-475D-9C3E-FDC03DD87A88}"/>
          </ac:grpSpMkLst>
        </pc:grpChg>
        <pc:cxnChg chg="del">
          <ac:chgData name="Barbara H. Brewer" userId="S::bhbrewer@mauryk12.org::41548fef-cab2-40cb-b317-887447ee3a28" providerId="AD" clId="Web-{8B9A9438-7E5B-6669-E256-35E02F0AFD43}" dt="2022-09-01T14:12:39.516" v="3"/>
          <ac:cxnSpMkLst>
            <pc:docMk/>
            <pc:sldMk cId="752806157" sldId="267"/>
            <ac:cxnSpMk id="9" creationId="{68B6AB33-DFE6-4FE4-94FE-C9E25424AD16}"/>
          </ac:cxnSpMkLst>
        </pc:cxnChg>
      </pc:sldChg>
      <pc:sldChg chg="delSp modSp del mod modClrScheme delDesignElem chgLayout">
        <pc:chgData name="Barbara H. Brewer" userId="S::bhbrewer@mauryk12.org::41548fef-cab2-40cb-b317-887447ee3a28" providerId="AD" clId="Web-{8B9A9438-7E5B-6669-E256-35E02F0AFD43}" dt="2022-09-01T14:19:38.873" v="139"/>
        <pc:sldMkLst>
          <pc:docMk/>
          <pc:sldMk cId="1796498478" sldId="268"/>
        </pc:sldMkLst>
        <pc:spChg chg="mod ord">
          <ac:chgData name="Barbara H. Brewer" userId="S::bhbrewer@mauryk12.org::41548fef-cab2-40cb-b317-887447ee3a28" providerId="AD" clId="Web-{8B9A9438-7E5B-6669-E256-35E02F0AFD43}" dt="2022-09-01T14:12:39.516" v="3"/>
          <ac:spMkLst>
            <pc:docMk/>
            <pc:sldMk cId="1796498478" sldId="268"/>
            <ac:spMk id="2" creationId="{1CBBA5FE-2286-BD4B-9175-0BCF92A4139A}"/>
          </ac:spMkLst>
        </pc:spChg>
        <pc:spChg chg="mod ord">
          <ac:chgData name="Barbara H. Brewer" userId="S::bhbrewer@mauryk12.org::41548fef-cab2-40cb-b317-887447ee3a28" providerId="AD" clId="Web-{8B9A9438-7E5B-6669-E256-35E02F0AFD43}" dt="2022-09-01T14:12:39.516" v="3"/>
          <ac:spMkLst>
            <pc:docMk/>
            <pc:sldMk cId="1796498478" sldId="268"/>
            <ac:spMk id="3" creationId="{D4C52F82-3719-E298-1163-8DAFFADF082A}"/>
          </ac:spMkLst>
        </pc:spChg>
        <pc:spChg chg="del">
          <ac:chgData name="Barbara H. Brewer" userId="S::bhbrewer@mauryk12.org::41548fef-cab2-40cb-b317-887447ee3a28" providerId="AD" clId="Web-{8B9A9438-7E5B-6669-E256-35E02F0AFD43}" dt="2022-09-01T14:12:39.516" v="3"/>
          <ac:spMkLst>
            <pc:docMk/>
            <pc:sldMk cId="1796498478" sldId="268"/>
            <ac:spMk id="5" creationId="{D75627FE-0AC5-4349-AC08-45A58BEC9B8C}"/>
          </ac:spMkLst>
        </pc:spChg>
        <pc:spChg chg="del">
          <ac:chgData name="Barbara H. Brewer" userId="S::bhbrewer@mauryk12.org::41548fef-cab2-40cb-b317-887447ee3a28" providerId="AD" clId="Web-{8B9A9438-7E5B-6669-E256-35E02F0AFD43}" dt="2022-09-01T14:12:39.516" v="3"/>
          <ac:spMkLst>
            <pc:docMk/>
            <pc:sldMk cId="1796498478" sldId="268"/>
            <ac:spMk id="7" creationId="{BC2574CF-1D35-4994-87BD-5A3378E1AB34}"/>
          </ac:spMkLst>
        </pc:spChg>
        <pc:grpChg chg="del">
          <ac:chgData name="Barbara H. Brewer" userId="S::bhbrewer@mauryk12.org::41548fef-cab2-40cb-b317-887447ee3a28" providerId="AD" clId="Web-{8B9A9438-7E5B-6669-E256-35E02F0AFD43}" dt="2022-09-01T14:12:39.516" v="3"/>
          <ac:grpSpMkLst>
            <pc:docMk/>
            <pc:sldMk cId="1796498478" sldId="268"/>
            <ac:grpSpMk id="6" creationId="{F87AAF7B-2090-475D-9C3E-FDC03DD87A88}"/>
          </ac:grpSpMkLst>
        </pc:grpChg>
        <pc:cxnChg chg="del">
          <ac:chgData name="Barbara H. Brewer" userId="S::bhbrewer@mauryk12.org::41548fef-cab2-40cb-b317-887447ee3a28" providerId="AD" clId="Web-{8B9A9438-7E5B-6669-E256-35E02F0AFD43}" dt="2022-09-01T14:12:39.516" v="3"/>
          <ac:cxnSpMkLst>
            <pc:docMk/>
            <pc:sldMk cId="1796498478" sldId="268"/>
            <ac:cxnSpMk id="9" creationId="{68B6AB33-DFE6-4FE4-94FE-C9E25424AD16}"/>
          </ac:cxnSpMkLst>
        </pc:cxnChg>
      </pc:sldChg>
      <pc:sldChg chg="modSp del mod modClrScheme chgLayout">
        <pc:chgData name="Barbara H. Brewer" userId="S::bhbrewer@mauryk12.org::41548fef-cab2-40cb-b317-887447ee3a28" providerId="AD" clId="Web-{8B9A9438-7E5B-6669-E256-35E02F0AFD43}" dt="2022-09-01T14:19:42.685" v="140"/>
        <pc:sldMkLst>
          <pc:docMk/>
          <pc:sldMk cId="609657497" sldId="269"/>
        </pc:sldMkLst>
        <pc:spChg chg="mod ord">
          <ac:chgData name="Barbara H. Brewer" userId="S::bhbrewer@mauryk12.org::41548fef-cab2-40cb-b317-887447ee3a28" providerId="AD" clId="Web-{8B9A9438-7E5B-6669-E256-35E02F0AFD43}" dt="2022-09-01T14:12:39.516" v="3"/>
          <ac:spMkLst>
            <pc:docMk/>
            <pc:sldMk cId="609657497" sldId="269"/>
            <ac:spMk id="2" creationId="{8274B01F-8F77-8D90-07E9-804CBF6A103A}"/>
          </ac:spMkLst>
        </pc:spChg>
        <pc:graphicFrameChg chg="mod ord">
          <ac:chgData name="Barbara H. Brewer" userId="S::bhbrewer@mauryk12.org::41548fef-cab2-40cb-b317-887447ee3a28" providerId="AD" clId="Web-{8B9A9438-7E5B-6669-E256-35E02F0AFD43}" dt="2022-09-01T14:12:39.516" v="3"/>
          <ac:graphicFrameMkLst>
            <pc:docMk/>
            <pc:sldMk cId="609657497" sldId="269"/>
            <ac:graphicFrameMk id="148" creationId="{82C3D369-0130-8214-7D14-E5F34F713E70}"/>
          </ac:graphicFrameMkLst>
        </pc:graphicFrameChg>
      </pc:sldChg>
      <pc:sldChg chg="delSp modSp del mod modClrScheme delDesignElem chgLayout">
        <pc:chgData name="Barbara H. Brewer" userId="S::bhbrewer@mauryk12.org::41548fef-cab2-40cb-b317-887447ee3a28" providerId="AD" clId="Web-{8B9A9438-7E5B-6669-E256-35E02F0AFD43}" dt="2022-09-01T14:19:47.717" v="141"/>
        <pc:sldMkLst>
          <pc:docMk/>
          <pc:sldMk cId="4141913293" sldId="270"/>
        </pc:sldMkLst>
        <pc:spChg chg="mod ord">
          <ac:chgData name="Barbara H. Brewer" userId="S::bhbrewer@mauryk12.org::41548fef-cab2-40cb-b317-887447ee3a28" providerId="AD" clId="Web-{8B9A9438-7E5B-6669-E256-35E02F0AFD43}" dt="2022-09-01T14:12:39.516" v="3"/>
          <ac:spMkLst>
            <pc:docMk/>
            <pc:sldMk cId="4141913293" sldId="270"/>
            <ac:spMk id="2" creationId="{3A5A0A1D-9FB6-5615-E357-D3D995952797}"/>
          </ac:spMkLst>
        </pc:spChg>
        <pc:spChg chg="del">
          <ac:chgData name="Barbara H. Brewer" userId="S::bhbrewer@mauryk12.org::41548fef-cab2-40cb-b317-887447ee3a28" providerId="AD" clId="Web-{8B9A9438-7E5B-6669-E256-35E02F0AFD43}" dt="2022-09-01T14:12:39.516" v="3"/>
          <ac:spMkLst>
            <pc:docMk/>
            <pc:sldMk cId="4141913293" sldId="270"/>
            <ac:spMk id="92" creationId="{1DCECA6D-996A-491F-9000-A1C6DDAB351A}"/>
          </ac:spMkLst>
        </pc:spChg>
        <pc:spChg chg="del">
          <ac:chgData name="Barbara H. Brewer" userId="S::bhbrewer@mauryk12.org::41548fef-cab2-40cb-b317-887447ee3a28" providerId="AD" clId="Web-{8B9A9438-7E5B-6669-E256-35E02F0AFD43}" dt="2022-09-01T14:12:39.516" v="3"/>
          <ac:spMkLst>
            <pc:docMk/>
            <pc:sldMk cId="4141913293" sldId="270"/>
            <ac:spMk id="93" creationId="{71B9E7F2-705C-4516-9EC3-E4E766F29B0B}"/>
          </ac:spMkLst>
        </pc:spChg>
        <pc:grpChg chg="del">
          <ac:chgData name="Barbara H. Brewer" userId="S::bhbrewer@mauryk12.org::41548fef-cab2-40cb-b317-887447ee3a28" providerId="AD" clId="Web-{8B9A9438-7E5B-6669-E256-35E02F0AFD43}" dt="2022-09-01T14:12:39.516" v="3"/>
          <ac:grpSpMkLst>
            <pc:docMk/>
            <pc:sldMk cId="4141913293" sldId="270"/>
            <ac:grpSpMk id="94" creationId="{94D407F9-E967-4A7C-ABD7-F02C785FD52E}"/>
          </ac:grpSpMkLst>
        </pc:grpChg>
        <pc:grpChg chg="del">
          <ac:chgData name="Barbara H. Brewer" userId="S::bhbrewer@mauryk12.org::41548fef-cab2-40cb-b317-887447ee3a28" providerId="AD" clId="Web-{8B9A9438-7E5B-6669-E256-35E02F0AFD43}" dt="2022-09-01T14:12:39.516" v="3"/>
          <ac:grpSpMkLst>
            <pc:docMk/>
            <pc:sldMk cId="4141913293" sldId="270"/>
            <ac:grpSpMk id="98" creationId="{96B6439A-6986-4ED1-9F17-A87907F27777}"/>
          </ac:grpSpMkLst>
        </pc:grpChg>
      </pc:sldChg>
      <pc:sldChg chg="addSp modSp mod modClrScheme chgLayout">
        <pc:chgData name="Barbara H. Brewer" userId="S::bhbrewer@mauryk12.org::41548fef-cab2-40cb-b317-887447ee3a28" providerId="AD" clId="Web-{8B9A9438-7E5B-6669-E256-35E02F0AFD43}" dt="2022-09-01T14:20:08.546" v="142"/>
        <pc:sldMkLst>
          <pc:docMk/>
          <pc:sldMk cId="3472775595" sldId="271"/>
        </pc:sldMkLst>
        <pc:spChg chg="mod ord">
          <ac:chgData name="Barbara H. Brewer" userId="S::bhbrewer@mauryk12.org::41548fef-cab2-40cb-b317-887447ee3a28" providerId="AD" clId="Web-{8B9A9438-7E5B-6669-E256-35E02F0AFD43}" dt="2022-09-01T14:20:08.546" v="142"/>
          <ac:spMkLst>
            <pc:docMk/>
            <pc:sldMk cId="3472775595" sldId="271"/>
            <ac:spMk id="2" creationId="{6C975E4F-8507-D841-FC91-B981414879BE}"/>
          </ac:spMkLst>
        </pc:spChg>
        <pc:spChg chg="add">
          <ac:chgData name="Barbara H. Brewer" userId="S::bhbrewer@mauryk12.org::41548fef-cab2-40cb-b317-887447ee3a28" providerId="AD" clId="Web-{8B9A9438-7E5B-6669-E256-35E02F0AFD43}" dt="2022-09-01T14:20:08.546" v="142"/>
          <ac:spMkLst>
            <pc:docMk/>
            <pc:sldMk cId="3472775595" sldId="271"/>
            <ac:spMk id="136" creationId="{40F2DE27-1297-4129-8109-8A8F621F6048}"/>
          </ac:spMkLst>
        </pc:spChg>
        <pc:grpChg chg="add">
          <ac:chgData name="Barbara H. Brewer" userId="S::bhbrewer@mauryk12.org::41548fef-cab2-40cb-b317-887447ee3a28" providerId="AD" clId="Web-{8B9A9438-7E5B-6669-E256-35E02F0AFD43}" dt="2022-09-01T14:20:08.546" v="142"/>
          <ac:grpSpMkLst>
            <pc:docMk/>
            <pc:sldMk cId="3472775595" sldId="271"/>
            <ac:grpSpMk id="138" creationId="{EE3576CE-E327-4733-A289-BEFB35F754E1}"/>
          </ac:grpSpMkLst>
        </pc:grpChg>
        <pc:graphicFrameChg chg="mod ord modGraphic">
          <ac:chgData name="Barbara H. Brewer" userId="S::bhbrewer@mauryk12.org::41548fef-cab2-40cb-b317-887447ee3a28" providerId="AD" clId="Web-{8B9A9438-7E5B-6669-E256-35E02F0AFD43}" dt="2022-09-01T14:20:08.546" v="142"/>
          <ac:graphicFrameMkLst>
            <pc:docMk/>
            <pc:sldMk cId="3472775595" sldId="271"/>
            <ac:graphicFrameMk id="131" creationId="{1BE37034-8FAC-234B-702E-652B0A5D1D30}"/>
          </ac:graphicFrameMkLst>
        </pc:graphicFrameChg>
      </pc:sldChg>
      <pc:sldChg chg="delSp modSp mod modClrScheme delDesignElem chgLayout">
        <pc:chgData name="Barbara H. Brewer" userId="S::bhbrewer@mauryk12.org::41548fef-cab2-40cb-b317-887447ee3a28" providerId="AD" clId="Web-{8B9A9438-7E5B-6669-E256-35E02F0AFD43}" dt="2022-09-01T14:20:55.844" v="146" actId="20577"/>
        <pc:sldMkLst>
          <pc:docMk/>
          <pc:sldMk cId="2801064332" sldId="272"/>
        </pc:sldMkLst>
        <pc:spChg chg="mod ord">
          <ac:chgData name="Barbara H. Brewer" userId="S::bhbrewer@mauryk12.org::41548fef-cab2-40cb-b317-887447ee3a28" providerId="AD" clId="Web-{8B9A9438-7E5B-6669-E256-35E02F0AFD43}" dt="2022-09-01T14:20:40.562" v="144" actId="14100"/>
          <ac:spMkLst>
            <pc:docMk/>
            <pc:sldMk cId="2801064332" sldId="272"/>
            <ac:spMk id="2" creationId="{5DAF2842-72DA-662D-3DD9-861F9C046EA5}"/>
          </ac:spMkLst>
        </pc:spChg>
        <pc:spChg chg="mod ord">
          <ac:chgData name="Barbara H. Brewer" userId="S::bhbrewer@mauryk12.org::41548fef-cab2-40cb-b317-887447ee3a28" providerId="AD" clId="Web-{8B9A9438-7E5B-6669-E256-35E02F0AFD43}" dt="2022-09-01T14:20:55.844" v="146" actId="20577"/>
          <ac:spMkLst>
            <pc:docMk/>
            <pc:sldMk cId="2801064332" sldId="272"/>
            <ac:spMk id="78" creationId="{6B6EBDF0-67A1-A748-CC73-CA18AEE68148}"/>
          </ac:spMkLst>
        </pc:spChg>
        <pc:spChg chg="del">
          <ac:chgData name="Barbara H. Brewer" userId="S::bhbrewer@mauryk12.org::41548fef-cab2-40cb-b317-887447ee3a28" providerId="AD" clId="Web-{8B9A9438-7E5B-6669-E256-35E02F0AFD43}" dt="2022-09-01T14:12:39.516" v="3"/>
          <ac:spMkLst>
            <pc:docMk/>
            <pc:sldMk cId="2801064332" sldId="272"/>
            <ac:spMk id="83" creationId="{90F08744-9D7B-4693-B8D6-2A5210AE96F6}"/>
          </ac:spMkLst>
        </pc:spChg>
        <pc:spChg chg="del">
          <ac:chgData name="Barbara H. Brewer" userId="S::bhbrewer@mauryk12.org::41548fef-cab2-40cb-b317-887447ee3a28" providerId="AD" clId="Web-{8B9A9438-7E5B-6669-E256-35E02F0AFD43}" dt="2022-09-01T14:12:39.516" v="3"/>
          <ac:spMkLst>
            <pc:docMk/>
            <pc:sldMk cId="2801064332" sldId="272"/>
            <ac:spMk id="85" creationId="{5B2E630F-F386-44FA-B1A1-C10A9BF4346C}"/>
          </ac:spMkLst>
        </pc:spChg>
        <pc:spChg chg="del">
          <ac:chgData name="Barbara H. Brewer" userId="S::bhbrewer@mauryk12.org::41548fef-cab2-40cb-b317-887447ee3a28" providerId="AD" clId="Web-{8B9A9438-7E5B-6669-E256-35E02F0AFD43}" dt="2022-09-01T14:12:39.516" v="3"/>
          <ac:spMkLst>
            <pc:docMk/>
            <pc:sldMk cId="2801064332" sldId="272"/>
            <ac:spMk id="87" creationId="{73567C09-8B4D-49A6-A711-C44C5807D8DD}"/>
          </ac:spMkLst>
        </pc:spChg>
      </pc:sldChg>
      <pc:sldChg chg="addSp delSp modSp mod modClrScheme delDesignElem chgLayout">
        <pc:chgData name="Barbara H. Brewer" userId="S::bhbrewer@mauryk12.org::41548fef-cab2-40cb-b317-887447ee3a28" providerId="AD" clId="Web-{8B9A9438-7E5B-6669-E256-35E02F0AFD43}" dt="2022-09-01T14:22:44.504" v="171"/>
        <pc:sldMkLst>
          <pc:docMk/>
          <pc:sldMk cId="2788026194" sldId="273"/>
        </pc:sldMkLst>
        <pc:spChg chg="mod ord">
          <ac:chgData name="Barbara H. Brewer" userId="S::bhbrewer@mauryk12.org::41548fef-cab2-40cb-b317-887447ee3a28" providerId="AD" clId="Web-{8B9A9438-7E5B-6669-E256-35E02F0AFD43}" dt="2022-09-01T14:22:44.504" v="171"/>
          <ac:spMkLst>
            <pc:docMk/>
            <pc:sldMk cId="2788026194" sldId="273"/>
            <ac:spMk id="2" creationId="{459399D0-2C59-EA59-8097-BA8330389E3E}"/>
          </ac:spMkLst>
        </pc:spChg>
        <pc:spChg chg="mod ord">
          <ac:chgData name="Barbara H. Brewer" userId="S::bhbrewer@mauryk12.org::41548fef-cab2-40cb-b317-887447ee3a28" providerId="AD" clId="Web-{8B9A9438-7E5B-6669-E256-35E02F0AFD43}" dt="2022-09-01T14:22:44.504" v="171"/>
          <ac:spMkLst>
            <pc:docMk/>
            <pc:sldMk cId="2788026194" sldId="273"/>
            <ac:spMk id="3" creationId="{3AACC900-5229-0FC6-1C57-C35CD4C8FEC5}"/>
          </ac:spMkLst>
        </pc:spChg>
        <pc:spChg chg="del">
          <ac:chgData name="Barbara H. Brewer" userId="S::bhbrewer@mauryk12.org::41548fef-cab2-40cb-b317-887447ee3a28" providerId="AD" clId="Web-{8B9A9438-7E5B-6669-E256-35E02F0AFD43}" dt="2022-09-01T14:12:39.516" v="3"/>
          <ac:spMkLst>
            <pc:docMk/>
            <pc:sldMk cId="2788026194" sldId="273"/>
            <ac:spMk id="5" creationId="{D75627FE-0AC5-4349-AC08-45A58BEC9B8C}"/>
          </ac:spMkLst>
        </pc:spChg>
        <pc:spChg chg="del">
          <ac:chgData name="Barbara H. Brewer" userId="S::bhbrewer@mauryk12.org::41548fef-cab2-40cb-b317-887447ee3a28" providerId="AD" clId="Web-{8B9A9438-7E5B-6669-E256-35E02F0AFD43}" dt="2022-09-01T14:12:39.516" v="3"/>
          <ac:spMkLst>
            <pc:docMk/>
            <pc:sldMk cId="2788026194" sldId="273"/>
            <ac:spMk id="7" creationId="{BC2574CF-1D35-4994-87BD-5A3378E1AB34}"/>
          </ac:spMkLst>
        </pc:spChg>
        <pc:spChg chg="add del">
          <ac:chgData name="Barbara H. Brewer" userId="S::bhbrewer@mauryk12.org::41548fef-cab2-40cb-b317-887447ee3a28" providerId="AD" clId="Web-{8B9A9438-7E5B-6669-E256-35E02F0AFD43}" dt="2022-09-01T14:21:10.579" v="148"/>
          <ac:spMkLst>
            <pc:docMk/>
            <pc:sldMk cId="2788026194" sldId="273"/>
            <ac:spMk id="8" creationId="{E2366EBA-92FD-44AE-87A9-25E5135EB2C9}"/>
          </ac:spMkLst>
        </pc:spChg>
        <pc:spChg chg="add del">
          <ac:chgData name="Barbara H. Brewer" userId="S::bhbrewer@mauryk12.org::41548fef-cab2-40cb-b317-887447ee3a28" providerId="AD" clId="Web-{8B9A9438-7E5B-6669-E256-35E02F0AFD43}" dt="2022-09-01T14:21:10.579" v="148"/>
          <ac:spMkLst>
            <pc:docMk/>
            <pc:sldMk cId="2788026194" sldId="273"/>
            <ac:spMk id="33" creationId="{7C462C46-EFB7-4580-9921-DFC346FCC3C2}"/>
          </ac:spMkLst>
        </pc:spChg>
        <pc:spChg chg="add del">
          <ac:chgData name="Barbara H. Brewer" userId="S::bhbrewer@mauryk12.org::41548fef-cab2-40cb-b317-887447ee3a28" providerId="AD" clId="Web-{8B9A9438-7E5B-6669-E256-35E02F0AFD43}" dt="2022-09-01T14:21:10.579" v="148"/>
          <ac:spMkLst>
            <pc:docMk/>
            <pc:sldMk cId="2788026194" sldId="273"/>
            <ac:spMk id="35" creationId="{B8B918B4-AB10-4E3A-916E-A9625586EA47}"/>
          </ac:spMkLst>
        </pc:spChg>
        <pc:spChg chg="add del">
          <ac:chgData name="Barbara H. Brewer" userId="S::bhbrewer@mauryk12.org::41548fef-cab2-40cb-b317-887447ee3a28" providerId="AD" clId="Web-{8B9A9438-7E5B-6669-E256-35E02F0AFD43}" dt="2022-09-01T14:22:09.003" v="165"/>
          <ac:spMkLst>
            <pc:docMk/>
            <pc:sldMk cId="2788026194" sldId="273"/>
            <ac:spMk id="37" creationId="{D75627FE-0AC5-4349-AC08-45A58BEC9B8C}"/>
          </ac:spMkLst>
        </pc:spChg>
        <pc:spChg chg="add del">
          <ac:chgData name="Barbara H. Brewer" userId="S::bhbrewer@mauryk12.org::41548fef-cab2-40cb-b317-887447ee3a28" providerId="AD" clId="Web-{8B9A9438-7E5B-6669-E256-35E02F0AFD43}" dt="2022-09-01T14:22:09.003" v="165"/>
          <ac:spMkLst>
            <pc:docMk/>
            <pc:sldMk cId="2788026194" sldId="273"/>
            <ac:spMk id="39" creationId="{BC2574CF-1D35-4994-87BD-5A3378E1AB34}"/>
          </ac:spMkLst>
        </pc:spChg>
        <pc:spChg chg="add del">
          <ac:chgData name="Barbara H. Brewer" userId="S::bhbrewer@mauryk12.org::41548fef-cab2-40cb-b317-887447ee3a28" providerId="AD" clId="Web-{8B9A9438-7E5B-6669-E256-35E02F0AFD43}" dt="2022-09-01T14:22:44.504" v="171"/>
          <ac:spMkLst>
            <pc:docMk/>
            <pc:sldMk cId="2788026194" sldId="273"/>
            <ac:spMk id="45" creationId="{EDB4298B-514D-4087-BFCF-5E0B7C9A9979}"/>
          </ac:spMkLst>
        </pc:spChg>
        <pc:spChg chg="add">
          <ac:chgData name="Barbara H. Brewer" userId="S::bhbrewer@mauryk12.org::41548fef-cab2-40cb-b317-887447ee3a28" providerId="AD" clId="Web-{8B9A9438-7E5B-6669-E256-35E02F0AFD43}" dt="2022-09-01T14:22:44.504" v="171"/>
          <ac:spMkLst>
            <pc:docMk/>
            <pc:sldMk cId="2788026194" sldId="273"/>
            <ac:spMk id="73" creationId="{E2366EBA-92FD-44AE-87A9-25E5135EB2C9}"/>
          </ac:spMkLst>
        </pc:spChg>
        <pc:spChg chg="add">
          <ac:chgData name="Barbara H. Brewer" userId="S::bhbrewer@mauryk12.org::41548fef-cab2-40cb-b317-887447ee3a28" providerId="AD" clId="Web-{8B9A9438-7E5B-6669-E256-35E02F0AFD43}" dt="2022-09-01T14:22:44.504" v="171"/>
          <ac:spMkLst>
            <pc:docMk/>
            <pc:sldMk cId="2788026194" sldId="273"/>
            <ac:spMk id="98" creationId="{7C462C46-EFB7-4580-9921-DFC346FCC3C2}"/>
          </ac:spMkLst>
        </pc:spChg>
        <pc:spChg chg="add">
          <ac:chgData name="Barbara H. Brewer" userId="S::bhbrewer@mauryk12.org::41548fef-cab2-40cb-b317-887447ee3a28" providerId="AD" clId="Web-{8B9A9438-7E5B-6669-E256-35E02F0AFD43}" dt="2022-09-01T14:22:44.504" v="171"/>
          <ac:spMkLst>
            <pc:docMk/>
            <pc:sldMk cId="2788026194" sldId="273"/>
            <ac:spMk id="100" creationId="{B8B918B4-AB10-4E3A-916E-A9625586EA47}"/>
          </ac:spMkLst>
        </pc:spChg>
        <pc:grpChg chg="del">
          <ac:chgData name="Barbara H. Brewer" userId="S::bhbrewer@mauryk12.org::41548fef-cab2-40cb-b317-887447ee3a28" providerId="AD" clId="Web-{8B9A9438-7E5B-6669-E256-35E02F0AFD43}" dt="2022-09-01T14:12:39.516" v="3"/>
          <ac:grpSpMkLst>
            <pc:docMk/>
            <pc:sldMk cId="2788026194" sldId="273"/>
            <ac:grpSpMk id="6" creationId="{F87AAF7B-2090-475D-9C3E-FDC03DD87A88}"/>
          </ac:grpSpMkLst>
        </pc:grpChg>
        <pc:grpChg chg="add del">
          <ac:chgData name="Barbara H. Brewer" userId="S::bhbrewer@mauryk12.org::41548fef-cab2-40cb-b317-887447ee3a28" providerId="AD" clId="Web-{8B9A9438-7E5B-6669-E256-35E02F0AFD43}" dt="2022-09-01T14:21:10.579" v="148"/>
          <ac:grpSpMkLst>
            <pc:docMk/>
            <pc:sldMk cId="2788026194" sldId="273"/>
            <ac:grpSpMk id="10" creationId="{B437F5FC-01F7-4EB4-81E7-C27D917E9554}"/>
          </ac:grpSpMkLst>
        </pc:grpChg>
        <pc:grpChg chg="add del">
          <ac:chgData name="Barbara H. Brewer" userId="S::bhbrewer@mauryk12.org::41548fef-cab2-40cb-b317-887447ee3a28" providerId="AD" clId="Web-{8B9A9438-7E5B-6669-E256-35E02F0AFD43}" dt="2022-09-01T14:22:09.003" v="165"/>
          <ac:grpSpMkLst>
            <pc:docMk/>
            <pc:sldMk cId="2788026194" sldId="273"/>
            <ac:grpSpMk id="38" creationId="{F87AAF7B-2090-475D-9C3E-FDC03DD87A88}"/>
          </ac:grpSpMkLst>
        </pc:grpChg>
        <pc:grpChg chg="add del">
          <ac:chgData name="Barbara H. Brewer" userId="S::bhbrewer@mauryk12.org::41548fef-cab2-40cb-b317-887447ee3a28" providerId="AD" clId="Web-{8B9A9438-7E5B-6669-E256-35E02F0AFD43}" dt="2022-09-01T14:22:44.504" v="171"/>
          <ac:grpSpMkLst>
            <pc:docMk/>
            <pc:sldMk cId="2788026194" sldId="273"/>
            <ac:grpSpMk id="47" creationId="{04250D78-05C1-41CC-8744-FF361296252F}"/>
          </ac:grpSpMkLst>
        </pc:grpChg>
        <pc:grpChg chg="add">
          <ac:chgData name="Barbara H. Brewer" userId="S::bhbrewer@mauryk12.org::41548fef-cab2-40cb-b317-887447ee3a28" providerId="AD" clId="Web-{8B9A9438-7E5B-6669-E256-35E02F0AFD43}" dt="2022-09-01T14:22:44.504" v="171"/>
          <ac:grpSpMkLst>
            <pc:docMk/>
            <pc:sldMk cId="2788026194" sldId="273"/>
            <ac:grpSpMk id="75" creationId="{B437F5FC-01F7-4EB4-81E7-C27D917E9554}"/>
          </ac:grpSpMkLst>
        </pc:grpChg>
        <pc:cxnChg chg="del">
          <ac:chgData name="Barbara H. Brewer" userId="S::bhbrewer@mauryk12.org::41548fef-cab2-40cb-b317-887447ee3a28" providerId="AD" clId="Web-{8B9A9438-7E5B-6669-E256-35E02F0AFD43}" dt="2022-09-01T14:12:39.516" v="3"/>
          <ac:cxnSpMkLst>
            <pc:docMk/>
            <pc:sldMk cId="2788026194" sldId="273"/>
            <ac:cxnSpMk id="9" creationId="{68B6AB33-DFE6-4FE4-94FE-C9E25424AD16}"/>
          </ac:cxnSpMkLst>
        </pc:cxnChg>
        <pc:cxnChg chg="add del">
          <ac:chgData name="Barbara H. Brewer" userId="S::bhbrewer@mauryk12.org::41548fef-cab2-40cb-b317-887447ee3a28" providerId="AD" clId="Web-{8B9A9438-7E5B-6669-E256-35E02F0AFD43}" dt="2022-09-01T14:22:09.003" v="165"/>
          <ac:cxnSpMkLst>
            <pc:docMk/>
            <pc:sldMk cId="2788026194" sldId="273"/>
            <ac:cxnSpMk id="40" creationId="{68B6AB33-DFE6-4FE4-94FE-C9E25424AD16}"/>
          </ac:cxnSpMkLst>
        </pc:cxnChg>
      </pc:sldChg>
      <pc:sldChg chg="modSp del mod modClrScheme chgLayout">
        <pc:chgData name="Barbara H. Brewer" userId="S::bhbrewer@mauryk12.org::41548fef-cab2-40cb-b317-887447ee3a28" providerId="AD" clId="Web-{8B9A9438-7E5B-6669-E256-35E02F0AFD43}" dt="2022-09-01T14:22:55.270" v="172"/>
        <pc:sldMkLst>
          <pc:docMk/>
          <pc:sldMk cId="2244981040" sldId="274"/>
        </pc:sldMkLst>
        <pc:spChg chg="mod ord">
          <ac:chgData name="Barbara H. Brewer" userId="S::bhbrewer@mauryk12.org::41548fef-cab2-40cb-b317-887447ee3a28" providerId="AD" clId="Web-{8B9A9438-7E5B-6669-E256-35E02F0AFD43}" dt="2022-09-01T14:12:39.516" v="3"/>
          <ac:spMkLst>
            <pc:docMk/>
            <pc:sldMk cId="2244981040" sldId="274"/>
            <ac:spMk id="2" creationId="{ECE2B7DA-FF53-406D-8072-EB55F8C53DA4}"/>
          </ac:spMkLst>
        </pc:spChg>
        <pc:spChg chg="mod ord">
          <ac:chgData name="Barbara H. Brewer" userId="S::bhbrewer@mauryk12.org::41548fef-cab2-40cb-b317-887447ee3a28" providerId="AD" clId="Web-{8B9A9438-7E5B-6669-E256-35E02F0AFD43}" dt="2022-09-01T14:12:39.516" v="3"/>
          <ac:spMkLst>
            <pc:docMk/>
            <pc:sldMk cId="2244981040" sldId="274"/>
            <ac:spMk id="3" creationId="{EF00CF8B-985B-55DB-DC82-A531B6D57F71}"/>
          </ac:spMkLst>
        </pc:spChg>
      </pc:sldChg>
      <pc:sldChg chg="delSp modSp del mod modClrScheme delDesignElem chgLayout">
        <pc:chgData name="Barbara H. Brewer" userId="S::bhbrewer@mauryk12.org::41548fef-cab2-40cb-b317-887447ee3a28" providerId="AD" clId="Web-{8B9A9438-7E5B-6669-E256-35E02F0AFD43}" dt="2022-09-01T14:22:57.832" v="173"/>
        <pc:sldMkLst>
          <pc:docMk/>
          <pc:sldMk cId="2364494495" sldId="275"/>
        </pc:sldMkLst>
        <pc:spChg chg="mod ord">
          <ac:chgData name="Barbara H. Brewer" userId="S::bhbrewer@mauryk12.org::41548fef-cab2-40cb-b317-887447ee3a28" providerId="AD" clId="Web-{8B9A9438-7E5B-6669-E256-35E02F0AFD43}" dt="2022-09-01T14:12:39.516" v="3"/>
          <ac:spMkLst>
            <pc:docMk/>
            <pc:sldMk cId="2364494495" sldId="275"/>
            <ac:spMk id="2" creationId="{ECBB3CF4-1FCF-B776-FEF9-3364B0BE3859}"/>
          </ac:spMkLst>
        </pc:spChg>
        <pc:spChg chg="mod ord">
          <ac:chgData name="Barbara H. Brewer" userId="S::bhbrewer@mauryk12.org::41548fef-cab2-40cb-b317-887447ee3a28" providerId="AD" clId="Web-{8B9A9438-7E5B-6669-E256-35E02F0AFD43}" dt="2022-09-01T14:12:39.516" v="3"/>
          <ac:spMkLst>
            <pc:docMk/>
            <pc:sldMk cId="2364494495" sldId="275"/>
            <ac:spMk id="3" creationId="{B20E64F3-EE41-B7D9-F99A-04BD22F6124C}"/>
          </ac:spMkLst>
        </pc:spChg>
        <pc:spChg chg="del">
          <ac:chgData name="Barbara H. Brewer" userId="S::bhbrewer@mauryk12.org::41548fef-cab2-40cb-b317-887447ee3a28" providerId="AD" clId="Web-{8B9A9438-7E5B-6669-E256-35E02F0AFD43}" dt="2022-09-01T14:12:39.516" v="3"/>
          <ac:spMkLst>
            <pc:docMk/>
            <pc:sldMk cId="2364494495" sldId="275"/>
            <ac:spMk id="6" creationId="{48CAE4AE-A9DF-45AF-9A9C-1712BC63418E}"/>
          </ac:spMkLst>
        </pc:spChg>
        <pc:spChg chg="del">
          <ac:chgData name="Barbara H. Brewer" userId="S::bhbrewer@mauryk12.org::41548fef-cab2-40cb-b317-887447ee3a28" providerId="AD" clId="Web-{8B9A9438-7E5B-6669-E256-35E02F0AFD43}" dt="2022-09-01T14:12:39.516" v="3"/>
          <ac:spMkLst>
            <pc:docMk/>
            <pc:sldMk cId="2364494495" sldId="275"/>
            <ac:spMk id="8" creationId="{E972DE0D-2E53-4159-ABD3-C601524262C2}"/>
          </ac:spMkLst>
        </pc:spChg>
        <pc:grpChg chg="del">
          <ac:chgData name="Barbara H. Brewer" userId="S::bhbrewer@mauryk12.org::41548fef-cab2-40cb-b317-887447ee3a28" providerId="AD" clId="Web-{8B9A9438-7E5B-6669-E256-35E02F0AFD43}" dt="2022-09-01T14:12:39.516" v="3"/>
          <ac:grpSpMkLst>
            <pc:docMk/>
            <pc:sldMk cId="2364494495" sldId="275"/>
            <ac:grpSpMk id="7" creationId="{6C272060-BC98-4C91-A58F-4DFEC566CF7F}"/>
          </ac:grpSpMkLst>
        </pc:grpChg>
      </pc:sldChg>
      <pc:sldChg chg="delSp modSp del mod modClrScheme delDesignElem chgLayout">
        <pc:chgData name="Barbara H. Brewer" userId="S::bhbrewer@mauryk12.org::41548fef-cab2-40cb-b317-887447ee3a28" providerId="AD" clId="Web-{8B9A9438-7E5B-6669-E256-35E02F0AFD43}" dt="2022-09-01T14:23:02.020" v="174"/>
        <pc:sldMkLst>
          <pc:docMk/>
          <pc:sldMk cId="3809133978" sldId="276"/>
        </pc:sldMkLst>
        <pc:spChg chg="mod ord">
          <ac:chgData name="Barbara H. Brewer" userId="S::bhbrewer@mauryk12.org::41548fef-cab2-40cb-b317-887447ee3a28" providerId="AD" clId="Web-{8B9A9438-7E5B-6669-E256-35E02F0AFD43}" dt="2022-09-01T14:12:39.516" v="3"/>
          <ac:spMkLst>
            <pc:docMk/>
            <pc:sldMk cId="3809133978" sldId="276"/>
            <ac:spMk id="2" creationId="{F78E3421-6FDF-8CA5-89E2-C18E797E2B5B}"/>
          </ac:spMkLst>
        </pc:spChg>
        <pc:spChg chg="del">
          <ac:chgData name="Barbara H. Brewer" userId="S::bhbrewer@mauryk12.org::41548fef-cab2-40cb-b317-887447ee3a28" providerId="AD" clId="Web-{8B9A9438-7E5B-6669-E256-35E02F0AFD43}" dt="2022-09-01T14:12:39.516" v="3"/>
          <ac:spMkLst>
            <pc:docMk/>
            <pc:sldMk cId="3809133978" sldId="276"/>
            <ac:spMk id="7" creationId="{E2366EBA-92FD-44AE-87A9-25E5135EB2C9}"/>
          </ac:spMkLst>
        </pc:spChg>
        <pc:spChg chg="del">
          <ac:chgData name="Barbara H. Brewer" userId="S::bhbrewer@mauryk12.org::41548fef-cab2-40cb-b317-887447ee3a28" providerId="AD" clId="Web-{8B9A9438-7E5B-6669-E256-35E02F0AFD43}" dt="2022-09-01T14:12:39.516" v="3"/>
          <ac:spMkLst>
            <pc:docMk/>
            <pc:sldMk cId="3809133978" sldId="276"/>
            <ac:spMk id="33" creationId="{7C462C46-EFB7-4580-9921-DFC346FCC3C2}"/>
          </ac:spMkLst>
        </pc:spChg>
        <pc:spChg chg="mod ord">
          <ac:chgData name="Barbara H. Brewer" userId="S::bhbrewer@mauryk12.org::41548fef-cab2-40cb-b317-887447ee3a28" providerId="AD" clId="Web-{8B9A9438-7E5B-6669-E256-35E02F0AFD43}" dt="2022-09-01T14:12:39.516" v="3"/>
          <ac:spMkLst>
            <pc:docMk/>
            <pc:sldMk cId="3809133978" sldId="276"/>
            <ac:spMk id="34" creationId="{D0441EAF-F01A-42CB-8832-775898D4A12E}"/>
          </ac:spMkLst>
        </pc:spChg>
        <pc:spChg chg="del">
          <ac:chgData name="Barbara H. Brewer" userId="S::bhbrewer@mauryk12.org::41548fef-cab2-40cb-b317-887447ee3a28" providerId="AD" clId="Web-{8B9A9438-7E5B-6669-E256-35E02F0AFD43}" dt="2022-09-01T14:12:39.516" v="3"/>
          <ac:spMkLst>
            <pc:docMk/>
            <pc:sldMk cId="3809133978" sldId="276"/>
            <ac:spMk id="35" creationId="{B8B918B4-AB10-4E3A-916E-A9625586EA47}"/>
          </ac:spMkLst>
        </pc:spChg>
        <pc:grpChg chg="del">
          <ac:chgData name="Barbara H. Brewer" userId="S::bhbrewer@mauryk12.org::41548fef-cab2-40cb-b317-887447ee3a28" providerId="AD" clId="Web-{8B9A9438-7E5B-6669-E256-35E02F0AFD43}" dt="2022-09-01T14:12:39.516" v="3"/>
          <ac:grpSpMkLst>
            <pc:docMk/>
            <pc:sldMk cId="3809133978" sldId="276"/>
            <ac:grpSpMk id="9" creationId="{B437F5FC-01F7-4EB4-81E7-C27D917E9554}"/>
          </ac:grpSpMkLst>
        </pc:grpChg>
      </pc:sldChg>
      <pc:sldChg chg="modSp mod modClrScheme chgLayout">
        <pc:chgData name="Barbara H. Brewer" userId="S::bhbrewer@mauryk12.org::41548fef-cab2-40cb-b317-887447ee3a28" providerId="AD" clId="Web-{8B9A9438-7E5B-6669-E256-35E02F0AFD43}" dt="2022-09-01T14:12:39.516" v="3"/>
        <pc:sldMkLst>
          <pc:docMk/>
          <pc:sldMk cId="1537687302" sldId="277"/>
        </pc:sldMkLst>
        <pc:spChg chg="mod ord">
          <ac:chgData name="Barbara H. Brewer" userId="S::bhbrewer@mauryk12.org::41548fef-cab2-40cb-b317-887447ee3a28" providerId="AD" clId="Web-{8B9A9438-7E5B-6669-E256-35E02F0AFD43}" dt="2022-09-01T14:12:39.516" v="3"/>
          <ac:spMkLst>
            <pc:docMk/>
            <pc:sldMk cId="1537687302" sldId="277"/>
            <ac:spMk id="2" creationId="{B2495FF6-62B3-FE7B-A0A7-5DA3AC8837CE}"/>
          </ac:spMkLst>
        </pc:spChg>
        <pc:spChg chg="mod ord">
          <ac:chgData name="Barbara H. Brewer" userId="S::bhbrewer@mauryk12.org::41548fef-cab2-40cb-b317-887447ee3a28" providerId="AD" clId="Web-{8B9A9438-7E5B-6669-E256-35E02F0AFD43}" dt="2022-09-01T14:12:39.516" v="3"/>
          <ac:spMkLst>
            <pc:docMk/>
            <pc:sldMk cId="1537687302" sldId="277"/>
            <ac:spMk id="3" creationId="{8574868B-BD2E-6C24-D73F-51E71BF0BFEA}"/>
          </ac:spMkLst>
        </pc:spChg>
      </pc:sldChg>
      <pc:sldChg chg="modSp mod modClrScheme chgLayout">
        <pc:chgData name="Barbara H. Brewer" userId="S::bhbrewer@mauryk12.org::41548fef-cab2-40cb-b317-887447ee3a28" providerId="AD" clId="Web-{8B9A9438-7E5B-6669-E256-35E02F0AFD43}" dt="2022-09-01T14:12:39.516" v="3"/>
        <pc:sldMkLst>
          <pc:docMk/>
          <pc:sldMk cId="1934742129" sldId="278"/>
        </pc:sldMkLst>
        <pc:spChg chg="mod ord">
          <ac:chgData name="Barbara H. Brewer" userId="S::bhbrewer@mauryk12.org::41548fef-cab2-40cb-b317-887447ee3a28" providerId="AD" clId="Web-{8B9A9438-7E5B-6669-E256-35E02F0AFD43}" dt="2022-09-01T14:12:39.516" v="3"/>
          <ac:spMkLst>
            <pc:docMk/>
            <pc:sldMk cId="1934742129" sldId="278"/>
            <ac:spMk id="2" creationId="{6FAC10CA-75CF-73EF-E495-E66079A6C9C5}"/>
          </ac:spMkLst>
        </pc:spChg>
        <pc:spChg chg="mod ord">
          <ac:chgData name="Barbara H. Brewer" userId="S::bhbrewer@mauryk12.org::41548fef-cab2-40cb-b317-887447ee3a28" providerId="AD" clId="Web-{8B9A9438-7E5B-6669-E256-35E02F0AFD43}" dt="2022-09-01T14:12:39.516" v="3"/>
          <ac:spMkLst>
            <pc:docMk/>
            <pc:sldMk cId="1934742129" sldId="278"/>
            <ac:spMk id="3" creationId="{EE97EC29-D3F8-3C3C-5FBE-44C08E1F3EE7}"/>
          </ac:spMkLst>
        </pc:spChg>
      </pc:sldChg>
      <pc:sldChg chg="addSp delSp modSp mod modClrScheme addAnim delDesignElem chgLayout">
        <pc:chgData name="Barbara H. Brewer" userId="S::bhbrewer@mauryk12.org::41548fef-cab2-40cb-b317-887447ee3a28" providerId="AD" clId="Web-{8B9A9438-7E5B-6669-E256-35E02F0AFD43}" dt="2022-09-01T14:32:12.272" v="315"/>
        <pc:sldMkLst>
          <pc:docMk/>
          <pc:sldMk cId="2558830882" sldId="279"/>
        </pc:sldMkLst>
        <pc:spChg chg="mod ord">
          <ac:chgData name="Barbara H. Brewer" userId="S::bhbrewer@mauryk12.org::41548fef-cab2-40cb-b317-887447ee3a28" providerId="AD" clId="Web-{8B9A9438-7E5B-6669-E256-35E02F0AFD43}" dt="2022-09-01T14:32:12.272" v="315"/>
          <ac:spMkLst>
            <pc:docMk/>
            <pc:sldMk cId="2558830882" sldId="279"/>
            <ac:spMk id="2" creationId="{0E174F41-B541-24B4-C75F-F28996D1F58B}"/>
          </ac:spMkLst>
        </pc:spChg>
        <pc:spChg chg="add del">
          <ac:chgData name="Barbara H. Brewer" userId="S::bhbrewer@mauryk12.org::41548fef-cab2-40cb-b317-887447ee3a28" providerId="AD" clId="Web-{8B9A9438-7E5B-6669-E256-35E02F0AFD43}" dt="2022-09-01T14:31:47.771" v="313"/>
          <ac:spMkLst>
            <pc:docMk/>
            <pc:sldMk cId="2558830882" sldId="279"/>
            <ac:spMk id="35" creationId="{4A0C16FD-ACC1-4C0D-A99B-0BFF2B8A7BC7}"/>
          </ac:spMkLst>
        </pc:spChg>
        <pc:spChg chg="add del">
          <ac:chgData name="Barbara H. Brewer" userId="S::bhbrewer@mauryk12.org::41548fef-cab2-40cb-b317-887447ee3a28" providerId="AD" clId="Web-{8B9A9438-7E5B-6669-E256-35E02F0AFD43}" dt="2022-09-01T14:31:47.771" v="313"/>
          <ac:spMkLst>
            <pc:docMk/>
            <pc:sldMk cId="2558830882" sldId="279"/>
            <ac:spMk id="58" creationId="{C8CA0C52-5ACA-4F17-AA4A-312E0E110981}"/>
          </ac:spMkLst>
        </pc:spChg>
        <pc:spChg chg="add del">
          <ac:chgData name="Barbara H. Brewer" userId="S::bhbrewer@mauryk12.org::41548fef-cab2-40cb-b317-887447ee3a28" providerId="AD" clId="Web-{8B9A9438-7E5B-6669-E256-35E02F0AFD43}" dt="2022-09-01T14:31:47.771" v="313"/>
          <ac:spMkLst>
            <pc:docMk/>
            <pc:sldMk cId="2558830882" sldId="279"/>
            <ac:spMk id="60" creationId="{4F37E7FB-7372-47E3-914E-7CF7E94B1C49}"/>
          </ac:spMkLst>
        </pc:spChg>
        <pc:spChg chg="add del">
          <ac:chgData name="Barbara H. Brewer" userId="S::bhbrewer@mauryk12.org::41548fef-cab2-40cb-b317-887447ee3a28" providerId="AD" clId="Web-{8B9A9438-7E5B-6669-E256-35E02F0AFD43}" dt="2022-09-01T14:32:12.272" v="315"/>
          <ac:spMkLst>
            <pc:docMk/>
            <pc:sldMk cId="2558830882" sldId="279"/>
            <ac:spMk id="91" creationId="{5A17D615-1394-4658-9590-9022F62D68B2}"/>
          </ac:spMkLst>
        </pc:spChg>
        <pc:spChg chg="add del">
          <ac:chgData name="Barbara H. Brewer" userId="S::bhbrewer@mauryk12.org::41548fef-cab2-40cb-b317-887447ee3a28" providerId="AD" clId="Web-{8B9A9438-7E5B-6669-E256-35E02F0AFD43}" dt="2022-09-01T14:32:12.272" v="315"/>
          <ac:spMkLst>
            <pc:docMk/>
            <pc:sldMk cId="2558830882" sldId="279"/>
            <ac:spMk id="114" creationId="{4F37E7FB-7372-47E3-914E-7CF7E94B1C49}"/>
          </ac:spMkLst>
        </pc:spChg>
        <pc:spChg chg="add del">
          <ac:chgData name="Barbara H. Brewer" userId="S::bhbrewer@mauryk12.org::41548fef-cab2-40cb-b317-887447ee3a28" providerId="AD" clId="Web-{8B9A9438-7E5B-6669-E256-35E02F0AFD43}" dt="2022-09-01T14:32:12.272" v="315"/>
          <ac:spMkLst>
            <pc:docMk/>
            <pc:sldMk cId="2558830882" sldId="279"/>
            <ac:spMk id="116" creationId="{16E168E2-3256-43A5-9298-9E5A6AE8F736}"/>
          </ac:spMkLst>
        </pc:spChg>
        <pc:spChg chg="add">
          <ac:chgData name="Barbara H. Brewer" userId="S::bhbrewer@mauryk12.org::41548fef-cab2-40cb-b317-887447ee3a28" providerId="AD" clId="Web-{8B9A9438-7E5B-6669-E256-35E02F0AFD43}" dt="2022-09-01T14:32:12.272" v="315"/>
          <ac:spMkLst>
            <pc:docMk/>
            <pc:sldMk cId="2558830882" sldId="279"/>
            <ac:spMk id="147" creationId="{4A0C16FD-ACC1-4C0D-A99B-0BFF2B8A7BC7}"/>
          </ac:spMkLst>
        </pc:spChg>
        <pc:spChg chg="del">
          <ac:chgData name="Barbara H. Brewer" userId="S::bhbrewer@mauryk12.org::41548fef-cab2-40cb-b317-887447ee3a28" providerId="AD" clId="Web-{8B9A9438-7E5B-6669-E256-35E02F0AFD43}" dt="2022-09-01T14:12:39.516" v="3"/>
          <ac:spMkLst>
            <pc:docMk/>
            <pc:sldMk cId="2558830882" sldId="279"/>
            <ac:spMk id="151" creationId="{3904BE49-D42F-4F46-B6D8-2F3171216820}"/>
          </ac:spMkLst>
        </pc:spChg>
        <pc:spChg chg="add">
          <ac:chgData name="Barbara H. Brewer" userId="S::bhbrewer@mauryk12.org::41548fef-cab2-40cb-b317-887447ee3a28" providerId="AD" clId="Web-{8B9A9438-7E5B-6669-E256-35E02F0AFD43}" dt="2022-09-01T14:32:12.272" v="315"/>
          <ac:spMkLst>
            <pc:docMk/>
            <pc:sldMk cId="2558830882" sldId="279"/>
            <ac:spMk id="170" creationId="{C8CA0C52-5ACA-4F17-AA4A-312E0E110981}"/>
          </ac:spMkLst>
        </pc:spChg>
        <pc:spChg chg="add">
          <ac:chgData name="Barbara H. Brewer" userId="S::bhbrewer@mauryk12.org::41548fef-cab2-40cb-b317-887447ee3a28" providerId="AD" clId="Web-{8B9A9438-7E5B-6669-E256-35E02F0AFD43}" dt="2022-09-01T14:32:12.272" v="315"/>
          <ac:spMkLst>
            <pc:docMk/>
            <pc:sldMk cId="2558830882" sldId="279"/>
            <ac:spMk id="172" creationId="{4F37E7FB-7372-47E3-914E-7CF7E94B1C49}"/>
          </ac:spMkLst>
        </pc:spChg>
        <pc:spChg chg="del">
          <ac:chgData name="Barbara H. Brewer" userId="S::bhbrewer@mauryk12.org::41548fef-cab2-40cb-b317-887447ee3a28" providerId="AD" clId="Web-{8B9A9438-7E5B-6669-E256-35E02F0AFD43}" dt="2022-09-01T14:12:39.516" v="3"/>
          <ac:spMkLst>
            <pc:docMk/>
            <pc:sldMk cId="2558830882" sldId="279"/>
            <ac:spMk id="174" creationId="{CE0642A0-80D3-4F37-8249-A07E6F382831}"/>
          </ac:spMkLst>
        </pc:spChg>
        <pc:grpChg chg="add del">
          <ac:chgData name="Barbara H. Brewer" userId="S::bhbrewer@mauryk12.org::41548fef-cab2-40cb-b317-887447ee3a28" providerId="AD" clId="Web-{8B9A9438-7E5B-6669-E256-35E02F0AFD43}" dt="2022-09-01T14:31:47.771" v="313"/>
          <ac:grpSpMkLst>
            <pc:docMk/>
            <pc:sldMk cId="2558830882" sldId="279"/>
            <ac:grpSpMk id="9" creationId="{EFAF5D36-7988-4310-8B2D-E5F09D9BED5B}"/>
          </ac:grpSpMkLst>
        </pc:grpChg>
        <pc:grpChg chg="add del">
          <ac:chgData name="Barbara H. Brewer" userId="S::bhbrewer@mauryk12.org::41548fef-cab2-40cb-b317-887447ee3a28" providerId="AD" clId="Web-{8B9A9438-7E5B-6669-E256-35E02F0AFD43}" dt="2022-09-01T14:31:47.771" v="313"/>
          <ac:grpSpMkLst>
            <pc:docMk/>
            <pc:sldMk cId="2558830882" sldId="279"/>
            <ac:grpSpMk id="30" creationId="{AF2E2BED-E728-4BDF-A0D9-965E2E6CE3CA}"/>
          </ac:grpSpMkLst>
        </pc:grpChg>
        <pc:grpChg chg="add del">
          <ac:chgData name="Barbara H. Brewer" userId="S::bhbrewer@mauryk12.org::41548fef-cab2-40cb-b317-887447ee3a28" providerId="AD" clId="Web-{8B9A9438-7E5B-6669-E256-35E02F0AFD43}" dt="2022-09-01T14:31:47.771" v="313"/>
          <ac:grpSpMkLst>
            <pc:docMk/>
            <pc:sldMk cId="2558830882" sldId="279"/>
            <ac:grpSpMk id="37" creationId="{E50BAD00-D2D4-411A-A419-0EAF4637FE00}"/>
          </ac:grpSpMkLst>
        </pc:grpChg>
        <pc:grpChg chg="add del">
          <ac:chgData name="Barbara H. Brewer" userId="S::bhbrewer@mauryk12.org::41548fef-cab2-40cb-b317-887447ee3a28" providerId="AD" clId="Web-{8B9A9438-7E5B-6669-E256-35E02F0AFD43}" dt="2022-09-01T14:32:12.272" v="315"/>
          <ac:grpSpMkLst>
            <pc:docMk/>
            <pc:sldMk cId="2558830882" sldId="279"/>
            <ac:grpSpMk id="65" creationId="{EFAF5D36-7988-4310-8B2D-E5F09D9BED5B}"/>
          </ac:grpSpMkLst>
        </pc:grpChg>
        <pc:grpChg chg="add del">
          <ac:chgData name="Barbara H. Brewer" userId="S::bhbrewer@mauryk12.org::41548fef-cab2-40cb-b317-887447ee3a28" providerId="AD" clId="Web-{8B9A9438-7E5B-6669-E256-35E02F0AFD43}" dt="2022-09-01T14:32:12.272" v="315"/>
          <ac:grpSpMkLst>
            <pc:docMk/>
            <pc:sldMk cId="2558830882" sldId="279"/>
            <ac:grpSpMk id="86" creationId="{AF2E2BED-E728-4BDF-A0D9-965E2E6CE3CA}"/>
          </ac:grpSpMkLst>
        </pc:grpChg>
        <pc:grpChg chg="add del">
          <ac:chgData name="Barbara H. Brewer" userId="S::bhbrewer@mauryk12.org::41548fef-cab2-40cb-b317-887447ee3a28" providerId="AD" clId="Web-{8B9A9438-7E5B-6669-E256-35E02F0AFD43}" dt="2022-09-01T14:32:12.272" v="315"/>
          <ac:grpSpMkLst>
            <pc:docMk/>
            <pc:sldMk cId="2558830882" sldId="279"/>
            <ac:grpSpMk id="93" creationId="{7E07FB0A-C89F-4BB9-849D-20E98C22EF1D}"/>
          </ac:grpSpMkLst>
        </pc:grpChg>
        <pc:grpChg chg="add">
          <ac:chgData name="Barbara H. Brewer" userId="S::bhbrewer@mauryk12.org::41548fef-cab2-40cb-b317-887447ee3a28" providerId="AD" clId="Web-{8B9A9438-7E5B-6669-E256-35E02F0AFD43}" dt="2022-09-01T14:32:12.272" v="315"/>
          <ac:grpSpMkLst>
            <pc:docMk/>
            <pc:sldMk cId="2558830882" sldId="279"/>
            <ac:grpSpMk id="121" creationId="{EFAF5D36-7988-4310-8B2D-E5F09D9BED5B}"/>
          </ac:grpSpMkLst>
        </pc:grpChg>
        <pc:grpChg chg="del">
          <ac:chgData name="Barbara H. Brewer" userId="S::bhbrewer@mauryk12.org::41548fef-cab2-40cb-b317-887447ee3a28" providerId="AD" clId="Web-{8B9A9438-7E5B-6669-E256-35E02F0AFD43}" dt="2022-09-01T14:12:39.516" v="3"/>
          <ac:grpSpMkLst>
            <pc:docMk/>
            <pc:sldMk cId="2558830882" sldId="279"/>
            <ac:grpSpMk id="125" creationId="{17C4610E-9C18-467B-BF10-BE6A974CC364}"/>
          </ac:grpSpMkLst>
        </pc:grpChg>
        <pc:grpChg chg="add">
          <ac:chgData name="Barbara H. Brewer" userId="S::bhbrewer@mauryk12.org::41548fef-cab2-40cb-b317-887447ee3a28" providerId="AD" clId="Web-{8B9A9438-7E5B-6669-E256-35E02F0AFD43}" dt="2022-09-01T14:32:12.272" v="315"/>
          <ac:grpSpMkLst>
            <pc:docMk/>
            <pc:sldMk cId="2558830882" sldId="279"/>
            <ac:grpSpMk id="142" creationId="{AF2E2BED-E728-4BDF-A0D9-965E2E6CE3CA}"/>
          </ac:grpSpMkLst>
        </pc:grpChg>
        <pc:grpChg chg="del">
          <ac:chgData name="Barbara H. Brewer" userId="S::bhbrewer@mauryk12.org::41548fef-cab2-40cb-b317-887447ee3a28" providerId="AD" clId="Web-{8B9A9438-7E5B-6669-E256-35E02F0AFD43}" dt="2022-09-01T14:12:39.516" v="3"/>
          <ac:grpSpMkLst>
            <pc:docMk/>
            <pc:sldMk cId="2558830882" sldId="279"/>
            <ac:grpSpMk id="146" creationId="{A899734C-500F-4274-9854-8BFA14A1D7EE}"/>
          </ac:grpSpMkLst>
        </pc:grpChg>
        <pc:grpChg chg="add">
          <ac:chgData name="Barbara H. Brewer" userId="S::bhbrewer@mauryk12.org::41548fef-cab2-40cb-b317-887447ee3a28" providerId="AD" clId="Web-{8B9A9438-7E5B-6669-E256-35E02F0AFD43}" dt="2022-09-01T14:32:12.272" v="315"/>
          <ac:grpSpMkLst>
            <pc:docMk/>
            <pc:sldMk cId="2558830882" sldId="279"/>
            <ac:grpSpMk id="149" creationId="{E50BAD00-D2D4-411A-A419-0EAF4637FE00}"/>
          </ac:grpSpMkLst>
        </pc:grpChg>
        <pc:grpChg chg="del">
          <ac:chgData name="Barbara H. Brewer" userId="S::bhbrewer@mauryk12.org::41548fef-cab2-40cb-b317-887447ee3a28" providerId="AD" clId="Web-{8B9A9438-7E5B-6669-E256-35E02F0AFD43}" dt="2022-09-01T14:12:39.516" v="3"/>
          <ac:grpSpMkLst>
            <pc:docMk/>
            <pc:sldMk cId="2558830882" sldId="279"/>
            <ac:grpSpMk id="153" creationId="{D57C06C8-18BE-4336-B9E0-3E15ACC93BA7}"/>
          </ac:grpSpMkLst>
        </pc:grpChg>
        <pc:grpChg chg="del">
          <ac:chgData name="Barbara H. Brewer" userId="S::bhbrewer@mauryk12.org::41548fef-cab2-40cb-b317-887447ee3a28" providerId="AD" clId="Web-{8B9A9438-7E5B-6669-E256-35E02F0AFD43}" dt="2022-09-01T14:12:39.516" v="3"/>
          <ac:grpSpMkLst>
            <pc:docMk/>
            <pc:sldMk cId="2558830882" sldId="279"/>
            <ac:grpSpMk id="176" creationId="{FA760135-24A9-40C9-B45F-2EB5B6420E41}"/>
          </ac:grpSpMkLst>
        </pc:grpChg>
        <pc:picChg chg="mod ord">
          <ac:chgData name="Barbara H. Brewer" userId="S::bhbrewer@mauryk12.org::41548fef-cab2-40cb-b317-887447ee3a28" providerId="AD" clId="Web-{8B9A9438-7E5B-6669-E256-35E02F0AFD43}" dt="2022-09-01T14:32:12.272" v="315"/>
          <ac:picMkLst>
            <pc:docMk/>
            <pc:sldMk cId="2558830882" sldId="279"/>
            <ac:picMk id="4" creationId="{60B91219-C1DF-04CE-E08F-3D630455A5BC}"/>
          </ac:picMkLst>
        </pc:picChg>
      </pc:sldChg>
      <pc:sldChg chg="delSp modSp del mod setBg modClrScheme delDesignElem chgLayout">
        <pc:chgData name="Barbara H. Brewer" userId="S::bhbrewer@mauryk12.org::41548fef-cab2-40cb-b317-887447ee3a28" providerId="AD" clId="Web-{8B9A9438-7E5B-6669-E256-35E02F0AFD43}" dt="2022-09-01T14:25:50.447" v="195"/>
        <pc:sldMkLst>
          <pc:docMk/>
          <pc:sldMk cId="3780857949" sldId="280"/>
        </pc:sldMkLst>
        <pc:spChg chg="mod ord">
          <ac:chgData name="Barbara H. Brewer" userId="S::bhbrewer@mauryk12.org::41548fef-cab2-40cb-b317-887447ee3a28" providerId="AD" clId="Web-{8B9A9438-7E5B-6669-E256-35E02F0AFD43}" dt="2022-09-01T14:12:39.516" v="3"/>
          <ac:spMkLst>
            <pc:docMk/>
            <pc:sldMk cId="3780857949" sldId="280"/>
            <ac:spMk id="2" creationId="{F78E3421-6FDF-8CA5-89E2-C18E797E2B5B}"/>
          </ac:spMkLst>
        </pc:spChg>
        <pc:spChg chg="del">
          <ac:chgData name="Barbara H. Brewer" userId="S::bhbrewer@mauryk12.org::41548fef-cab2-40cb-b317-887447ee3a28" providerId="AD" clId="Web-{8B9A9438-7E5B-6669-E256-35E02F0AFD43}" dt="2022-09-01T14:12:39.516" v="3"/>
          <ac:spMkLst>
            <pc:docMk/>
            <pc:sldMk cId="3780857949" sldId="280"/>
            <ac:spMk id="7" creationId="{E2366EBA-92FD-44AE-87A9-25E5135EB2C9}"/>
          </ac:spMkLst>
        </pc:spChg>
        <pc:spChg chg="del">
          <ac:chgData name="Barbara H. Brewer" userId="S::bhbrewer@mauryk12.org::41548fef-cab2-40cb-b317-887447ee3a28" providerId="AD" clId="Web-{8B9A9438-7E5B-6669-E256-35E02F0AFD43}" dt="2022-09-01T14:12:39.516" v="3"/>
          <ac:spMkLst>
            <pc:docMk/>
            <pc:sldMk cId="3780857949" sldId="280"/>
            <ac:spMk id="33" creationId="{7C462C46-EFB7-4580-9921-DFC346FCC3C2}"/>
          </ac:spMkLst>
        </pc:spChg>
        <pc:spChg chg="mod ord">
          <ac:chgData name="Barbara H. Brewer" userId="S::bhbrewer@mauryk12.org::41548fef-cab2-40cb-b317-887447ee3a28" providerId="AD" clId="Web-{8B9A9438-7E5B-6669-E256-35E02F0AFD43}" dt="2022-09-01T14:12:39.516" v="3"/>
          <ac:spMkLst>
            <pc:docMk/>
            <pc:sldMk cId="3780857949" sldId="280"/>
            <ac:spMk id="34" creationId="{D0441EAF-F01A-42CB-8832-775898D4A12E}"/>
          </ac:spMkLst>
        </pc:spChg>
        <pc:spChg chg="del">
          <ac:chgData name="Barbara H. Brewer" userId="S::bhbrewer@mauryk12.org::41548fef-cab2-40cb-b317-887447ee3a28" providerId="AD" clId="Web-{8B9A9438-7E5B-6669-E256-35E02F0AFD43}" dt="2022-09-01T14:12:39.516" v="3"/>
          <ac:spMkLst>
            <pc:docMk/>
            <pc:sldMk cId="3780857949" sldId="280"/>
            <ac:spMk id="35" creationId="{B8B918B4-AB10-4E3A-916E-A9625586EA47}"/>
          </ac:spMkLst>
        </pc:spChg>
        <pc:grpChg chg="del">
          <ac:chgData name="Barbara H. Brewer" userId="S::bhbrewer@mauryk12.org::41548fef-cab2-40cb-b317-887447ee3a28" providerId="AD" clId="Web-{8B9A9438-7E5B-6669-E256-35E02F0AFD43}" dt="2022-09-01T14:12:39.516" v="3"/>
          <ac:grpSpMkLst>
            <pc:docMk/>
            <pc:sldMk cId="3780857949" sldId="280"/>
            <ac:grpSpMk id="9" creationId="{B437F5FC-01F7-4EB4-81E7-C27D917E9554}"/>
          </ac:grpSpMkLst>
        </pc:grpChg>
      </pc:sldChg>
      <pc:sldChg chg="modSp mod modClrScheme chgLayout">
        <pc:chgData name="Barbara H. Brewer" userId="S::bhbrewer@mauryk12.org::41548fef-cab2-40cb-b317-887447ee3a28" providerId="AD" clId="Web-{8B9A9438-7E5B-6669-E256-35E02F0AFD43}" dt="2022-09-01T14:12:39.516" v="3"/>
        <pc:sldMkLst>
          <pc:docMk/>
          <pc:sldMk cId="957949096" sldId="281"/>
        </pc:sldMkLst>
        <pc:spChg chg="mod ord">
          <ac:chgData name="Barbara H. Brewer" userId="S::bhbrewer@mauryk12.org::41548fef-cab2-40cb-b317-887447ee3a28" providerId="AD" clId="Web-{8B9A9438-7E5B-6669-E256-35E02F0AFD43}" dt="2022-09-01T14:12:39.516" v="3"/>
          <ac:spMkLst>
            <pc:docMk/>
            <pc:sldMk cId="957949096" sldId="281"/>
            <ac:spMk id="2" creationId="{348FFF16-9DFD-4B5E-CCB1-11DF4C7793C4}"/>
          </ac:spMkLst>
        </pc:spChg>
        <pc:graphicFrameChg chg="mod ord">
          <ac:chgData name="Barbara H. Brewer" userId="S::bhbrewer@mauryk12.org::41548fef-cab2-40cb-b317-887447ee3a28" providerId="AD" clId="Web-{8B9A9438-7E5B-6669-E256-35E02F0AFD43}" dt="2022-09-01T14:12:39.516" v="3"/>
          <ac:graphicFrameMkLst>
            <pc:docMk/>
            <pc:sldMk cId="957949096" sldId="281"/>
            <ac:graphicFrameMk id="5" creationId="{B3140EF4-9E5E-E4AE-FF73-5951C3F9F007}"/>
          </ac:graphicFrameMkLst>
        </pc:graphicFrameChg>
      </pc:sldChg>
      <pc:sldChg chg="modSp mod modClrScheme chgLayout">
        <pc:chgData name="Barbara H. Brewer" userId="S::bhbrewer@mauryk12.org::41548fef-cab2-40cb-b317-887447ee3a28" providerId="AD" clId="Web-{8B9A9438-7E5B-6669-E256-35E02F0AFD43}" dt="2022-09-01T14:12:39.516" v="3"/>
        <pc:sldMkLst>
          <pc:docMk/>
          <pc:sldMk cId="2453486501" sldId="282"/>
        </pc:sldMkLst>
        <pc:spChg chg="mod ord">
          <ac:chgData name="Barbara H. Brewer" userId="S::bhbrewer@mauryk12.org::41548fef-cab2-40cb-b317-887447ee3a28" providerId="AD" clId="Web-{8B9A9438-7E5B-6669-E256-35E02F0AFD43}" dt="2022-09-01T14:12:39.516" v="3"/>
          <ac:spMkLst>
            <pc:docMk/>
            <pc:sldMk cId="2453486501" sldId="282"/>
            <ac:spMk id="2" creationId="{50A77E03-86DB-CE57-B997-D68FE8A68A2F}"/>
          </ac:spMkLst>
        </pc:spChg>
        <pc:spChg chg="mod ord">
          <ac:chgData name="Barbara H. Brewer" userId="S::bhbrewer@mauryk12.org::41548fef-cab2-40cb-b317-887447ee3a28" providerId="AD" clId="Web-{8B9A9438-7E5B-6669-E256-35E02F0AFD43}" dt="2022-09-01T14:12:39.516" v="3"/>
          <ac:spMkLst>
            <pc:docMk/>
            <pc:sldMk cId="2453486501" sldId="282"/>
            <ac:spMk id="3" creationId="{89D2AB0D-E34F-FFF4-09EF-4BFD846A70F9}"/>
          </ac:spMkLst>
        </pc:spChg>
      </pc:sldChg>
      <pc:sldChg chg="delSp modSp del mod modClrScheme delDesignElem chgLayout">
        <pc:chgData name="Barbara H. Brewer" userId="S::bhbrewer@mauryk12.org::41548fef-cab2-40cb-b317-887447ee3a28" providerId="AD" clId="Web-{8B9A9438-7E5B-6669-E256-35E02F0AFD43}" dt="2022-09-01T14:26:15.526" v="197"/>
        <pc:sldMkLst>
          <pc:docMk/>
          <pc:sldMk cId="17273734" sldId="283"/>
        </pc:sldMkLst>
        <pc:spChg chg="mod ord">
          <ac:chgData name="Barbara H. Brewer" userId="S::bhbrewer@mauryk12.org::41548fef-cab2-40cb-b317-887447ee3a28" providerId="AD" clId="Web-{8B9A9438-7E5B-6669-E256-35E02F0AFD43}" dt="2022-09-01T14:12:39.516" v="3"/>
          <ac:spMkLst>
            <pc:docMk/>
            <pc:sldMk cId="17273734" sldId="283"/>
            <ac:spMk id="2" creationId="{EB2E9E19-E465-B37B-F5C2-7A07C066F0BF}"/>
          </ac:spMkLst>
        </pc:spChg>
        <pc:spChg chg="mod ord">
          <ac:chgData name="Barbara H. Brewer" userId="S::bhbrewer@mauryk12.org::41548fef-cab2-40cb-b317-887447ee3a28" providerId="AD" clId="Web-{8B9A9438-7E5B-6669-E256-35E02F0AFD43}" dt="2022-09-01T14:12:39.516" v="3"/>
          <ac:spMkLst>
            <pc:docMk/>
            <pc:sldMk cId="17273734" sldId="283"/>
            <ac:spMk id="3" creationId="{2A4C4E64-4DC2-CBAA-EDE6-10D837E80D02}"/>
          </ac:spMkLst>
        </pc:spChg>
        <pc:spChg chg="del">
          <ac:chgData name="Barbara H. Brewer" userId="S::bhbrewer@mauryk12.org::41548fef-cab2-40cb-b317-887447ee3a28" providerId="AD" clId="Web-{8B9A9438-7E5B-6669-E256-35E02F0AFD43}" dt="2022-09-01T14:12:39.516" v="3"/>
          <ac:spMkLst>
            <pc:docMk/>
            <pc:sldMk cId="17273734" sldId="283"/>
            <ac:spMk id="90" creationId="{10CE3618-1D7A-4256-B2AF-9DB692996C65}"/>
          </ac:spMkLst>
        </pc:spChg>
        <pc:spChg chg="del">
          <ac:chgData name="Barbara H. Brewer" userId="S::bhbrewer@mauryk12.org::41548fef-cab2-40cb-b317-887447ee3a28" providerId="AD" clId="Web-{8B9A9438-7E5B-6669-E256-35E02F0AFD43}" dt="2022-09-01T14:12:39.516" v="3"/>
          <ac:spMkLst>
            <pc:docMk/>
            <pc:sldMk cId="17273734" sldId="283"/>
            <ac:spMk id="113" creationId="{3F39476B-1A6D-47CB-AC7A-FB87EF003323}"/>
          </ac:spMkLst>
        </pc:spChg>
        <pc:grpChg chg="del">
          <ac:chgData name="Barbara H. Brewer" userId="S::bhbrewer@mauryk12.org::41548fef-cab2-40cb-b317-887447ee3a28" providerId="AD" clId="Web-{8B9A9438-7E5B-6669-E256-35E02F0AFD43}" dt="2022-09-01T14:12:39.516" v="3"/>
          <ac:grpSpMkLst>
            <pc:docMk/>
            <pc:sldMk cId="17273734" sldId="283"/>
            <ac:grpSpMk id="64" creationId="{84DB7353-7D7A-431B-A5B6-A3845E6F2BB2}"/>
          </ac:grpSpMkLst>
        </pc:grpChg>
        <pc:grpChg chg="del">
          <ac:chgData name="Barbara H. Brewer" userId="S::bhbrewer@mauryk12.org::41548fef-cab2-40cb-b317-887447ee3a28" providerId="AD" clId="Web-{8B9A9438-7E5B-6669-E256-35E02F0AFD43}" dt="2022-09-01T14:12:39.516" v="3"/>
          <ac:grpSpMkLst>
            <pc:docMk/>
            <pc:sldMk cId="17273734" sldId="283"/>
            <ac:grpSpMk id="85" creationId="{1B24766B-81CA-44C7-BF11-77A12BA42411}"/>
          </ac:grpSpMkLst>
        </pc:grpChg>
        <pc:grpChg chg="del">
          <ac:chgData name="Barbara H. Brewer" userId="S::bhbrewer@mauryk12.org::41548fef-cab2-40cb-b317-887447ee3a28" providerId="AD" clId="Web-{8B9A9438-7E5B-6669-E256-35E02F0AFD43}" dt="2022-09-01T14:12:39.516" v="3"/>
          <ac:grpSpMkLst>
            <pc:docMk/>
            <pc:sldMk cId="17273734" sldId="283"/>
            <ac:grpSpMk id="92" creationId="{D91A9185-A7D5-460B-98BC-0BF2EBD3EEBE}"/>
          </ac:grpSpMkLst>
        </pc:grpChg>
      </pc:sldChg>
      <pc:sldChg chg="addSp delSp modSp mod modClrScheme delDesignElem chgLayout">
        <pc:chgData name="Barbara H. Brewer" userId="S::bhbrewer@mauryk12.org::41548fef-cab2-40cb-b317-887447ee3a28" providerId="AD" clId="Web-{8B9A9438-7E5B-6669-E256-35E02F0AFD43}" dt="2022-09-01T14:27:03.340" v="201" actId="20577"/>
        <pc:sldMkLst>
          <pc:docMk/>
          <pc:sldMk cId="120083663" sldId="284"/>
        </pc:sldMkLst>
        <pc:spChg chg="mod ord">
          <ac:chgData name="Barbara H. Brewer" userId="S::bhbrewer@mauryk12.org::41548fef-cab2-40cb-b317-887447ee3a28" providerId="AD" clId="Web-{8B9A9438-7E5B-6669-E256-35E02F0AFD43}" dt="2022-09-01T14:26:42.918" v="199" actId="14100"/>
          <ac:spMkLst>
            <pc:docMk/>
            <pc:sldMk cId="120083663" sldId="284"/>
            <ac:spMk id="2" creationId="{1EC8ABD5-46BE-E310-5B0D-714AEEF2B321}"/>
          </ac:spMkLst>
        </pc:spChg>
        <pc:spChg chg="mod ord">
          <ac:chgData name="Barbara H. Brewer" userId="S::bhbrewer@mauryk12.org::41548fef-cab2-40cb-b317-887447ee3a28" providerId="AD" clId="Web-{8B9A9438-7E5B-6669-E256-35E02F0AFD43}" dt="2022-09-01T14:27:03.340" v="201" actId="20577"/>
          <ac:spMkLst>
            <pc:docMk/>
            <pc:sldMk cId="120083663" sldId="284"/>
            <ac:spMk id="3" creationId="{C06222DA-44C0-A91C-1AF7-5A8BAFFE4ABD}"/>
          </ac:spMkLst>
        </pc:spChg>
        <pc:spChg chg="add">
          <ac:chgData name="Barbara H. Brewer" userId="S::bhbrewer@mauryk12.org::41548fef-cab2-40cb-b317-887447ee3a28" providerId="AD" clId="Web-{8B9A9438-7E5B-6669-E256-35E02F0AFD43}" dt="2022-09-01T14:26:29.198" v="198"/>
          <ac:spMkLst>
            <pc:docMk/>
            <pc:sldMk cId="120083663" sldId="284"/>
            <ac:spMk id="7" creationId="{6BDBA639-2A71-4A60-A71A-FF1836F546CE}"/>
          </ac:spMkLst>
        </pc:spChg>
        <pc:spChg chg="add">
          <ac:chgData name="Barbara H. Brewer" userId="S::bhbrewer@mauryk12.org::41548fef-cab2-40cb-b317-887447ee3a28" providerId="AD" clId="Web-{8B9A9438-7E5B-6669-E256-35E02F0AFD43}" dt="2022-09-01T14:26:29.198" v="198"/>
          <ac:spMkLst>
            <pc:docMk/>
            <pc:sldMk cId="120083663" sldId="284"/>
            <ac:spMk id="33" creationId="{D9C506D7-84CB-4057-A44A-465313E78538}"/>
          </ac:spMkLst>
        </pc:spChg>
        <pc:spChg chg="del">
          <ac:chgData name="Barbara H. Brewer" userId="S::bhbrewer@mauryk12.org::41548fef-cab2-40cb-b317-887447ee3a28" providerId="AD" clId="Web-{8B9A9438-7E5B-6669-E256-35E02F0AFD43}" dt="2022-09-01T14:12:39.516" v="3"/>
          <ac:spMkLst>
            <pc:docMk/>
            <pc:sldMk cId="120083663" sldId="284"/>
            <ac:spMk id="34" creationId="{6BDBA639-2A71-4A60-A71A-FF1836F546CE}"/>
          </ac:spMkLst>
        </pc:spChg>
        <pc:spChg chg="add">
          <ac:chgData name="Barbara H. Brewer" userId="S::bhbrewer@mauryk12.org::41548fef-cab2-40cb-b317-887447ee3a28" providerId="AD" clId="Web-{8B9A9438-7E5B-6669-E256-35E02F0AFD43}" dt="2022-09-01T14:26:29.198" v="198"/>
          <ac:spMkLst>
            <pc:docMk/>
            <pc:sldMk cId="120083663" sldId="284"/>
            <ac:spMk id="35" creationId="{7842FC68-61FD-4700-8A22-BB8B071884DB}"/>
          </ac:spMkLst>
        </pc:spChg>
        <pc:spChg chg="del">
          <ac:chgData name="Barbara H. Brewer" userId="S::bhbrewer@mauryk12.org::41548fef-cab2-40cb-b317-887447ee3a28" providerId="AD" clId="Web-{8B9A9438-7E5B-6669-E256-35E02F0AFD43}" dt="2022-09-01T14:12:39.516" v="3"/>
          <ac:spMkLst>
            <pc:docMk/>
            <pc:sldMk cId="120083663" sldId="284"/>
            <ac:spMk id="57" creationId="{D9C506D7-84CB-4057-A44A-465313E78538}"/>
          </ac:spMkLst>
        </pc:spChg>
        <pc:spChg chg="del">
          <ac:chgData name="Barbara H. Brewer" userId="S::bhbrewer@mauryk12.org::41548fef-cab2-40cb-b317-887447ee3a28" providerId="AD" clId="Web-{8B9A9438-7E5B-6669-E256-35E02F0AFD43}" dt="2022-09-01T14:12:39.516" v="3"/>
          <ac:spMkLst>
            <pc:docMk/>
            <pc:sldMk cId="120083663" sldId="284"/>
            <ac:spMk id="59" creationId="{7842FC68-61FD-4700-8A22-BB8B071884DB}"/>
          </ac:spMkLst>
        </pc:spChg>
        <pc:grpChg chg="add">
          <ac:chgData name="Barbara H. Brewer" userId="S::bhbrewer@mauryk12.org::41548fef-cab2-40cb-b317-887447ee3a28" providerId="AD" clId="Web-{8B9A9438-7E5B-6669-E256-35E02F0AFD43}" dt="2022-09-01T14:26:29.198" v="198"/>
          <ac:grpSpMkLst>
            <pc:docMk/>
            <pc:sldMk cId="120083663" sldId="284"/>
            <ac:grpSpMk id="5" creationId="{E20A234D-B9A4-4358-82C4-55B27FDC0EF2}"/>
          </ac:grpSpMkLst>
        </pc:grpChg>
        <pc:grpChg chg="add">
          <ac:chgData name="Barbara H. Brewer" userId="S::bhbrewer@mauryk12.org::41548fef-cab2-40cb-b317-887447ee3a28" providerId="AD" clId="Web-{8B9A9438-7E5B-6669-E256-35E02F0AFD43}" dt="2022-09-01T14:26:29.198" v="198"/>
          <ac:grpSpMkLst>
            <pc:docMk/>
            <pc:sldMk cId="120083663" sldId="284"/>
            <ac:grpSpMk id="6" creationId="{4BF14AA4-98BB-49F7-8A26-B9611695CB32}"/>
          </ac:grpSpMkLst>
        </pc:grpChg>
        <pc:grpChg chg="del">
          <ac:chgData name="Barbara H. Brewer" userId="S::bhbrewer@mauryk12.org::41548fef-cab2-40cb-b317-887447ee3a28" providerId="AD" clId="Web-{8B9A9438-7E5B-6669-E256-35E02F0AFD43}" dt="2022-09-01T14:12:39.516" v="3"/>
          <ac:grpSpMkLst>
            <pc:docMk/>
            <pc:sldMk cId="120083663" sldId="284"/>
            <ac:grpSpMk id="8" creationId="{84DB7353-7D7A-431B-A5B6-A3845E6F2BB2}"/>
          </ac:grpSpMkLst>
        </pc:grpChg>
        <pc:grpChg chg="add">
          <ac:chgData name="Barbara H. Brewer" userId="S::bhbrewer@mauryk12.org::41548fef-cab2-40cb-b317-887447ee3a28" providerId="AD" clId="Web-{8B9A9438-7E5B-6669-E256-35E02F0AFD43}" dt="2022-09-01T14:26:29.198" v="198"/>
          <ac:grpSpMkLst>
            <pc:docMk/>
            <pc:sldMk cId="120083663" sldId="284"/>
            <ac:grpSpMk id="28" creationId="{5E208A8B-5EBD-4532-BE72-26414FA7CFF6}"/>
          </ac:grpSpMkLst>
        </pc:grpChg>
        <pc:grpChg chg="del">
          <ac:chgData name="Barbara H. Brewer" userId="S::bhbrewer@mauryk12.org::41548fef-cab2-40cb-b317-887447ee3a28" providerId="AD" clId="Web-{8B9A9438-7E5B-6669-E256-35E02F0AFD43}" dt="2022-09-01T14:12:39.516" v="3"/>
          <ac:grpSpMkLst>
            <pc:docMk/>
            <pc:sldMk cId="120083663" sldId="284"/>
            <ac:grpSpMk id="29" creationId="{1B24766B-81CA-44C7-BF11-77A12BA42411}"/>
          </ac:grpSpMkLst>
        </pc:grpChg>
        <pc:grpChg chg="del">
          <ac:chgData name="Barbara H. Brewer" userId="S::bhbrewer@mauryk12.org::41548fef-cab2-40cb-b317-887447ee3a28" providerId="AD" clId="Web-{8B9A9438-7E5B-6669-E256-35E02F0AFD43}" dt="2022-09-01T14:12:39.516" v="3"/>
          <ac:grpSpMkLst>
            <pc:docMk/>
            <pc:sldMk cId="120083663" sldId="284"/>
            <ac:grpSpMk id="36" creationId="{5E208A8B-5EBD-4532-BE72-26414FA7CFF6}"/>
          </ac:grpSpMkLst>
        </pc:grpChg>
      </pc:sldChg>
      <pc:sldChg chg="addSp delSp modSp mod modClrScheme delDesignElem chgLayout">
        <pc:chgData name="Barbara H. Brewer" userId="S::bhbrewer@mauryk12.org::41548fef-cab2-40cb-b317-887447ee3a28" providerId="AD" clId="Web-{8B9A9438-7E5B-6669-E256-35E02F0AFD43}" dt="2022-09-01T14:28:38.281" v="215" actId="14100"/>
        <pc:sldMkLst>
          <pc:docMk/>
          <pc:sldMk cId="425284674" sldId="285"/>
        </pc:sldMkLst>
        <pc:spChg chg="mod ord">
          <ac:chgData name="Barbara H. Brewer" userId="S::bhbrewer@mauryk12.org::41548fef-cab2-40cb-b317-887447ee3a28" providerId="AD" clId="Web-{8B9A9438-7E5B-6669-E256-35E02F0AFD43}" dt="2022-09-01T14:28:27.296" v="213" actId="14100"/>
          <ac:spMkLst>
            <pc:docMk/>
            <pc:sldMk cId="425284674" sldId="285"/>
            <ac:spMk id="2" creationId="{EECFBE11-1F27-BCFA-B6AE-4C0C7E5A8416}"/>
          </ac:spMkLst>
        </pc:spChg>
        <pc:spChg chg="del mod ord">
          <ac:chgData name="Barbara H. Brewer" userId="S::bhbrewer@mauryk12.org::41548fef-cab2-40cb-b317-887447ee3a28" providerId="AD" clId="Web-{8B9A9438-7E5B-6669-E256-35E02F0AFD43}" dt="2022-09-01T14:27:17.387" v="202"/>
          <ac:spMkLst>
            <pc:docMk/>
            <pc:sldMk cId="425284674" sldId="285"/>
            <ac:spMk id="3" creationId="{43479C70-6F40-8F1B-3936-41CC833EB125}"/>
          </ac:spMkLst>
        </pc:spChg>
        <pc:spChg chg="del">
          <ac:chgData name="Barbara H. Brewer" userId="S::bhbrewer@mauryk12.org::41548fef-cab2-40cb-b317-887447ee3a28" providerId="AD" clId="Web-{8B9A9438-7E5B-6669-E256-35E02F0AFD43}" dt="2022-09-01T14:12:39.516" v="3"/>
          <ac:spMkLst>
            <pc:docMk/>
            <pc:sldMk cId="425284674" sldId="285"/>
            <ac:spMk id="142" creationId="{6BDBA639-2A71-4A60-A71A-FF1836F546CE}"/>
          </ac:spMkLst>
        </pc:spChg>
        <pc:spChg chg="del">
          <ac:chgData name="Barbara H. Brewer" userId="S::bhbrewer@mauryk12.org::41548fef-cab2-40cb-b317-887447ee3a28" providerId="AD" clId="Web-{8B9A9438-7E5B-6669-E256-35E02F0AFD43}" dt="2022-09-01T14:12:39.516" v="3"/>
          <ac:spMkLst>
            <pc:docMk/>
            <pc:sldMk cId="425284674" sldId="285"/>
            <ac:spMk id="165" creationId="{D9C506D7-84CB-4057-A44A-465313E78538}"/>
          </ac:spMkLst>
        </pc:spChg>
        <pc:spChg chg="del">
          <ac:chgData name="Barbara H. Brewer" userId="S::bhbrewer@mauryk12.org::41548fef-cab2-40cb-b317-887447ee3a28" providerId="AD" clId="Web-{8B9A9438-7E5B-6669-E256-35E02F0AFD43}" dt="2022-09-01T14:12:39.516" v="3"/>
          <ac:spMkLst>
            <pc:docMk/>
            <pc:sldMk cId="425284674" sldId="285"/>
            <ac:spMk id="167" creationId="{7842FC68-61FD-4700-8A22-BB8B071884DB}"/>
          </ac:spMkLst>
        </pc:spChg>
        <pc:grpChg chg="del">
          <ac:chgData name="Barbara H. Brewer" userId="S::bhbrewer@mauryk12.org::41548fef-cab2-40cb-b317-887447ee3a28" providerId="AD" clId="Web-{8B9A9438-7E5B-6669-E256-35E02F0AFD43}" dt="2022-09-01T14:12:39.516" v="3"/>
          <ac:grpSpMkLst>
            <pc:docMk/>
            <pc:sldMk cId="425284674" sldId="285"/>
            <ac:grpSpMk id="116" creationId="{84DB7353-7D7A-431B-A5B6-A3845E6F2BB2}"/>
          </ac:grpSpMkLst>
        </pc:grpChg>
        <pc:grpChg chg="del">
          <ac:chgData name="Barbara H. Brewer" userId="S::bhbrewer@mauryk12.org::41548fef-cab2-40cb-b317-887447ee3a28" providerId="AD" clId="Web-{8B9A9438-7E5B-6669-E256-35E02F0AFD43}" dt="2022-09-01T14:12:39.516" v="3"/>
          <ac:grpSpMkLst>
            <pc:docMk/>
            <pc:sldMk cId="425284674" sldId="285"/>
            <ac:grpSpMk id="137" creationId="{1B24766B-81CA-44C7-BF11-77A12BA42411}"/>
          </ac:grpSpMkLst>
        </pc:grpChg>
        <pc:grpChg chg="del">
          <ac:chgData name="Barbara H. Brewer" userId="S::bhbrewer@mauryk12.org::41548fef-cab2-40cb-b317-887447ee3a28" providerId="AD" clId="Web-{8B9A9438-7E5B-6669-E256-35E02F0AFD43}" dt="2022-09-01T14:12:39.516" v="3"/>
          <ac:grpSpMkLst>
            <pc:docMk/>
            <pc:sldMk cId="425284674" sldId="285"/>
            <ac:grpSpMk id="144" creationId="{5E208A8B-5EBD-4532-BE72-26414FA7CFF6}"/>
          </ac:grpSpMkLst>
        </pc:grpChg>
        <pc:graphicFrameChg chg="add mod modGraphic">
          <ac:chgData name="Barbara H. Brewer" userId="S::bhbrewer@mauryk12.org::41548fef-cab2-40cb-b317-887447ee3a28" providerId="AD" clId="Web-{8B9A9438-7E5B-6669-E256-35E02F0AFD43}" dt="2022-09-01T14:28:38.281" v="215" actId="14100"/>
          <ac:graphicFrameMkLst>
            <pc:docMk/>
            <pc:sldMk cId="425284674" sldId="285"/>
            <ac:graphicFrameMk id="5" creationId="{F410602A-387D-6BAD-2269-0AFFACA19CF0}"/>
          </ac:graphicFrameMkLst>
        </pc:graphicFrameChg>
      </pc:sldChg>
      <pc:sldChg chg="modSp mod modClrScheme chgLayout">
        <pc:chgData name="Barbara H. Brewer" userId="S::bhbrewer@mauryk12.org::41548fef-cab2-40cb-b317-887447ee3a28" providerId="AD" clId="Web-{8B9A9438-7E5B-6669-E256-35E02F0AFD43}" dt="2022-09-01T14:19:31.357" v="137" actId="20577"/>
        <pc:sldMkLst>
          <pc:docMk/>
          <pc:sldMk cId="3922395761" sldId="286"/>
        </pc:sldMkLst>
        <pc:spChg chg="mod ord">
          <ac:chgData name="Barbara H. Brewer" userId="S::bhbrewer@mauryk12.org::41548fef-cab2-40cb-b317-887447ee3a28" providerId="AD" clId="Web-{8B9A9438-7E5B-6669-E256-35E02F0AFD43}" dt="2022-09-01T14:12:39.516" v="3"/>
          <ac:spMkLst>
            <pc:docMk/>
            <pc:sldMk cId="3922395761" sldId="286"/>
            <ac:spMk id="2" creationId="{69F7B88E-86CA-97F2-FEE7-A1B903EDBFBA}"/>
          </ac:spMkLst>
        </pc:spChg>
        <pc:spChg chg="mod ord">
          <ac:chgData name="Barbara H. Brewer" userId="S::bhbrewer@mauryk12.org::41548fef-cab2-40cb-b317-887447ee3a28" providerId="AD" clId="Web-{8B9A9438-7E5B-6669-E256-35E02F0AFD43}" dt="2022-09-01T14:19:31.357" v="137" actId="20577"/>
          <ac:spMkLst>
            <pc:docMk/>
            <pc:sldMk cId="3922395761" sldId="286"/>
            <ac:spMk id="3" creationId="{FF171219-FAAE-82C6-4848-BCAB0C5591BE}"/>
          </ac:spMkLst>
        </pc:spChg>
      </pc:sldChg>
      <pc:sldChg chg="addSp delSp modSp add replId">
        <pc:chgData name="Barbara H. Brewer" userId="S::bhbrewer@mauryk12.org::41548fef-cab2-40cb-b317-887447ee3a28" providerId="AD" clId="Web-{8B9A9438-7E5B-6669-E256-35E02F0AFD43}" dt="2022-09-01T14:25:59.838" v="196"/>
        <pc:sldMkLst>
          <pc:docMk/>
          <pc:sldMk cId="2904044418" sldId="287"/>
        </pc:sldMkLst>
        <pc:spChg chg="mod">
          <ac:chgData name="Barbara H. Brewer" userId="S::bhbrewer@mauryk12.org::41548fef-cab2-40cb-b317-887447ee3a28" providerId="AD" clId="Web-{8B9A9438-7E5B-6669-E256-35E02F0AFD43}" dt="2022-09-01T14:25:59.838" v="196"/>
          <ac:spMkLst>
            <pc:docMk/>
            <pc:sldMk cId="2904044418" sldId="287"/>
            <ac:spMk id="2" creationId="{459399D0-2C59-EA59-8097-BA8330389E3E}"/>
          </ac:spMkLst>
        </pc:spChg>
        <pc:spChg chg="mod">
          <ac:chgData name="Barbara H. Brewer" userId="S::bhbrewer@mauryk12.org::41548fef-cab2-40cb-b317-887447ee3a28" providerId="AD" clId="Web-{8B9A9438-7E5B-6669-E256-35E02F0AFD43}" dt="2022-09-01T14:25:59.838" v="196"/>
          <ac:spMkLst>
            <pc:docMk/>
            <pc:sldMk cId="2904044418" sldId="287"/>
            <ac:spMk id="3" creationId="{3AACC900-5229-0FC6-1C57-C35CD4C8FEC5}"/>
          </ac:spMkLst>
        </pc:spChg>
        <pc:spChg chg="del">
          <ac:chgData name="Barbara H. Brewer" userId="S::bhbrewer@mauryk12.org::41548fef-cab2-40cb-b317-887447ee3a28" providerId="AD" clId="Web-{8B9A9438-7E5B-6669-E256-35E02F0AFD43}" dt="2022-09-01T14:25:59.838" v="196"/>
          <ac:spMkLst>
            <pc:docMk/>
            <pc:sldMk cId="2904044418" sldId="287"/>
            <ac:spMk id="73" creationId="{E2366EBA-92FD-44AE-87A9-25E5135EB2C9}"/>
          </ac:spMkLst>
        </pc:spChg>
        <pc:spChg chg="del">
          <ac:chgData name="Barbara H. Brewer" userId="S::bhbrewer@mauryk12.org::41548fef-cab2-40cb-b317-887447ee3a28" providerId="AD" clId="Web-{8B9A9438-7E5B-6669-E256-35E02F0AFD43}" dt="2022-09-01T14:25:59.838" v="196"/>
          <ac:spMkLst>
            <pc:docMk/>
            <pc:sldMk cId="2904044418" sldId="287"/>
            <ac:spMk id="98" creationId="{7C462C46-EFB7-4580-9921-DFC346FCC3C2}"/>
          </ac:spMkLst>
        </pc:spChg>
        <pc:spChg chg="del">
          <ac:chgData name="Barbara H. Brewer" userId="S::bhbrewer@mauryk12.org::41548fef-cab2-40cb-b317-887447ee3a28" providerId="AD" clId="Web-{8B9A9438-7E5B-6669-E256-35E02F0AFD43}" dt="2022-09-01T14:25:59.838" v="196"/>
          <ac:spMkLst>
            <pc:docMk/>
            <pc:sldMk cId="2904044418" sldId="287"/>
            <ac:spMk id="100" creationId="{B8B918B4-AB10-4E3A-916E-A9625586EA47}"/>
          </ac:spMkLst>
        </pc:spChg>
        <pc:spChg chg="add">
          <ac:chgData name="Barbara H. Brewer" userId="S::bhbrewer@mauryk12.org::41548fef-cab2-40cb-b317-887447ee3a28" providerId="AD" clId="Web-{8B9A9438-7E5B-6669-E256-35E02F0AFD43}" dt="2022-09-01T14:25:59.838" v="196"/>
          <ac:spMkLst>
            <pc:docMk/>
            <pc:sldMk cId="2904044418" sldId="287"/>
            <ac:spMk id="105" creationId="{D75627FE-0AC5-4349-AC08-45A58BEC9B8C}"/>
          </ac:spMkLst>
        </pc:spChg>
        <pc:spChg chg="add">
          <ac:chgData name="Barbara H. Brewer" userId="S::bhbrewer@mauryk12.org::41548fef-cab2-40cb-b317-887447ee3a28" providerId="AD" clId="Web-{8B9A9438-7E5B-6669-E256-35E02F0AFD43}" dt="2022-09-01T14:25:59.838" v="196"/>
          <ac:spMkLst>
            <pc:docMk/>
            <pc:sldMk cId="2904044418" sldId="287"/>
            <ac:spMk id="130" creationId="{BC2574CF-1D35-4994-87BD-5A3378E1AB34}"/>
          </ac:spMkLst>
        </pc:spChg>
        <pc:grpChg chg="del">
          <ac:chgData name="Barbara H. Brewer" userId="S::bhbrewer@mauryk12.org::41548fef-cab2-40cb-b317-887447ee3a28" providerId="AD" clId="Web-{8B9A9438-7E5B-6669-E256-35E02F0AFD43}" dt="2022-09-01T14:25:59.838" v="196"/>
          <ac:grpSpMkLst>
            <pc:docMk/>
            <pc:sldMk cId="2904044418" sldId="287"/>
            <ac:grpSpMk id="75" creationId="{B437F5FC-01F7-4EB4-81E7-C27D917E9554}"/>
          </ac:grpSpMkLst>
        </pc:grpChg>
        <pc:grpChg chg="add">
          <ac:chgData name="Barbara H. Brewer" userId="S::bhbrewer@mauryk12.org::41548fef-cab2-40cb-b317-887447ee3a28" providerId="AD" clId="Web-{8B9A9438-7E5B-6669-E256-35E02F0AFD43}" dt="2022-09-01T14:25:59.838" v="196"/>
          <ac:grpSpMkLst>
            <pc:docMk/>
            <pc:sldMk cId="2904044418" sldId="287"/>
            <ac:grpSpMk id="107" creationId="{F87AAF7B-2090-475D-9C3E-FDC03DD87A88}"/>
          </ac:grpSpMkLst>
        </pc:grpChg>
        <pc:cxnChg chg="add">
          <ac:chgData name="Barbara H. Brewer" userId="S::bhbrewer@mauryk12.org::41548fef-cab2-40cb-b317-887447ee3a28" providerId="AD" clId="Web-{8B9A9438-7E5B-6669-E256-35E02F0AFD43}" dt="2022-09-01T14:25:59.838" v="196"/>
          <ac:cxnSpMkLst>
            <pc:docMk/>
            <pc:sldMk cId="2904044418" sldId="287"/>
            <ac:cxnSpMk id="132" creationId="{68B6AB33-DFE6-4FE4-94FE-C9E25424AD16}"/>
          </ac:cxnSpMkLst>
        </pc:cxnChg>
      </pc:sldChg>
      <pc:sldMasterChg chg="del delSldLayout">
        <pc:chgData name="Barbara H. Brewer" userId="S::bhbrewer@mauryk12.org::41548fef-cab2-40cb-b317-887447ee3a28" providerId="AD" clId="Web-{8B9A9438-7E5B-6669-E256-35E02F0AFD43}" dt="2022-09-01T14:12:39.516" v="3"/>
        <pc:sldMasterMkLst>
          <pc:docMk/>
          <pc:sldMasterMk cId="4101299677" sldId="2147483762"/>
        </pc:sldMasterMkLst>
        <pc:sldLayoutChg chg="del">
          <pc:chgData name="Barbara H. Brewer" userId="S::bhbrewer@mauryk12.org::41548fef-cab2-40cb-b317-887447ee3a28" providerId="AD" clId="Web-{8B9A9438-7E5B-6669-E256-35E02F0AFD43}" dt="2022-09-01T14:12:39.516" v="3"/>
          <pc:sldLayoutMkLst>
            <pc:docMk/>
            <pc:sldMasterMk cId="4101299677" sldId="2147483762"/>
            <pc:sldLayoutMk cId="1245646794" sldId="2147483763"/>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848586118" sldId="2147483764"/>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2982988939" sldId="2147483765"/>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2411978993" sldId="2147483766"/>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3736989070" sldId="2147483767"/>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197028443" sldId="2147483768"/>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3332114212" sldId="2147483769"/>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205563043" sldId="2147483770"/>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2928949135" sldId="2147483771"/>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872646499" sldId="2147483772"/>
          </pc:sldLayoutMkLst>
        </pc:sldLayoutChg>
        <pc:sldLayoutChg chg="del">
          <pc:chgData name="Barbara H. Brewer" userId="S::bhbrewer@mauryk12.org::41548fef-cab2-40cb-b317-887447ee3a28" providerId="AD" clId="Web-{8B9A9438-7E5B-6669-E256-35E02F0AFD43}" dt="2022-09-01T14:12:39.516" v="3"/>
          <pc:sldLayoutMkLst>
            <pc:docMk/>
            <pc:sldMasterMk cId="4101299677" sldId="2147483762"/>
            <pc:sldLayoutMk cId="385590261" sldId="2147483773"/>
          </pc:sldLayoutMkLst>
        </pc:sldLayoutChg>
      </pc:sldMasterChg>
      <pc:sldMasterChg chg="add addSldLayout modSldLayout">
        <pc:chgData name="Barbara H. Brewer" userId="S::bhbrewer@mauryk12.org::41548fef-cab2-40cb-b317-887447ee3a28" providerId="AD" clId="Web-{8B9A9438-7E5B-6669-E256-35E02F0AFD43}" dt="2022-09-01T14:12:39.516" v="3"/>
        <pc:sldMasterMkLst>
          <pc:docMk/>
          <pc:sldMasterMk cId="882034043" sldId="2147483774"/>
        </pc:sldMasterMkLst>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2103337894" sldId="2147483775"/>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1740129843" sldId="2147483776"/>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116938889" sldId="2147483777"/>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3721974653" sldId="2147483778"/>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2291851663" sldId="2147483779"/>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761724420" sldId="2147483780"/>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2627314460" sldId="2147483781"/>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3752607783" sldId="2147483782"/>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3265022674" sldId="2147483783"/>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830932204" sldId="2147483784"/>
          </pc:sldLayoutMkLst>
        </pc:sldLayoutChg>
        <pc:sldLayoutChg chg="add mod replId">
          <pc:chgData name="Barbara H. Brewer" userId="S::bhbrewer@mauryk12.org::41548fef-cab2-40cb-b317-887447ee3a28" providerId="AD" clId="Web-{8B9A9438-7E5B-6669-E256-35E02F0AFD43}" dt="2022-09-01T14:12:39.516" v="3"/>
          <pc:sldLayoutMkLst>
            <pc:docMk/>
            <pc:sldMasterMk cId="882034043" sldId="2147483774"/>
            <pc:sldLayoutMk cId="3041576010" sldId="2147483785"/>
          </pc:sldLayoutMkLst>
        </pc:sldLayoutChg>
      </pc:sldMasterChg>
    </pc:docChg>
  </pc:docChgLst>
  <pc:docChgLst>
    <pc:chgData name="Barbara H. Brewer" userId="S::bhbrewer@mauryk12.org::41548fef-cab2-40cb-b317-887447ee3a28" providerId="AD" clId="Web-{19A3DB9D-1622-4B72-2607-C950024FD35F}"/>
    <pc:docChg chg="modSld">
      <pc:chgData name="Barbara H. Brewer" userId="S::bhbrewer@mauryk12.org::41548fef-cab2-40cb-b317-887447ee3a28" providerId="AD" clId="Web-{19A3DB9D-1622-4B72-2607-C950024FD35F}" dt="2023-09-11T11:41:59.222" v="14" actId="20577"/>
      <pc:docMkLst>
        <pc:docMk/>
      </pc:docMkLst>
      <pc:sldChg chg="modSp">
        <pc:chgData name="Barbara H. Brewer" userId="S::bhbrewer@mauryk12.org::41548fef-cab2-40cb-b317-887447ee3a28" providerId="AD" clId="Web-{19A3DB9D-1622-4B72-2607-C950024FD35F}" dt="2023-09-11T11:41:59.222" v="14" actId="20577"/>
        <pc:sldMkLst>
          <pc:docMk/>
          <pc:sldMk cId="2967608966" sldId="258"/>
        </pc:sldMkLst>
        <pc:graphicFrameChg chg="modGraphic">
          <ac:chgData name="Barbara H. Brewer" userId="S::bhbrewer@mauryk12.org::41548fef-cab2-40cb-b317-887447ee3a28" providerId="AD" clId="Web-{19A3DB9D-1622-4B72-2607-C950024FD35F}" dt="2023-09-11T11:41:59.222" v="14" actId="20577"/>
          <ac:graphicFrameMkLst>
            <pc:docMk/>
            <pc:sldMk cId="2967608966" sldId="258"/>
            <ac:graphicFrameMk id="39" creationId="{BEB1709C-A28E-C9B9-5F27-E189198255FC}"/>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_rels/data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hyperlink" Target="https://www.collegefortn.org/" TargetMode="Externa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diagrams/_rels/data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25.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_rels/drawing5.xml.rels><?xml version="1.0" encoding="UTF-8" standalone="yes"?>
<Relationships xmlns="http://schemas.openxmlformats.org/package/2006/relationships"><Relationship Id="rId3" Type="http://schemas.openxmlformats.org/officeDocument/2006/relationships/hyperlink" Target="https://www.collegefortn.org/" TargetMode="External"/><Relationship Id="rId7" Type="http://schemas.openxmlformats.org/officeDocument/2006/relationships/image" Target="../media/image28.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25.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565043F-97D2-4E11-AE86-D74EB635FE30}"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C4F579F-7F0A-421A-9D08-BBCBBF1DF0AE}">
      <dgm:prSet/>
      <dgm:spPr/>
      <dgm:t>
        <a:bodyPr/>
        <a:lstStyle/>
        <a:p>
          <a:pPr>
            <a:lnSpc>
              <a:spcPct val="100000"/>
            </a:lnSpc>
            <a:defRPr b="1"/>
          </a:pPr>
          <a:r>
            <a:rPr lang="en-US" dirty="0"/>
            <a:t>MPHS Website</a:t>
          </a:r>
        </a:p>
      </dgm:t>
    </dgm:pt>
    <dgm:pt modelId="{5C8FFC9B-C36A-4350-85F6-80C0094EA8A0}" type="parTrans" cxnId="{9CE48C8D-B88B-49E9-B189-C435883C7175}">
      <dgm:prSet/>
      <dgm:spPr/>
      <dgm:t>
        <a:bodyPr/>
        <a:lstStyle/>
        <a:p>
          <a:endParaRPr lang="en-US"/>
        </a:p>
      </dgm:t>
    </dgm:pt>
    <dgm:pt modelId="{688E664A-479A-438E-AB26-EEA1D8990B39}" type="sibTrans" cxnId="{9CE48C8D-B88B-49E9-B189-C435883C7175}">
      <dgm:prSet/>
      <dgm:spPr/>
      <dgm:t>
        <a:bodyPr/>
        <a:lstStyle/>
        <a:p>
          <a:endParaRPr lang="en-US"/>
        </a:p>
      </dgm:t>
    </dgm:pt>
    <dgm:pt modelId="{9E6BD587-E916-45DA-820F-2EC148AC396A}">
      <dgm:prSet/>
      <dgm:spPr/>
      <dgm:t>
        <a:bodyPr/>
        <a:lstStyle/>
        <a:p>
          <a:pPr>
            <a:lnSpc>
              <a:spcPct val="100000"/>
            </a:lnSpc>
          </a:pPr>
          <a:r>
            <a:rPr lang="en-US" dirty="0"/>
            <a:t>Counseling Tab</a:t>
          </a:r>
          <a:r>
            <a:rPr lang="en-US" dirty="0">
              <a:latin typeface="Calibri Light" panose="020F0302020204030204"/>
            </a:rPr>
            <a:t> </a:t>
          </a:r>
        </a:p>
      </dgm:t>
    </dgm:pt>
    <dgm:pt modelId="{7E836B43-EB14-4582-A1B7-B8A0CEA82401}" type="parTrans" cxnId="{55F9E9B9-F2CC-4CFB-9B72-1A1E0C37C1AF}">
      <dgm:prSet/>
      <dgm:spPr/>
      <dgm:t>
        <a:bodyPr/>
        <a:lstStyle/>
        <a:p>
          <a:endParaRPr lang="en-US"/>
        </a:p>
      </dgm:t>
    </dgm:pt>
    <dgm:pt modelId="{D634D041-A734-40BB-8497-A6FA7ADDC083}" type="sibTrans" cxnId="{55F9E9B9-F2CC-4CFB-9B72-1A1E0C37C1AF}">
      <dgm:prSet/>
      <dgm:spPr/>
      <dgm:t>
        <a:bodyPr/>
        <a:lstStyle/>
        <a:p>
          <a:endParaRPr lang="en-US"/>
        </a:p>
      </dgm:t>
    </dgm:pt>
    <dgm:pt modelId="{7B06DF72-11FD-419D-8FF5-0F478138D87D}">
      <dgm:prSet/>
      <dgm:spPr/>
      <dgm:t>
        <a:bodyPr/>
        <a:lstStyle/>
        <a:p>
          <a:pPr>
            <a:lnSpc>
              <a:spcPct val="100000"/>
            </a:lnSpc>
            <a:defRPr b="1"/>
          </a:pPr>
          <a:r>
            <a:rPr lang="en-US" dirty="0"/>
            <a:t>Listen to announcements</a:t>
          </a:r>
        </a:p>
      </dgm:t>
    </dgm:pt>
    <dgm:pt modelId="{81BA943B-8D58-4DC6-BAB5-EB1A39C935FF}" type="parTrans" cxnId="{65F34657-33EC-4920-9C3F-FE16127A345D}">
      <dgm:prSet/>
      <dgm:spPr/>
      <dgm:t>
        <a:bodyPr/>
        <a:lstStyle/>
        <a:p>
          <a:endParaRPr lang="en-US"/>
        </a:p>
      </dgm:t>
    </dgm:pt>
    <dgm:pt modelId="{5F3027C5-930B-488E-ABDB-DF7956B64127}" type="sibTrans" cxnId="{65F34657-33EC-4920-9C3F-FE16127A345D}">
      <dgm:prSet/>
      <dgm:spPr/>
      <dgm:t>
        <a:bodyPr/>
        <a:lstStyle/>
        <a:p>
          <a:endParaRPr lang="en-US"/>
        </a:p>
      </dgm:t>
    </dgm:pt>
    <dgm:pt modelId="{EEBE72A2-B289-430E-8844-B7AED029422E}">
      <dgm:prSet/>
      <dgm:spPr/>
      <dgm:t>
        <a:bodyPr/>
        <a:lstStyle/>
        <a:p>
          <a:pPr>
            <a:lnSpc>
              <a:spcPct val="100000"/>
            </a:lnSpc>
            <a:defRPr b="1"/>
          </a:pPr>
          <a:r>
            <a:rPr lang="en-US" dirty="0"/>
            <a:t>Watch your email</a:t>
          </a:r>
        </a:p>
      </dgm:t>
    </dgm:pt>
    <dgm:pt modelId="{E35F75B7-B71D-459F-99C6-B80C9F90A319}" type="parTrans" cxnId="{3346CCAD-60D9-40A8-88B1-94AC67D17698}">
      <dgm:prSet/>
      <dgm:spPr/>
      <dgm:t>
        <a:bodyPr/>
        <a:lstStyle/>
        <a:p>
          <a:endParaRPr lang="en-US"/>
        </a:p>
      </dgm:t>
    </dgm:pt>
    <dgm:pt modelId="{EBCBC8C0-A3B2-46E0-9B1D-745083D389DA}" type="sibTrans" cxnId="{3346CCAD-60D9-40A8-88B1-94AC67D17698}">
      <dgm:prSet/>
      <dgm:spPr/>
      <dgm:t>
        <a:bodyPr/>
        <a:lstStyle/>
        <a:p>
          <a:endParaRPr lang="en-US"/>
        </a:p>
      </dgm:t>
    </dgm:pt>
    <dgm:pt modelId="{EF6E54C7-3C92-421E-AD7B-DA109CC8FCC6}">
      <dgm:prSet phldr="0"/>
      <dgm:spPr/>
      <dgm:t>
        <a:bodyPr/>
        <a:lstStyle/>
        <a:p>
          <a:pPr>
            <a:lnSpc>
              <a:spcPct val="100000"/>
            </a:lnSpc>
          </a:pPr>
          <a:r>
            <a:rPr lang="en-US" dirty="0"/>
            <a:t>https://www.mauryk12.org/mphs</a:t>
          </a:r>
        </a:p>
      </dgm:t>
    </dgm:pt>
    <dgm:pt modelId="{3BF1D2A6-D98F-4454-9FD6-DF6D16ACEE47}" type="parTrans" cxnId="{E573A626-1FC6-479F-A966-0F35A47F0134}">
      <dgm:prSet/>
      <dgm:spPr/>
    </dgm:pt>
    <dgm:pt modelId="{8D5363A1-6A05-412C-8FA0-E1C5C16C5731}" type="sibTrans" cxnId="{E573A626-1FC6-479F-A966-0F35A47F0134}">
      <dgm:prSet/>
      <dgm:spPr/>
    </dgm:pt>
    <dgm:pt modelId="{9C8D6092-F4EC-401D-84A1-F3E5330CB789}">
      <dgm:prSet phldr="0"/>
      <dgm:spPr/>
      <dgm:t>
        <a:bodyPr/>
        <a:lstStyle/>
        <a:p>
          <a:pPr rtl="0">
            <a:lnSpc>
              <a:spcPct val="100000"/>
            </a:lnSpc>
          </a:pPr>
          <a:r>
            <a:rPr lang="en-US" dirty="0">
              <a:latin typeface="Calibri Light" panose="020F0302020204030204"/>
            </a:rPr>
            <a:t>For Students Tab</a:t>
          </a:r>
        </a:p>
      </dgm:t>
    </dgm:pt>
    <dgm:pt modelId="{C79BF0A5-09DA-4C6D-AFF4-2B31AA8C2E07}" type="parTrans" cxnId="{C1A48699-2920-49B5-AD9D-3D9002AC0C91}">
      <dgm:prSet/>
      <dgm:spPr/>
    </dgm:pt>
    <dgm:pt modelId="{35A7B930-9A11-47C3-9023-AEFA2CC2FAA1}" type="sibTrans" cxnId="{C1A48699-2920-49B5-AD9D-3D9002AC0C91}">
      <dgm:prSet/>
      <dgm:spPr/>
    </dgm:pt>
    <dgm:pt modelId="{ACA768C7-C025-41D8-92C4-480BB6FBA23F}" type="pres">
      <dgm:prSet presAssocID="{4565043F-97D2-4E11-AE86-D74EB635FE30}" presName="root" presStyleCnt="0">
        <dgm:presLayoutVars>
          <dgm:dir/>
          <dgm:resizeHandles val="exact"/>
        </dgm:presLayoutVars>
      </dgm:prSet>
      <dgm:spPr/>
    </dgm:pt>
    <dgm:pt modelId="{718DBED9-0C00-4B3D-BAA4-B9F5B87F1E99}" type="pres">
      <dgm:prSet presAssocID="{3C4F579F-7F0A-421A-9D08-BBCBBF1DF0AE}" presName="compNode" presStyleCnt="0"/>
      <dgm:spPr/>
    </dgm:pt>
    <dgm:pt modelId="{9BCCD440-A469-4C07-B964-4CCE887E1FA9}" type="pres">
      <dgm:prSet presAssocID="{3C4F579F-7F0A-421A-9D08-BBCBBF1DF0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itor"/>
        </a:ext>
      </dgm:extLst>
    </dgm:pt>
    <dgm:pt modelId="{5FBEFB5F-D6C7-40B2-8170-A226DF9AB74C}" type="pres">
      <dgm:prSet presAssocID="{3C4F579F-7F0A-421A-9D08-BBCBBF1DF0AE}" presName="iconSpace" presStyleCnt="0"/>
      <dgm:spPr/>
    </dgm:pt>
    <dgm:pt modelId="{282E41F6-557C-4E65-9AF6-B7119ABDB8A1}" type="pres">
      <dgm:prSet presAssocID="{3C4F579F-7F0A-421A-9D08-BBCBBF1DF0AE}" presName="parTx" presStyleLbl="revTx" presStyleIdx="0" presStyleCnt="6">
        <dgm:presLayoutVars>
          <dgm:chMax val="0"/>
          <dgm:chPref val="0"/>
        </dgm:presLayoutVars>
      </dgm:prSet>
      <dgm:spPr/>
    </dgm:pt>
    <dgm:pt modelId="{6BE44E89-4597-4C2B-ADBF-495E195DDA6F}" type="pres">
      <dgm:prSet presAssocID="{3C4F579F-7F0A-421A-9D08-BBCBBF1DF0AE}" presName="txSpace" presStyleCnt="0"/>
      <dgm:spPr/>
    </dgm:pt>
    <dgm:pt modelId="{7DE1A9C0-2220-4424-ADFC-BB00AC80E203}" type="pres">
      <dgm:prSet presAssocID="{3C4F579F-7F0A-421A-9D08-BBCBBF1DF0AE}" presName="desTx" presStyleLbl="revTx" presStyleIdx="1" presStyleCnt="6">
        <dgm:presLayoutVars/>
      </dgm:prSet>
      <dgm:spPr/>
    </dgm:pt>
    <dgm:pt modelId="{0631B34B-8E28-40D1-BC3C-3EB6564F9671}" type="pres">
      <dgm:prSet presAssocID="{688E664A-479A-438E-AB26-EEA1D8990B39}" presName="sibTrans" presStyleCnt="0"/>
      <dgm:spPr/>
    </dgm:pt>
    <dgm:pt modelId="{F4E5E2F9-4F1B-43BA-B33C-BDD13A838452}" type="pres">
      <dgm:prSet presAssocID="{7B06DF72-11FD-419D-8FF5-0F478138D87D}" presName="compNode" presStyleCnt="0"/>
      <dgm:spPr/>
    </dgm:pt>
    <dgm:pt modelId="{D1334691-F1B6-4C48-B56A-51AC9CF21F2C}" type="pres">
      <dgm:prSet presAssocID="{7B06DF72-11FD-419D-8FF5-0F478138D87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gaphone"/>
        </a:ext>
      </dgm:extLst>
    </dgm:pt>
    <dgm:pt modelId="{F2B14827-F1F0-4167-99FE-57EEE282D72F}" type="pres">
      <dgm:prSet presAssocID="{7B06DF72-11FD-419D-8FF5-0F478138D87D}" presName="iconSpace" presStyleCnt="0"/>
      <dgm:spPr/>
    </dgm:pt>
    <dgm:pt modelId="{FA6A0A2D-DC4D-4772-A7C8-7223F392366B}" type="pres">
      <dgm:prSet presAssocID="{7B06DF72-11FD-419D-8FF5-0F478138D87D}" presName="parTx" presStyleLbl="revTx" presStyleIdx="2" presStyleCnt="6">
        <dgm:presLayoutVars>
          <dgm:chMax val="0"/>
          <dgm:chPref val="0"/>
        </dgm:presLayoutVars>
      </dgm:prSet>
      <dgm:spPr/>
    </dgm:pt>
    <dgm:pt modelId="{9F9F7D7E-90BB-4BD7-94B6-A50D50D39745}" type="pres">
      <dgm:prSet presAssocID="{7B06DF72-11FD-419D-8FF5-0F478138D87D}" presName="txSpace" presStyleCnt="0"/>
      <dgm:spPr/>
    </dgm:pt>
    <dgm:pt modelId="{B657E67D-65AC-4030-A46E-4929279D9005}" type="pres">
      <dgm:prSet presAssocID="{7B06DF72-11FD-419D-8FF5-0F478138D87D}" presName="desTx" presStyleLbl="revTx" presStyleIdx="3" presStyleCnt="6">
        <dgm:presLayoutVars/>
      </dgm:prSet>
      <dgm:spPr/>
    </dgm:pt>
    <dgm:pt modelId="{F530C3BE-3E5D-4C4F-A23A-41948E771707}" type="pres">
      <dgm:prSet presAssocID="{5F3027C5-930B-488E-ABDB-DF7956B64127}" presName="sibTrans" presStyleCnt="0"/>
      <dgm:spPr/>
    </dgm:pt>
    <dgm:pt modelId="{83DE838A-4E4D-424E-8C25-B907FB9C7917}" type="pres">
      <dgm:prSet presAssocID="{EEBE72A2-B289-430E-8844-B7AED029422E}" presName="compNode" presStyleCnt="0"/>
      <dgm:spPr/>
    </dgm:pt>
    <dgm:pt modelId="{1A966F0A-77D7-4AC8-9406-0762E6932A13}" type="pres">
      <dgm:prSet presAssocID="{EEBE72A2-B289-430E-8844-B7AED029422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mail"/>
        </a:ext>
      </dgm:extLst>
    </dgm:pt>
    <dgm:pt modelId="{929FD119-BFC3-4973-926D-BD234B8AEC99}" type="pres">
      <dgm:prSet presAssocID="{EEBE72A2-B289-430E-8844-B7AED029422E}" presName="iconSpace" presStyleCnt="0"/>
      <dgm:spPr/>
    </dgm:pt>
    <dgm:pt modelId="{5E60B102-92EA-4D3B-9F4A-046FDE0BDC17}" type="pres">
      <dgm:prSet presAssocID="{EEBE72A2-B289-430E-8844-B7AED029422E}" presName="parTx" presStyleLbl="revTx" presStyleIdx="4" presStyleCnt="6">
        <dgm:presLayoutVars>
          <dgm:chMax val="0"/>
          <dgm:chPref val="0"/>
        </dgm:presLayoutVars>
      </dgm:prSet>
      <dgm:spPr/>
    </dgm:pt>
    <dgm:pt modelId="{283172D3-6812-4B7E-BC5D-C8DE62116691}" type="pres">
      <dgm:prSet presAssocID="{EEBE72A2-B289-430E-8844-B7AED029422E}" presName="txSpace" presStyleCnt="0"/>
      <dgm:spPr/>
    </dgm:pt>
    <dgm:pt modelId="{B3D9BD16-7A42-484B-901C-6078B1BD89A2}" type="pres">
      <dgm:prSet presAssocID="{EEBE72A2-B289-430E-8844-B7AED029422E}" presName="desTx" presStyleLbl="revTx" presStyleIdx="5" presStyleCnt="6">
        <dgm:presLayoutVars/>
      </dgm:prSet>
      <dgm:spPr/>
    </dgm:pt>
  </dgm:ptLst>
  <dgm:cxnLst>
    <dgm:cxn modelId="{E573A626-1FC6-479F-A966-0F35A47F0134}" srcId="{3C4F579F-7F0A-421A-9D08-BBCBBF1DF0AE}" destId="{EF6E54C7-3C92-421E-AD7B-DA109CC8FCC6}" srcOrd="2" destOrd="0" parTransId="{3BF1D2A6-D98F-4454-9FD6-DF6D16ACEE47}" sibTransId="{8D5363A1-6A05-412C-8FA0-E1C5C16C5731}"/>
    <dgm:cxn modelId="{78BCD527-1843-4DDF-800F-573D6F41DAD5}" type="presOf" srcId="{EEBE72A2-B289-430E-8844-B7AED029422E}" destId="{5E60B102-92EA-4D3B-9F4A-046FDE0BDC17}" srcOrd="0" destOrd="0" presId="urn:microsoft.com/office/officeart/2018/5/layout/CenteredIconLabelDescriptionList"/>
    <dgm:cxn modelId="{46089C3E-F4C1-4A5F-A0AB-F0688F2374E5}" type="presOf" srcId="{9C8D6092-F4EC-401D-84A1-F3E5330CB789}" destId="{7DE1A9C0-2220-4424-ADFC-BB00AC80E203}" srcOrd="0" destOrd="1" presId="urn:microsoft.com/office/officeart/2018/5/layout/CenteredIconLabelDescriptionList"/>
    <dgm:cxn modelId="{65F34657-33EC-4920-9C3F-FE16127A345D}" srcId="{4565043F-97D2-4E11-AE86-D74EB635FE30}" destId="{7B06DF72-11FD-419D-8FF5-0F478138D87D}" srcOrd="1" destOrd="0" parTransId="{81BA943B-8D58-4DC6-BAB5-EB1A39C935FF}" sibTransId="{5F3027C5-930B-488E-ABDB-DF7956B64127}"/>
    <dgm:cxn modelId="{00989887-DD17-49D4-98D5-0B9FB888678F}" type="presOf" srcId="{7B06DF72-11FD-419D-8FF5-0F478138D87D}" destId="{FA6A0A2D-DC4D-4772-A7C8-7223F392366B}" srcOrd="0" destOrd="0" presId="urn:microsoft.com/office/officeart/2018/5/layout/CenteredIconLabelDescriptionList"/>
    <dgm:cxn modelId="{9CE48C8D-B88B-49E9-B189-C435883C7175}" srcId="{4565043F-97D2-4E11-AE86-D74EB635FE30}" destId="{3C4F579F-7F0A-421A-9D08-BBCBBF1DF0AE}" srcOrd="0" destOrd="0" parTransId="{5C8FFC9B-C36A-4350-85F6-80C0094EA8A0}" sibTransId="{688E664A-479A-438E-AB26-EEA1D8990B39}"/>
    <dgm:cxn modelId="{C1A48699-2920-49B5-AD9D-3D9002AC0C91}" srcId="{3C4F579F-7F0A-421A-9D08-BBCBBF1DF0AE}" destId="{9C8D6092-F4EC-401D-84A1-F3E5330CB789}" srcOrd="1" destOrd="0" parTransId="{C79BF0A5-09DA-4C6D-AFF4-2B31AA8C2E07}" sibTransId="{35A7B930-9A11-47C3-9023-AEFA2CC2FAA1}"/>
    <dgm:cxn modelId="{F91FE09F-845D-4031-9499-95A2ABB15B36}" type="presOf" srcId="{EF6E54C7-3C92-421E-AD7B-DA109CC8FCC6}" destId="{7DE1A9C0-2220-4424-ADFC-BB00AC80E203}" srcOrd="0" destOrd="2" presId="urn:microsoft.com/office/officeart/2018/5/layout/CenteredIconLabelDescriptionList"/>
    <dgm:cxn modelId="{3346CCAD-60D9-40A8-88B1-94AC67D17698}" srcId="{4565043F-97D2-4E11-AE86-D74EB635FE30}" destId="{EEBE72A2-B289-430E-8844-B7AED029422E}" srcOrd="2" destOrd="0" parTransId="{E35F75B7-B71D-459F-99C6-B80C9F90A319}" sibTransId="{EBCBC8C0-A3B2-46E0-9B1D-745083D389DA}"/>
    <dgm:cxn modelId="{55F9E9B9-F2CC-4CFB-9B72-1A1E0C37C1AF}" srcId="{3C4F579F-7F0A-421A-9D08-BBCBBF1DF0AE}" destId="{9E6BD587-E916-45DA-820F-2EC148AC396A}" srcOrd="0" destOrd="0" parTransId="{7E836B43-EB14-4582-A1B7-B8A0CEA82401}" sibTransId="{D634D041-A734-40BB-8497-A6FA7ADDC083}"/>
    <dgm:cxn modelId="{9B2FBDC4-FE3C-4756-A43B-9696302BFE79}" type="presOf" srcId="{9E6BD587-E916-45DA-820F-2EC148AC396A}" destId="{7DE1A9C0-2220-4424-ADFC-BB00AC80E203}" srcOrd="0" destOrd="0" presId="urn:microsoft.com/office/officeart/2018/5/layout/CenteredIconLabelDescriptionList"/>
    <dgm:cxn modelId="{C83D64CD-C4DA-43AC-A5E2-0C0142C88D6B}" type="presOf" srcId="{4565043F-97D2-4E11-AE86-D74EB635FE30}" destId="{ACA768C7-C025-41D8-92C4-480BB6FBA23F}" srcOrd="0" destOrd="0" presId="urn:microsoft.com/office/officeart/2018/5/layout/CenteredIconLabelDescriptionList"/>
    <dgm:cxn modelId="{3372B6D2-25B6-4383-A34B-C421FFB3C2E0}" type="presOf" srcId="{3C4F579F-7F0A-421A-9D08-BBCBBF1DF0AE}" destId="{282E41F6-557C-4E65-9AF6-B7119ABDB8A1}" srcOrd="0" destOrd="0" presId="urn:microsoft.com/office/officeart/2018/5/layout/CenteredIconLabelDescriptionList"/>
    <dgm:cxn modelId="{11030D7E-3310-418B-AB52-B7764BE58FEE}" type="presParOf" srcId="{ACA768C7-C025-41D8-92C4-480BB6FBA23F}" destId="{718DBED9-0C00-4B3D-BAA4-B9F5B87F1E99}" srcOrd="0" destOrd="0" presId="urn:microsoft.com/office/officeart/2018/5/layout/CenteredIconLabelDescriptionList"/>
    <dgm:cxn modelId="{0BB753E8-11CF-4749-82CA-3DC8380C6A99}" type="presParOf" srcId="{718DBED9-0C00-4B3D-BAA4-B9F5B87F1E99}" destId="{9BCCD440-A469-4C07-B964-4CCE887E1FA9}" srcOrd="0" destOrd="0" presId="urn:microsoft.com/office/officeart/2018/5/layout/CenteredIconLabelDescriptionList"/>
    <dgm:cxn modelId="{E5A4B0F9-3FDB-4EED-B49E-1F04590545A8}" type="presParOf" srcId="{718DBED9-0C00-4B3D-BAA4-B9F5B87F1E99}" destId="{5FBEFB5F-D6C7-40B2-8170-A226DF9AB74C}" srcOrd="1" destOrd="0" presId="urn:microsoft.com/office/officeart/2018/5/layout/CenteredIconLabelDescriptionList"/>
    <dgm:cxn modelId="{0EC3EA8D-F9E6-4116-B9C6-EEF58C246955}" type="presParOf" srcId="{718DBED9-0C00-4B3D-BAA4-B9F5B87F1E99}" destId="{282E41F6-557C-4E65-9AF6-B7119ABDB8A1}" srcOrd="2" destOrd="0" presId="urn:microsoft.com/office/officeart/2018/5/layout/CenteredIconLabelDescriptionList"/>
    <dgm:cxn modelId="{0407239C-C8A1-4D96-B3C2-01EB976414E2}" type="presParOf" srcId="{718DBED9-0C00-4B3D-BAA4-B9F5B87F1E99}" destId="{6BE44E89-4597-4C2B-ADBF-495E195DDA6F}" srcOrd="3" destOrd="0" presId="urn:microsoft.com/office/officeart/2018/5/layout/CenteredIconLabelDescriptionList"/>
    <dgm:cxn modelId="{583E00B5-5007-43BF-A852-4F3018F9C3BE}" type="presParOf" srcId="{718DBED9-0C00-4B3D-BAA4-B9F5B87F1E99}" destId="{7DE1A9C0-2220-4424-ADFC-BB00AC80E203}" srcOrd="4" destOrd="0" presId="urn:microsoft.com/office/officeart/2018/5/layout/CenteredIconLabelDescriptionList"/>
    <dgm:cxn modelId="{CFC6E0DA-5B28-4834-9885-7CB52577C54E}" type="presParOf" srcId="{ACA768C7-C025-41D8-92C4-480BB6FBA23F}" destId="{0631B34B-8E28-40D1-BC3C-3EB6564F9671}" srcOrd="1" destOrd="0" presId="urn:microsoft.com/office/officeart/2018/5/layout/CenteredIconLabelDescriptionList"/>
    <dgm:cxn modelId="{959BA1E6-7204-41E7-A6E9-EBA06D16B072}" type="presParOf" srcId="{ACA768C7-C025-41D8-92C4-480BB6FBA23F}" destId="{F4E5E2F9-4F1B-43BA-B33C-BDD13A838452}" srcOrd="2" destOrd="0" presId="urn:microsoft.com/office/officeart/2018/5/layout/CenteredIconLabelDescriptionList"/>
    <dgm:cxn modelId="{972D75E9-D789-4ED0-811D-C14CC653475B}" type="presParOf" srcId="{F4E5E2F9-4F1B-43BA-B33C-BDD13A838452}" destId="{D1334691-F1B6-4C48-B56A-51AC9CF21F2C}" srcOrd="0" destOrd="0" presId="urn:microsoft.com/office/officeart/2018/5/layout/CenteredIconLabelDescriptionList"/>
    <dgm:cxn modelId="{E6D17F0D-483B-40C0-B869-8D09BE5AEF47}" type="presParOf" srcId="{F4E5E2F9-4F1B-43BA-B33C-BDD13A838452}" destId="{F2B14827-F1F0-4167-99FE-57EEE282D72F}" srcOrd="1" destOrd="0" presId="urn:microsoft.com/office/officeart/2018/5/layout/CenteredIconLabelDescriptionList"/>
    <dgm:cxn modelId="{480EB82C-AA13-42E8-9B55-0CADF2559509}" type="presParOf" srcId="{F4E5E2F9-4F1B-43BA-B33C-BDD13A838452}" destId="{FA6A0A2D-DC4D-4772-A7C8-7223F392366B}" srcOrd="2" destOrd="0" presId="urn:microsoft.com/office/officeart/2018/5/layout/CenteredIconLabelDescriptionList"/>
    <dgm:cxn modelId="{3B12BF63-D7B0-46B6-848B-64E1ACCAA2BA}" type="presParOf" srcId="{F4E5E2F9-4F1B-43BA-B33C-BDD13A838452}" destId="{9F9F7D7E-90BB-4BD7-94B6-A50D50D39745}" srcOrd="3" destOrd="0" presId="urn:microsoft.com/office/officeart/2018/5/layout/CenteredIconLabelDescriptionList"/>
    <dgm:cxn modelId="{AD9B7665-6153-4682-A369-3541496D5934}" type="presParOf" srcId="{F4E5E2F9-4F1B-43BA-B33C-BDD13A838452}" destId="{B657E67D-65AC-4030-A46E-4929279D9005}" srcOrd="4" destOrd="0" presId="urn:microsoft.com/office/officeart/2018/5/layout/CenteredIconLabelDescriptionList"/>
    <dgm:cxn modelId="{D22954B2-B0B2-40E6-A797-9EC641A2C4CE}" type="presParOf" srcId="{ACA768C7-C025-41D8-92C4-480BB6FBA23F}" destId="{F530C3BE-3E5D-4C4F-A23A-41948E771707}" srcOrd="3" destOrd="0" presId="urn:microsoft.com/office/officeart/2018/5/layout/CenteredIconLabelDescriptionList"/>
    <dgm:cxn modelId="{A430CEDB-102A-4DB2-8FE0-69E1ADEFB8CF}" type="presParOf" srcId="{ACA768C7-C025-41D8-92C4-480BB6FBA23F}" destId="{83DE838A-4E4D-424E-8C25-B907FB9C7917}" srcOrd="4" destOrd="0" presId="urn:microsoft.com/office/officeart/2018/5/layout/CenteredIconLabelDescriptionList"/>
    <dgm:cxn modelId="{E0285AC8-E74B-403F-A2D1-12DFA8A4675B}" type="presParOf" srcId="{83DE838A-4E4D-424E-8C25-B907FB9C7917}" destId="{1A966F0A-77D7-4AC8-9406-0762E6932A13}" srcOrd="0" destOrd="0" presId="urn:microsoft.com/office/officeart/2018/5/layout/CenteredIconLabelDescriptionList"/>
    <dgm:cxn modelId="{7554C009-BFC4-4E71-9D7F-ECD4ACDAF7E5}" type="presParOf" srcId="{83DE838A-4E4D-424E-8C25-B907FB9C7917}" destId="{929FD119-BFC3-4973-926D-BD234B8AEC99}" srcOrd="1" destOrd="0" presId="urn:microsoft.com/office/officeart/2018/5/layout/CenteredIconLabelDescriptionList"/>
    <dgm:cxn modelId="{AA43FD87-5E63-4A9B-92F2-AF1287591F85}" type="presParOf" srcId="{83DE838A-4E4D-424E-8C25-B907FB9C7917}" destId="{5E60B102-92EA-4D3B-9F4A-046FDE0BDC17}" srcOrd="2" destOrd="0" presId="urn:microsoft.com/office/officeart/2018/5/layout/CenteredIconLabelDescriptionList"/>
    <dgm:cxn modelId="{1B138C4B-8BF6-45C0-BBD8-658B81A609CD}" type="presParOf" srcId="{83DE838A-4E4D-424E-8C25-B907FB9C7917}" destId="{283172D3-6812-4B7E-BC5D-C8DE62116691}" srcOrd="3" destOrd="0" presId="urn:microsoft.com/office/officeart/2018/5/layout/CenteredIconLabelDescriptionList"/>
    <dgm:cxn modelId="{9934F6CC-93B3-4331-A2D7-15D7D4453C40}" type="presParOf" srcId="{83DE838A-4E4D-424E-8C25-B907FB9C7917}" destId="{B3D9BD16-7A42-484B-901C-6078B1BD89A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DAE87B-3456-46C4-BB8F-788D0A9E78B3}" type="doc">
      <dgm:prSet loTypeId="urn:microsoft.com/office/officeart/2005/8/layout/vProcess5" loCatId="process" qsTypeId="urn:microsoft.com/office/officeart/2005/8/quickstyle/simple2" qsCatId="simple" csTypeId="urn:microsoft.com/office/officeart/2005/8/colors/accent5_2" csCatId="accent5"/>
      <dgm:spPr/>
      <dgm:t>
        <a:bodyPr/>
        <a:lstStyle/>
        <a:p>
          <a:endParaRPr lang="en-US"/>
        </a:p>
      </dgm:t>
    </dgm:pt>
    <dgm:pt modelId="{B4F9E92B-021E-4DBB-8B98-9AA10F6B1070}">
      <dgm:prSet/>
      <dgm:spPr/>
      <dgm:t>
        <a:bodyPr/>
        <a:lstStyle/>
        <a:p>
          <a:r>
            <a:rPr lang="en-US" dirty="0"/>
            <a:t>Ask questions if you don't know</a:t>
          </a:r>
        </a:p>
      </dgm:t>
    </dgm:pt>
    <dgm:pt modelId="{BAC68585-6432-4EE2-B6C4-23573BCAA36B}" type="parTrans" cxnId="{C4EC8E1C-ED2E-4ABB-B4F4-D235BE799C9D}">
      <dgm:prSet/>
      <dgm:spPr/>
      <dgm:t>
        <a:bodyPr/>
        <a:lstStyle/>
        <a:p>
          <a:endParaRPr lang="en-US"/>
        </a:p>
      </dgm:t>
    </dgm:pt>
    <dgm:pt modelId="{E4ECFD8A-1DAE-417C-BBCD-82F1AC20800F}" type="sibTrans" cxnId="{C4EC8E1C-ED2E-4ABB-B4F4-D235BE799C9D}">
      <dgm:prSet/>
      <dgm:spPr/>
      <dgm:t>
        <a:bodyPr/>
        <a:lstStyle/>
        <a:p>
          <a:endParaRPr lang="en-US"/>
        </a:p>
      </dgm:t>
    </dgm:pt>
    <dgm:pt modelId="{523E2022-88C8-44C9-B0B2-E3C4909A3B85}">
      <dgm:prSet/>
      <dgm:spPr/>
      <dgm:t>
        <a:bodyPr/>
        <a:lstStyle/>
        <a:p>
          <a:r>
            <a:rPr lang="en-US" dirty="0"/>
            <a:t>Self-advocate when there is a problem</a:t>
          </a:r>
        </a:p>
      </dgm:t>
    </dgm:pt>
    <dgm:pt modelId="{253D6B05-F9F9-41B7-9AF6-25F17BF11C5C}" type="parTrans" cxnId="{DE18181C-2FEC-4B71-B803-E31985549C0C}">
      <dgm:prSet/>
      <dgm:spPr/>
      <dgm:t>
        <a:bodyPr/>
        <a:lstStyle/>
        <a:p>
          <a:endParaRPr lang="en-US"/>
        </a:p>
      </dgm:t>
    </dgm:pt>
    <dgm:pt modelId="{7CC1FE4A-3916-4504-86F2-0FB50D731773}" type="sibTrans" cxnId="{DE18181C-2FEC-4B71-B803-E31985549C0C}">
      <dgm:prSet/>
      <dgm:spPr/>
      <dgm:t>
        <a:bodyPr/>
        <a:lstStyle/>
        <a:p>
          <a:endParaRPr lang="en-US"/>
        </a:p>
      </dgm:t>
    </dgm:pt>
    <dgm:pt modelId="{0CE749B4-AC4F-4966-B886-0373421FBEE5}">
      <dgm:prSet/>
      <dgm:spPr/>
      <dgm:t>
        <a:bodyPr/>
        <a:lstStyle/>
        <a:p>
          <a:r>
            <a:rPr lang="en-US" dirty="0"/>
            <a:t>Check your emails</a:t>
          </a:r>
        </a:p>
      </dgm:t>
    </dgm:pt>
    <dgm:pt modelId="{DA45A130-6459-43A9-B62D-78EFBD77F687}" type="parTrans" cxnId="{8CFD9F2C-983B-4F69-9A78-C861F7DCC39A}">
      <dgm:prSet/>
      <dgm:spPr/>
      <dgm:t>
        <a:bodyPr/>
        <a:lstStyle/>
        <a:p>
          <a:endParaRPr lang="en-US"/>
        </a:p>
      </dgm:t>
    </dgm:pt>
    <dgm:pt modelId="{560BF57F-9202-450B-BC1E-F5270087EE4B}" type="sibTrans" cxnId="{8CFD9F2C-983B-4F69-9A78-C861F7DCC39A}">
      <dgm:prSet/>
      <dgm:spPr/>
      <dgm:t>
        <a:bodyPr/>
        <a:lstStyle/>
        <a:p>
          <a:endParaRPr lang="en-US"/>
        </a:p>
      </dgm:t>
    </dgm:pt>
    <dgm:pt modelId="{4F47B309-20B4-41A2-A9A9-13513E9BBC4E}">
      <dgm:prSet/>
      <dgm:spPr/>
      <dgm:t>
        <a:bodyPr/>
        <a:lstStyle/>
        <a:p>
          <a:r>
            <a:rPr lang="en-US" dirty="0"/>
            <a:t>Create "grown-up" email for scholarships and college applications</a:t>
          </a:r>
        </a:p>
      </dgm:t>
    </dgm:pt>
    <dgm:pt modelId="{FADD1195-09AE-492F-80E6-D150E689CA0A}" type="parTrans" cxnId="{F3A66A97-8D3A-4D94-A41B-0A462731B7FF}">
      <dgm:prSet/>
      <dgm:spPr/>
      <dgm:t>
        <a:bodyPr/>
        <a:lstStyle/>
        <a:p>
          <a:endParaRPr lang="en-US"/>
        </a:p>
      </dgm:t>
    </dgm:pt>
    <dgm:pt modelId="{62693BBD-248E-4E75-A48F-44AD9268DAC4}" type="sibTrans" cxnId="{F3A66A97-8D3A-4D94-A41B-0A462731B7FF}">
      <dgm:prSet/>
      <dgm:spPr/>
      <dgm:t>
        <a:bodyPr/>
        <a:lstStyle/>
        <a:p>
          <a:endParaRPr lang="en-US"/>
        </a:p>
      </dgm:t>
    </dgm:pt>
    <dgm:pt modelId="{072B75BC-6117-444C-AEF3-A41F92757888}">
      <dgm:prSet/>
      <dgm:spPr/>
      <dgm:t>
        <a:bodyPr/>
        <a:lstStyle/>
        <a:p>
          <a:r>
            <a:rPr lang="en-US" dirty="0"/>
            <a:t>Monitor deadlines yourself</a:t>
          </a:r>
        </a:p>
      </dgm:t>
    </dgm:pt>
    <dgm:pt modelId="{3ADFB20E-4B73-4840-AEFF-63C199B10804}" type="parTrans" cxnId="{D1513436-F5E7-4E71-90B0-E47577D862D9}">
      <dgm:prSet/>
      <dgm:spPr/>
      <dgm:t>
        <a:bodyPr/>
        <a:lstStyle/>
        <a:p>
          <a:endParaRPr lang="en-US"/>
        </a:p>
      </dgm:t>
    </dgm:pt>
    <dgm:pt modelId="{52B16931-D748-4D58-8E42-8EB59B8A0997}" type="sibTrans" cxnId="{D1513436-F5E7-4E71-90B0-E47577D862D9}">
      <dgm:prSet/>
      <dgm:spPr/>
      <dgm:t>
        <a:bodyPr/>
        <a:lstStyle/>
        <a:p>
          <a:endParaRPr lang="en-US"/>
        </a:p>
      </dgm:t>
    </dgm:pt>
    <dgm:pt modelId="{53E3277B-6141-4C1E-A0B0-02F625E6EA2F}" type="pres">
      <dgm:prSet presAssocID="{15DAE87B-3456-46C4-BB8F-788D0A9E78B3}" presName="outerComposite" presStyleCnt="0">
        <dgm:presLayoutVars>
          <dgm:chMax val="5"/>
          <dgm:dir/>
          <dgm:resizeHandles val="exact"/>
        </dgm:presLayoutVars>
      </dgm:prSet>
      <dgm:spPr/>
    </dgm:pt>
    <dgm:pt modelId="{FF93C478-BAEA-4452-86BA-FACFF79CD372}" type="pres">
      <dgm:prSet presAssocID="{15DAE87B-3456-46C4-BB8F-788D0A9E78B3}" presName="dummyMaxCanvas" presStyleCnt="0">
        <dgm:presLayoutVars/>
      </dgm:prSet>
      <dgm:spPr/>
    </dgm:pt>
    <dgm:pt modelId="{77A7667D-C8E0-450A-AB5B-400EAF9F1359}" type="pres">
      <dgm:prSet presAssocID="{15DAE87B-3456-46C4-BB8F-788D0A9E78B3}" presName="FiveNodes_1" presStyleLbl="node1" presStyleIdx="0" presStyleCnt="5">
        <dgm:presLayoutVars>
          <dgm:bulletEnabled val="1"/>
        </dgm:presLayoutVars>
      </dgm:prSet>
      <dgm:spPr/>
    </dgm:pt>
    <dgm:pt modelId="{88F4A818-C470-4DDC-A9BD-072E3810EF5A}" type="pres">
      <dgm:prSet presAssocID="{15DAE87B-3456-46C4-BB8F-788D0A9E78B3}" presName="FiveNodes_2" presStyleLbl="node1" presStyleIdx="1" presStyleCnt="5">
        <dgm:presLayoutVars>
          <dgm:bulletEnabled val="1"/>
        </dgm:presLayoutVars>
      </dgm:prSet>
      <dgm:spPr/>
    </dgm:pt>
    <dgm:pt modelId="{727265CB-3B1F-439D-BC87-07A07CD68DC0}" type="pres">
      <dgm:prSet presAssocID="{15DAE87B-3456-46C4-BB8F-788D0A9E78B3}" presName="FiveNodes_3" presStyleLbl="node1" presStyleIdx="2" presStyleCnt="5">
        <dgm:presLayoutVars>
          <dgm:bulletEnabled val="1"/>
        </dgm:presLayoutVars>
      </dgm:prSet>
      <dgm:spPr/>
    </dgm:pt>
    <dgm:pt modelId="{557423B0-3617-4FCD-BCB5-A5E5CCD3EE8F}" type="pres">
      <dgm:prSet presAssocID="{15DAE87B-3456-46C4-BB8F-788D0A9E78B3}" presName="FiveNodes_4" presStyleLbl="node1" presStyleIdx="3" presStyleCnt="5">
        <dgm:presLayoutVars>
          <dgm:bulletEnabled val="1"/>
        </dgm:presLayoutVars>
      </dgm:prSet>
      <dgm:spPr/>
    </dgm:pt>
    <dgm:pt modelId="{5CF534CF-7E66-4122-A792-B951AA9114BF}" type="pres">
      <dgm:prSet presAssocID="{15DAE87B-3456-46C4-BB8F-788D0A9E78B3}" presName="FiveNodes_5" presStyleLbl="node1" presStyleIdx="4" presStyleCnt="5">
        <dgm:presLayoutVars>
          <dgm:bulletEnabled val="1"/>
        </dgm:presLayoutVars>
      </dgm:prSet>
      <dgm:spPr/>
    </dgm:pt>
    <dgm:pt modelId="{4A350584-DE0F-45C6-920C-003BE9917818}" type="pres">
      <dgm:prSet presAssocID="{15DAE87B-3456-46C4-BB8F-788D0A9E78B3}" presName="FiveConn_1-2" presStyleLbl="fgAccFollowNode1" presStyleIdx="0" presStyleCnt="4">
        <dgm:presLayoutVars>
          <dgm:bulletEnabled val="1"/>
        </dgm:presLayoutVars>
      </dgm:prSet>
      <dgm:spPr/>
    </dgm:pt>
    <dgm:pt modelId="{42AE6C9F-306C-4412-ADCF-2C97D0DF2EBB}" type="pres">
      <dgm:prSet presAssocID="{15DAE87B-3456-46C4-BB8F-788D0A9E78B3}" presName="FiveConn_2-3" presStyleLbl="fgAccFollowNode1" presStyleIdx="1" presStyleCnt="4">
        <dgm:presLayoutVars>
          <dgm:bulletEnabled val="1"/>
        </dgm:presLayoutVars>
      </dgm:prSet>
      <dgm:spPr/>
    </dgm:pt>
    <dgm:pt modelId="{2ABE177C-4F64-4146-AC2D-3554C4BD06C8}" type="pres">
      <dgm:prSet presAssocID="{15DAE87B-3456-46C4-BB8F-788D0A9E78B3}" presName="FiveConn_3-4" presStyleLbl="fgAccFollowNode1" presStyleIdx="2" presStyleCnt="4">
        <dgm:presLayoutVars>
          <dgm:bulletEnabled val="1"/>
        </dgm:presLayoutVars>
      </dgm:prSet>
      <dgm:spPr/>
    </dgm:pt>
    <dgm:pt modelId="{055AED44-1F29-4E86-A92C-B70DB80B520B}" type="pres">
      <dgm:prSet presAssocID="{15DAE87B-3456-46C4-BB8F-788D0A9E78B3}" presName="FiveConn_4-5" presStyleLbl="fgAccFollowNode1" presStyleIdx="3" presStyleCnt="4">
        <dgm:presLayoutVars>
          <dgm:bulletEnabled val="1"/>
        </dgm:presLayoutVars>
      </dgm:prSet>
      <dgm:spPr/>
    </dgm:pt>
    <dgm:pt modelId="{CD70030B-3ED4-47B0-9213-5042055CB32A}" type="pres">
      <dgm:prSet presAssocID="{15DAE87B-3456-46C4-BB8F-788D0A9E78B3}" presName="FiveNodes_1_text" presStyleLbl="node1" presStyleIdx="4" presStyleCnt="5">
        <dgm:presLayoutVars>
          <dgm:bulletEnabled val="1"/>
        </dgm:presLayoutVars>
      </dgm:prSet>
      <dgm:spPr/>
    </dgm:pt>
    <dgm:pt modelId="{1505602F-54B5-4696-9312-990C0CD1EAA5}" type="pres">
      <dgm:prSet presAssocID="{15DAE87B-3456-46C4-BB8F-788D0A9E78B3}" presName="FiveNodes_2_text" presStyleLbl="node1" presStyleIdx="4" presStyleCnt="5">
        <dgm:presLayoutVars>
          <dgm:bulletEnabled val="1"/>
        </dgm:presLayoutVars>
      </dgm:prSet>
      <dgm:spPr/>
    </dgm:pt>
    <dgm:pt modelId="{59FE6ED8-FFF4-40A4-8676-56DFAF23D8D3}" type="pres">
      <dgm:prSet presAssocID="{15DAE87B-3456-46C4-BB8F-788D0A9E78B3}" presName="FiveNodes_3_text" presStyleLbl="node1" presStyleIdx="4" presStyleCnt="5">
        <dgm:presLayoutVars>
          <dgm:bulletEnabled val="1"/>
        </dgm:presLayoutVars>
      </dgm:prSet>
      <dgm:spPr/>
    </dgm:pt>
    <dgm:pt modelId="{141B65AD-C611-4B1B-8AB5-62C4D8456128}" type="pres">
      <dgm:prSet presAssocID="{15DAE87B-3456-46C4-BB8F-788D0A9E78B3}" presName="FiveNodes_4_text" presStyleLbl="node1" presStyleIdx="4" presStyleCnt="5">
        <dgm:presLayoutVars>
          <dgm:bulletEnabled val="1"/>
        </dgm:presLayoutVars>
      </dgm:prSet>
      <dgm:spPr/>
    </dgm:pt>
    <dgm:pt modelId="{D7734535-D86B-4386-BB15-C369C1593FB4}" type="pres">
      <dgm:prSet presAssocID="{15DAE87B-3456-46C4-BB8F-788D0A9E78B3}" presName="FiveNodes_5_text" presStyleLbl="node1" presStyleIdx="4" presStyleCnt="5">
        <dgm:presLayoutVars>
          <dgm:bulletEnabled val="1"/>
        </dgm:presLayoutVars>
      </dgm:prSet>
      <dgm:spPr/>
    </dgm:pt>
  </dgm:ptLst>
  <dgm:cxnLst>
    <dgm:cxn modelId="{DE18181C-2FEC-4B71-B803-E31985549C0C}" srcId="{15DAE87B-3456-46C4-BB8F-788D0A9E78B3}" destId="{523E2022-88C8-44C9-B0B2-E3C4909A3B85}" srcOrd="1" destOrd="0" parTransId="{253D6B05-F9F9-41B7-9AF6-25F17BF11C5C}" sibTransId="{7CC1FE4A-3916-4504-86F2-0FB50D731773}"/>
    <dgm:cxn modelId="{C4EC8E1C-ED2E-4ABB-B4F4-D235BE799C9D}" srcId="{15DAE87B-3456-46C4-BB8F-788D0A9E78B3}" destId="{B4F9E92B-021E-4DBB-8B98-9AA10F6B1070}" srcOrd="0" destOrd="0" parTransId="{BAC68585-6432-4EE2-B6C4-23573BCAA36B}" sibTransId="{E4ECFD8A-1DAE-417C-BBCD-82F1AC20800F}"/>
    <dgm:cxn modelId="{29155422-57BD-4B3B-9801-AA987F6971BE}" type="presOf" srcId="{E4ECFD8A-1DAE-417C-BBCD-82F1AC20800F}" destId="{4A350584-DE0F-45C6-920C-003BE9917818}" srcOrd="0" destOrd="0" presId="urn:microsoft.com/office/officeart/2005/8/layout/vProcess5"/>
    <dgm:cxn modelId="{7AB69A22-1816-4D47-8CE9-125B17850702}" type="presOf" srcId="{0CE749B4-AC4F-4966-B886-0373421FBEE5}" destId="{727265CB-3B1F-439D-BC87-07A07CD68DC0}" srcOrd="0" destOrd="0" presId="urn:microsoft.com/office/officeart/2005/8/layout/vProcess5"/>
    <dgm:cxn modelId="{8CFD9F2C-983B-4F69-9A78-C861F7DCC39A}" srcId="{15DAE87B-3456-46C4-BB8F-788D0A9E78B3}" destId="{0CE749B4-AC4F-4966-B886-0373421FBEE5}" srcOrd="2" destOrd="0" parTransId="{DA45A130-6459-43A9-B62D-78EFBD77F687}" sibTransId="{560BF57F-9202-450B-BC1E-F5270087EE4B}"/>
    <dgm:cxn modelId="{9D44642D-A395-4896-AA35-9D41D4BD1805}" type="presOf" srcId="{7CC1FE4A-3916-4504-86F2-0FB50D731773}" destId="{42AE6C9F-306C-4412-ADCF-2C97D0DF2EBB}" srcOrd="0" destOrd="0" presId="urn:microsoft.com/office/officeart/2005/8/layout/vProcess5"/>
    <dgm:cxn modelId="{2DBDCC32-40B4-4D50-97B6-E94BE4248B88}" type="presOf" srcId="{072B75BC-6117-444C-AEF3-A41F92757888}" destId="{5CF534CF-7E66-4122-A792-B951AA9114BF}" srcOrd="0" destOrd="0" presId="urn:microsoft.com/office/officeart/2005/8/layout/vProcess5"/>
    <dgm:cxn modelId="{D1513436-F5E7-4E71-90B0-E47577D862D9}" srcId="{15DAE87B-3456-46C4-BB8F-788D0A9E78B3}" destId="{072B75BC-6117-444C-AEF3-A41F92757888}" srcOrd="4" destOrd="0" parTransId="{3ADFB20E-4B73-4840-AEFF-63C199B10804}" sibTransId="{52B16931-D748-4D58-8E42-8EB59B8A0997}"/>
    <dgm:cxn modelId="{31432E39-75CA-4753-9403-D451114D0428}" type="presOf" srcId="{523E2022-88C8-44C9-B0B2-E3C4909A3B85}" destId="{1505602F-54B5-4696-9312-990C0CD1EAA5}" srcOrd="1" destOrd="0" presId="urn:microsoft.com/office/officeart/2005/8/layout/vProcess5"/>
    <dgm:cxn modelId="{4A0FCC39-0763-4A6C-89CD-B6FA16F719A8}" type="presOf" srcId="{0CE749B4-AC4F-4966-B886-0373421FBEE5}" destId="{59FE6ED8-FFF4-40A4-8676-56DFAF23D8D3}" srcOrd="1" destOrd="0" presId="urn:microsoft.com/office/officeart/2005/8/layout/vProcess5"/>
    <dgm:cxn modelId="{9A77CE64-B624-49D2-B29B-C29A605D572A}" type="presOf" srcId="{15DAE87B-3456-46C4-BB8F-788D0A9E78B3}" destId="{53E3277B-6141-4C1E-A0B0-02F625E6EA2F}" srcOrd="0" destOrd="0" presId="urn:microsoft.com/office/officeart/2005/8/layout/vProcess5"/>
    <dgm:cxn modelId="{47C4DD45-720D-44CE-BB29-449DED3431D2}" type="presOf" srcId="{62693BBD-248E-4E75-A48F-44AD9268DAC4}" destId="{055AED44-1F29-4E86-A92C-B70DB80B520B}" srcOrd="0" destOrd="0" presId="urn:microsoft.com/office/officeart/2005/8/layout/vProcess5"/>
    <dgm:cxn modelId="{B7E0CD4E-E9E3-412F-8BD8-E4225D1C5A7F}" type="presOf" srcId="{B4F9E92B-021E-4DBB-8B98-9AA10F6B1070}" destId="{CD70030B-3ED4-47B0-9213-5042055CB32A}" srcOrd="1" destOrd="0" presId="urn:microsoft.com/office/officeart/2005/8/layout/vProcess5"/>
    <dgm:cxn modelId="{E6920153-F5F0-48E6-BCA6-FB4913BCA9F9}" type="presOf" srcId="{560BF57F-9202-450B-BC1E-F5270087EE4B}" destId="{2ABE177C-4F64-4146-AC2D-3554C4BD06C8}" srcOrd="0" destOrd="0" presId="urn:microsoft.com/office/officeart/2005/8/layout/vProcess5"/>
    <dgm:cxn modelId="{8951875A-F393-428A-866F-EF4BF150CD7D}" type="presOf" srcId="{072B75BC-6117-444C-AEF3-A41F92757888}" destId="{D7734535-D86B-4386-BB15-C369C1593FB4}" srcOrd="1" destOrd="0" presId="urn:microsoft.com/office/officeart/2005/8/layout/vProcess5"/>
    <dgm:cxn modelId="{906AE77D-A73B-45C4-A2C8-3E19DDA03D43}" type="presOf" srcId="{B4F9E92B-021E-4DBB-8B98-9AA10F6B1070}" destId="{77A7667D-C8E0-450A-AB5B-400EAF9F1359}" srcOrd="0" destOrd="0" presId="urn:microsoft.com/office/officeart/2005/8/layout/vProcess5"/>
    <dgm:cxn modelId="{AE625D91-7F61-4FFB-AD60-478F646C7083}" type="presOf" srcId="{523E2022-88C8-44C9-B0B2-E3C4909A3B85}" destId="{88F4A818-C470-4DDC-A9BD-072E3810EF5A}" srcOrd="0" destOrd="0" presId="urn:microsoft.com/office/officeart/2005/8/layout/vProcess5"/>
    <dgm:cxn modelId="{F3A66A97-8D3A-4D94-A41B-0A462731B7FF}" srcId="{15DAE87B-3456-46C4-BB8F-788D0A9E78B3}" destId="{4F47B309-20B4-41A2-A9A9-13513E9BBC4E}" srcOrd="3" destOrd="0" parTransId="{FADD1195-09AE-492F-80E6-D150E689CA0A}" sibTransId="{62693BBD-248E-4E75-A48F-44AD9268DAC4}"/>
    <dgm:cxn modelId="{1E72FCEA-47E1-410C-AF0F-FD1A8B8194D1}" type="presOf" srcId="{4F47B309-20B4-41A2-A9A9-13513E9BBC4E}" destId="{557423B0-3617-4FCD-BCB5-A5E5CCD3EE8F}" srcOrd="0" destOrd="0" presId="urn:microsoft.com/office/officeart/2005/8/layout/vProcess5"/>
    <dgm:cxn modelId="{A82A31F9-D23D-4636-B0AD-600794F9C98A}" type="presOf" srcId="{4F47B309-20B4-41A2-A9A9-13513E9BBC4E}" destId="{141B65AD-C611-4B1B-8AB5-62C4D8456128}" srcOrd="1" destOrd="0" presId="urn:microsoft.com/office/officeart/2005/8/layout/vProcess5"/>
    <dgm:cxn modelId="{F759932D-81F3-4F86-9D0E-273393BFB358}" type="presParOf" srcId="{53E3277B-6141-4C1E-A0B0-02F625E6EA2F}" destId="{FF93C478-BAEA-4452-86BA-FACFF79CD372}" srcOrd="0" destOrd="0" presId="urn:microsoft.com/office/officeart/2005/8/layout/vProcess5"/>
    <dgm:cxn modelId="{45DE9B26-DD08-4E82-BB5D-538BA0351F5E}" type="presParOf" srcId="{53E3277B-6141-4C1E-A0B0-02F625E6EA2F}" destId="{77A7667D-C8E0-450A-AB5B-400EAF9F1359}" srcOrd="1" destOrd="0" presId="urn:microsoft.com/office/officeart/2005/8/layout/vProcess5"/>
    <dgm:cxn modelId="{50540BCA-E625-451A-8C2D-32FE6872ECA4}" type="presParOf" srcId="{53E3277B-6141-4C1E-A0B0-02F625E6EA2F}" destId="{88F4A818-C470-4DDC-A9BD-072E3810EF5A}" srcOrd="2" destOrd="0" presId="urn:microsoft.com/office/officeart/2005/8/layout/vProcess5"/>
    <dgm:cxn modelId="{655C728D-864D-4ACE-905B-38967101730B}" type="presParOf" srcId="{53E3277B-6141-4C1E-A0B0-02F625E6EA2F}" destId="{727265CB-3B1F-439D-BC87-07A07CD68DC0}" srcOrd="3" destOrd="0" presId="urn:microsoft.com/office/officeart/2005/8/layout/vProcess5"/>
    <dgm:cxn modelId="{95BED2F3-5422-4844-ACB6-0F16BCE63BB6}" type="presParOf" srcId="{53E3277B-6141-4C1E-A0B0-02F625E6EA2F}" destId="{557423B0-3617-4FCD-BCB5-A5E5CCD3EE8F}" srcOrd="4" destOrd="0" presId="urn:microsoft.com/office/officeart/2005/8/layout/vProcess5"/>
    <dgm:cxn modelId="{DC3DD574-9DE5-4B6B-B56E-0921EDC92579}" type="presParOf" srcId="{53E3277B-6141-4C1E-A0B0-02F625E6EA2F}" destId="{5CF534CF-7E66-4122-A792-B951AA9114BF}" srcOrd="5" destOrd="0" presId="urn:microsoft.com/office/officeart/2005/8/layout/vProcess5"/>
    <dgm:cxn modelId="{022A783F-FF38-4984-B444-7FF9902EABE4}" type="presParOf" srcId="{53E3277B-6141-4C1E-A0B0-02F625E6EA2F}" destId="{4A350584-DE0F-45C6-920C-003BE9917818}" srcOrd="6" destOrd="0" presId="urn:microsoft.com/office/officeart/2005/8/layout/vProcess5"/>
    <dgm:cxn modelId="{9BF2484E-0914-4EC8-978E-1661B6019A21}" type="presParOf" srcId="{53E3277B-6141-4C1E-A0B0-02F625E6EA2F}" destId="{42AE6C9F-306C-4412-ADCF-2C97D0DF2EBB}" srcOrd="7" destOrd="0" presId="urn:microsoft.com/office/officeart/2005/8/layout/vProcess5"/>
    <dgm:cxn modelId="{E292A3FC-5359-4609-A1D2-013F62A3A097}" type="presParOf" srcId="{53E3277B-6141-4C1E-A0B0-02F625E6EA2F}" destId="{2ABE177C-4F64-4146-AC2D-3554C4BD06C8}" srcOrd="8" destOrd="0" presId="urn:microsoft.com/office/officeart/2005/8/layout/vProcess5"/>
    <dgm:cxn modelId="{7B9F1CAA-DBCA-4351-A2A0-DB295E960FEB}" type="presParOf" srcId="{53E3277B-6141-4C1E-A0B0-02F625E6EA2F}" destId="{055AED44-1F29-4E86-A92C-B70DB80B520B}" srcOrd="9" destOrd="0" presId="urn:microsoft.com/office/officeart/2005/8/layout/vProcess5"/>
    <dgm:cxn modelId="{B1849BDB-EEAA-428C-8F0E-7B8C0047A9CD}" type="presParOf" srcId="{53E3277B-6141-4C1E-A0B0-02F625E6EA2F}" destId="{CD70030B-3ED4-47B0-9213-5042055CB32A}" srcOrd="10" destOrd="0" presId="urn:microsoft.com/office/officeart/2005/8/layout/vProcess5"/>
    <dgm:cxn modelId="{FCD366E5-7CFD-463F-9CA3-8FDC8D7B3552}" type="presParOf" srcId="{53E3277B-6141-4C1E-A0B0-02F625E6EA2F}" destId="{1505602F-54B5-4696-9312-990C0CD1EAA5}" srcOrd="11" destOrd="0" presId="urn:microsoft.com/office/officeart/2005/8/layout/vProcess5"/>
    <dgm:cxn modelId="{0559793E-0B31-47A2-81A4-DE085EEC9978}" type="presParOf" srcId="{53E3277B-6141-4C1E-A0B0-02F625E6EA2F}" destId="{59FE6ED8-FFF4-40A4-8676-56DFAF23D8D3}" srcOrd="12" destOrd="0" presId="urn:microsoft.com/office/officeart/2005/8/layout/vProcess5"/>
    <dgm:cxn modelId="{F95D0A4A-B9DA-4F36-BEC2-51CF005971B7}" type="presParOf" srcId="{53E3277B-6141-4C1E-A0B0-02F625E6EA2F}" destId="{141B65AD-C611-4B1B-8AB5-62C4D8456128}" srcOrd="13" destOrd="0" presId="urn:microsoft.com/office/officeart/2005/8/layout/vProcess5"/>
    <dgm:cxn modelId="{4E14C20E-D7F4-45AA-B918-3A0C16C76ADB}" type="presParOf" srcId="{53E3277B-6141-4C1E-A0B0-02F625E6EA2F}" destId="{D7734535-D86B-4386-BB15-C369C1593FB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101A80-D4AF-4CAC-8643-96B123A1863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30583E1-2861-4A37-BA3E-DD95D7827DFC}">
      <dgm:prSet/>
      <dgm:spPr/>
      <dgm:t>
        <a:bodyPr/>
        <a:lstStyle/>
        <a:p>
          <a:pPr>
            <a:lnSpc>
              <a:spcPct val="100000"/>
            </a:lnSpc>
          </a:pPr>
          <a:r>
            <a:rPr lang="en-US"/>
            <a:t>⦿</a:t>
          </a:r>
          <a:r>
            <a:rPr lang="en-US" b="1"/>
            <a:t>CORE classes:</a:t>
          </a:r>
          <a:endParaRPr lang="en-US"/>
        </a:p>
      </dgm:t>
    </dgm:pt>
    <dgm:pt modelId="{6B9E5B2A-D53F-49C3-AD4D-072F56AA0133}" type="parTrans" cxnId="{EE8DEB66-FC9D-4B1C-A5CD-AA766FC9F5A4}">
      <dgm:prSet/>
      <dgm:spPr/>
      <dgm:t>
        <a:bodyPr/>
        <a:lstStyle/>
        <a:p>
          <a:endParaRPr lang="en-US"/>
        </a:p>
      </dgm:t>
    </dgm:pt>
    <dgm:pt modelId="{609390AF-A989-463C-85AD-5A893B66E865}" type="sibTrans" cxnId="{EE8DEB66-FC9D-4B1C-A5CD-AA766FC9F5A4}">
      <dgm:prSet/>
      <dgm:spPr/>
      <dgm:t>
        <a:bodyPr/>
        <a:lstStyle/>
        <a:p>
          <a:endParaRPr lang="en-US"/>
        </a:p>
      </dgm:t>
    </dgm:pt>
    <dgm:pt modelId="{AE184021-553B-42FE-9C1F-84FCFA974ACC}">
      <dgm:prSet/>
      <dgm:spPr/>
      <dgm:t>
        <a:bodyPr/>
        <a:lstStyle/>
        <a:p>
          <a:pPr>
            <a:lnSpc>
              <a:spcPct val="100000"/>
            </a:lnSpc>
          </a:pPr>
          <a:r>
            <a:rPr lang="en-US"/>
            <a:t>4 units of English </a:t>
          </a:r>
        </a:p>
      </dgm:t>
    </dgm:pt>
    <dgm:pt modelId="{1D149A2A-33FF-4E8A-93AA-5544F209B2DF}" type="parTrans" cxnId="{1F07D12B-87A3-43FA-A780-A0D1D91FC5FB}">
      <dgm:prSet/>
      <dgm:spPr/>
      <dgm:t>
        <a:bodyPr/>
        <a:lstStyle/>
        <a:p>
          <a:endParaRPr lang="en-US"/>
        </a:p>
      </dgm:t>
    </dgm:pt>
    <dgm:pt modelId="{32C42CBD-3270-426F-BDAD-BA7B84747647}" type="sibTrans" cxnId="{1F07D12B-87A3-43FA-A780-A0D1D91FC5FB}">
      <dgm:prSet/>
      <dgm:spPr/>
      <dgm:t>
        <a:bodyPr/>
        <a:lstStyle/>
        <a:p>
          <a:endParaRPr lang="en-US"/>
        </a:p>
      </dgm:t>
    </dgm:pt>
    <dgm:pt modelId="{CA66880B-0D62-4034-912F-0A4EA5A29996}">
      <dgm:prSet/>
      <dgm:spPr/>
      <dgm:t>
        <a:bodyPr/>
        <a:lstStyle/>
        <a:p>
          <a:pPr>
            <a:lnSpc>
              <a:spcPct val="100000"/>
            </a:lnSpc>
          </a:pPr>
          <a:r>
            <a:rPr lang="en-US"/>
            <a:t>4 units of mathematics (must include Algebra 1, Geometry, and Algebra 2; math must be taken every year) </a:t>
          </a:r>
        </a:p>
      </dgm:t>
    </dgm:pt>
    <dgm:pt modelId="{37CF0C9D-38C6-4EAC-A856-602CC935A8FA}" type="parTrans" cxnId="{6C766BF6-B8C6-41AD-91B7-8F735EDB8683}">
      <dgm:prSet/>
      <dgm:spPr/>
      <dgm:t>
        <a:bodyPr/>
        <a:lstStyle/>
        <a:p>
          <a:endParaRPr lang="en-US"/>
        </a:p>
      </dgm:t>
    </dgm:pt>
    <dgm:pt modelId="{1BEF734F-000E-48E7-80E6-3B0816A91CBC}" type="sibTrans" cxnId="{6C766BF6-B8C6-41AD-91B7-8F735EDB8683}">
      <dgm:prSet/>
      <dgm:spPr/>
      <dgm:t>
        <a:bodyPr/>
        <a:lstStyle/>
        <a:p>
          <a:endParaRPr lang="en-US"/>
        </a:p>
      </dgm:t>
    </dgm:pt>
    <dgm:pt modelId="{F834BE6D-D41D-4D4C-9CE1-C1DE0FCB47DE}">
      <dgm:prSet/>
      <dgm:spPr/>
      <dgm:t>
        <a:bodyPr/>
        <a:lstStyle/>
        <a:p>
          <a:pPr>
            <a:lnSpc>
              <a:spcPct val="100000"/>
            </a:lnSpc>
          </a:pPr>
          <a:r>
            <a:rPr lang="en-US"/>
            <a:t>3 units of social science (must include World History, U.S. History and American Government/Economics)</a:t>
          </a:r>
        </a:p>
      </dgm:t>
    </dgm:pt>
    <dgm:pt modelId="{C546D72D-F3C9-41F1-88F4-FDA3722AC321}" type="parTrans" cxnId="{2FA85E16-EE8B-4A4C-98DB-F03E0C3B8601}">
      <dgm:prSet/>
      <dgm:spPr/>
      <dgm:t>
        <a:bodyPr/>
        <a:lstStyle/>
        <a:p>
          <a:endParaRPr lang="en-US"/>
        </a:p>
      </dgm:t>
    </dgm:pt>
    <dgm:pt modelId="{12B9FCF1-889F-4F2A-9777-DBB1B3749BFF}" type="sibTrans" cxnId="{2FA85E16-EE8B-4A4C-98DB-F03E0C3B8601}">
      <dgm:prSet/>
      <dgm:spPr/>
      <dgm:t>
        <a:bodyPr/>
        <a:lstStyle/>
        <a:p>
          <a:endParaRPr lang="en-US"/>
        </a:p>
      </dgm:t>
    </dgm:pt>
    <dgm:pt modelId="{DAB5F47D-4058-48CD-B7F3-B38E15D88546}">
      <dgm:prSet/>
      <dgm:spPr/>
      <dgm:t>
        <a:bodyPr/>
        <a:lstStyle/>
        <a:p>
          <a:pPr>
            <a:lnSpc>
              <a:spcPct val="100000"/>
            </a:lnSpc>
          </a:pPr>
          <a:r>
            <a:rPr lang="en-US"/>
            <a:t>3 units of science (must include Biology, Chemistry, and one additional lab science)</a:t>
          </a:r>
        </a:p>
      </dgm:t>
    </dgm:pt>
    <dgm:pt modelId="{80557F9B-E7B6-405B-99C0-F95562381626}" type="parTrans" cxnId="{7D754A00-A127-4719-89B2-AFE8960949BA}">
      <dgm:prSet/>
      <dgm:spPr/>
      <dgm:t>
        <a:bodyPr/>
        <a:lstStyle/>
        <a:p>
          <a:endParaRPr lang="en-US"/>
        </a:p>
      </dgm:t>
    </dgm:pt>
    <dgm:pt modelId="{F6FC52EE-090C-489A-A157-34B537F0370B}" type="sibTrans" cxnId="{7D754A00-A127-4719-89B2-AFE8960949BA}">
      <dgm:prSet/>
      <dgm:spPr/>
      <dgm:t>
        <a:bodyPr/>
        <a:lstStyle/>
        <a:p>
          <a:endParaRPr lang="en-US"/>
        </a:p>
      </dgm:t>
    </dgm:pt>
    <dgm:pt modelId="{5DF0012B-7EFA-4604-82A2-70BEB437451F}">
      <dgm:prSet/>
      <dgm:spPr/>
      <dgm:t>
        <a:bodyPr/>
        <a:lstStyle/>
        <a:p>
          <a:pPr>
            <a:lnSpc>
              <a:spcPct val="100000"/>
            </a:lnSpc>
          </a:pPr>
          <a:r>
            <a:rPr lang="en-US"/>
            <a:t>Lifetime Wellness</a:t>
          </a:r>
        </a:p>
      </dgm:t>
    </dgm:pt>
    <dgm:pt modelId="{B5597877-A42B-4C24-BF9B-154D1F0D8FAD}" type="parTrans" cxnId="{8E0A7216-E3AA-45E7-805F-85AD58662EDE}">
      <dgm:prSet/>
      <dgm:spPr/>
      <dgm:t>
        <a:bodyPr/>
        <a:lstStyle/>
        <a:p>
          <a:endParaRPr lang="en-US"/>
        </a:p>
      </dgm:t>
    </dgm:pt>
    <dgm:pt modelId="{AF9B7EC1-51A4-43E9-9444-14E20B2906F7}" type="sibTrans" cxnId="{8E0A7216-E3AA-45E7-805F-85AD58662EDE}">
      <dgm:prSet/>
      <dgm:spPr/>
      <dgm:t>
        <a:bodyPr/>
        <a:lstStyle/>
        <a:p>
          <a:endParaRPr lang="en-US"/>
        </a:p>
      </dgm:t>
    </dgm:pt>
    <dgm:pt modelId="{14C4AB60-454E-4FE2-868E-4207A5533095}">
      <dgm:prSet/>
      <dgm:spPr/>
      <dgm:t>
        <a:bodyPr/>
        <a:lstStyle/>
        <a:p>
          <a:pPr>
            <a:lnSpc>
              <a:spcPct val="100000"/>
            </a:lnSpc>
          </a:pPr>
          <a:r>
            <a:rPr lang="en-US"/>
            <a:t>3 units in Focus Area</a:t>
          </a:r>
        </a:p>
      </dgm:t>
    </dgm:pt>
    <dgm:pt modelId="{06116A10-ED5D-4091-A233-C930CEA78874}" type="parTrans" cxnId="{E7A7CE30-0DD0-40A0-80C9-94BCA3C03152}">
      <dgm:prSet/>
      <dgm:spPr/>
      <dgm:t>
        <a:bodyPr/>
        <a:lstStyle/>
        <a:p>
          <a:endParaRPr lang="en-US"/>
        </a:p>
      </dgm:t>
    </dgm:pt>
    <dgm:pt modelId="{2658FDFB-6984-4E57-A8A3-9AA50C3F1860}" type="sibTrans" cxnId="{E7A7CE30-0DD0-40A0-80C9-94BCA3C03152}">
      <dgm:prSet/>
      <dgm:spPr/>
      <dgm:t>
        <a:bodyPr/>
        <a:lstStyle/>
        <a:p>
          <a:endParaRPr lang="en-US"/>
        </a:p>
      </dgm:t>
    </dgm:pt>
    <dgm:pt modelId="{9B629DDB-E7FE-4FED-8265-D84C30A76CCB}" type="pres">
      <dgm:prSet presAssocID="{D8101A80-D4AF-4CAC-8643-96B123A1863A}" presName="root" presStyleCnt="0">
        <dgm:presLayoutVars>
          <dgm:dir/>
          <dgm:resizeHandles val="exact"/>
        </dgm:presLayoutVars>
      </dgm:prSet>
      <dgm:spPr/>
    </dgm:pt>
    <dgm:pt modelId="{4387594D-9005-4D99-85D2-A05F0ACDC747}" type="pres">
      <dgm:prSet presAssocID="{830583E1-2861-4A37-BA3E-DD95D7827DFC}" presName="compNode" presStyleCnt="0"/>
      <dgm:spPr/>
    </dgm:pt>
    <dgm:pt modelId="{C193B57C-1AAB-4E9A-A24B-08529C971888}" type="pres">
      <dgm:prSet presAssocID="{830583E1-2861-4A37-BA3E-DD95D7827DFC}" presName="bgRect" presStyleLbl="bgShp" presStyleIdx="0" presStyleCnt="7"/>
      <dgm:spPr/>
    </dgm:pt>
    <dgm:pt modelId="{03F977F0-E572-4C90-B9ED-306B0D74F14D}" type="pres">
      <dgm:prSet presAssocID="{830583E1-2861-4A37-BA3E-DD95D7827DFC}"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8A61F739-DD91-4797-BF82-C5F98F7C43BB}" type="pres">
      <dgm:prSet presAssocID="{830583E1-2861-4A37-BA3E-DD95D7827DFC}" presName="spaceRect" presStyleCnt="0"/>
      <dgm:spPr/>
    </dgm:pt>
    <dgm:pt modelId="{77B66362-B104-4DAA-8E66-90F866BC1BF1}" type="pres">
      <dgm:prSet presAssocID="{830583E1-2861-4A37-BA3E-DD95D7827DFC}" presName="parTx" presStyleLbl="revTx" presStyleIdx="0" presStyleCnt="7">
        <dgm:presLayoutVars>
          <dgm:chMax val="0"/>
          <dgm:chPref val="0"/>
        </dgm:presLayoutVars>
      </dgm:prSet>
      <dgm:spPr/>
    </dgm:pt>
    <dgm:pt modelId="{8A34351D-24B4-40BD-BF8A-6836D5252784}" type="pres">
      <dgm:prSet presAssocID="{609390AF-A989-463C-85AD-5A893B66E865}" presName="sibTrans" presStyleCnt="0"/>
      <dgm:spPr/>
    </dgm:pt>
    <dgm:pt modelId="{C44580D6-5513-4A91-813B-C87CA44649FE}" type="pres">
      <dgm:prSet presAssocID="{AE184021-553B-42FE-9C1F-84FCFA974ACC}" presName="compNode" presStyleCnt="0"/>
      <dgm:spPr/>
    </dgm:pt>
    <dgm:pt modelId="{F702129D-0DF3-447A-B5F2-C182798F128A}" type="pres">
      <dgm:prSet presAssocID="{AE184021-553B-42FE-9C1F-84FCFA974ACC}" presName="bgRect" presStyleLbl="bgShp" presStyleIdx="1" presStyleCnt="7"/>
      <dgm:spPr/>
    </dgm:pt>
    <dgm:pt modelId="{0EBD1204-5DBB-4C72-AB79-29320E1363A8}" type="pres">
      <dgm:prSet presAssocID="{AE184021-553B-42FE-9C1F-84FCFA974ACC}"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1CA86EB1-984F-44E2-BA51-DA12966A20F9}" type="pres">
      <dgm:prSet presAssocID="{AE184021-553B-42FE-9C1F-84FCFA974ACC}" presName="spaceRect" presStyleCnt="0"/>
      <dgm:spPr/>
    </dgm:pt>
    <dgm:pt modelId="{C1969771-2EEB-4D72-AA01-5A9BD06D65F7}" type="pres">
      <dgm:prSet presAssocID="{AE184021-553B-42FE-9C1F-84FCFA974ACC}" presName="parTx" presStyleLbl="revTx" presStyleIdx="1" presStyleCnt="7">
        <dgm:presLayoutVars>
          <dgm:chMax val="0"/>
          <dgm:chPref val="0"/>
        </dgm:presLayoutVars>
      </dgm:prSet>
      <dgm:spPr/>
    </dgm:pt>
    <dgm:pt modelId="{D6D18203-023F-4352-8770-8047029901A6}" type="pres">
      <dgm:prSet presAssocID="{32C42CBD-3270-426F-BDAD-BA7B84747647}" presName="sibTrans" presStyleCnt="0"/>
      <dgm:spPr/>
    </dgm:pt>
    <dgm:pt modelId="{D8841CC5-3066-4354-9A42-EAD1351DEEEF}" type="pres">
      <dgm:prSet presAssocID="{CA66880B-0D62-4034-912F-0A4EA5A29996}" presName="compNode" presStyleCnt="0"/>
      <dgm:spPr/>
    </dgm:pt>
    <dgm:pt modelId="{3545340B-8CDC-4C64-B282-EF7ABB9A2082}" type="pres">
      <dgm:prSet presAssocID="{CA66880B-0D62-4034-912F-0A4EA5A29996}" presName="bgRect" presStyleLbl="bgShp" presStyleIdx="2" presStyleCnt="7"/>
      <dgm:spPr/>
    </dgm:pt>
    <dgm:pt modelId="{373E8759-25F8-414F-B086-99C5E325FF88}" type="pres">
      <dgm:prSet presAssocID="{CA66880B-0D62-4034-912F-0A4EA5A29996}"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thematics"/>
        </a:ext>
      </dgm:extLst>
    </dgm:pt>
    <dgm:pt modelId="{E57A4DE0-8026-432F-9112-05230F335AD5}" type="pres">
      <dgm:prSet presAssocID="{CA66880B-0D62-4034-912F-0A4EA5A29996}" presName="spaceRect" presStyleCnt="0"/>
      <dgm:spPr/>
    </dgm:pt>
    <dgm:pt modelId="{AA0D10E7-29AF-4E97-864B-60241A09DF02}" type="pres">
      <dgm:prSet presAssocID="{CA66880B-0D62-4034-912F-0A4EA5A29996}" presName="parTx" presStyleLbl="revTx" presStyleIdx="2" presStyleCnt="7">
        <dgm:presLayoutVars>
          <dgm:chMax val="0"/>
          <dgm:chPref val="0"/>
        </dgm:presLayoutVars>
      </dgm:prSet>
      <dgm:spPr/>
    </dgm:pt>
    <dgm:pt modelId="{ABEB735E-3E89-471F-B95D-632D7308F3B3}" type="pres">
      <dgm:prSet presAssocID="{1BEF734F-000E-48E7-80E6-3B0816A91CBC}" presName="sibTrans" presStyleCnt="0"/>
      <dgm:spPr/>
    </dgm:pt>
    <dgm:pt modelId="{196B505B-3025-46CE-9F81-76D46555665D}" type="pres">
      <dgm:prSet presAssocID="{F834BE6D-D41D-4D4C-9CE1-C1DE0FCB47DE}" presName="compNode" presStyleCnt="0"/>
      <dgm:spPr/>
    </dgm:pt>
    <dgm:pt modelId="{13AA71ED-967D-4A29-8B02-5D323DA510A9}" type="pres">
      <dgm:prSet presAssocID="{F834BE6D-D41D-4D4C-9CE1-C1DE0FCB47DE}" presName="bgRect" presStyleLbl="bgShp" presStyleIdx="3" presStyleCnt="7"/>
      <dgm:spPr/>
    </dgm:pt>
    <dgm:pt modelId="{30123F22-E2E2-4EB1-BE21-AC0D25C25F32}" type="pres">
      <dgm:prSet presAssocID="{F834BE6D-D41D-4D4C-9CE1-C1DE0FCB47DE}"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nk"/>
        </a:ext>
      </dgm:extLst>
    </dgm:pt>
    <dgm:pt modelId="{41571295-0EC2-4D24-BCD3-7364C21F1FE5}" type="pres">
      <dgm:prSet presAssocID="{F834BE6D-D41D-4D4C-9CE1-C1DE0FCB47DE}" presName="spaceRect" presStyleCnt="0"/>
      <dgm:spPr/>
    </dgm:pt>
    <dgm:pt modelId="{1E3136D0-9D31-49C8-ACB6-CF7ACAEA1D0E}" type="pres">
      <dgm:prSet presAssocID="{F834BE6D-D41D-4D4C-9CE1-C1DE0FCB47DE}" presName="parTx" presStyleLbl="revTx" presStyleIdx="3" presStyleCnt="7">
        <dgm:presLayoutVars>
          <dgm:chMax val="0"/>
          <dgm:chPref val="0"/>
        </dgm:presLayoutVars>
      </dgm:prSet>
      <dgm:spPr/>
    </dgm:pt>
    <dgm:pt modelId="{4CAD0BB4-0B17-49B3-A465-A21CBDE48A31}" type="pres">
      <dgm:prSet presAssocID="{12B9FCF1-889F-4F2A-9777-DBB1B3749BFF}" presName="sibTrans" presStyleCnt="0"/>
      <dgm:spPr/>
    </dgm:pt>
    <dgm:pt modelId="{CA811D1B-E1CB-4C12-9135-F8990EC18021}" type="pres">
      <dgm:prSet presAssocID="{DAB5F47D-4058-48CD-B7F3-B38E15D88546}" presName="compNode" presStyleCnt="0"/>
      <dgm:spPr/>
    </dgm:pt>
    <dgm:pt modelId="{D3974606-EF78-4615-A954-52B9A6D2E186}" type="pres">
      <dgm:prSet presAssocID="{DAB5F47D-4058-48CD-B7F3-B38E15D88546}" presName="bgRect" presStyleLbl="bgShp" presStyleIdx="4" presStyleCnt="7"/>
      <dgm:spPr/>
    </dgm:pt>
    <dgm:pt modelId="{3130589B-599F-49D8-A48E-7451256D5FA4}" type="pres">
      <dgm:prSet presAssocID="{DAB5F47D-4058-48CD-B7F3-B38E15D8854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cientist"/>
        </a:ext>
      </dgm:extLst>
    </dgm:pt>
    <dgm:pt modelId="{B77AE367-2BD3-4DAD-98B1-56F91DB74897}" type="pres">
      <dgm:prSet presAssocID="{DAB5F47D-4058-48CD-B7F3-B38E15D88546}" presName="spaceRect" presStyleCnt="0"/>
      <dgm:spPr/>
    </dgm:pt>
    <dgm:pt modelId="{1AF11F6C-724B-4903-B80C-C6E62A3DD986}" type="pres">
      <dgm:prSet presAssocID="{DAB5F47D-4058-48CD-B7F3-B38E15D88546}" presName="parTx" presStyleLbl="revTx" presStyleIdx="4" presStyleCnt="7">
        <dgm:presLayoutVars>
          <dgm:chMax val="0"/>
          <dgm:chPref val="0"/>
        </dgm:presLayoutVars>
      </dgm:prSet>
      <dgm:spPr/>
    </dgm:pt>
    <dgm:pt modelId="{7CBE26E4-376E-4828-A966-DA01ADF6A44E}" type="pres">
      <dgm:prSet presAssocID="{F6FC52EE-090C-489A-A157-34B537F0370B}" presName="sibTrans" presStyleCnt="0"/>
      <dgm:spPr/>
    </dgm:pt>
    <dgm:pt modelId="{D984BFC9-F984-40FA-8B02-9750BCA552AE}" type="pres">
      <dgm:prSet presAssocID="{5DF0012B-7EFA-4604-82A2-70BEB437451F}" presName="compNode" presStyleCnt="0"/>
      <dgm:spPr/>
    </dgm:pt>
    <dgm:pt modelId="{A103E55C-3935-4521-9253-86B8640CD545}" type="pres">
      <dgm:prSet presAssocID="{5DF0012B-7EFA-4604-82A2-70BEB437451F}" presName="bgRect" presStyleLbl="bgShp" presStyleIdx="5" presStyleCnt="7"/>
      <dgm:spPr/>
    </dgm:pt>
    <dgm:pt modelId="{1BDD7FFD-7C5C-456A-92F0-65611E41DF53}" type="pres">
      <dgm:prSet presAssocID="{5DF0012B-7EFA-4604-82A2-70BEB437451F}"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Run"/>
        </a:ext>
      </dgm:extLst>
    </dgm:pt>
    <dgm:pt modelId="{92D197E6-A734-4A3F-8B1E-38B03B1DE6CF}" type="pres">
      <dgm:prSet presAssocID="{5DF0012B-7EFA-4604-82A2-70BEB437451F}" presName="spaceRect" presStyleCnt="0"/>
      <dgm:spPr/>
    </dgm:pt>
    <dgm:pt modelId="{9C03AF4B-8FF3-4C94-93DC-C9C8AED0DEB1}" type="pres">
      <dgm:prSet presAssocID="{5DF0012B-7EFA-4604-82A2-70BEB437451F}" presName="parTx" presStyleLbl="revTx" presStyleIdx="5" presStyleCnt="7">
        <dgm:presLayoutVars>
          <dgm:chMax val="0"/>
          <dgm:chPref val="0"/>
        </dgm:presLayoutVars>
      </dgm:prSet>
      <dgm:spPr/>
    </dgm:pt>
    <dgm:pt modelId="{AB4A4A9E-CD5A-4E3D-A2DB-BA8B4D8A6076}" type="pres">
      <dgm:prSet presAssocID="{AF9B7EC1-51A4-43E9-9444-14E20B2906F7}" presName="sibTrans" presStyleCnt="0"/>
      <dgm:spPr/>
    </dgm:pt>
    <dgm:pt modelId="{84673E21-2CD9-4449-AA39-E7FEC97F99DB}" type="pres">
      <dgm:prSet presAssocID="{14C4AB60-454E-4FE2-868E-4207A5533095}" presName="compNode" presStyleCnt="0"/>
      <dgm:spPr/>
    </dgm:pt>
    <dgm:pt modelId="{AFB9FDE6-DB0E-4130-8949-FD65DC58EB50}" type="pres">
      <dgm:prSet presAssocID="{14C4AB60-454E-4FE2-868E-4207A5533095}" presName="bgRect" presStyleLbl="bgShp" presStyleIdx="6" presStyleCnt="7"/>
      <dgm:spPr/>
    </dgm:pt>
    <dgm:pt modelId="{B9C0F129-9EED-40C6-AB23-8BD448CFA302}" type="pres">
      <dgm:prSet presAssocID="{14C4AB60-454E-4FE2-868E-4207A5533095}"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ullseye"/>
        </a:ext>
      </dgm:extLst>
    </dgm:pt>
    <dgm:pt modelId="{4279D251-8A6F-4BFF-9D9A-46B4EB30F6C3}" type="pres">
      <dgm:prSet presAssocID="{14C4AB60-454E-4FE2-868E-4207A5533095}" presName="spaceRect" presStyleCnt="0"/>
      <dgm:spPr/>
    </dgm:pt>
    <dgm:pt modelId="{4B64790D-5BDD-4803-8939-161F55201541}" type="pres">
      <dgm:prSet presAssocID="{14C4AB60-454E-4FE2-868E-4207A5533095}" presName="parTx" presStyleLbl="revTx" presStyleIdx="6" presStyleCnt="7">
        <dgm:presLayoutVars>
          <dgm:chMax val="0"/>
          <dgm:chPref val="0"/>
        </dgm:presLayoutVars>
      </dgm:prSet>
      <dgm:spPr/>
    </dgm:pt>
  </dgm:ptLst>
  <dgm:cxnLst>
    <dgm:cxn modelId="{7D754A00-A127-4719-89B2-AFE8960949BA}" srcId="{D8101A80-D4AF-4CAC-8643-96B123A1863A}" destId="{DAB5F47D-4058-48CD-B7F3-B38E15D88546}" srcOrd="4" destOrd="0" parTransId="{80557F9B-E7B6-405B-99C0-F95562381626}" sibTransId="{F6FC52EE-090C-489A-A157-34B537F0370B}"/>
    <dgm:cxn modelId="{D93A1207-A329-41FD-952F-F301B45DB378}" type="presOf" srcId="{DAB5F47D-4058-48CD-B7F3-B38E15D88546}" destId="{1AF11F6C-724B-4903-B80C-C6E62A3DD986}" srcOrd="0" destOrd="0" presId="urn:microsoft.com/office/officeart/2018/2/layout/IconVerticalSolidList"/>
    <dgm:cxn modelId="{2FA85E16-EE8B-4A4C-98DB-F03E0C3B8601}" srcId="{D8101A80-D4AF-4CAC-8643-96B123A1863A}" destId="{F834BE6D-D41D-4D4C-9CE1-C1DE0FCB47DE}" srcOrd="3" destOrd="0" parTransId="{C546D72D-F3C9-41F1-88F4-FDA3722AC321}" sibTransId="{12B9FCF1-889F-4F2A-9777-DBB1B3749BFF}"/>
    <dgm:cxn modelId="{8E0A7216-E3AA-45E7-805F-85AD58662EDE}" srcId="{D8101A80-D4AF-4CAC-8643-96B123A1863A}" destId="{5DF0012B-7EFA-4604-82A2-70BEB437451F}" srcOrd="5" destOrd="0" parTransId="{B5597877-A42B-4C24-BF9B-154D1F0D8FAD}" sibTransId="{AF9B7EC1-51A4-43E9-9444-14E20B2906F7}"/>
    <dgm:cxn modelId="{1F07D12B-87A3-43FA-A780-A0D1D91FC5FB}" srcId="{D8101A80-D4AF-4CAC-8643-96B123A1863A}" destId="{AE184021-553B-42FE-9C1F-84FCFA974ACC}" srcOrd="1" destOrd="0" parTransId="{1D149A2A-33FF-4E8A-93AA-5544F209B2DF}" sibTransId="{32C42CBD-3270-426F-BDAD-BA7B84747647}"/>
    <dgm:cxn modelId="{E7A7CE30-0DD0-40A0-80C9-94BCA3C03152}" srcId="{D8101A80-D4AF-4CAC-8643-96B123A1863A}" destId="{14C4AB60-454E-4FE2-868E-4207A5533095}" srcOrd="6" destOrd="0" parTransId="{06116A10-ED5D-4091-A233-C930CEA78874}" sibTransId="{2658FDFB-6984-4E57-A8A3-9AA50C3F1860}"/>
    <dgm:cxn modelId="{64EA1A41-B1D1-4D45-A1A5-3F9095EA3522}" type="presOf" srcId="{830583E1-2861-4A37-BA3E-DD95D7827DFC}" destId="{77B66362-B104-4DAA-8E66-90F866BC1BF1}" srcOrd="0" destOrd="0" presId="urn:microsoft.com/office/officeart/2018/2/layout/IconVerticalSolidList"/>
    <dgm:cxn modelId="{A7D75163-5B0A-41BD-AD3E-A1295C2CC0A9}" type="presOf" srcId="{D8101A80-D4AF-4CAC-8643-96B123A1863A}" destId="{9B629DDB-E7FE-4FED-8265-D84C30A76CCB}" srcOrd="0" destOrd="0" presId="urn:microsoft.com/office/officeart/2018/2/layout/IconVerticalSolidList"/>
    <dgm:cxn modelId="{E8FC0144-E979-4032-B9E4-25091699028A}" type="presOf" srcId="{AE184021-553B-42FE-9C1F-84FCFA974ACC}" destId="{C1969771-2EEB-4D72-AA01-5A9BD06D65F7}" srcOrd="0" destOrd="0" presId="urn:microsoft.com/office/officeart/2018/2/layout/IconVerticalSolidList"/>
    <dgm:cxn modelId="{EE8DEB66-FC9D-4B1C-A5CD-AA766FC9F5A4}" srcId="{D8101A80-D4AF-4CAC-8643-96B123A1863A}" destId="{830583E1-2861-4A37-BA3E-DD95D7827DFC}" srcOrd="0" destOrd="0" parTransId="{6B9E5B2A-D53F-49C3-AD4D-072F56AA0133}" sibTransId="{609390AF-A989-463C-85AD-5A893B66E865}"/>
    <dgm:cxn modelId="{A9115857-2494-4475-B805-2837C7E05604}" type="presOf" srcId="{14C4AB60-454E-4FE2-868E-4207A5533095}" destId="{4B64790D-5BDD-4803-8939-161F55201541}" srcOrd="0" destOrd="0" presId="urn:microsoft.com/office/officeart/2018/2/layout/IconVerticalSolidList"/>
    <dgm:cxn modelId="{1D1090B9-55A0-4DAF-885D-BAEF2BE58DCC}" type="presOf" srcId="{CA66880B-0D62-4034-912F-0A4EA5A29996}" destId="{AA0D10E7-29AF-4E97-864B-60241A09DF02}" srcOrd="0" destOrd="0" presId="urn:microsoft.com/office/officeart/2018/2/layout/IconVerticalSolidList"/>
    <dgm:cxn modelId="{0FE0A2BB-A9FD-463A-8013-1584CC918DDC}" type="presOf" srcId="{5DF0012B-7EFA-4604-82A2-70BEB437451F}" destId="{9C03AF4B-8FF3-4C94-93DC-C9C8AED0DEB1}" srcOrd="0" destOrd="0" presId="urn:microsoft.com/office/officeart/2018/2/layout/IconVerticalSolidList"/>
    <dgm:cxn modelId="{A2EC02C7-1139-4D51-9F7D-020C5CE7CF0E}" type="presOf" srcId="{F834BE6D-D41D-4D4C-9CE1-C1DE0FCB47DE}" destId="{1E3136D0-9D31-49C8-ACB6-CF7ACAEA1D0E}" srcOrd="0" destOrd="0" presId="urn:microsoft.com/office/officeart/2018/2/layout/IconVerticalSolidList"/>
    <dgm:cxn modelId="{6C766BF6-B8C6-41AD-91B7-8F735EDB8683}" srcId="{D8101A80-D4AF-4CAC-8643-96B123A1863A}" destId="{CA66880B-0D62-4034-912F-0A4EA5A29996}" srcOrd="2" destOrd="0" parTransId="{37CF0C9D-38C6-4EAC-A856-602CC935A8FA}" sibTransId="{1BEF734F-000E-48E7-80E6-3B0816A91CBC}"/>
    <dgm:cxn modelId="{7CC2540B-40EB-4F1F-A8D6-8B4311A0C98A}" type="presParOf" srcId="{9B629DDB-E7FE-4FED-8265-D84C30A76CCB}" destId="{4387594D-9005-4D99-85D2-A05F0ACDC747}" srcOrd="0" destOrd="0" presId="urn:microsoft.com/office/officeart/2018/2/layout/IconVerticalSolidList"/>
    <dgm:cxn modelId="{58541A8D-FA23-4FBB-B742-99E60A28F556}" type="presParOf" srcId="{4387594D-9005-4D99-85D2-A05F0ACDC747}" destId="{C193B57C-1AAB-4E9A-A24B-08529C971888}" srcOrd="0" destOrd="0" presId="urn:microsoft.com/office/officeart/2018/2/layout/IconVerticalSolidList"/>
    <dgm:cxn modelId="{E7B3946F-73D0-4D3D-BF87-6B6DAE8EBA63}" type="presParOf" srcId="{4387594D-9005-4D99-85D2-A05F0ACDC747}" destId="{03F977F0-E572-4C90-B9ED-306B0D74F14D}" srcOrd="1" destOrd="0" presId="urn:microsoft.com/office/officeart/2018/2/layout/IconVerticalSolidList"/>
    <dgm:cxn modelId="{E3B7A6DE-5863-47B4-B2CE-900BDE8EE714}" type="presParOf" srcId="{4387594D-9005-4D99-85D2-A05F0ACDC747}" destId="{8A61F739-DD91-4797-BF82-C5F98F7C43BB}" srcOrd="2" destOrd="0" presId="urn:microsoft.com/office/officeart/2018/2/layout/IconVerticalSolidList"/>
    <dgm:cxn modelId="{98ECF903-8C0F-4B07-9002-6CE7B4139BCC}" type="presParOf" srcId="{4387594D-9005-4D99-85D2-A05F0ACDC747}" destId="{77B66362-B104-4DAA-8E66-90F866BC1BF1}" srcOrd="3" destOrd="0" presId="urn:microsoft.com/office/officeart/2018/2/layout/IconVerticalSolidList"/>
    <dgm:cxn modelId="{89B2C691-4967-4E8F-9495-946A1596E925}" type="presParOf" srcId="{9B629DDB-E7FE-4FED-8265-D84C30A76CCB}" destId="{8A34351D-24B4-40BD-BF8A-6836D5252784}" srcOrd="1" destOrd="0" presId="urn:microsoft.com/office/officeart/2018/2/layout/IconVerticalSolidList"/>
    <dgm:cxn modelId="{5B5715AE-FC57-4AE8-9FE2-202093B268F9}" type="presParOf" srcId="{9B629DDB-E7FE-4FED-8265-D84C30A76CCB}" destId="{C44580D6-5513-4A91-813B-C87CA44649FE}" srcOrd="2" destOrd="0" presId="urn:microsoft.com/office/officeart/2018/2/layout/IconVerticalSolidList"/>
    <dgm:cxn modelId="{656D8260-6E02-4E0D-AD38-A9AA4F01CE48}" type="presParOf" srcId="{C44580D6-5513-4A91-813B-C87CA44649FE}" destId="{F702129D-0DF3-447A-B5F2-C182798F128A}" srcOrd="0" destOrd="0" presId="urn:microsoft.com/office/officeart/2018/2/layout/IconVerticalSolidList"/>
    <dgm:cxn modelId="{AC7AC791-EEA2-46CE-8C1B-5A380180FA41}" type="presParOf" srcId="{C44580D6-5513-4A91-813B-C87CA44649FE}" destId="{0EBD1204-5DBB-4C72-AB79-29320E1363A8}" srcOrd="1" destOrd="0" presId="urn:microsoft.com/office/officeart/2018/2/layout/IconVerticalSolidList"/>
    <dgm:cxn modelId="{B3E23B63-8FAC-4AAB-8BC5-9089388D6F22}" type="presParOf" srcId="{C44580D6-5513-4A91-813B-C87CA44649FE}" destId="{1CA86EB1-984F-44E2-BA51-DA12966A20F9}" srcOrd="2" destOrd="0" presId="urn:microsoft.com/office/officeart/2018/2/layout/IconVerticalSolidList"/>
    <dgm:cxn modelId="{D6704D33-1002-4E52-A1AD-A02A888ECC0A}" type="presParOf" srcId="{C44580D6-5513-4A91-813B-C87CA44649FE}" destId="{C1969771-2EEB-4D72-AA01-5A9BD06D65F7}" srcOrd="3" destOrd="0" presId="urn:microsoft.com/office/officeart/2018/2/layout/IconVerticalSolidList"/>
    <dgm:cxn modelId="{983458F4-A991-4B1E-A3E6-5DE606B9FB8E}" type="presParOf" srcId="{9B629DDB-E7FE-4FED-8265-D84C30A76CCB}" destId="{D6D18203-023F-4352-8770-8047029901A6}" srcOrd="3" destOrd="0" presId="urn:microsoft.com/office/officeart/2018/2/layout/IconVerticalSolidList"/>
    <dgm:cxn modelId="{939C0C92-3EDF-414B-A511-29E5E33E7259}" type="presParOf" srcId="{9B629DDB-E7FE-4FED-8265-D84C30A76CCB}" destId="{D8841CC5-3066-4354-9A42-EAD1351DEEEF}" srcOrd="4" destOrd="0" presId="urn:microsoft.com/office/officeart/2018/2/layout/IconVerticalSolidList"/>
    <dgm:cxn modelId="{B3DDDC41-3B86-45AE-8E5D-9ABCEFC153DA}" type="presParOf" srcId="{D8841CC5-3066-4354-9A42-EAD1351DEEEF}" destId="{3545340B-8CDC-4C64-B282-EF7ABB9A2082}" srcOrd="0" destOrd="0" presId="urn:microsoft.com/office/officeart/2018/2/layout/IconVerticalSolidList"/>
    <dgm:cxn modelId="{0AA3A83D-3DDD-43FF-9358-471412159AB4}" type="presParOf" srcId="{D8841CC5-3066-4354-9A42-EAD1351DEEEF}" destId="{373E8759-25F8-414F-B086-99C5E325FF88}" srcOrd="1" destOrd="0" presId="urn:microsoft.com/office/officeart/2018/2/layout/IconVerticalSolidList"/>
    <dgm:cxn modelId="{D48764FD-4F53-4225-A120-12E5192E99CB}" type="presParOf" srcId="{D8841CC5-3066-4354-9A42-EAD1351DEEEF}" destId="{E57A4DE0-8026-432F-9112-05230F335AD5}" srcOrd="2" destOrd="0" presId="urn:microsoft.com/office/officeart/2018/2/layout/IconVerticalSolidList"/>
    <dgm:cxn modelId="{C04B1C31-79DF-4ADA-B3A4-C4093215FB87}" type="presParOf" srcId="{D8841CC5-3066-4354-9A42-EAD1351DEEEF}" destId="{AA0D10E7-29AF-4E97-864B-60241A09DF02}" srcOrd="3" destOrd="0" presId="urn:microsoft.com/office/officeart/2018/2/layout/IconVerticalSolidList"/>
    <dgm:cxn modelId="{C0F3DA5E-E1EB-40F7-B8AA-5BC36BF2B3BF}" type="presParOf" srcId="{9B629DDB-E7FE-4FED-8265-D84C30A76CCB}" destId="{ABEB735E-3E89-471F-B95D-632D7308F3B3}" srcOrd="5" destOrd="0" presId="urn:microsoft.com/office/officeart/2018/2/layout/IconVerticalSolidList"/>
    <dgm:cxn modelId="{CCBDE818-4322-44C5-B3C6-678DB9C28AB5}" type="presParOf" srcId="{9B629DDB-E7FE-4FED-8265-D84C30A76CCB}" destId="{196B505B-3025-46CE-9F81-76D46555665D}" srcOrd="6" destOrd="0" presId="urn:microsoft.com/office/officeart/2018/2/layout/IconVerticalSolidList"/>
    <dgm:cxn modelId="{EA25D2BD-9A01-49D2-9450-F3E32FB183E5}" type="presParOf" srcId="{196B505B-3025-46CE-9F81-76D46555665D}" destId="{13AA71ED-967D-4A29-8B02-5D323DA510A9}" srcOrd="0" destOrd="0" presId="urn:microsoft.com/office/officeart/2018/2/layout/IconVerticalSolidList"/>
    <dgm:cxn modelId="{158489E1-4B70-4793-868F-418FB9BBE32C}" type="presParOf" srcId="{196B505B-3025-46CE-9F81-76D46555665D}" destId="{30123F22-E2E2-4EB1-BE21-AC0D25C25F32}" srcOrd="1" destOrd="0" presId="urn:microsoft.com/office/officeart/2018/2/layout/IconVerticalSolidList"/>
    <dgm:cxn modelId="{94439CE7-B9A7-4701-A70C-AE3919E8BB2D}" type="presParOf" srcId="{196B505B-3025-46CE-9F81-76D46555665D}" destId="{41571295-0EC2-4D24-BCD3-7364C21F1FE5}" srcOrd="2" destOrd="0" presId="urn:microsoft.com/office/officeart/2018/2/layout/IconVerticalSolidList"/>
    <dgm:cxn modelId="{79BC5DCC-5027-402B-B4C4-32ED04C03662}" type="presParOf" srcId="{196B505B-3025-46CE-9F81-76D46555665D}" destId="{1E3136D0-9D31-49C8-ACB6-CF7ACAEA1D0E}" srcOrd="3" destOrd="0" presId="urn:microsoft.com/office/officeart/2018/2/layout/IconVerticalSolidList"/>
    <dgm:cxn modelId="{2C354A87-35FC-4D8E-B825-193728A66B93}" type="presParOf" srcId="{9B629DDB-E7FE-4FED-8265-D84C30A76CCB}" destId="{4CAD0BB4-0B17-49B3-A465-A21CBDE48A31}" srcOrd="7" destOrd="0" presId="urn:microsoft.com/office/officeart/2018/2/layout/IconVerticalSolidList"/>
    <dgm:cxn modelId="{64898EB0-0B13-4447-B56F-8FD4A54CB489}" type="presParOf" srcId="{9B629DDB-E7FE-4FED-8265-D84C30A76CCB}" destId="{CA811D1B-E1CB-4C12-9135-F8990EC18021}" srcOrd="8" destOrd="0" presId="urn:microsoft.com/office/officeart/2018/2/layout/IconVerticalSolidList"/>
    <dgm:cxn modelId="{4DA1B92D-AA3A-4A08-BDE1-603A8D996958}" type="presParOf" srcId="{CA811D1B-E1CB-4C12-9135-F8990EC18021}" destId="{D3974606-EF78-4615-A954-52B9A6D2E186}" srcOrd="0" destOrd="0" presId="urn:microsoft.com/office/officeart/2018/2/layout/IconVerticalSolidList"/>
    <dgm:cxn modelId="{3DD00D65-8D89-4810-9A49-DEB1800DCFFA}" type="presParOf" srcId="{CA811D1B-E1CB-4C12-9135-F8990EC18021}" destId="{3130589B-599F-49D8-A48E-7451256D5FA4}" srcOrd="1" destOrd="0" presId="urn:microsoft.com/office/officeart/2018/2/layout/IconVerticalSolidList"/>
    <dgm:cxn modelId="{48DA5E65-6C07-42DD-AE62-1BDE471AC8B1}" type="presParOf" srcId="{CA811D1B-E1CB-4C12-9135-F8990EC18021}" destId="{B77AE367-2BD3-4DAD-98B1-56F91DB74897}" srcOrd="2" destOrd="0" presId="urn:microsoft.com/office/officeart/2018/2/layout/IconVerticalSolidList"/>
    <dgm:cxn modelId="{6ED4E428-2BE0-446A-9F35-FF7CDF69CAF2}" type="presParOf" srcId="{CA811D1B-E1CB-4C12-9135-F8990EC18021}" destId="{1AF11F6C-724B-4903-B80C-C6E62A3DD986}" srcOrd="3" destOrd="0" presId="urn:microsoft.com/office/officeart/2018/2/layout/IconVerticalSolidList"/>
    <dgm:cxn modelId="{3A04E923-A797-47B2-828B-03809233C382}" type="presParOf" srcId="{9B629DDB-E7FE-4FED-8265-D84C30A76CCB}" destId="{7CBE26E4-376E-4828-A966-DA01ADF6A44E}" srcOrd="9" destOrd="0" presId="urn:microsoft.com/office/officeart/2018/2/layout/IconVerticalSolidList"/>
    <dgm:cxn modelId="{D0FE5166-7508-4573-B1D5-8FF8BEAB500E}" type="presParOf" srcId="{9B629DDB-E7FE-4FED-8265-D84C30A76CCB}" destId="{D984BFC9-F984-40FA-8B02-9750BCA552AE}" srcOrd="10" destOrd="0" presId="urn:microsoft.com/office/officeart/2018/2/layout/IconVerticalSolidList"/>
    <dgm:cxn modelId="{225A41D8-FF5A-4DF1-8049-1244D3B13809}" type="presParOf" srcId="{D984BFC9-F984-40FA-8B02-9750BCA552AE}" destId="{A103E55C-3935-4521-9253-86B8640CD545}" srcOrd="0" destOrd="0" presId="urn:microsoft.com/office/officeart/2018/2/layout/IconVerticalSolidList"/>
    <dgm:cxn modelId="{67C4677F-1601-4C9B-9924-FD874AE3A685}" type="presParOf" srcId="{D984BFC9-F984-40FA-8B02-9750BCA552AE}" destId="{1BDD7FFD-7C5C-456A-92F0-65611E41DF53}" srcOrd="1" destOrd="0" presId="urn:microsoft.com/office/officeart/2018/2/layout/IconVerticalSolidList"/>
    <dgm:cxn modelId="{14EEEA9D-DA7B-4ED3-817F-150161A1942C}" type="presParOf" srcId="{D984BFC9-F984-40FA-8B02-9750BCA552AE}" destId="{92D197E6-A734-4A3F-8B1E-38B03B1DE6CF}" srcOrd="2" destOrd="0" presId="urn:microsoft.com/office/officeart/2018/2/layout/IconVerticalSolidList"/>
    <dgm:cxn modelId="{6A1557C4-4B67-41F1-BA9C-6F0120930B20}" type="presParOf" srcId="{D984BFC9-F984-40FA-8B02-9750BCA552AE}" destId="{9C03AF4B-8FF3-4C94-93DC-C9C8AED0DEB1}" srcOrd="3" destOrd="0" presId="urn:microsoft.com/office/officeart/2018/2/layout/IconVerticalSolidList"/>
    <dgm:cxn modelId="{D56B3590-30D9-4AF6-9D4F-739371D2A429}" type="presParOf" srcId="{9B629DDB-E7FE-4FED-8265-D84C30A76CCB}" destId="{AB4A4A9E-CD5A-4E3D-A2DB-BA8B4D8A6076}" srcOrd="11" destOrd="0" presId="urn:microsoft.com/office/officeart/2018/2/layout/IconVerticalSolidList"/>
    <dgm:cxn modelId="{D1DE71EF-A16A-4CE7-B146-F08C5B0D0FB3}" type="presParOf" srcId="{9B629DDB-E7FE-4FED-8265-D84C30A76CCB}" destId="{84673E21-2CD9-4449-AA39-E7FEC97F99DB}" srcOrd="12" destOrd="0" presId="urn:microsoft.com/office/officeart/2018/2/layout/IconVerticalSolidList"/>
    <dgm:cxn modelId="{24ED02BD-AB2D-4F91-8087-4465CD9BBB8B}" type="presParOf" srcId="{84673E21-2CD9-4449-AA39-E7FEC97F99DB}" destId="{AFB9FDE6-DB0E-4130-8949-FD65DC58EB50}" srcOrd="0" destOrd="0" presId="urn:microsoft.com/office/officeart/2018/2/layout/IconVerticalSolidList"/>
    <dgm:cxn modelId="{691CEEDE-A8EF-4B58-9851-44F031295669}" type="presParOf" srcId="{84673E21-2CD9-4449-AA39-E7FEC97F99DB}" destId="{B9C0F129-9EED-40C6-AB23-8BD448CFA302}" srcOrd="1" destOrd="0" presId="urn:microsoft.com/office/officeart/2018/2/layout/IconVerticalSolidList"/>
    <dgm:cxn modelId="{F958BE7B-9012-48EC-8EF1-C8F0F9EBF575}" type="presParOf" srcId="{84673E21-2CD9-4449-AA39-E7FEC97F99DB}" destId="{4279D251-8A6F-4BFF-9D9A-46B4EB30F6C3}" srcOrd="2" destOrd="0" presId="urn:microsoft.com/office/officeart/2018/2/layout/IconVerticalSolidList"/>
    <dgm:cxn modelId="{541F7725-4C43-49A9-9810-43F263781BCD}" type="presParOf" srcId="{84673E21-2CD9-4449-AA39-E7FEC97F99DB}" destId="{4B64790D-5BDD-4803-8939-161F5520154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38D401-7174-4BBB-930F-F943587AC059}" type="doc">
      <dgm:prSet loTypeId="urn:microsoft.com/office/officeart/2016/7/layout/BasicLinearProcessNumbered" loCatId="process" qsTypeId="urn:microsoft.com/office/officeart/2005/8/quickstyle/simple2" qsCatId="simple" csTypeId="urn:microsoft.com/office/officeart/2005/8/colors/accent2_2" csCatId="accent2"/>
      <dgm:spPr/>
      <dgm:t>
        <a:bodyPr/>
        <a:lstStyle/>
        <a:p>
          <a:endParaRPr lang="en-US"/>
        </a:p>
      </dgm:t>
    </dgm:pt>
    <dgm:pt modelId="{A93B25B0-2E6A-4A73-A00A-8E31F886D316}">
      <dgm:prSet/>
      <dgm:spPr/>
      <dgm:t>
        <a:bodyPr/>
        <a:lstStyle/>
        <a:p>
          <a:r>
            <a:rPr lang="en-US"/>
            <a:t>Be more engaged.</a:t>
          </a:r>
        </a:p>
      </dgm:t>
    </dgm:pt>
    <dgm:pt modelId="{6DDEE1C3-92BB-417D-9269-C073DAE0DEA7}" type="parTrans" cxnId="{2ED41DEC-B8D3-4C59-B49A-CA41AD292DF2}">
      <dgm:prSet/>
      <dgm:spPr/>
      <dgm:t>
        <a:bodyPr/>
        <a:lstStyle/>
        <a:p>
          <a:endParaRPr lang="en-US"/>
        </a:p>
      </dgm:t>
    </dgm:pt>
    <dgm:pt modelId="{BA0EE788-A499-44FC-9836-03707F580E41}" type="sibTrans" cxnId="{2ED41DEC-B8D3-4C59-B49A-CA41AD292DF2}">
      <dgm:prSet phldrT="1" phldr="0"/>
      <dgm:spPr/>
      <dgm:t>
        <a:bodyPr/>
        <a:lstStyle/>
        <a:p>
          <a:r>
            <a:rPr lang="en-US"/>
            <a:t>1</a:t>
          </a:r>
        </a:p>
      </dgm:t>
    </dgm:pt>
    <dgm:pt modelId="{DA86B388-EC82-43C7-B3BF-7F2304094F3A}">
      <dgm:prSet/>
      <dgm:spPr/>
      <dgm:t>
        <a:bodyPr/>
        <a:lstStyle/>
        <a:p>
          <a:r>
            <a:rPr lang="en-US"/>
            <a:t>Improve your attendance</a:t>
          </a:r>
        </a:p>
      </dgm:t>
    </dgm:pt>
    <dgm:pt modelId="{20EA0CC0-8D8E-4BD4-BEFC-E30D8348AFDB}" type="parTrans" cxnId="{1A337146-AD89-4063-82C4-B00831DB2D6C}">
      <dgm:prSet/>
      <dgm:spPr/>
      <dgm:t>
        <a:bodyPr/>
        <a:lstStyle/>
        <a:p>
          <a:endParaRPr lang="en-US"/>
        </a:p>
      </dgm:t>
    </dgm:pt>
    <dgm:pt modelId="{BCA36EEC-1603-4760-890F-64A16D056644}" type="sibTrans" cxnId="{1A337146-AD89-4063-82C4-B00831DB2D6C}">
      <dgm:prSet phldrT="2" phldr="0"/>
      <dgm:spPr/>
      <dgm:t>
        <a:bodyPr/>
        <a:lstStyle/>
        <a:p>
          <a:r>
            <a:rPr lang="en-US"/>
            <a:t>2</a:t>
          </a:r>
        </a:p>
      </dgm:t>
    </dgm:pt>
    <dgm:pt modelId="{4CE05070-A5D4-48DC-AF06-B97972730669}">
      <dgm:prSet/>
      <dgm:spPr/>
      <dgm:t>
        <a:bodyPr/>
        <a:lstStyle/>
        <a:p>
          <a:r>
            <a:rPr lang="en-US"/>
            <a:t>Complete your work</a:t>
          </a:r>
        </a:p>
      </dgm:t>
    </dgm:pt>
    <dgm:pt modelId="{8A4A31F6-8532-4D85-8E0B-2525F5143BCB}" type="parTrans" cxnId="{C3411B89-F2C1-4B9C-B972-528A9B890E5E}">
      <dgm:prSet/>
      <dgm:spPr/>
      <dgm:t>
        <a:bodyPr/>
        <a:lstStyle/>
        <a:p>
          <a:endParaRPr lang="en-US"/>
        </a:p>
      </dgm:t>
    </dgm:pt>
    <dgm:pt modelId="{5270C0C1-4AE3-4C24-BC7B-C5CC81C18B6F}" type="sibTrans" cxnId="{C3411B89-F2C1-4B9C-B972-528A9B890E5E}">
      <dgm:prSet phldrT="3" phldr="0"/>
      <dgm:spPr/>
      <dgm:t>
        <a:bodyPr/>
        <a:lstStyle/>
        <a:p>
          <a:r>
            <a:rPr lang="en-US"/>
            <a:t>3</a:t>
          </a:r>
        </a:p>
      </dgm:t>
    </dgm:pt>
    <dgm:pt modelId="{DB2D71F6-E278-4CA0-82FF-44744C6E59A2}">
      <dgm:prSet/>
      <dgm:spPr/>
      <dgm:t>
        <a:bodyPr/>
        <a:lstStyle/>
        <a:p>
          <a:r>
            <a:rPr lang="en-US"/>
            <a:t>Be positive</a:t>
          </a:r>
        </a:p>
      </dgm:t>
    </dgm:pt>
    <dgm:pt modelId="{77C55396-A721-4C6E-AD40-4D485BC519F2}" type="parTrans" cxnId="{1F0CD03F-EDCC-44D0-B969-9D7C667BDF1E}">
      <dgm:prSet/>
      <dgm:spPr/>
      <dgm:t>
        <a:bodyPr/>
        <a:lstStyle/>
        <a:p>
          <a:endParaRPr lang="en-US"/>
        </a:p>
      </dgm:t>
    </dgm:pt>
    <dgm:pt modelId="{D4F206E5-51C5-4172-80B3-88CB4404ACB0}" type="sibTrans" cxnId="{1F0CD03F-EDCC-44D0-B969-9D7C667BDF1E}">
      <dgm:prSet phldrT="4" phldr="0"/>
      <dgm:spPr/>
      <dgm:t>
        <a:bodyPr/>
        <a:lstStyle/>
        <a:p>
          <a:r>
            <a:rPr lang="en-US"/>
            <a:t>4</a:t>
          </a:r>
        </a:p>
      </dgm:t>
    </dgm:pt>
    <dgm:pt modelId="{0336DACA-FAA0-42E7-9BE4-CAB58FEA8FF8}">
      <dgm:prSet/>
      <dgm:spPr/>
      <dgm:t>
        <a:bodyPr/>
        <a:lstStyle/>
        <a:p>
          <a:r>
            <a:rPr lang="en-US"/>
            <a:t>Take good notes</a:t>
          </a:r>
        </a:p>
      </dgm:t>
    </dgm:pt>
    <dgm:pt modelId="{FE47B6FB-A08C-4E8F-A2BE-7885352B2CD5}" type="parTrans" cxnId="{BB06418F-9E53-4C2E-9B16-5C340CE4D6C0}">
      <dgm:prSet/>
      <dgm:spPr/>
      <dgm:t>
        <a:bodyPr/>
        <a:lstStyle/>
        <a:p>
          <a:endParaRPr lang="en-US"/>
        </a:p>
      </dgm:t>
    </dgm:pt>
    <dgm:pt modelId="{BC4F0342-C032-450E-8C1F-14DD3471136D}" type="sibTrans" cxnId="{BB06418F-9E53-4C2E-9B16-5C340CE4D6C0}">
      <dgm:prSet phldrT="5" phldr="0"/>
      <dgm:spPr/>
      <dgm:t>
        <a:bodyPr/>
        <a:lstStyle/>
        <a:p>
          <a:r>
            <a:rPr lang="en-US"/>
            <a:t>5</a:t>
          </a:r>
        </a:p>
      </dgm:t>
    </dgm:pt>
    <dgm:pt modelId="{8BCD5C5A-8C8E-49B0-B28C-CDB0EB0DB832}">
      <dgm:prSet/>
      <dgm:spPr/>
      <dgm:t>
        <a:bodyPr/>
        <a:lstStyle/>
        <a:p>
          <a:r>
            <a:rPr lang="en-US"/>
            <a:t>Study for tests.</a:t>
          </a:r>
        </a:p>
      </dgm:t>
    </dgm:pt>
    <dgm:pt modelId="{3222DD30-6ABA-43E7-8C07-5E38CD40C19D}" type="parTrans" cxnId="{87F76983-9DB7-4B96-B102-2A3DE4CBC0F0}">
      <dgm:prSet/>
      <dgm:spPr/>
      <dgm:t>
        <a:bodyPr/>
        <a:lstStyle/>
        <a:p>
          <a:endParaRPr lang="en-US"/>
        </a:p>
      </dgm:t>
    </dgm:pt>
    <dgm:pt modelId="{4D06A161-239B-48D1-B438-D12F5D37D872}" type="sibTrans" cxnId="{87F76983-9DB7-4B96-B102-2A3DE4CBC0F0}">
      <dgm:prSet phldrT="6" phldr="0"/>
      <dgm:spPr/>
      <dgm:t>
        <a:bodyPr/>
        <a:lstStyle/>
        <a:p>
          <a:r>
            <a:rPr lang="en-US"/>
            <a:t>6</a:t>
          </a:r>
        </a:p>
      </dgm:t>
    </dgm:pt>
    <dgm:pt modelId="{3AEB254F-CDEE-4268-90EA-ADCA935758AD}">
      <dgm:prSet/>
      <dgm:spPr/>
      <dgm:t>
        <a:bodyPr/>
        <a:lstStyle/>
        <a:p>
          <a:r>
            <a:rPr lang="en-US"/>
            <a:t>Get organized</a:t>
          </a:r>
        </a:p>
      </dgm:t>
    </dgm:pt>
    <dgm:pt modelId="{EF6A34EB-D944-4628-8887-E93A97CF4633}" type="parTrans" cxnId="{AF7E7C6B-84BE-4E6E-81E2-4F05EE5086D0}">
      <dgm:prSet/>
      <dgm:spPr/>
      <dgm:t>
        <a:bodyPr/>
        <a:lstStyle/>
        <a:p>
          <a:endParaRPr lang="en-US"/>
        </a:p>
      </dgm:t>
    </dgm:pt>
    <dgm:pt modelId="{C474CBC3-6260-4C3B-9956-DE77F8C85E80}" type="sibTrans" cxnId="{AF7E7C6B-84BE-4E6E-81E2-4F05EE5086D0}">
      <dgm:prSet phldrT="7" phldr="0"/>
      <dgm:spPr/>
      <dgm:t>
        <a:bodyPr/>
        <a:lstStyle/>
        <a:p>
          <a:r>
            <a:rPr lang="en-US"/>
            <a:t>7</a:t>
          </a:r>
        </a:p>
      </dgm:t>
    </dgm:pt>
    <dgm:pt modelId="{5C821F6A-B688-48B9-9B35-3535FDFC6572}">
      <dgm:prSet/>
      <dgm:spPr/>
      <dgm:t>
        <a:bodyPr/>
        <a:lstStyle/>
        <a:p>
          <a:r>
            <a:rPr lang="en-US"/>
            <a:t>Manage your time</a:t>
          </a:r>
        </a:p>
      </dgm:t>
    </dgm:pt>
    <dgm:pt modelId="{92CCCF84-4171-4D18-9DC8-D39AB46529EB}" type="parTrans" cxnId="{DC9F0841-0EDF-4CA3-92FE-A3636FD45749}">
      <dgm:prSet/>
      <dgm:spPr/>
      <dgm:t>
        <a:bodyPr/>
        <a:lstStyle/>
        <a:p>
          <a:endParaRPr lang="en-US"/>
        </a:p>
      </dgm:t>
    </dgm:pt>
    <dgm:pt modelId="{1C9EF9F2-CBAC-4C82-9221-AE37B9B9BAD0}" type="sibTrans" cxnId="{DC9F0841-0EDF-4CA3-92FE-A3636FD45749}">
      <dgm:prSet phldrT="8" phldr="0"/>
      <dgm:spPr/>
      <dgm:t>
        <a:bodyPr/>
        <a:lstStyle/>
        <a:p>
          <a:r>
            <a:rPr lang="en-US"/>
            <a:t>8</a:t>
          </a:r>
        </a:p>
      </dgm:t>
    </dgm:pt>
    <dgm:pt modelId="{EC638091-F898-47A7-A25D-EEED889BB544}">
      <dgm:prSet/>
      <dgm:spPr/>
      <dgm:t>
        <a:bodyPr/>
        <a:lstStyle/>
        <a:p>
          <a:r>
            <a:rPr lang="en-US"/>
            <a:t>Make education a priority</a:t>
          </a:r>
        </a:p>
      </dgm:t>
    </dgm:pt>
    <dgm:pt modelId="{D6C994FB-4F72-400A-8C0D-410A35C1B1D6}" type="parTrans" cxnId="{D546CA1B-9947-442A-B386-BA7DB7F74AA4}">
      <dgm:prSet/>
      <dgm:spPr/>
      <dgm:t>
        <a:bodyPr/>
        <a:lstStyle/>
        <a:p>
          <a:endParaRPr lang="en-US"/>
        </a:p>
      </dgm:t>
    </dgm:pt>
    <dgm:pt modelId="{222B4991-E6A8-4DE4-AE67-3A2023D0920E}" type="sibTrans" cxnId="{D546CA1B-9947-442A-B386-BA7DB7F74AA4}">
      <dgm:prSet phldrT="9" phldr="0"/>
      <dgm:spPr/>
      <dgm:t>
        <a:bodyPr/>
        <a:lstStyle/>
        <a:p>
          <a:r>
            <a:rPr lang="en-US"/>
            <a:t>9</a:t>
          </a:r>
        </a:p>
      </dgm:t>
    </dgm:pt>
    <dgm:pt modelId="{0DF8B81B-8F13-4477-B962-AEBDBB88F785}">
      <dgm:prSet/>
      <dgm:spPr/>
      <dgm:t>
        <a:bodyPr/>
        <a:lstStyle/>
        <a:p>
          <a:r>
            <a:rPr lang="en-US"/>
            <a:t>Ask for help when you need it</a:t>
          </a:r>
        </a:p>
      </dgm:t>
    </dgm:pt>
    <dgm:pt modelId="{68458F7F-1D87-4B5F-8184-381557264AC2}" type="parTrans" cxnId="{9C491A4D-96AF-4E48-AAAE-DC2811E35580}">
      <dgm:prSet/>
      <dgm:spPr/>
      <dgm:t>
        <a:bodyPr/>
        <a:lstStyle/>
        <a:p>
          <a:endParaRPr lang="en-US"/>
        </a:p>
      </dgm:t>
    </dgm:pt>
    <dgm:pt modelId="{3511FE3D-2745-4267-B177-16D69AF6D2A3}" type="sibTrans" cxnId="{9C491A4D-96AF-4E48-AAAE-DC2811E35580}">
      <dgm:prSet phldrT="10" phldr="0"/>
      <dgm:spPr/>
      <dgm:t>
        <a:bodyPr/>
        <a:lstStyle/>
        <a:p>
          <a:r>
            <a:rPr lang="en-US"/>
            <a:t>10</a:t>
          </a:r>
        </a:p>
      </dgm:t>
    </dgm:pt>
    <dgm:pt modelId="{0BE0509E-082B-4C0E-969D-749F514AB597}" type="pres">
      <dgm:prSet presAssocID="{8B38D401-7174-4BBB-930F-F943587AC059}" presName="Name0" presStyleCnt="0">
        <dgm:presLayoutVars>
          <dgm:animLvl val="lvl"/>
          <dgm:resizeHandles val="exact"/>
        </dgm:presLayoutVars>
      </dgm:prSet>
      <dgm:spPr/>
    </dgm:pt>
    <dgm:pt modelId="{1F71E164-6F7E-4ECF-8598-9B640CC5BE5B}" type="pres">
      <dgm:prSet presAssocID="{A93B25B0-2E6A-4A73-A00A-8E31F886D316}" presName="compositeNode" presStyleCnt="0">
        <dgm:presLayoutVars>
          <dgm:bulletEnabled val="1"/>
        </dgm:presLayoutVars>
      </dgm:prSet>
      <dgm:spPr/>
    </dgm:pt>
    <dgm:pt modelId="{B174AF42-724A-4BD0-BA18-B2998E439A4F}" type="pres">
      <dgm:prSet presAssocID="{A93B25B0-2E6A-4A73-A00A-8E31F886D316}" presName="bgRect" presStyleLbl="bgAccFollowNode1" presStyleIdx="0" presStyleCnt="10"/>
      <dgm:spPr/>
    </dgm:pt>
    <dgm:pt modelId="{50E34A24-2EB4-4ACB-BC85-CAE2184F1425}" type="pres">
      <dgm:prSet presAssocID="{BA0EE788-A499-44FC-9836-03707F580E41}" presName="sibTransNodeCircle" presStyleLbl="alignNode1" presStyleIdx="0" presStyleCnt="20">
        <dgm:presLayoutVars>
          <dgm:chMax val="0"/>
          <dgm:bulletEnabled/>
        </dgm:presLayoutVars>
      </dgm:prSet>
      <dgm:spPr/>
    </dgm:pt>
    <dgm:pt modelId="{09536F4F-75A8-4FEE-ABAB-A91867BAE524}" type="pres">
      <dgm:prSet presAssocID="{A93B25B0-2E6A-4A73-A00A-8E31F886D316}" presName="bottomLine" presStyleLbl="alignNode1" presStyleIdx="1" presStyleCnt="20">
        <dgm:presLayoutVars/>
      </dgm:prSet>
      <dgm:spPr/>
    </dgm:pt>
    <dgm:pt modelId="{C117A516-43E8-4A91-831D-55581D17CABA}" type="pres">
      <dgm:prSet presAssocID="{A93B25B0-2E6A-4A73-A00A-8E31F886D316}" presName="nodeText" presStyleLbl="bgAccFollowNode1" presStyleIdx="0" presStyleCnt="10">
        <dgm:presLayoutVars>
          <dgm:bulletEnabled val="1"/>
        </dgm:presLayoutVars>
      </dgm:prSet>
      <dgm:spPr/>
    </dgm:pt>
    <dgm:pt modelId="{09394B84-96C7-4AF2-AD5B-798CBDAAD970}" type="pres">
      <dgm:prSet presAssocID="{BA0EE788-A499-44FC-9836-03707F580E41}" presName="sibTrans" presStyleCnt="0"/>
      <dgm:spPr/>
    </dgm:pt>
    <dgm:pt modelId="{E45DDB19-E2CB-4E3A-A8CD-F9B5F533C0FD}" type="pres">
      <dgm:prSet presAssocID="{DA86B388-EC82-43C7-B3BF-7F2304094F3A}" presName="compositeNode" presStyleCnt="0">
        <dgm:presLayoutVars>
          <dgm:bulletEnabled val="1"/>
        </dgm:presLayoutVars>
      </dgm:prSet>
      <dgm:spPr/>
    </dgm:pt>
    <dgm:pt modelId="{BC45B844-5ADD-49FE-A23F-C24458D4E161}" type="pres">
      <dgm:prSet presAssocID="{DA86B388-EC82-43C7-B3BF-7F2304094F3A}" presName="bgRect" presStyleLbl="bgAccFollowNode1" presStyleIdx="1" presStyleCnt="10"/>
      <dgm:spPr/>
    </dgm:pt>
    <dgm:pt modelId="{1F786F01-B158-4B30-A23A-2CFDD976918D}" type="pres">
      <dgm:prSet presAssocID="{BCA36EEC-1603-4760-890F-64A16D056644}" presName="sibTransNodeCircle" presStyleLbl="alignNode1" presStyleIdx="2" presStyleCnt="20">
        <dgm:presLayoutVars>
          <dgm:chMax val="0"/>
          <dgm:bulletEnabled/>
        </dgm:presLayoutVars>
      </dgm:prSet>
      <dgm:spPr/>
    </dgm:pt>
    <dgm:pt modelId="{A9734BE9-37FB-4024-9DAA-CA79EF53DB1A}" type="pres">
      <dgm:prSet presAssocID="{DA86B388-EC82-43C7-B3BF-7F2304094F3A}" presName="bottomLine" presStyleLbl="alignNode1" presStyleIdx="3" presStyleCnt="20">
        <dgm:presLayoutVars/>
      </dgm:prSet>
      <dgm:spPr/>
    </dgm:pt>
    <dgm:pt modelId="{3C58427E-6A44-47BE-A483-BFCF2AD72475}" type="pres">
      <dgm:prSet presAssocID="{DA86B388-EC82-43C7-B3BF-7F2304094F3A}" presName="nodeText" presStyleLbl="bgAccFollowNode1" presStyleIdx="1" presStyleCnt="10">
        <dgm:presLayoutVars>
          <dgm:bulletEnabled val="1"/>
        </dgm:presLayoutVars>
      </dgm:prSet>
      <dgm:spPr/>
    </dgm:pt>
    <dgm:pt modelId="{034AB945-EFB5-4D07-AB6F-5823C7BCD881}" type="pres">
      <dgm:prSet presAssocID="{BCA36EEC-1603-4760-890F-64A16D056644}" presName="sibTrans" presStyleCnt="0"/>
      <dgm:spPr/>
    </dgm:pt>
    <dgm:pt modelId="{24008277-176B-4168-9A60-9254C48472C2}" type="pres">
      <dgm:prSet presAssocID="{4CE05070-A5D4-48DC-AF06-B97972730669}" presName="compositeNode" presStyleCnt="0">
        <dgm:presLayoutVars>
          <dgm:bulletEnabled val="1"/>
        </dgm:presLayoutVars>
      </dgm:prSet>
      <dgm:spPr/>
    </dgm:pt>
    <dgm:pt modelId="{DAD875BE-0741-4DA6-9B11-39E5AF5BBB8F}" type="pres">
      <dgm:prSet presAssocID="{4CE05070-A5D4-48DC-AF06-B97972730669}" presName="bgRect" presStyleLbl="bgAccFollowNode1" presStyleIdx="2" presStyleCnt="10"/>
      <dgm:spPr/>
    </dgm:pt>
    <dgm:pt modelId="{7F7EDE8D-7BF3-4D1E-8B06-7749367D0A96}" type="pres">
      <dgm:prSet presAssocID="{5270C0C1-4AE3-4C24-BC7B-C5CC81C18B6F}" presName="sibTransNodeCircle" presStyleLbl="alignNode1" presStyleIdx="4" presStyleCnt="20">
        <dgm:presLayoutVars>
          <dgm:chMax val="0"/>
          <dgm:bulletEnabled/>
        </dgm:presLayoutVars>
      </dgm:prSet>
      <dgm:spPr/>
    </dgm:pt>
    <dgm:pt modelId="{C57CB379-4FE3-48C8-A6C9-4221F1741AE4}" type="pres">
      <dgm:prSet presAssocID="{4CE05070-A5D4-48DC-AF06-B97972730669}" presName="bottomLine" presStyleLbl="alignNode1" presStyleIdx="5" presStyleCnt="20">
        <dgm:presLayoutVars/>
      </dgm:prSet>
      <dgm:spPr/>
    </dgm:pt>
    <dgm:pt modelId="{7D14DC71-2B43-4B0E-A9E5-B23B2408F0D4}" type="pres">
      <dgm:prSet presAssocID="{4CE05070-A5D4-48DC-AF06-B97972730669}" presName="nodeText" presStyleLbl="bgAccFollowNode1" presStyleIdx="2" presStyleCnt="10">
        <dgm:presLayoutVars>
          <dgm:bulletEnabled val="1"/>
        </dgm:presLayoutVars>
      </dgm:prSet>
      <dgm:spPr/>
    </dgm:pt>
    <dgm:pt modelId="{BA048577-D04A-4B0E-944C-ADF365253563}" type="pres">
      <dgm:prSet presAssocID="{5270C0C1-4AE3-4C24-BC7B-C5CC81C18B6F}" presName="sibTrans" presStyleCnt="0"/>
      <dgm:spPr/>
    </dgm:pt>
    <dgm:pt modelId="{0D5C7C14-4F11-40DE-943E-8E25DE0CEEF7}" type="pres">
      <dgm:prSet presAssocID="{DB2D71F6-E278-4CA0-82FF-44744C6E59A2}" presName="compositeNode" presStyleCnt="0">
        <dgm:presLayoutVars>
          <dgm:bulletEnabled val="1"/>
        </dgm:presLayoutVars>
      </dgm:prSet>
      <dgm:spPr/>
    </dgm:pt>
    <dgm:pt modelId="{3A5FB7AF-645D-407A-B767-FCF440A17F4F}" type="pres">
      <dgm:prSet presAssocID="{DB2D71F6-E278-4CA0-82FF-44744C6E59A2}" presName="bgRect" presStyleLbl="bgAccFollowNode1" presStyleIdx="3" presStyleCnt="10"/>
      <dgm:spPr/>
    </dgm:pt>
    <dgm:pt modelId="{E55C9832-F1AC-4A82-ABFF-FA2B3C44B57F}" type="pres">
      <dgm:prSet presAssocID="{D4F206E5-51C5-4172-80B3-88CB4404ACB0}" presName="sibTransNodeCircle" presStyleLbl="alignNode1" presStyleIdx="6" presStyleCnt="20">
        <dgm:presLayoutVars>
          <dgm:chMax val="0"/>
          <dgm:bulletEnabled/>
        </dgm:presLayoutVars>
      </dgm:prSet>
      <dgm:spPr/>
    </dgm:pt>
    <dgm:pt modelId="{95A459EC-B4D9-450A-AF72-EAC0D88017A5}" type="pres">
      <dgm:prSet presAssocID="{DB2D71F6-E278-4CA0-82FF-44744C6E59A2}" presName="bottomLine" presStyleLbl="alignNode1" presStyleIdx="7" presStyleCnt="20">
        <dgm:presLayoutVars/>
      </dgm:prSet>
      <dgm:spPr/>
    </dgm:pt>
    <dgm:pt modelId="{1E2096FD-D6B0-4142-A1A9-D363BF6AFB30}" type="pres">
      <dgm:prSet presAssocID="{DB2D71F6-E278-4CA0-82FF-44744C6E59A2}" presName="nodeText" presStyleLbl="bgAccFollowNode1" presStyleIdx="3" presStyleCnt="10">
        <dgm:presLayoutVars>
          <dgm:bulletEnabled val="1"/>
        </dgm:presLayoutVars>
      </dgm:prSet>
      <dgm:spPr/>
    </dgm:pt>
    <dgm:pt modelId="{EA469230-DF82-4BA2-B278-7629DB49BD3A}" type="pres">
      <dgm:prSet presAssocID="{D4F206E5-51C5-4172-80B3-88CB4404ACB0}" presName="sibTrans" presStyleCnt="0"/>
      <dgm:spPr/>
    </dgm:pt>
    <dgm:pt modelId="{1C56ABFE-D2D6-47E0-82BD-746D4FEB0092}" type="pres">
      <dgm:prSet presAssocID="{0336DACA-FAA0-42E7-9BE4-CAB58FEA8FF8}" presName="compositeNode" presStyleCnt="0">
        <dgm:presLayoutVars>
          <dgm:bulletEnabled val="1"/>
        </dgm:presLayoutVars>
      </dgm:prSet>
      <dgm:spPr/>
    </dgm:pt>
    <dgm:pt modelId="{D2D8B6E2-BE7F-491E-A8D1-88BC43E1398A}" type="pres">
      <dgm:prSet presAssocID="{0336DACA-FAA0-42E7-9BE4-CAB58FEA8FF8}" presName="bgRect" presStyleLbl="bgAccFollowNode1" presStyleIdx="4" presStyleCnt="10"/>
      <dgm:spPr/>
    </dgm:pt>
    <dgm:pt modelId="{3C32A943-C1E8-4F54-9516-E5879F822288}" type="pres">
      <dgm:prSet presAssocID="{BC4F0342-C032-450E-8C1F-14DD3471136D}" presName="sibTransNodeCircle" presStyleLbl="alignNode1" presStyleIdx="8" presStyleCnt="20">
        <dgm:presLayoutVars>
          <dgm:chMax val="0"/>
          <dgm:bulletEnabled/>
        </dgm:presLayoutVars>
      </dgm:prSet>
      <dgm:spPr/>
    </dgm:pt>
    <dgm:pt modelId="{BFD3A2E5-C59A-4F72-91CD-A0F26A160143}" type="pres">
      <dgm:prSet presAssocID="{0336DACA-FAA0-42E7-9BE4-CAB58FEA8FF8}" presName="bottomLine" presStyleLbl="alignNode1" presStyleIdx="9" presStyleCnt="20">
        <dgm:presLayoutVars/>
      </dgm:prSet>
      <dgm:spPr/>
    </dgm:pt>
    <dgm:pt modelId="{46EA38E3-D3B7-44A2-9060-CBF2B8A51CB3}" type="pres">
      <dgm:prSet presAssocID="{0336DACA-FAA0-42E7-9BE4-CAB58FEA8FF8}" presName="nodeText" presStyleLbl="bgAccFollowNode1" presStyleIdx="4" presStyleCnt="10">
        <dgm:presLayoutVars>
          <dgm:bulletEnabled val="1"/>
        </dgm:presLayoutVars>
      </dgm:prSet>
      <dgm:spPr/>
    </dgm:pt>
    <dgm:pt modelId="{8B592D43-BA93-40F6-B6FB-E04024B85139}" type="pres">
      <dgm:prSet presAssocID="{BC4F0342-C032-450E-8C1F-14DD3471136D}" presName="sibTrans" presStyleCnt="0"/>
      <dgm:spPr/>
    </dgm:pt>
    <dgm:pt modelId="{570BD1DD-3A34-4214-A006-A41BB979359A}" type="pres">
      <dgm:prSet presAssocID="{8BCD5C5A-8C8E-49B0-B28C-CDB0EB0DB832}" presName="compositeNode" presStyleCnt="0">
        <dgm:presLayoutVars>
          <dgm:bulletEnabled val="1"/>
        </dgm:presLayoutVars>
      </dgm:prSet>
      <dgm:spPr/>
    </dgm:pt>
    <dgm:pt modelId="{8BBE3603-54E2-48B9-A82D-EEAFFC78AD4E}" type="pres">
      <dgm:prSet presAssocID="{8BCD5C5A-8C8E-49B0-B28C-CDB0EB0DB832}" presName="bgRect" presStyleLbl="bgAccFollowNode1" presStyleIdx="5" presStyleCnt="10"/>
      <dgm:spPr/>
    </dgm:pt>
    <dgm:pt modelId="{22B29612-A04E-4E01-9C07-895C655CFEEF}" type="pres">
      <dgm:prSet presAssocID="{4D06A161-239B-48D1-B438-D12F5D37D872}" presName="sibTransNodeCircle" presStyleLbl="alignNode1" presStyleIdx="10" presStyleCnt="20">
        <dgm:presLayoutVars>
          <dgm:chMax val="0"/>
          <dgm:bulletEnabled/>
        </dgm:presLayoutVars>
      </dgm:prSet>
      <dgm:spPr/>
    </dgm:pt>
    <dgm:pt modelId="{C6D99F1D-0C51-4E21-97D1-51A99DCD7B89}" type="pres">
      <dgm:prSet presAssocID="{8BCD5C5A-8C8E-49B0-B28C-CDB0EB0DB832}" presName="bottomLine" presStyleLbl="alignNode1" presStyleIdx="11" presStyleCnt="20">
        <dgm:presLayoutVars/>
      </dgm:prSet>
      <dgm:spPr/>
    </dgm:pt>
    <dgm:pt modelId="{A8DCD9FF-54B8-40F1-A63B-A294765B0713}" type="pres">
      <dgm:prSet presAssocID="{8BCD5C5A-8C8E-49B0-B28C-CDB0EB0DB832}" presName="nodeText" presStyleLbl="bgAccFollowNode1" presStyleIdx="5" presStyleCnt="10">
        <dgm:presLayoutVars>
          <dgm:bulletEnabled val="1"/>
        </dgm:presLayoutVars>
      </dgm:prSet>
      <dgm:spPr/>
    </dgm:pt>
    <dgm:pt modelId="{7786032C-2EA4-4359-A223-A0EFFF856FD9}" type="pres">
      <dgm:prSet presAssocID="{4D06A161-239B-48D1-B438-D12F5D37D872}" presName="sibTrans" presStyleCnt="0"/>
      <dgm:spPr/>
    </dgm:pt>
    <dgm:pt modelId="{CD910397-4DB7-496B-BF28-E465873F1DC7}" type="pres">
      <dgm:prSet presAssocID="{3AEB254F-CDEE-4268-90EA-ADCA935758AD}" presName="compositeNode" presStyleCnt="0">
        <dgm:presLayoutVars>
          <dgm:bulletEnabled val="1"/>
        </dgm:presLayoutVars>
      </dgm:prSet>
      <dgm:spPr/>
    </dgm:pt>
    <dgm:pt modelId="{DD9BBD8F-C11A-4939-8F15-A1DEFED3C18D}" type="pres">
      <dgm:prSet presAssocID="{3AEB254F-CDEE-4268-90EA-ADCA935758AD}" presName="bgRect" presStyleLbl="bgAccFollowNode1" presStyleIdx="6" presStyleCnt="10"/>
      <dgm:spPr/>
    </dgm:pt>
    <dgm:pt modelId="{9933DFAF-7506-4021-876B-3B6B73304236}" type="pres">
      <dgm:prSet presAssocID="{C474CBC3-6260-4C3B-9956-DE77F8C85E80}" presName="sibTransNodeCircle" presStyleLbl="alignNode1" presStyleIdx="12" presStyleCnt="20">
        <dgm:presLayoutVars>
          <dgm:chMax val="0"/>
          <dgm:bulletEnabled/>
        </dgm:presLayoutVars>
      </dgm:prSet>
      <dgm:spPr/>
    </dgm:pt>
    <dgm:pt modelId="{0285C4D0-B63A-49F1-B4E0-26AAB9528669}" type="pres">
      <dgm:prSet presAssocID="{3AEB254F-CDEE-4268-90EA-ADCA935758AD}" presName="bottomLine" presStyleLbl="alignNode1" presStyleIdx="13" presStyleCnt="20">
        <dgm:presLayoutVars/>
      </dgm:prSet>
      <dgm:spPr/>
    </dgm:pt>
    <dgm:pt modelId="{8890AF1A-29DD-4D69-9A12-65567BE4DDC6}" type="pres">
      <dgm:prSet presAssocID="{3AEB254F-CDEE-4268-90EA-ADCA935758AD}" presName="nodeText" presStyleLbl="bgAccFollowNode1" presStyleIdx="6" presStyleCnt="10">
        <dgm:presLayoutVars>
          <dgm:bulletEnabled val="1"/>
        </dgm:presLayoutVars>
      </dgm:prSet>
      <dgm:spPr/>
    </dgm:pt>
    <dgm:pt modelId="{D589BCD6-F1AA-4306-8AFC-8A47125B1256}" type="pres">
      <dgm:prSet presAssocID="{C474CBC3-6260-4C3B-9956-DE77F8C85E80}" presName="sibTrans" presStyleCnt="0"/>
      <dgm:spPr/>
    </dgm:pt>
    <dgm:pt modelId="{3C806284-9BA2-40D2-807D-8429928514A8}" type="pres">
      <dgm:prSet presAssocID="{5C821F6A-B688-48B9-9B35-3535FDFC6572}" presName="compositeNode" presStyleCnt="0">
        <dgm:presLayoutVars>
          <dgm:bulletEnabled val="1"/>
        </dgm:presLayoutVars>
      </dgm:prSet>
      <dgm:spPr/>
    </dgm:pt>
    <dgm:pt modelId="{3A41DB01-F7D8-4413-9CB6-59B1BF37635E}" type="pres">
      <dgm:prSet presAssocID="{5C821F6A-B688-48B9-9B35-3535FDFC6572}" presName="bgRect" presStyleLbl="bgAccFollowNode1" presStyleIdx="7" presStyleCnt="10"/>
      <dgm:spPr/>
    </dgm:pt>
    <dgm:pt modelId="{F616CF77-E2C4-4E6F-80BA-C5AA12D827C8}" type="pres">
      <dgm:prSet presAssocID="{1C9EF9F2-CBAC-4C82-9221-AE37B9B9BAD0}" presName="sibTransNodeCircle" presStyleLbl="alignNode1" presStyleIdx="14" presStyleCnt="20">
        <dgm:presLayoutVars>
          <dgm:chMax val="0"/>
          <dgm:bulletEnabled/>
        </dgm:presLayoutVars>
      </dgm:prSet>
      <dgm:spPr/>
    </dgm:pt>
    <dgm:pt modelId="{1D97B2BA-C7E0-4C21-B822-E84D13F9635E}" type="pres">
      <dgm:prSet presAssocID="{5C821F6A-B688-48B9-9B35-3535FDFC6572}" presName="bottomLine" presStyleLbl="alignNode1" presStyleIdx="15" presStyleCnt="20">
        <dgm:presLayoutVars/>
      </dgm:prSet>
      <dgm:spPr/>
    </dgm:pt>
    <dgm:pt modelId="{5C43BF75-2E06-4E7F-B471-29CB5A199B77}" type="pres">
      <dgm:prSet presAssocID="{5C821F6A-B688-48B9-9B35-3535FDFC6572}" presName="nodeText" presStyleLbl="bgAccFollowNode1" presStyleIdx="7" presStyleCnt="10">
        <dgm:presLayoutVars>
          <dgm:bulletEnabled val="1"/>
        </dgm:presLayoutVars>
      </dgm:prSet>
      <dgm:spPr/>
    </dgm:pt>
    <dgm:pt modelId="{D0861A7E-D810-4A52-A4EF-A44DE0582A4A}" type="pres">
      <dgm:prSet presAssocID="{1C9EF9F2-CBAC-4C82-9221-AE37B9B9BAD0}" presName="sibTrans" presStyleCnt="0"/>
      <dgm:spPr/>
    </dgm:pt>
    <dgm:pt modelId="{EA448E02-5E46-4240-AFC3-E26BBE16C447}" type="pres">
      <dgm:prSet presAssocID="{EC638091-F898-47A7-A25D-EEED889BB544}" presName="compositeNode" presStyleCnt="0">
        <dgm:presLayoutVars>
          <dgm:bulletEnabled val="1"/>
        </dgm:presLayoutVars>
      </dgm:prSet>
      <dgm:spPr/>
    </dgm:pt>
    <dgm:pt modelId="{7412F06C-BB96-4DC0-8BEF-E3B3311086C8}" type="pres">
      <dgm:prSet presAssocID="{EC638091-F898-47A7-A25D-EEED889BB544}" presName="bgRect" presStyleLbl="bgAccFollowNode1" presStyleIdx="8" presStyleCnt="10"/>
      <dgm:spPr/>
    </dgm:pt>
    <dgm:pt modelId="{777BAD1B-81E0-4AAF-A93C-E61CC08ACA9B}" type="pres">
      <dgm:prSet presAssocID="{222B4991-E6A8-4DE4-AE67-3A2023D0920E}" presName="sibTransNodeCircle" presStyleLbl="alignNode1" presStyleIdx="16" presStyleCnt="20">
        <dgm:presLayoutVars>
          <dgm:chMax val="0"/>
          <dgm:bulletEnabled/>
        </dgm:presLayoutVars>
      </dgm:prSet>
      <dgm:spPr/>
    </dgm:pt>
    <dgm:pt modelId="{ABC88D29-6B27-4D84-B298-850364BAE7A1}" type="pres">
      <dgm:prSet presAssocID="{EC638091-F898-47A7-A25D-EEED889BB544}" presName="bottomLine" presStyleLbl="alignNode1" presStyleIdx="17" presStyleCnt="20">
        <dgm:presLayoutVars/>
      </dgm:prSet>
      <dgm:spPr/>
    </dgm:pt>
    <dgm:pt modelId="{E33C2931-5EF8-4242-90E4-D4391A9AC5EC}" type="pres">
      <dgm:prSet presAssocID="{EC638091-F898-47A7-A25D-EEED889BB544}" presName="nodeText" presStyleLbl="bgAccFollowNode1" presStyleIdx="8" presStyleCnt="10">
        <dgm:presLayoutVars>
          <dgm:bulletEnabled val="1"/>
        </dgm:presLayoutVars>
      </dgm:prSet>
      <dgm:spPr/>
    </dgm:pt>
    <dgm:pt modelId="{3CE245FB-C877-4CA8-8538-B308B03CC4A0}" type="pres">
      <dgm:prSet presAssocID="{222B4991-E6A8-4DE4-AE67-3A2023D0920E}" presName="sibTrans" presStyleCnt="0"/>
      <dgm:spPr/>
    </dgm:pt>
    <dgm:pt modelId="{12458D3F-B30F-4002-B837-C0EBB1FDD7D9}" type="pres">
      <dgm:prSet presAssocID="{0DF8B81B-8F13-4477-B962-AEBDBB88F785}" presName="compositeNode" presStyleCnt="0">
        <dgm:presLayoutVars>
          <dgm:bulletEnabled val="1"/>
        </dgm:presLayoutVars>
      </dgm:prSet>
      <dgm:spPr/>
    </dgm:pt>
    <dgm:pt modelId="{86EC0DA3-F884-4BDE-9D8B-E1065FBB641C}" type="pres">
      <dgm:prSet presAssocID="{0DF8B81B-8F13-4477-B962-AEBDBB88F785}" presName="bgRect" presStyleLbl="bgAccFollowNode1" presStyleIdx="9" presStyleCnt="10"/>
      <dgm:spPr/>
    </dgm:pt>
    <dgm:pt modelId="{B6CC99FA-1F7A-4223-B668-8C0CDEC6171A}" type="pres">
      <dgm:prSet presAssocID="{3511FE3D-2745-4267-B177-16D69AF6D2A3}" presName="sibTransNodeCircle" presStyleLbl="alignNode1" presStyleIdx="18" presStyleCnt="20">
        <dgm:presLayoutVars>
          <dgm:chMax val="0"/>
          <dgm:bulletEnabled/>
        </dgm:presLayoutVars>
      </dgm:prSet>
      <dgm:spPr/>
    </dgm:pt>
    <dgm:pt modelId="{6CE836CE-646C-45AB-B8AA-6C6CD8E12E7F}" type="pres">
      <dgm:prSet presAssocID="{0DF8B81B-8F13-4477-B962-AEBDBB88F785}" presName="bottomLine" presStyleLbl="alignNode1" presStyleIdx="19" presStyleCnt="20">
        <dgm:presLayoutVars/>
      </dgm:prSet>
      <dgm:spPr/>
    </dgm:pt>
    <dgm:pt modelId="{16B2C702-E1BD-4776-91D2-084C71082FE8}" type="pres">
      <dgm:prSet presAssocID="{0DF8B81B-8F13-4477-B962-AEBDBB88F785}" presName="nodeText" presStyleLbl="bgAccFollowNode1" presStyleIdx="9" presStyleCnt="10">
        <dgm:presLayoutVars>
          <dgm:bulletEnabled val="1"/>
        </dgm:presLayoutVars>
      </dgm:prSet>
      <dgm:spPr/>
    </dgm:pt>
  </dgm:ptLst>
  <dgm:cxnLst>
    <dgm:cxn modelId="{976FFC01-41C6-44C3-B6E6-06871560FCB5}" type="presOf" srcId="{EC638091-F898-47A7-A25D-EEED889BB544}" destId="{7412F06C-BB96-4DC0-8BEF-E3B3311086C8}" srcOrd="0" destOrd="0" presId="urn:microsoft.com/office/officeart/2016/7/layout/BasicLinearProcessNumbered"/>
    <dgm:cxn modelId="{05ABC003-77BF-4109-A37B-4548A81E59C8}" type="presOf" srcId="{BCA36EEC-1603-4760-890F-64A16D056644}" destId="{1F786F01-B158-4B30-A23A-2CFDD976918D}" srcOrd="0" destOrd="0" presId="urn:microsoft.com/office/officeart/2016/7/layout/BasicLinearProcessNumbered"/>
    <dgm:cxn modelId="{8EC07404-8678-4E3C-812E-D0ECD0CCCE53}" type="presOf" srcId="{C474CBC3-6260-4C3B-9956-DE77F8C85E80}" destId="{9933DFAF-7506-4021-876B-3B6B73304236}" srcOrd="0" destOrd="0" presId="urn:microsoft.com/office/officeart/2016/7/layout/BasicLinearProcessNumbered"/>
    <dgm:cxn modelId="{CF2A5C09-4D3D-4004-93C6-B2ADBFDC6A04}" type="presOf" srcId="{4D06A161-239B-48D1-B438-D12F5D37D872}" destId="{22B29612-A04E-4E01-9C07-895C655CFEEF}" srcOrd="0" destOrd="0" presId="urn:microsoft.com/office/officeart/2016/7/layout/BasicLinearProcessNumbered"/>
    <dgm:cxn modelId="{42E2170F-CAD4-4C9E-BF78-8BD8C1D4FD95}" type="presOf" srcId="{DB2D71F6-E278-4CA0-82FF-44744C6E59A2}" destId="{3A5FB7AF-645D-407A-B767-FCF440A17F4F}" srcOrd="0" destOrd="0" presId="urn:microsoft.com/office/officeart/2016/7/layout/BasicLinearProcessNumbered"/>
    <dgm:cxn modelId="{5D5A7412-9EB4-4A67-8D06-56C69DEB8E4B}" type="presOf" srcId="{5C821F6A-B688-48B9-9B35-3535FDFC6572}" destId="{5C43BF75-2E06-4E7F-B471-29CB5A199B77}" srcOrd="1" destOrd="0" presId="urn:microsoft.com/office/officeart/2016/7/layout/BasicLinearProcessNumbered"/>
    <dgm:cxn modelId="{D546CA1B-9947-442A-B386-BA7DB7F74AA4}" srcId="{8B38D401-7174-4BBB-930F-F943587AC059}" destId="{EC638091-F898-47A7-A25D-EEED889BB544}" srcOrd="8" destOrd="0" parTransId="{D6C994FB-4F72-400A-8C0D-410A35C1B1D6}" sibTransId="{222B4991-E6A8-4DE4-AE67-3A2023D0920E}"/>
    <dgm:cxn modelId="{E55C6D20-FF45-4CCB-A9FA-C70A638A5325}" type="presOf" srcId="{D4F206E5-51C5-4172-80B3-88CB4404ACB0}" destId="{E55C9832-F1AC-4A82-ABFF-FA2B3C44B57F}" srcOrd="0" destOrd="0" presId="urn:microsoft.com/office/officeart/2016/7/layout/BasicLinearProcessNumbered"/>
    <dgm:cxn modelId="{24326B24-1A5B-4176-B363-E2C1C149804C}" type="presOf" srcId="{8BCD5C5A-8C8E-49B0-B28C-CDB0EB0DB832}" destId="{8BBE3603-54E2-48B9-A82D-EEAFFC78AD4E}" srcOrd="0" destOrd="0" presId="urn:microsoft.com/office/officeart/2016/7/layout/BasicLinearProcessNumbered"/>
    <dgm:cxn modelId="{269DE02D-7CCE-4020-8BF9-61BB6998A39F}" type="presOf" srcId="{0DF8B81B-8F13-4477-B962-AEBDBB88F785}" destId="{16B2C702-E1BD-4776-91D2-084C71082FE8}" srcOrd="1" destOrd="0" presId="urn:microsoft.com/office/officeart/2016/7/layout/BasicLinearProcessNumbered"/>
    <dgm:cxn modelId="{84E9253F-000B-46D7-8BA0-CA64229175D0}" type="presOf" srcId="{0336DACA-FAA0-42E7-9BE4-CAB58FEA8FF8}" destId="{D2D8B6E2-BE7F-491E-A8D1-88BC43E1398A}" srcOrd="0" destOrd="0" presId="urn:microsoft.com/office/officeart/2016/7/layout/BasicLinearProcessNumbered"/>
    <dgm:cxn modelId="{1F0CD03F-EDCC-44D0-B969-9D7C667BDF1E}" srcId="{8B38D401-7174-4BBB-930F-F943587AC059}" destId="{DB2D71F6-E278-4CA0-82FF-44744C6E59A2}" srcOrd="3" destOrd="0" parTransId="{77C55396-A721-4C6E-AD40-4D485BC519F2}" sibTransId="{D4F206E5-51C5-4172-80B3-88CB4404ACB0}"/>
    <dgm:cxn modelId="{DC9F0841-0EDF-4CA3-92FE-A3636FD45749}" srcId="{8B38D401-7174-4BBB-930F-F943587AC059}" destId="{5C821F6A-B688-48B9-9B35-3535FDFC6572}" srcOrd="7" destOrd="0" parTransId="{92CCCF84-4171-4D18-9DC8-D39AB46529EB}" sibTransId="{1C9EF9F2-CBAC-4C82-9221-AE37B9B9BAD0}"/>
    <dgm:cxn modelId="{1A337146-AD89-4063-82C4-B00831DB2D6C}" srcId="{8B38D401-7174-4BBB-930F-F943587AC059}" destId="{DA86B388-EC82-43C7-B3BF-7F2304094F3A}" srcOrd="1" destOrd="0" parTransId="{20EA0CC0-8D8E-4BD4-BEFC-E30D8348AFDB}" sibTransId="{BCA36EEC-1603-4760-890F-64A16D056644}"/>
    <dgm:cxn modelId="{602D4F49-97DE-41AC-B524-19ACA713FD99}" type="presOf" srcId="{4CE05070-A5D4-48DC-AF06-B97972730669}" destId="{7D14DC71-2B43-4B0E-A9E5-B23B2408F0D4}" srcOrd="1" destOrd="0" presId="urn:microsoft.com/office/officeart/2016/7/layout/BasicLinearProcessNumbered"/>
    <dgm:cxn modelId="{3DAFAC49-FD3F-40AA-81B9-43DE76CE2E39}" type="presOf" srcId="{A93B25B0-2E6A-4A73-A00A-8E31F886D316}" destId="{B174AF42-724A-4BD0-BA18-B2998E439A4F}" srcOrd="0" destOrd="0" presId="urn:microsoft.com/office/officeart/2016/7/layout/BasicLinearProcessNumbered"/>
    <dgm:cxn modelId="{86DA5B6A-2847-4222-8658-A5AF9CECEB06}" type="presOf" srcId="{3AEB254F-CDEE-4268-90EA-ADCA935758AD}" destId="{DD9BBD8F-C11A-4939-8F15-A1DEFED3C18D}" srcOrd="0" destOrd="0" presId="urn:microsoft.com/office/officeart/2016/7/layout/BasicLinearProcessNumbered"/>
    <dgm:cxn modelId="{AF7E7C6B-84BE-4E6E-81E2-4F05EE5086D0}" srcId="{8B38D401-7174-4BBB-930F-F943587AC059}" destId="{3AEB254F-CDEE-4268-90EA-ADCA935758AD}" srcOrd="6" destOrd="0" parTransId="{EF6A34EB-D944-4628-8887-E93A97CF4633}" sibTransId="{C474CBC3-6260-4C3B-9956-DE77F8C85E80}"/>
    <dgm:cxn modelId="{9C491A4D-96AF-4E48-AAAE-DC2811E35580}" srcId="{8B38D401-7174-4BBB-930F-F943587AC059}" destId="{0DF8B81B-8F13-4477-B962-AEBDBB88F785}" srcOrd="9" destOrd="0" parTransId="{68458F7F-1D87-4B5F-8184-381557264AC2}" sibTransId="{3511FE3D-2745-4267-B177-16D69AF6D2A3}"/>
    <dgm:cxn modelId="{DAA4EE70-D823-4A3C-BBD7-AAD922CE6571}" type="presOf" srcId="{3AEB254F-CDEE-4268-90EA-ADCA935758AD}" destId="{8890AF1A-29DD-4D69-9A12-65567BE4DDC6}" srcOrd="1" destOrd="0" presId="urn:microsoft.com/office/officeart/2016/7/layout/BasicLinearProcessNumbered"/>
    <dgm:cxn modelId="{3821687D-C110-4FCB-9E13-3EDA55F12D63}" type="presOf" srcId="{3511FE3D-2745-4267-B177-16D69AF6D2A3}" destId="{B6CC99FA-1F7A-4223-B668-8C0CDEC6171A}" srcOrd="0" destOrd="0" presId="urn:microsoft.com/office/officeart/2016/7/layout/BasicLinearProcessNumbered"/>
    <dgm:cxn modelId="{9CFF8C7F-7EB2-4246-8707-4399862CFADA}" type="presOf" srcId="{8B38D401-7174-4BBB-930F-F943587AC059}" destId="{0BE0509E-082B-4C0E-969D-749F514AB597}" srcOrd="0" destOrd="0" presId="urn:microsoft.com/office/officeart/2016/7/layout/BasicLinearProcessNumbered"/>
    <dgm:cxn modelId="{04280083-C9D6-480A-A160-9B863CD1F80C}" type="presOf" srcId="{EC638091-F898-47A7-A25D-EEED889BB544}" destId="{E33C2931-5EF8-4242-90E4-D4391A9AC5EC}" srcOrd="1" destOrd="0" presId="urn:microsoft.com/office/officeart/2016/7/layout/BasicLinearProcessNumbered"/>
    <dgm:cxn modelId="{87F76983-9DB7-4B96-B102-2A3DE4CBC0F0}" srcId="{8B38D401-7174-4BBB-930F-F943587AC059}" destId="{8BCD5C5A-8C8E-49B0-B28C-CDB0EB0DB832}" srcOrd="5" destOrd="0" parTransId="{3222DD30-6ABA-43E7-8C07-5E38CD40C19D}" sibTransId="{4D06A161-239B-48D1-B438-D12F5D37D872}"/>
    <dgm:cxn modelId="{D5487885-6F74-42E1-A114-650E19EA9B84}" type="presOf" srcId="{BA0EE788-A499-44FC-9836-03707F580E41}" destId="{50E34A24-2EB4-4ACB-BC85-CAE2184F1425}" srcOrd="0" destOrd="0" presId="urn:microsoft.com/office/officeart/2016/7/layout/BasicLinearProcessNumbered"/>
    <dgm:cxn modelId="{C3411B89-F2C1-4B9C-B972-528A9B890E5E}" srcId="{8B38D401-7174-4BBB-930F-F943587AC059}" destId="{4CE05070-A5D4-48DC-AF06-B97972730669}" srcOrd="2" destOrd="0" parTransId="{8A4A31F6-8532-4D85-8E0B-2525F5143BCB}" sibTransId="{5270C0C1-4AE3-4C24-BC7B-C5CC81C18B6F}"/>
    <dgm:cxn modelId="{BB06418F-9E53-4C2E-9B16-5C340CE4D6C0}" srcId="{8B38D401-7174-4BBB-930F-F943587AC059}" destId="{0336DACA-FAA0-42E7-9BE4-CAB58FEA8FF8}" srcOrd="4" destOrd="0" parTransId="{FE47B6FB-A08C-4E8F-A2BE-7885352B2CD5}" sibTransId="{BC4F0342-C032-450E-8C1F-14DD3471136D}"/>
    <dgm:cxn modelId="{B88FCDAA-3344-4271-81BB-EC9A40163B6F}" type="presOf" srcId="{0DF8B81B-8F13-4477-B962-AEBDBB88F785}" destId="{86EC0DA3-F884-4BDE-9D8B-E1065FBB641C}" srcOrd="0" destOrd="0" presId="urn:microsoft.com/office/officeart/2016/7/layout/BasicLinearProcessNumbered"/>
    <dgm:cxn modelId="{5BA9DEAC-60FD-4B4A-9383-8B0DE213AD06}" type="presOf" srcId="{8BCD5C5A-8C8E-49B0-B28C-CDB0EB0DB832}" destId="{A8DCD9FF-54B8-40F1-A63B-A294765B0713}" srcOrd="1" destOrd="0" presId="urn:microsoft.com/office/officeart/2016/7/layout/BasicLinearProcessNumbered"/>
    <dgm:cxn modelId="{D42D63B4-9216-4FD1-8106-330D6A8F8318}" type="presOf" srcId="{5C821F6A-B688-48B9-9B35-3535FDFC6572}" destId="{3A41DB01-F7D8-4413-9CB6-59B1BF37635E}" srcOrd="0" destOrd="0" presId="urn:microsoft.com/office/officeart/2016/7/layout/BasicLinearProcessNumbered"/>
    <dgm:cxn modelId="{1AD369B6-6EBE-4971-9D4C-A1739AE8471E}" type="presOf" srcId="{4CE05070-A5D4-48DC-AF06-B97972730669}" destId="{DAD875BE-0741-4DA6-9B11-39E5AF5BBB8F}" srcOrd="0" destOrd="0" presId="urn:microsoft.com/office/officeart/2016/7/layout/BasicLinearProcessNumbered"/>
    <dgm:cxn modelId="{FD8E19C3-7BF5-49A1-959D-B6227B616142}" type="presOf" srcId="{DB2D71F6-E278-4CA0-82FF-44744C6E59A2}" destId="{1E2096FD-D6B0-4142-A1A9-D363BF6AFB30}" srcOrd="1" destOrd="0" presId="urn:microsoft.com/office/officeart/2016/7/layout/BasicLinearProcessNumbered"/>
    <dgm:cxn modelId="{D789F3D0-F2AB-4B41-99E6-9E0C3BC79F14}" type="presOf" srcId="{5270C0C1-4AE3-4C24-BC7B-C5CC81C18B6F}" destId="{7F7EDE8D-7BF3-4D1E-8B06-7749367D0A96}" srcOrd="0" destOrd="0" presId="urn:microsoft.com/office/officeart/2016/7/layout/BasicLinearProcessNumbered"/>
    <dgm:cxn modelId="{C1CAD2D6-C002-4B2D-BCE6-D2B2C6EA4EF2}" type="presOf" srcId="{0336DACA-FAA0-42E7-9BE4-CAB58FEA8FF8}" destId="{46EA38E3-D3B7-44A2-9060-CBF2B8A51CB3}" srcOrd="1" destOrd="0" presId="urn:microsoft.com/office/officeart/2016/7/layout/BasicLinearProcessNumbered"/>
    <dgm:cxn modelId="{12C60CD8-2CD3-4915-AE3E-4B7C9B4D0A69}" type="presOf" srcId="{DA86B388-EC82-43C7-B3BF-7F2304094F3A}" destId="{3C58427E-6A44-47BE-A483-BFCF2AD72475}" srcOrd="1" destOrd="0" presId="urn:microsoft.com/office/officeart/2016/7/layout/BasicLinearProcessNumbered"/>
    <dgm:cxn modelId="{F20925D8-E843-4FB3-AEE3-D44259AC3522}" type="presOf" srcId="{DA86B388-EC82-43C7-B3BF-7F2304094F3A}" destId="{BC45B844-5ADD-49FE-A23F-C24458D4E161}" srcOrd="0" destOrd="0" presId="urn:microsoft.com/office/officeart/2016/7/layout/BasicLinearProcessNumbered"/>
    <dgm:cxn modelId="{84AAA5D9-797C-41C2-B526-96F0F9E9E110}" type="presOf" srcId="{1C9EF9F2-CBAC-4C82-9221-AE37B9B9BAD0}" destId="{F616CF77-E2C4-4E6F-80BA-C5AA12D827C8}" srcOrd="0" destOrd="0" presId="urn:microsoft.com/office/officeart/2016/7/layout/BasicLinearProcessNumbered"/>
    <dgm:cxn modelId="{2ED41DEC-B8D3-4C59-B49A-CA41AD292DF2}" srcId="{8B38D401-7174-4BBB-930F-F943587AC059}" destId="{A93B25B0-2E6A-4A73-A00A-8E31F886D316}" srcOrd="0" destOrd="0" parTransId="{6DDEE1C3-92BB-417D-9269-C073DAE0DEA7}" sibTransId="{BA0EE788-A499-44FC-9836-03707F580E41}"/>
    <dgm:cxn modelId="{1B7853F2-7AC1-472D-A3D2-59C36EF38F24}" type="presOf" srcId="{A93B25B0-2E6A-4A73-A00A-8E31F886D316}" destId="{C117A516-43E8-4A91-831D-55581D17CABA}" srcOrd="1" destOrd="0" presId="urn:microsoft.com/office/officeart/2016/7/layout/BasicLinearProcessNumbered"/>
    <dgm:cxn modelId="{1E0DC8F3-AA52-458D-8A18-9C3FDCE6DC66}" type="presOf" srcId="{222B4991-E6A8-4DE4-AE67-3A2023D0920E}" destId="{777BAD1B-81E0-4AAF-A93C-E61CC08ACA9B}" srcOrd="0" destOrd="0" presId="urn:microsoft.com/office/officeart/2016/7/layout/BasicLinearProcessNumbered"/>
    <dgm:cxn modelId="{AC1D24FA-466E-4741-8171-830962E19D06}" type="presOf" srcId="{BC4F0342-C032-450E-8C1F-14DD3471136D}" destId="{3C32A943-C1E8-4F54-9516-E5879F822288}" srcOrd="0" destOrd="0" presId="urn:microsoft.com/office/officeart/2016/7/layout/BasicLinearProcessNumbered"/>
    <dgm:cxn modelId="{99126485-FA17-47D4-8307-EC6C37058048}" type="presParOf" srcId="{0BE0509E-082B-4C0E-969D-749F514AB597}" destId="{1F71E164-6F7E-4ECF-8598-9B640CC5BE5B}" srcOrd="0" destOrd="0" presId="urn:microsoft.com/office/officeart/2016/7/layout/BasicLinearProcessNumbered"/>
    <dgm:cxn modelId="{6FADC66C-A56F-436B-AF83-EF411AE45FFB}" type="presParOf" srcId="{1F71E164-6F7E-4ECF-8598-9B640CC5BE5B}" destId="{B174AF42-724A-4BD0-BA18-B2998E439A4F}" srcOrd="0" destOrd="0" presId="urn:microsoft.com/office/officeart/2016/7/layout/BasicLinearProcessNumbered"/>
    <dgm:cxn modelId="{A738998E-9FFB-4EA3-9411-386C1B4B8E7F}" type="presParOf" srcId="{1F71E164-6F7E-4ECF-8598-9B640CC5BE5B}" destId="{50E34A24-2EB4-4ACB-BC85-CAE2184F1425}" srcOrd="1" destOrd="0" presId="urn:microsoft.com/office/officeart/2016/7/layout/BasicLinearProcessNumbered"/>
    <dgm:cxn modelId="{8D579D46-9FDD-4285-9BA0-E527E928A9A3}" type="presParOf" srcId="{1F71E164-6F7E-4ECF-8598-9B640CC5BE5B}" destId="{09536F4F-75A8-4FEE-ABAB-A91867BAE524}" srcOrd="2" destOrd="0" presId="urn:microsoft.com/office/officeart/2016/7/layout/BasicLinearProcessNumbered"/>
    <dgm:cxn modelId="{418B8252-CA14-4AF7-91B7-DE316684BB9C}" type="presParOf" srcId="{1F71E164-6F7E-4ECF-8598-9B640CC5BE5B}" destId="{C117A516-43E8-4A91-831D-55581D17CABA}" srcOrd="3" destOrd="0" presId="urn:microsoft.com/office/officeart/2016/7/layout/BasicLinearProcessNumbered"/>
    <dgm:cxn modelId="{47D2E4E6-429B-406B-8300-D0D43EB2A8C0}" type="presParOf" srcId="{0BE0509E-082B-4C0E-969D-749F514AB597}" destId="{09394B84-96C7-4AF2-AD5B-798CBDAAD970}" srcOrd="1" destOrd="0" presId="urn:microsoft.com/office/officeart/2016/7/layout/BasicLinearProcessNumbered"/>
    <dgm:cxn modelId="{334E4661-5DC5-4B6D-8C75-F415BFE8D060}" type="presParOf" srcId="{0BE0509E-082B-4C0E-969D-749F514AB597}" destId="{E45DDB19-E2CB-4E3A-A8CD-F9B5F533C0FD}" srcOrd="2" destOrd="0" presId="urn:microsoft.com/office/officeart/2016/7/layout/BasicLinearProcessNumbered"/>
    <dgm:cxn modelId="{6864BD2A-F9FF-489B-84EC-03AEF2C0799B}" type="presParOf" srcId="{E45DDB19-E2CB-4E3A-A8CD-F9B5F533C0FD}" destId="{BC45B844-5ADD-49FE-A23F-C24458D4E161}" srcOrd="0" destOrd="0" presId="urn:microsoft.com/office/officeart/2016/7/layout/BasicLinearProcessNumbered"/>
    <dgm:cxn modelId="{37A2DD39-5802-4FFB-BD0F-1CFE6D1CFAFE}" type="presParOf" srcId="{E45DDB19-E2CB-4E3A-A8CD-F9B5F533C0FD}" destId="{1F786F01-B158-4B30-A23A-2CFDD976918D}" srcOrd="1" destOrd="0" presId="urn:microsoft.com/office/officeart/2016/7/layout/BasicLinearProcessNumbered"/>
    <dgm:cxn modelId="{3F55194F-7215-4173-983A-34E1342A0793}" type="presParOf" srcId="{E45DDB19-E2CB-4E3A-A8CD-F9B5F533C0FD}" destId="{A9734BE9-37FB-4024-9DAA-CA79EF53DB1A}" srcOrd="2" destOrd="0" presId="urn:microsoft.com/office/officeart/2016/7/layout/BasicLinearProcessNumbered"/>
    <dgm:cxn modelId="{EFFAFBB1-5FC6-4E16-9797-95BD53CD2DC2}" type="presParOf" srcId="{E45DDB19-E2CB-4E3A-A8CD-F9B5F533C0FD}" destId="{3C58427E-6A44-47BE-A483-BFCF2AD72475}" srcOrd="3" destOrd="0" presId="urn:microsoft.com/office/officeart/2016/7/layout/BasicLinearProcessNumbered"/>
    <dgm:cxn modelId="{5E1C7F6F-B7F9-4613-88DB-948CF6749B8B}" type="presParOf" srcId="{0BE0509E-082B-4C0E-969D-749F514AB597}" destId="{034AB945-EFB5-4D07-AB6F-5823C7BCD881}" srcOrd="3" destOrd="0" presId="urn:microsoft.com/office/officeart/2016/7/layout/BasicLinearProcessNumbered"/>
    <dgm:cxn modelId="{FECAE2B1-C4FB-43BE-80B6-9C9DD03503BC}" type="presParOf" srcId="{0BE0509E-082B-4C0E-969D-749F514AB597}" destId="{24008277-176B-4168-9A60-9254C48472C2}" srcOrd="4" destOrd="0" presId="urn:microsoft.com/office/officeart/2016/7/layout/BasicLinearProcessNumbered"/>
    <dgm:cxn modelId="{6BFA9218-19AF-4CBB-B46F-FF2A954EC484}" type="presParOf" srcId="{24008277-176B-4168-9A60-9254C48472C2}" destId="{DAD875BE-0741-4DA6-9B11-39E5AF5BBB8F}" srcOrd="0" destOrd="0" presId="urn:microsoft.com/office/officeart/2016/7/layout/BasicLinearProcessNumbered"/>
    <dgm:cxn modelId="{80F789DC-2B58-4094-9E0B-E82BED9E450F}" type="presParOf" srcId="{24008277-176B-4168-9A60-9254C48472C2}" destId="{7F7EDE8D-7BF3-4D1E-8B06-7749367D0A96}" srcOrd="1" destOrd="0" presId="urn:microsoft.com/office/officeart/2016/7/layout/BasicLinearProcessNumbered"/>
    <dgm:cxn modelId="{87A3951B-7F08-4EFA-8719-53AA12F30A2E}" type="presParOf" srcId="{24008277-176B-4168-9A60-9254C48472C2}" destId="{C57CB379-4FE3-48C8-A6C9-4221F1741AE4}" srcOrd="2" destOrd="0" presId="urn:microsoft.com/office/officeart/2016/7/layout/BasicLinearProcessNumbered"/>
    <dgm:cxn modelId="{8515ED0C-AD8B-49D2-9F45-EDEA82D465DB}" type="presParOf" srcId="{24008277-176B-4168-9A60-9254C48472C2}" destId="{7D14DC71-2B43-4B0E-A9E5-B23B2408F0D4}" srcOrd="3" destOrd="0" presId="urn:microsoft.com/office/officeart/2016/7/layout/BasicLinearProcessNumbered"/>
    <dgm:cxn modelId="{7D3EB0C2-C5DC-4190-B0EB-2998C43E7392}" type="presParOf" srcId="{0BE0509E-082B-4C0E-969D-749F514AB597}" destId="{BA048577-D04A-4B0E-944C-ADF365253563}" srcOrd="5" destOrd="0" presId="urn:microsoft.com/office/officeart/2016/7/layout/BasicLinearProcessNumbered"/>
    <dgm:cxn modelId="{9A52D777-304D-4643-A479-4DBCC4E3A83F}" type="presParOf" srcId="{0BE0509E-082B-4C0E-969D-749F514AB597}" destId="{0D5C7C14-4F11-40DE-943E-8E25DE0CEEF7}" srcOrd="6" destOrd="0" presId="urn:microsoft.com/office/officeart/2016/7/layout/BasicLinearProcessNumbered"/>
    <dgm:cxn modelId="{D784BC49-666B-4571-BB53-ECEE32B11A7B}" type="presParOf" srcId="{0D5C7C14-4F11-40DE-943E-8E25DE0CEEF7}" destId="{3A5FB7AF-645D-407A-B767-FCF440A17F4F}" srcOrd="0" destOrd="0" presId="urn:microsoft.com/office/officeart/2016/7/layout/BasicLinearProcessNumbered"/>
    <dgm:cxn modelId="{5A3860BC-B16A-4D11-908E-E722564CB9E0}" type="presParOf" srcId="{0D5C7C14-4F11-40DE-943E-8E25DE0CEEF7}" destId="{E55C9832-F1AC-4A82-ABFF-FA2B3C44B57F}" srcOrd="1" destOrd="0" presId="urn:microsoft.com/office/officeart/2016/7/layout/BasicLinearProcessNumbered"/>
    <dgm:cxn modelId="{A79CB6A0-9DC8-4058-BAD5-1937C526F4E0}" type="presParOf" srcId="{0D5C7C14-4F11-40DE-943E-8E25DE0CEEF7}" destId="{95A459EC-B4D9-450A-AF72-EAC0D88017A5}" srcOrd="2" destOrd="0" presId="urn:microsoft.com/office/officeart/2016/7/layout/BasicLinearProcessNumbered"/>
    <dgm:cxn modelId="{6297B4A9-062D-48C8-AAF4-13A2E631A503}" type="presParOf" srcId="{0D5C7C14-4F11-40DE-943E-8E25DE0CEEF7}" destId="{1E2096FD-D6B0-4142-A1A9-D363BF6AFB30}" srcOrd="3" destOrd="0" presId="urn:microsoft.com/office/officeart/2016/7/layout/BasicLinearProcessNumbered"/>
    <dgm:cxn modelId="{AEDF778B-C085-4E7F-82BF-BFE62E9C9ACE}" type="presParOf" srcId="{0BE0509E-082B-4C0E-969D-749F514AB597}" destId="{EA469230-DF82-4BA2-B278-7629DB49BD3A}" srcOrd="7" destOrd="0" presId="urn:microsoft.com/office/officeart/2016/7/layout/BasicLinearProcessNumbered"/>
    <dgm:cxn modelId="{900254F1-FC26-4A33-9BC1-46C890FB8ECC}" type="presParOf" srcId="{0BE0509E-082B-4C0E-969D-749F514AB597}" destId="{1C56ABFE-D2D6-47E0-82BD-746D4FEB0092}" srcOrd="8" destOrd="0" presId="urn:microsoft.com/office/officeart/2016/7/layout/BasicLinearProcessNumbered"/>
    <dgm:cxn modelId="{653BB272-54F5-4BA9-9EB2-0EA460A5123C}" type="presParOf" srcId="{1C56ABFE-D2D6-47E0-82BD-746D4FEB0092}" destId="{D2D8B6E2-BE7F-491E-A8D1-88BC43E1398A}" srcOrd="0" destOrd="0" presId="urn:microsoft.com/office/officeart/2016/7/layout/BasicLinearProcessNumbered"/>
    <dgm:cxn modelId="{AD261401-3729-41B9-B5B0-D9E4D598F243}" type="presParOf" srcId="{1C56ABFE-D2D6-47E0-82BD-746D4FEB0092}" destId="{3C32A943-C1E8-4F54-9516-E5879F822288}" srcOrd="1" destOrd="0" presId="urn:microsoft.com/office/officeart/2016/7/layout/BasicLinearProcessNumbered"/>
    <dgm:cxn modelId="{C49AA073-B53C-4AE1-A334-7AC402E69974}" type="presParOf" srcId="{1C56ABFE-D2D6-47E0-82BD-746D4FEB0092}" destId="{BFD3A2E5-C59A-4F72-91CD-A0F26A160143}" srcOrd="2" destOrd="0" presId="urn:microsoft.com/office/officeart/2016/7/layout/BasicLinearProcessNumbered"/>
    <dgm:cxn modelId="{4791E082-C466-463B-A2DE-066B38CA86D9}" type="presParOf" srcId="{1C56ABFE-D2D6-47E0-82BD-746D4FEB0092}" destId="{46EA38E3-D3B7-44A2-9060-CBF2B8A51CB3}" srcOrd="3" destOrd="0" presId="urn:microsoft.com/office/officeart/2016/7/layout/BasicLinearProcessNumbered"/>
    <dgm:cxn modelId="{7BEA82CE-6227-49EC-895B-E0E05D878341}" type="presParOf" srcId="{0BE0509E-082B-4C0E-969D-749F514AB597}" destId="{8B592D43-BA93-40F6-B6FB-E04024B85139}" srcOrd="9" destOrd="0" presId="urn:microsoft.com/office/officeart/2016/7/layout/BasicLinearProcessNumbered"/>
    <dgm:cxn modelId="{1A93D4C0-B773-4038-B7CE-AE5AE1DA4846}" type="presParOf" srcId="{0BE0509E-082B-4C0E-969D-749F514AB597}" destId="{570BD1DD-3A34-4214-A006-A41BB979359A}" srcOrd="10" destOrd="0" presId="urn:microsoft.com/office/officeart/2016/7/layout/BasicLinearProcessNumbered"/>
    <dgm:cxn modelId="{A12058C7-5A6B-47E8-9C8F-F46E8AD0BACB}" type="presParOf" srcId="{570BD1DD-3A34-4214-A006-A41BB979359A}" destId="{8BBE3603-54E2-48B9-A82D-EEAFFC78AD4E}" srcOrd="0" destOrd="0" presId="urn:microsoft.com/office/officeart/2016/7/layout/BasicLinearProcessNumbered"/>
    <dgm:cxn modelId="{9E959FD9-8A87-47FC-895C-C1E35B701FD5}" type="presParOf" srcId="{570BD1DD-3A34-4214-A006-A41BB979359A}" destId="{22B29612-A04E-4E01-9C07-895C655CFEEF}" srcOrd="1" destOrd="0" presId="urn:microsoft.com/office/officeart/2016/7/layout/BasicLinearProcessNumbered"/>
    <dgm:cxn modelId="{9390ABFB-1AA7-42D0-AE87-5C9F5AB59C16}" type="presParOf" srcId="{570BD1DD-3A34-4214-A006-A41BB979359A}" destId="{C6D99F1D-0C51-4E21-97D1-51A99DCD7B89}" srcOrd="2" destOrd="0" presId="urn:microsoft.com/office/officeart/2016/7/layout/BasicLinearProcessNumbered"/>
    <dgm:cxn modelId="{4F12FCB3-FF1D-40DB-AA67-9541BF1C6569}" type="presParOf" srcId="{570BD1DD-3A34-4214-A006-A41BB979359A}" destId="{A8DCD9FF-54B8-40F1-A63B-A294765B0713}" srcOrd="3" destOrd="0" presId="urn:microsoft.com/office/officeart/2016/7/layout/BasicLinearProcessNumbered"/>
    <dgm:cxn modelId="{2FCB3C37-B4D0-486B-886A-2CEEBA482F8C}" type="presParOf" srcId="{0BE0509E-082B-4C0E-969D-749F514AB597}" destId="{7786032C-2EA4-4359-A223-A0EFFF856FD9}" srcOrd="11" destOrd="0" presId="urn:microsoft.com/office/officeart/2016/7/layout/BasicLinearProcessNumbered"/>
    <dgm:cxn modelId="{4843C896-777F-4524-9299-BF6834B37A97}" type="presParOf" srcId="{0BE0509E-082B-4C0E-969D-749F514AB597}" destId="{CD910397-4DB7-496B-BF28-E465873F1DC7}" srcOrd="12" destOrd="0" presId="urn:microsoft.com/office/officeart/2016/7/layout/BasicLinearProcessNumbered"/>
    <dgm:cxn modelId="{7C8420BA-2192-43F0-B84F-D6AD54F69D3B}" type="presParOf" srcId="{CD910397-4DB7-496B-BF28-E465873F1DC7}" destId="{DD9BBD8F-C11A-4939-8F15-A1DEFED3C18D}" srcOrd="0" destOrd="0" presId="urn:microsoft.com/office/officeart/2016/7/layout/BasicLinearProcessNumbered"/>
    <dgm:cxn modelId="{4C10817A-C68A-46F1-A21F-D550C249B40D}" type="presParOf" srcId="{CD910397-4DB7-496B-BF28-E465873F1DC7}" destId="{9933DFAF-7506-4021-876B-3B6B73304236}" srcOrd="1" destOrd="0" presId="urn:microsoft.com/office/officeart/2016/7/layout/BasicLinearProcessNumbered"/>
    <dgm:cxn modelId="{091A693D-4774-4743-BCA3-945E008B4E6B}" type="presParOf" srcId="{CD910397-4DB7-496B-BF28-E465873F1DC7}" destId="{0285C4D0-B63A-49F1-B4E0-26AAB9528669}" srcOrd="2" destOrd="0" presId="urn:microsoft.com/office/officeart/2016/7/layout/BasicLinearProcessNumbered"/>
    <dgm:cxn modelId="{A43BE1D8-1AD9-48E2-B532-BE2026E95C36}" type="presParOf" srcId="{CD910397-4DB7-496B-BF28-E465873F1DC7}" destId="{8890AF1A-29DD-4D69-9A12-65567BE4DDC6}" srcOrd="3" destOrd="0" presId="urn:microsoft.com/office/officeart/2016/7/layout/BasicLinearProcessNumbered"/>
    <dgm:cxn modelId="{53BA96BD-EC27-4FCA-AC16-5D7D9371CC9D}" type="presParOf" srcId="{0BE0509E-082B-4C0E-969D-749F514AB597}" destId="{D589BCD6-F1AA-4306-8AFC-8A47125B1256}" srcOrd="13" destOrd="0" presId="urn:microsoft.com/office/officeart/2016/7/layout/BasicLinearProcessNumbered"/>
    <dgm:cxn modelId="{213F0036-FBEF-4977-8713-0A2E3ABA5C9D}" type="presParOf" srcId="{0BE0509E-082B-4C0E-969D-749F514AB597}" destId="{3C806284-9BA2-40D2-807D-8429928514A8}" srcOrd="14" destOrd="0" presId="urn:microsoft.com/office/officeart/2016/7/layout/BasicLinearProcessNumbered"/>
    <dgm:cxn modelId="{113AD557-E984-4049-BD07-E77D4E39DA24}" type="presParOf" srcId="{3C806284-9BA2-40D2-807D-8429928514A8}" destId="{3A41DB01-F7D8-4413-9CB6-59B1BF37635E}" srcOrd="0" destOrd="0" presId="urn:microsoft.com/office/officeart/2016/7/layout/BasicLinearProcessNumbered"/>
    <dgm:cxn modelId="{1142CA39-4AF3-451D-8FE2-0D6C50D4A121}" type="presParOf" srcId="{3C806284-9BA2-40D2-807D-8429928514A8}" destId="{F616CF77-E2C4-4E6F-80BA-C5AA12D827C8}" srcOrd="1" destOrd="0" presId="urn:microsoft.com/office/officeart/2016/7/layout/BasicLinearProcessNumbered"/>
    <dgm:cxn modelId="{771E7704-3125-47BD-B5F7-56ADB7AE0E9F}" type="presParOf" srcId="{3C806284-9BA2-40D2-807D-8429928514A8}" destId="{1D97B2BA-C7E0-4C21-B822-E84D13F9635E}" srcOrd="2" destOrd="0" presId="urn:microsoft.com/office/officeart/2016/7/layout/BasicLinearProcessNumbered"/>
    <dgm:cxn modelId="{A4D67D9D-2959-46FC-AB78-461AAFBB4AB0}" type="presParOf" srcId="{3C806284-9BA2-40D2-807D-8429928514A8}" destId="{5C43BF75-2E06-4E7F-B471-29CB5A199B77}" srcOrd="3" destOrd="0" presId="urn:microsoft.com/office/officeart/2016/7/layout/BasicLinearProcessNumbered"/>
    <dgm:cxn modelId="{82C35290-4F2C-4747-B6F5-12654D24EB40}" type="presParOf" srcId="{0BE0509E-082B-4C0E-969D-749F514AB597}" destId="{D0861A7E-D810-4A52-A4EF-A44DE0582A4A}" srcOrd="15" destOrd="0" presId="urn:microsoft.com/office/officeart/2016/7/layout/BasicLinearProcessNumbered"/>
    <dgm:cxn modelId="{B4047D5B-19D3-42F7-9910-2818E51C2A24}" type="presParOf" srcId="{0BE0509E-082B-4C0E-969D-749F514AB597}" destId="{EA448E02-5E46-4240-AFC3-E26BBE16C447}" srcOrd="16" destOrd="0" presId="urn:microsoft.com/office/officeart/2016/7/layout/BasicLinearProcessNumbered"/>
    <dgm:cxn modelId="{EE88DF8D-3EB0-4FD7-9D51-A15872E14A81}" type="presParOf" srcId="{EA448E02-5E46-4240-AFC3-E26BBE16C447}" destId="{7412F06C-BB96-4DC0-8BEF-E3B3311086C8}" srcOrd="0" destOrd="0" presId="urn:microsoft.com/office/officeart/2016/7/layout/BasicLinearProcessNumbered"/>
    <dgm:cxn modelId="{DE0225B7-A35C-47F9-932E-D8F0C1D15613}" type="presParOf" srcId="{EA448E02-5E46-4240-AFC3-E26BBE16C447}" destId="{777BAD1B-81E0-4AAF-A93C-E61CC08ACA9B}" srcOrd="1" destOrd="0" presId="urn:microsoft.com/office/officeart/2016/7/layout/BasicLinearProcessNumbered"/>
    <dgm:cxn modelId="{68433308-F42C-430A-A6D0-D0B5477A436E}" type="presParOf" srcId="{EA448E02-5E46-4240-AFC3-E26BBE16C447}" destId="{ABC88D29-6B27-4D84-B298-850364BAE7A1}" srcOrd="2" destOrd="0" presId="urn:microsoft.com/office/officeart/2016/7/layout/BasicLinearProcessNumbered"/>
    <dgm:cxn modelId="{3373C7D7-337D-44F9-92E1-751FA734F9C5}" type="presParOf" srcId="{EA448E02-5E46-4240-AFC3-E26BBE16C447}" destId="{E33C2931-5EF8-4242-90E4-D4391A9AC5EC}" srcOrd="3" destOrd="0" presId="urn:microsoft.com/office/officeart/2016/7/layout/BasicLinearProcessNumbered"/>
    <dgm:cxn modelId="{2BDF31E5-5153-4F03-A614-FA1AE8A919AB}" type="presParOf" srcId="{0BE0509E-082B-4C0E-969D-749F514AB597}" destId="{3CE245FB-C877-4CA8-8538-B308B03CC4A0}" srcOrd="17" destOrd="0" presId="urn:microsoft.com/office/officeart/2016/7/layout/BasicLinearProcessNumbered"/>
    <dgm:cxn modelId="{A4FA591B-915E-4833-B2BE-9162C3A59DEE}" type="presParOf" srcId="{0BE0509E-082B-4C0E-969D-749F514AB597}" destId="{12458D3F-B30F-4002-B837-C0EBB1FDD7D9}" srcOrd="18" destOrd="0" presId="urn:microsoft.com/office/officeart/2016/7/layout/BasicLinearProcessNumbered"/>
    <dgm:cxn modelId="{F8EFB9CE-1340-437F-B7E8-08F160370CC0}" type="presParOf" srcId="{12458D3F-B30F-4002-B837-C0EBB1FDD7D9}" destId="{86EC0DA3-F884-4BDE-9D8B-E1065FBB641C}" srcOrd="0" destOrd="0" presId="urn:microsoft.com/office/officeart/2016/7/layout/BasicLinearProcessNumbered"/>
    <dgm:cxn modelId="{1D21CE01-499B-466D-8CB8-B45AE5EE300A}" type="presParOf" srcId="{12458D3F-B30F-4002-B837-C0EBB1FDD7D9}" destId="{B6CC99FA-1F7A-4223-B668-8C0CDEC6171A}" srcOrd="1" destOrd="0" presId="urn:microsoft.com/office/officeart/2016/7/layout/BasicLinearProcessNumbered"/>
    <dgm:cxn modelId="{F4AF5289-F86A-4B44-9B38-9A7046626DA5}" type="presParOf" srcId="{12458D3F-B30F-4002-B837-C0EBB1FDD7D9}" destId="{6CE836CE-646C-45AB-B8AA-6C6CD8E12E7F}" srcOrd="2" destOrd="0" presId="urn:microsoft.com/office/officeart/2016/7/layout/BasicLinearProcessNumbered"/>
    <dgm:cxn modelId="{915C8BAD-479E-4610-8310-44732237D998}" type="presParOf" srcId="{12458D3F-B30F-4002-B837-C0EBB1FDD7D9}" destId="{16B2C702-E1BD-4776-91D2-084C71082FE8}"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EAE64F-F061-4025-8FE6-2582F70F61D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9F7A7D0-11FE-4228-A86A-CE8DF1F7234F}">
      <dgm:prSet/>
      <dgm:spPr/>
      <dgm:t>
        <a:bodyPr/>
        <a:lstStyle/>
        <a:p>
          <a:r>
            <a:rPr lang="en-US"/>
            <a:t>Begin using College for TN </a:t>
          </a:r>
          <a:r>
            <a:rPr lang="en-US">
              <a:hlinkClick xmlns:r="http://schemas.openxmlformats.org/officeDocument/2006/relationships" r:id="rId1"/>
            </a:rPr>
            <a:t>https://www.collegefortn.org/</a:t>
          </a:r>
          <a:r>
            <a:rPr lang="en-US"/>
            <a:t> to explore careers and colleges</a:t>
          </a:r>
        </a:p>
      </dgm:t>
    </dgm:pt>
    <dgm:pt modelId="{EC64280C-D4B0-4DFF-AD73-6305845CED10}" type="parTrans" cxnId="{8D97B800-8615-417B-B958-71070E8159B7}">
      <dgm:prSet/>
      <dgm:spPr/>
      <dgm:t>
        <a:bodyPr/>
        <a:lstStyle/>
        <a:p>
          <a:endParaRPr lang="en-US"/>
        </a:p>
      </dgm:t>
    </dgm:pt>
    <dgm:pt modelId="{120D8201-5322-484B-A054-43537BF4540A}" type="sibTrans" cxnId="{8D97B800-8615-417B-B958-71070E8159B7}">
      <dgm:prSet/>
      <dgm:spPr/>
      <dgm:t>
        <a:bodyPr/>
        <a:lstStyle/>
        <a:p>
          <a:endParaRPr lang="en-US"/>
        </a:p>
      </dgm:t>
    </dgm:pt>
    <dgm:pt modelId="{AE7C7665-B745-4B50-89BD-7B5A05771D9A}">
      <dgm:prSet/>
      <dgm:spPr/>
      <dgm:t>
        <a:bodyPr/>
        <a:lstStyle/>
        <a:p>
          <a:r>
            <a:rPr lang="en-US"/>
            <a:t>Take career and interest inventories on College for TN</a:t>
          </a:r>
        </a:p>
      </dgm:t>
    </dgm:pt>
    <dgm:pt modelId="{F1DF4150-0126-49CB-BCC0-2E9F7BE03D5D}" type="parTrans" cxnId="{139CD528-46C8-43B7-B439-55D8A855B98A}">
      <dgm:prSet/>
      <dgm:spPr/>
      <dgm:t>
        <a:bodyPr/>
        <a:lstStyle/>
        <a:p>
          <a:endParaRPr lang="en-US"/>
        </a:p>
      </dgm:t>
    </dgm:pt>
    <dgm:pt modelId="{9D98B917-C1DB-40C5-A23B-981C88C31E84}" type="sibTrans" cxnId="{139CD528-46C8-43B7-B439-55D8A855B98A}">
      <dgm:prSet/>
      <dgm:spPr/>
      <dgm:t>
        <a:bodyPr/>
        <a:lstStyle/>
        <a:p>
          <a:endParaRPr lang="en-US"/>
        </a:p>
      </dgm:t>
    </dgm:pt>
    <dgm:pt modelId="{974B0FAE-BBC3-4258-B30C-E6D4A4491915}">
      <dgm:prSet/>
      <dgm:spPr/>
      <dgm:t>
        <a:bodyPr/>
        <a:lstStyle/>
        <a:p>
          <a:r>
            <a:rPr lang="en-US"/>
            <a:t>Explore colleges by major and other factors to help make the right choices</a:t>
          </a:r>
        </a:p>
      </dgm:t>
    </dgm:pt>
    <dgm:pt modelId="{B33B7C5C-3DD9-46F6-A745-8774B8FF8AB8}" type="parTrans" cxnId="{55CE224E-2821-4D6E-88AA-694235648BD8}">
      <dgm:prSet/>
      <dgm:spPr/>
      <dgm:t>
        <a:bodyPr/>
        <a:lstStyle/>
        <a:p>
          <a:endParaRPr lang="en-US"/>
        </a:p>
      </dgm:t>
    </dgm:pt>
    <dgm:pt modelId="{2BD0A7E2-CD70-4354-955A-9042C206243D}" type="sibTrans" cxnId="{55CE224E-2821-4D6E-88AA-694235648BD8}">
      <dgm:prSet/>
      <dgm:spPr/>
      <dgm:t>
        <a:bodyPr/>
        <a:lstStyle/>
        <a:p>
          <a:endParaRPr lang="en-US"/>
        </a:p>
      </dgm:t>
    </dgm:pt>
    <dgm:pt modelId="{23FA26FC-C4C0-4F01-AF5D-E24E8FA88F51}" type="pres">
      <dgm:prSet presAssocID="{19EAE64F-F061-4025-8FE6-2582F70F61D8}" presName="root" presStyleCnt="0">
        <dgm:presLayoutVars>
          <dgm:dir/>
          <dgm:resizeHandles val="exact"/>
        </dgm:presLayoutVars>
      </dgm:prSet>
      <dgm:spPr/>
    </dgm:pt>
    <dgm:pt modelId="{83F27A94-DEAE-48F0-92A0-B260BDEC0BC4}" type="pres">
      <dgm:prSet presAssocID="{A9F7A7D0-11FE-4228-A86A-CE8DF1F7234F}" presName="compNode" presStyleCnt="0"/>
      <dgm:spPr/>
    </dgm:pt>
    <dgm:pt modelId="{E0BEAD75-1888-4D80-B583-C1E711EE163E}" type="pres">
      <dgm:prSet presAssocID="{A9F7A7D0-11FE-4228-A86A-CE8DF1F7234F}" presName="bgRect" presStyleLbl="bgShp" presStyleIdx="0" presStyleCnt="3"/>
      <dgm:spPr/>
    </dgm:pt>
    <dgm:pt modelId="{54BF366A-ABC3-4A0E-82B0-438D13C9A037}" type="pres">
      <dgm:prSet presAssocID="{A9F7A7D0-11FE-4228-A86A-CE8DF1F7234F}"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rker"/>
        </a:ext>
      </dgm:extLst>
    </dgm:pt>
    <dgm:pt modelId="{3C74B3E4-8444-442F-B5C6-079DC16325AC}" type="pres">
      <dgm:prSet presAssocID="{A9F7A7D0-11FE-4228-A86A-CE8DF1F7234F}" presName="spaceRect" presStyleCnt="0"/>
      <dgm:spPr/>
    </dgm:pt>
    <dgm:pt modelId="{43E069D4-AF1B-4006-A201-AA0848C9ED0F}" type="pres">
      <dgm:prSet presAssocID="{A9F7A7D0-11FE-4228-A86A-CE8DF1F7234F}" presName="parTx" presStyleLbl="revTx" presStyleIdx="0" presStyleCnt="3">
        <dgm:presLayoutVars>
          <dgm:chMax val="0"/>
          <dgm:chPref val="0"/>
        </dgm:presLayoutVars>
      </dgm:prSet>
      <dgm:spPr/>
    </dgm:pt>
    <dgm:pt modelId="{6478F7C6-2E71-4573-A68D-9E5768D4CD46}" type="pres">
      <dgm:prSet presAssocID="{120D8201-5322-484B-A054-43537BF4540A}" presName="sibTrans" presStyleCnt="0"/>
      <dgm:spPr/>
    </dgm:pt>
    <dgm:pt modelId="{747F31A2-64C3-4897-93EA-E79348C3301F}" type="pres">
      <dgm:prSet presAssocID="{AE7C7665-B745-4B50-89BD-7B5A05771D9A}" presName="compNode" presStyleCnt="0"/>
      <dgm:spPr/>
    </dgm:pt>
    <dgm:pt modelId="{904209EB-F805-470F-9191-60CA6C5FFA17}" type="pres">
      <dgm:prSet presAssocID="{AE7C7665-B745-4B50-89BD-7B5A05771D9A}" presName="bgRect" presStyleLbl="bgShp" presStyleIdx="1" presStyleCnt="3"/>
      <dgm:spPr/>
    </dgm:pt>
    <dgm:pt modelId="{5A7E216D-8CC7-48F1-A103-F50F710FF6FB}" type="pres">
      <dgm:prSet presAssocID="{AE7C7665-B745-4B50-89BD-7B5A05771D9A}"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7E1751EB-2FCB-491A-84D2-F80BEE3D7114}" type="pres">
      <dgm:prSet presAssocID="{AE7C7665-B745-4B50-89BD-7B5A05771D9A}" presName="spaceRect" presStyleCnt="0"/>
      <dgm:spPr/>
    </dgm:pt>
    <dgm:pt modelId="{3B77C477-00E5-42EF-8C89-BECDCBBF1962}" type="pres">
      <dgm:prSet presAssocID="{AE7C7665-B745-4B50-89BD-7B5A05771D9A}" presName="parTx" presStyleLbl="revTx" presStyleIdx="1" presStyleCnt="3">
        <dgm:presLayoutVars>
          <dgm:chMax val="0"/>
          <dgm:chPref val="0"/>
        </dgm:presLayoutVars>
      </dgm:prSet>
      <dgm:spPr/>
    </dgm:pt>
    <dgm:pt modelId="{27F15731-C0AC-4764-82C0-217F93095B30}" type="pres">
      <dgm:prSet presAssocID="{9D98B917-C1DB-40C5-A23B-981C88C31E84}" presName="sibTrans" presStyleCnt="0"/>
      <dgm:spPr/>
    </dgm:pt>
    <dgm:pt modelId="{D66B8093-173E-4EC3-AAEB-BF4888FF4822}" type="pres">
      <dgm:prSet presAssocID="{974B0FAE-BBC3-4258-B30C-E6D4A4491915}" presName="compNode" presStyleCnt="0"/>
      <dgm:spPr/>
    </dgm:pt>
    <dgm:pt modelId="{5BFB08D6-AEAB-48B7-9B37-A562D7935B81}" type="pres">
      <dgm:prSet presAssocID="{974B0FAE-BBC3-4258-B30C-E6D4A4491915}" presName="bgRect" presStyleLbl="bgShp" presStyleIdx="2" presStyleCnt="3"/>
      <dgm:spPr/>
    </dgm:pt>
    <dgm:pt modelId="{06D0E7F2-AC4B-4643-ABC4-05A7A5E0D516}" type="pres">
      <dgm:prSet presAssocID="{974B0FAE-BBC3-4258-B30C-E6D4A4491915}"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Magnifying glass"/>
        </a:ext>
      </dgm:extLst>
    </dgm:pt>
    <dgm:pt modelId="{83D574FD-EADD-4574-9315-4EF419A1E0C5}" type="pres">
      <dgm:prSet presAssocID="{974B0FAE-BBC3-4258-B30C-E6D4A4491915}" presName="spaceRect" presStyleCnt="0"/>
      <dgm:spPr/>
    </dgm:pt>
    <dgm:pt modelId="{0C0E8155-C0D3-444F-A560-6D9A130E56CB}" type="pres">
      <dgm:prSet presAssocID="{974B0FAE-BBC3-4258-B30C-E6D4A4491915}" presName="parTx" presStyleLbl="revTx" presStyleIdx="2" presStyleCnt="3">
        <dgm:presLayoutVars>
          <dgm:chMax val="0"/>
          <dgm:chPref val="0"/>
        </dgm:presLayoutVars>
      </dgm:prSet>
      <dgm:spPr/>
    </dgm:pt>
  </dgm:ptLst>
  <dgm:cxnLst>
    <dgm:cxn modelId="{8D97B800-8615-417B-B958-71070E8159B7}" srcId="{19EAE64F-F061-4025-8FE6-2582F70F61D8}" destId="{A9F7A7D0-11FE-4228-A86A-CE8DF1F7234F}" srcOrd="0" destOrd="0" parTransId="{EC64280C-D4B0-4DFF-AD73-6305845CED10}" sibTransId="{120D8201-5322-484B-A054-43537BF4540A}"/>
    <dgm:cxn modelId="{139CD528-46C8-43B7-B439-55D8A855B98A}" srcId="{19EAE64F-F061-4025-8FE6-2582F70F61D8}" destId="{AE7C7665-B745-4B50-89BD-7B5A05771D9A}" srcOrd="1" destOrd="0" parTransId="{F1DF4150-0126-49CB-BCC0-2E9F7BE03D5D}" sibTransId="{9D98B917-C1DB-40C5-A23B-981C88C31E84}"/>
    <dgm:cxn modelId="{7E7EBC4A-A1C6-4C63-89D5-6D5285437ECB}" type="presOf" srcId="{A9F7A7D0-11FE-4228-A86A-CE8DF1F7234F}" destId="{43E069D4-AF1B-4006-A201-AA0848C9ED0F}" srcOrd="0" destOrd="0" presId="urn:microsoft.com/office/officeart/2018/2/layout/IconVerticalSolidList"/>
    <dgm:cxn modelId="{55CE224E-2821-4D6E-88AA-694235648BD8}" srcId="{19EAE64F-F061-4025-8FE6-2582F70F61D8}" destId="{974B0FAE-BBC3-4258-B30C-E6D4A4491915}" srcOrd="2" destOrd="0" parTransId="{B33B7C5C-3DD9-46F6-A745-8774B8FF8AB8}" sibTransId="{2BD0A7E2-CD70-4354-955A-9042C206243D}"/>
    <dgm:cxn modelId="{D83A3F4F-5AE2-48FB-BBFE-1910DA34A93C}" type="presOf" srcId="{19EAE64F-F061-4025-8FE6-2582F70F61D8}" destId="{23FA26FC-C4C0-4F01-AF5D-E24E8FA88F51}" srcOrd="0" destOrd="0" presId="urn:microsoft.com/office/officeart/2018/2/layout/IconVerticalSolidList"/>
    <dgm:cxn modelId="{57DDBF9C-207C-4075-BFF4-88C2B0429D5F}" type="presOf" srcId="{974B0FAE-BBC3-4258-B30C-E6D4A4491915}" destId="{0C0E8155-C0D3-444F-A560-6D9A130E56CB}" srcOrd="0" destOrd="0" presId="urn:microsoft.com/office/officeart/2018/2/layout/IconVerticalSolidList"/>
    <dgm:cxn modelId="{41F0AEA3-281B-43BC-81EE-6710B7E77DA7}" type="presOf" srcId="{AE7C7665-B745-4B50-89BD-7B5A05771D9A}" destId="{3B77C477-00E5-42EF-8C89-BECDCBBF1962}" srcOrd="0" destOrd="0" presId="urn:microsoft.com/office/officeart/2018/2/layout/IconVerticalSolidList"/>
    <dgm:cxn modelId="{020FADD6-3EC5-4700-83D0-7CB3DDDE6893}" type="presParOf" srcId="{23FA26FC-C4C0-4F01-AF5D-E24E8FA88F51}" destId="{83F27A94-DEAE-48F0-92A0-B260BDEC0BC4}" srcOrd="0" destOrd="0" presId="urn:microsoft.com/office/officeart/2018/2/layout/IconVerticalSolidList"/>
    <dgm:cxn modelId="{63D8DD83-0F8C-4EB0-AF52-355ACD394598}" type="presParOf" srcId="{83F27A94-DEAE-48F0-92A0-B260BDEC0BC4}" destId="{E0BEAD75-1888-4D80-B583-C1E711EE163E}" srcOrd="0" destOrd="0" presId="urn:microsoft.com/office/officeart/2018/2/layout/IconVerticalSolidList"/>
    <dgm:cxn modelId="{3B6E7BF8-9DDA-45CC-91BC-0BF3ADC26297}" type="presParOf" srcId="{83F27A94-DEAE-48F0-92A0-B260BDEC0BC4}" destId="{54BF366A-ABC3-4A0E-82B0-438D13C9A037}" srcOrd="1" destOrd="0" presId="urn:microsoft.com/office/officeart/2018/2/layout/IconVerticalSolidList"/>
    <dgm:cxn modelId="{0FFC3759-70CF-404A-B7F5-8F28BED04133}" type="presParOf" srcId="{83F27A94-DEAE-48F0-92A0-B260BDEC0BC4}" destId="{3C74B3E4-8444-442F-B5C6-079DC16325AC}" srcOrd="2" destOrd="0" presId="urn:microsoft.com/office/officeart/2018/2/layout/IconVerticalSolidList"/>
    <dgm:cxn modelId="{9C4C4E0C-6812-4F67-8A6C-1D0267FA4F3C}" type="presParOf" srcId="{83F27A94-DEAE-48F0-92A0-B260BDEC0BC4}" destId="{43E069D4-AF1B-4006-A201-AA0848C9ED0F}" srcOrd="3" destOrd="0" presId="urn:microsoft.com/office/officeart/2018/2/layout/IconVerticalSolidList"/>
    <dgm:cxn modelId="{7D181799-1327-4B73-9E66-F01D6CC7A9E7}" type="presParOf" srcId="{23FA26FC-C4C0-4F01-AF5D-E24E8FA88F51}" destId="{6478F7C6-2E71-4573-A68D-9E5768D4CD46}" srcOrd="1" destOrd="0" presId="urn:microsoft.com/office/officeart/2018/2/layout/IconVerticalSolidList"/>
    <dgm:cxn modelId="{0D9CFC0F-67B1-4D5A-9971-EA7175125BC6}" type="presParOf" srcId="{23FA26FC-C4C0-4F01-AF5D-E24E8FA88F51}" destId="{747F31A2-64C3-4897-93EA-E79348C3301F}" srcOrd="2" destOrd="0" presId="urn:microsoft.com/office/officeart/2018/2/layout/IconVerticalSolidList"/>
    <dgm:cxn modelId="{9CE5E3B6-9326-465F-BB99-F086D1BAFFAE}" type="presParOf" srcId="{747F31A2-64C3-4897-93EA-E79348C3301F}" destId="{904209EB-F805-470F-9191-60CA6C5FFA17}" srcOrd="0" destOrd="0" presId="urn:microsoft.com/office/officeart/2018/2/layout/IconVerticalSolidList"/>
    <dgm:cxn modelId="{3AF2F9E0-716E-4ABB-B955-1BA60116CE65}" type="presParOf" srcId="{747F31A2-64C3-4897-93EA-E79348C3301F}" destId="{5A7E216D-8CC7-48F1-A103-F50F710FF6FB}" srcOrd="1" destOrd="0" presId="urn:microsoft.com/office/officeart/2018/2/layout/IconVerticalSolidList"/>
    <dgm:cxn modelId="{EF421A49-DC10-4071-9A10-0FF038685CE8}" type="presParOf" srcId="{747F31A2-64C3-4897-93EA-E79348C3301F}" destId="{7E1751EB-2FCB-491A-84D2-F80BEE3D7114}" srcOrd="2" destOrd="0" presId="urn:microsoft.com/office/officeart/2018/2/layout/IconVerticalSolidList"/>
    <dgm:cxn modelId="{28A744EA-7780-4D8C-8592-F408CED00DFC}" type="presParOf" srcId="{747F31A2-64C3-4897-93EA-E79348C3301F}" destId="{3B77C477-00E5-42EF-8C89-BECDCBBF1962}" srcOrd="3" destOrd="0" presId="urn:microsoft.com/office/officeart/2018/2/layout/IconVerticalSolidList"/>
    <dgm:cxn modelId="{06599A27-789E-4249-BA62-622DD78CF54E}" type="presParOf" srcId="{23FA26FC-C4C0-4F01-AF5D-E24E8FA88F51}" destId="{27F15731-C0AC-4764-82C0-217F93095B30}" srcOrd="3" destOrd="0" presId="urn:microsoft.com/office/officeart/2018/2/layout/IconVerticalSolidList"/>
    <dgm:cxn modelId="{15E09446-59E4-4DCA-9784-1D0D5911153A}" type="presParOf" srcId="{23FA26FC-C4C0-4F01-AF5D-E24E8FA88F51}" destId="{D66B8093-173E-4EC3-AAEB-BF4888FF4822}" srcOrd="4" destOrd="0" presId="urn:microsoft.com/office/officeart/2018/2/layout/IconVerticalSolidList"/>
    <dgm:cxn modelId="{F9AA1E38-3FF7-48D6-AAE1-6ED47404880A}" type="presParOf" srcId="{D66B8093-173E-4EC3-AAEB-BF4888FF4822}" destId="{5BFB08D6-AEAB-48B7-9B37-A562D7935B81}" srcOrd="0" destOrd="0" presId="urn:microsoft.com/office/officeart/2018/2/layout/IconVerticalSolidList"/>
    <dgm:cxn modelId="{6741D12A-B4C8-4CB1-9AB5-A93C86AFE212}" type="presParOf" srcId="{D66B8093-173E-4EC3-AAEB-BF4888FF4822}" destId="{06D0E7F2-AC4B-4643-ABC4-05A7A5E0D516}" srcOrd="1" destOrd="0" presId="urn:microsoft.com/office/officeart/2018/2/layout/IconVerticalSolidList"/>
    <dgm:cxn modelId="{06D2D92C-381A-45B3-8DD8-6BB617715AE5}" type="presParOf" srcId="{D66B8093-173E-4EC3-AAEB-BF4888FF4822}" destId="{83D574FD-EADD-4574-9315-4EF419A1E0C5}" srcOrd="2" destOrd="0" presId="urn:microsoft.com/office/officeart/2018/2/layout/IconVerticalSolidList"/>
    <dgm:cxn modelId="{0A4D8760-2861-4838-8493-5743B7E2B1C8}" type="presParOf" srcId="{D66B8093-173E-4EC3-AAEB-BF4888FF4822}" destId="{0C0E8155-C0D3-444F-A560-6D9A130E56C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D50752-BAF5-464D-A6CA-BD08436B1F59}"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B23FACD-7495-44F4-9B2A-8EC45F5FD13B}">
      <dgm:prSet/>
      <dgm:spPr/>
      <dgm:t>
        <a:bodyPr/>
        <a:lstStyle/>
        <a:p>
          <a:pPr>
            <a:defRPr cap="all"/>
          </a:pPr>
          <a:r>
            <a:rPr lang="en-US"/>
            <a:t>Visit with recruiters who come to school—military and college to explore your options</a:t>
          </a:r>
        </a:p>
      </dgm:t>
    </dgm:pt>
    <dgm:pt modelId="{32B8C562-923D-4FFF-8D37-1382BAC9A7BD}" type="parTrans" cxnId="{4778574A-2B6B-4108-B2A1-3E99A3EDA389}">
      <dgm:prSet/>
      <dgm:spPr/>
      <dgm:t>
        <a:bodyPr/>
        <a:lstStyle/>
        <a:p>
          <a:endParaRPr lang="en-US"/>
        </a:p>
      </dgm:t>
    </dgm:pt>
    <dgm:pt modelId="{2FE74220-BAD6-4D12-97E7-87420984F0E7}" type="sibTrans" cxnId="{4778574A-2B6B-4108-B2A1-3E99A3EDA389}">
      <dgm:prSet/>
      <dgm:spPr/>
      <dgm:t>
        <a:bodyPr/>
        <a:lstStyle/>
        <a:p>
          <a:endParaRPr lang="en-US"/>
        </a:p>
      </dgm:t>
    </dgm:pt>
    <dgm:pt modelId="{977C5D0A-6036-4B64-936D-DC512853F4C8}">
      <dgm:prSet/>
      <dgm:spPr/>
      <dgm:t>
        <a:bodyPr/>
        <a:lstStyle/>
        <a:p>
          <a:pPr>
            <a:defRPr cap="all"/>
          </a:pPr>
          <a:r>
            <a:rPr lang="en-US"/>
            <a:t>Attend job/career fairs that are offered to expand your knowledge</a:t>
          </a:r>
        </a:p>
      </dgm:t>
    </dgm:pt>
    <dgm:pt modelId="{F4AB90A5-4AC5-4A05-BBD9-50B17764D0C6}" type="parTrans" cxnId="{D8322649-B376-4362-A9FC-905278CE25ED}">
      <dgm:prSet/>
      <dgm:spPr/>
      <dgm:t>
        <a:bodyPr/>
        <a:lstStyle/>
        <a:p>
          <a:endParaRPr lang="en-US"/>
        </a:p>
      </dgm:t>
    </dgm:pt>
    <dgm:pt modelId="{A09251D7-C085-47D7-98EF-BC0E04EF8FA8}" type="sibTrans" cxnId="{D8322649-B376-4362-A9FC-905278CE25ED}">
      <dgm:prSet/>
      <dgm:spPr/>
      <dgm:t>
        <a:bodyPr/>
        <a:lstStyle/>
        <a:p>
          <a:endParaRPr lang="en-US"/>
        </a:p>
      </dgm:t>
    </dgm:pt>
    <dgm:pt modelId="{A33C3CAF-5AAA-4443-BEAC-BA209EE3420B}">
      <dgm:prSet/>
      <dgm:spPr/>
      <dgm:t>
        <a:bodyPr/>
        <a:lstStyle/>
        <a:p>
          <a:pPr>
            <a:defRPr cap="all"/>
          </a:pPr>
          <a:r>
            <a:rPr lang="en-US"/>
            <a:t>Visit college websites to learn about colleges</a:t>
          </a:r>
        </a:p>
      </dgm:t>
    </dgm:pt>
    <dgm:pt modelId="{E32A2643-0629-4BC0-A809-C3A34333E9DF}" type="parTrans" cxnId="{64A75693-5E8B-40C5-B2F3-780BEFBD2F6C}">
      <dgm:prSet/>
      <dgm:spPr/>
      <dgm:t>
        <a:bodyPr/>
        <a:lstStyle/>
        <a:p>
          <a:endParaRPr lang="en-US"/>
        </a:p>
      </dgm:t>
    </dgm:pt>
    <dgm:pt modelId="{08B8A63A-BDEF-4770-8D22-CC3BCD03BF84}" type="sibTrans" cxnId="{64A75693-5E8B-40C5-B2F3-780BEFBD2F6C}">
      <dgm:prSet/>
      <dgm:spPr/>
      <dgm:t>
        <a:bodyPr/>
        <a:lstStyle/>
        <a:p>
          <a:endParaRPr lang="en-US"/>
        </a:p>
      </dgm:t>
    </dgm:pt>
    <dgm:pt modelId="{EC20912F-8311-41F6-96C7-7E11B7D21C8D}" type="pres">
      <dgm:prSet presAssocID="{5BD50752-BAF5-464D-A6CA-BD08436B1F59}" presName="root" presStyleCnt="0">
        <dgm:presLayoutVars>
          <dgm:dir/>
          <dgm:resizeHandles val="exact"/>
        </dgm:presLayoutVars>
      </dgm:prSet>
      <dgm:spPr/>
    </dgm:pt>
    <dgm:pt modelId="{4AFEEF58-5BDE-4E7F-9AEC-2903FE3C8058}" type="pres">
      <dgm:prSet presAssocID="{BB23FACD-7495-44F4-9B2A-8EC45F5FD13B}" presName="compNode" presStyleCnt="0"/>
      <dgm:spPr/>
    </dgm:pt>
    <dgm:pt modelId="{FD77C51A-4E1C-43B5-B52A-1E3A23A8E800}" type="pres">
      <dgm:prSet presAssocID="{BB23FACD-7495-44F4-9B2A-8EC45F5FD13B}" presName="iconBgRect" presStyleLbl="bgShp" presStyleIdx="0" presStyleCnt="3"/>
      <dgm:spPr>
        <a:prstGeom prst="round2DiagRect">
          <a:avLst>
            <a:gd name="adj1" fmla="val 29727"/>
            <a:gd name="adj2" fmla="val 0"/>
          </a:avLst>
        </a:prstGeom>
      </dgm:spPr>
    </dgm:pt>
    <dgm:pt modelId="{65456B42-A6EF-4609-91AB-5B54ED6DF909}" type="pres">
      <dgm:prSet presAssocID="{BB23FACD-7495-44F4-9B2A-8EC45F5FD13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2E04680C-0403-4CC2-A3B8-EAC511B8207A}" type="pres">
      <dgm:prSet presAssocID="{BB23FACD-7495-44F4-9B2A-8EC45F5FD13B}" presName="spaceRect" presStyleCnt="0"/>
      <dgm:spPr/>
    </dgm:pt>
    <dgm:pt modelId="{33180E95-8E3A-4D7A-8D47-CAE4AA4D2285}" type="pres">
      <dgm:prSet presAssocID="{BB23FACD-7495-44F4-9B2A-8EC45F5FD13B}" presName="textRect" presStyleLbl="revTx" presStyleIdx="0" presStyleCnt="3">
        <dgm:presLayoutVars>
          <dgm:chMax val="1"/>
          <dgm:chPref val="1"/>
        </dgm:presLayoutVars>
      </dgm:prSet>
      <dgm:spPr/>
    </dgm:pt>
    <dgm:pt modelId="{3BB46D5F-32D0-40C7-A7D9-CB37BB0545AF}" type="pres">
      <dgm:prSet presAssocID="{2FE74220-BAD6-4D12-97E7-87420984F0E7}" presName="sibTrans" presStyleCnt="0"/>
      <dgm:spPr/>
    </dgm:pt>
    <dgm:pt modelId="{8550A9DD-D28D-4888-BF1A-0D571E9680CA}" type="pres">
      <dgm:prSet presAssocID="{977C5D0A-6036-4B64-936D-DC512853F4C8}" presName="compNode" presStyleCnt="0"/>
      <dgm:spPr/>
    </dgm:pt>
    <dgm:pt modelId="{48B5A35C-53AB-464D-9DCC-2CFB9DBE8EDA}" type="pres">
      <dgm:prSet presAssocID="{977C5D0A-6036-4B64-936D-DC512853F4C8}" presName="iconBgRect" presStyleLbl="bgShp" presStyleIdx="1" presStyleCnt="3"/>
      <dgm:spPr>
        <a:prstGeom prst="round2DiagRect">
          <a:avLst>
            <a:gd name="adj1" fmla="val 29727"/>
            <a:gd name="adj2" fmla="val 0"/>
          </a:avLst>
        </a:prstGeom>
      </dgm:spPr>
    </dgm:pt>
    <dgm:pt modelId="{A2D22FFC-0A72-4D3E-B0FE-A0494D812F57}" type="pres">
      <dgm:prSet presAssocID="{977C5D0A-6036-4B64-936D-DC512853F4C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043E60EE-3CC8-4E7D-A02D-7BAB01C7E032}" type="pres">
      <dgm:prSet presAssocID="{977C5D0A-6036-4B64-936D-DC512853F4C8}" presName="spaceRect" presStyleCnt="0"/>
      <dgm:spPr/>
    </dgm:pt>
    <dgm:pt modelId="{D972D420-E76E-4D1F-994F-76AC7D220004}" type="pres">
      <dgm:prSet presAssocID="{977C5D0A-6036-4B64-936D-DC512853F4C8}" presName="textRect" presStyleLbl="revTx" presStyleIdx="1" presStyleCnt="3">
        <dgm:presLayoutVars>
          <dgm:chMax val="1"/>
          <dgm:chPref val="1"/>
        </dgm:presLayoutVars>
      </dgm:prSet>
      <dgm:spPr/>
    </dgm:pt>
    <dgm:pt modelId="{39184EA3-D414-4DC1-A3F0-676084AC987A}" type="pres">
      <dgm:prSet presAssocID="{A09251D7-C085-47D7-98EF-BC0E04EF8FA8}" presName="sibTrans" presStyleCnt="0"/>
      <dgm:spPr/>
    </dgm:pt>
    <dgm:pt modelId="{6119139D-191D-4E40-BB3B-CC8F2D0480C0}" type="pres">
      <dgm:prSet presAssocID="{A33C3CAF-5AAA-4443-BEAC-BA209EE3420B}" presName="compNode" presStyleCnt="0"/>
      <dgm:spPr/>
    </dgm:pt>
    <dgm:pt modelId="{0B79DC8A-63E7-4493-982A-D42B4ED57234}" type="pres">
      <dgm:prSet presAssocID="{A33C3CAF-5AAA-4443-BEAC-BA209EE3420B}" presName="iconBgRect" presStyleLbl="bgShp" presStyleIdx="2" presStyleCnt="3"/>
      <dgm:spPr>
        <a:prstGeom prst="round2DiagRect">
          <a:avLst>
            <a:gd name="adj1" fmla="val 29727"/>
            <a:gd name="adj2" fmla="val 0"/>
          </a:avLst>
        </a:prstGeom>
      </dgm:spPr>
    </dgm:pt>
    <dgm:pt modelId="{E86C6DFD-79C4-4CC8-8202-36DDDA20178D}" type="pres">
      <dgm:prSet presAssocID="{A33C3CAF-5AAA-4443-BEAC-BA209EE3420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822AE193-1990-47B4-A853-6FEEEA174490}" type="pres">
      <dgm:prSet presAssocID="{A33C3CAF-5AAA-4443-BEAC-BA209EE3420B}" presName="spaceRect" presStyleCnt="0"/>
      <dgm:spPr/>
    </dgm:pt>
    <dgm:pt modelId="{7183284A-3F1F-411E-B95F-63013631E387}" type="pres">
      <dgm:prSet presAssocID="{A33C3CAF-5AAA-4443-BEAC-BA209EE3420B}" presName="textRect" presStyleLbl="revTx" presStyleIdx="2" presStyleCnt="3">
        <dgm:presLayoutVars>
          <dgm:chMax val="1"/>
          <dgm:chPref val="1"/>
        </dgm:presLayoutVars>
      </dgm:prSet>
      <dgm:spPr/>
    </dgm:pt>
  </dgm:ptLst>
  <dgm:cxnLst>
    <dgm:cxn modelId="{80C1E903-B321-4D63-A0FB-FF879DF3ACD6}" type="presOf" srcId="{BB23FACD-7495-44F4-9B2A-8EC45F5FD13B}" destId="{33180E95-8E3A-4D7A-8D47-CAE4AA4D2285}" srcOrd="0" destOrd="0" presId="urn:microsoft.com/office/officeart/2018/5/layout/IconLeafLabelList"/>
    <dgm:cxn modelId="{D8322649-B376-4362-A9FC-905278CE25ED}" srcId="{5BD50752-BAF5-464D-A6CA-BD08436B1F59}" destId="{977C5D0A-6036-4B64-936D-DC512853F4C8}" srcOrd="1" destOrd="0" parTransId="{F4AB90A5-4AC5-4A05-BBD9-50B17764D0C6}" sibTransId="{A09251D7-C085-47D7-98EF-BC0E04EF8FA8}"/>
    <dgm:cxn modelId="{4778574A-2B6B-4108-B2A1-3E99A3EDA389}" srcId="{5BD50752-BAF5-464D-A6CA-BD08436B1F59}" destId="{BB23FACD-7495-44F4-9B2A-8EC45F5FD13B}" srcOrd="0" destOrd="0" parTransId="{32B8C562-923D-4FFF-8D37-1382BAC9A7BD}" sibTransId="{2FE74220-BAD6-4D12-97E7-87420984F0E7}"/>
    <dgm:cxn modelId="{EB8AC74F-3C64-4080-821E-0C2A6426129A}" type="presOf" srcId="{A33C3CAF-5AAA-4443-BEAC-BA209EE3420B}" destId="{7183284A-3F1F-411E-B95F-63013631E387}" srcOrd="0" destOrd="0" presId="urn:microsoft.com/office/officeart/2018/5/layout/IconLeafLabelList"/>
    <dgm:cxn modelId="{64A75693-5E8B-40C5-B2F3-780BEFBD2F6C}" srcId="{5BD50752-BAF5-464D-A6CA-BD08436B1F59}" destId="{A33C3CAF-5AAA-4443-BEAC-BA209EE3420B}" srcOrd="2" destOrd="0" parTransId="{E32A2643-0629-4BC0-A809-C3A34333E9DF}" sibTransId="{08B8A63A-BDEF-4770-8D22-CC3BCD03BF84}"/>
    <dgm:cxn modelId="{7C329EBE-EC68-427A-94FA-F55F6020DEA4}" type="presOf" srcId="{5BD50752-BAF5-464D-A6CA-BD08436B1F59}" destId="{EC20912F-8311-41F6-96C7-7E11B7D21C8D}" srcOrd="0" destOrd="0" presId="urn:microsoft.com/office/officeart/2018/5/layout/IconLeafLabelList"/>
    <dgm:cxn modelId="{84D957D0-C9D2-422B-A52B-ED97801F7339}" type="presOf" srcId="{977C5D0A-6036-4B64-936D-DC512853F4C8}" destId="{D972D420-E76E-4D1F-994F-76AC7D220004}" srcOrd="0" destOrd="0" presId="urn:microsoft.com/office/officeart/2018/5/layout/IconLeafLabelList"/>
    <dgm:cxn modelId="{E9410C5A-3FF0-4A89-BBAA-BDE30A359B43}" type="presParOf" srcId="{EC20912F-8311-41F6-96C7-7E11B7D21C8D}" destId="{4AFEEF58-5BDE-4E7F-9AEC-2903FE3C8058}" srcOrd="0" destOrd="0" presId="urn:microsoft.com/office/officeart/2018/5/layout/IconLeafLabelList"/>
    <dgm:cxn modelId="{BAA87CC3-83AC-4FCB-ACD9-11AC72FB1471}" type="presParOf" srcId="{4AFEEF58-5BDE-4E7F-9AEC-2903FE3C8058}" destId="{FD77C51A-4E1C-43B5-B52A-1E3A23A8E800}" srcOrd="0" destOrd="0" presId="urn:microsoft.com/office/officeart/2018/5/layout/IconLeafLabelList"/>
    <dgm:cxn modelId="{2DB6466C-F73A-4D58-834C-75A0A74215B2}" type="presParOf" srcId="{4AFEEF58-5BDE-4E7F-9AEC-2903FE3C8058}" destId="{65456B42-A6EF-4609-91AB-5B54ED6DF909}" srcOrd="1" destOrd="0" presId="urn:microsoft.com/office/officeart/2018/5/layout/IconLeafLabelList"/>
    <dgm:cxn modelId="{5FBE435D-2671-4392-939F-CEDFAA303360}" type="presParOf" srcId="{4AFEEF58-5BDE-4E7F-9AEC-2903FE3C8058}" destId="{2E04680C-0403-4CC2-A3B8-EAC511B8207A}" srcOrd="2" destOrd="0" presId="urn:microsoft.com/office/officeart/2018/5/layout/IconLeafLabelList"/>
    <dgm:cxn modelId="{D50B5769-63A0-4FA9-9900-89BB62E983A0}" type="presParOf" srcId="{4AFEEF58-5BDE-4E7F-9AEC-2903FE3C8058}" destId="{33180E95-8E3A-4D7A-8D47-CAE4AA4D2285}" srcOrd="3" destOrd="0" presId="urn:microsoft.com/office/officeart/2018/5/layout/IconLeafLabelList"/>
    <dgm:cxn modelId="{2B1D99A7-5F32-46EC-B51B-5C4C276CCC20}" type="presParOf" srcId="{EC20912F-8311-41F6-96C7-7E11B7D21C8D}" destId="{3BB46D5F-32D0-40C7-A7D9-CB37BB0545AF}" srcOrd="1" destOrd="0" presId="urn:microsoft.com/office/officeart/2018/5/layout/IconLeafLabelList"/>
    <dgm:cxn modelId="{CD3E348B-6535-44DC-BC30-5300A6BB485F}" type="presParOf" srcId="{EC20912F-8311-41F6-96C7-7E11B7D21C8D}" destId="{8550A9DD-D28D-4888-BF1A-0D571E9680CA}" srcOrd="2" destOrd="0" presId="urn:microsoft.com/office/officeart/2018/5/layout/IconLeafLabelList"/>
    <dgm:cxn modelId="{BE6AB484-5837-4F9A-BC09-558E830A3EFE}" type="presParOf" srcId="{8550A9DD-D28D-4888-BF1A-0D571E9680CA}" destId="{48B5A35C-53AB-464D-9DCC-2CFB9DBE8EDA}" srcOrd="0" destOrd="0" presId="urn:microsoft.com/office/officeart/2018/5/layout/IconLeafLabelList"/>
    <dgm:cxn modelId="{9717679A-FE43-40BB-832C-359A716F21F7}" type="presParOf" srcId="{8550A9DD-D28D-4888-BF1A-0D571E9680CA}" destId="{A2D22FFC-0A72-4D3E-B0FE-A0494D812F57}" srcOrd="1" destOrd="0" presId="urn:microsoft.com/office/officeart/2018/5/layout/IconLeafLabelList"/>
    <dgm:cxn modelId="{9D0764A4-DCF5-492D-99EB-386F5DB16894}" type="presParOf" srcId="{8550A9DD-D28D-4888-BF1A-0D571E9680CA}" destId="{043E60EE-3CC8-4E7D-A02D-7BAB01C7E032}" srcOrd="2" destOrd="0" presId="urn:microsoft.com/office/officeart/2018/5/layout/IconLeafLabelList"/>
    <dgm:cxn modelId="{7D2CD8A2-82B5-4A77-902F-500BAA9DFB88}" type="presParOf" srcId="{8550A9DD-D28D-4888-BF1A-0D571E9680CA}" destId="{D972D420-E76E-4D1F-994F-76AC7D220004}" srcOrd="3" destOrd="0" presId="urn:microsoft.com/office/officeart/2018/5/layout/IconLeafLabelList"/>
    <dgm:cxn modelId="{05BCF5CB-9CAB-472A-B483-28006A30BFAE}" type="presParOf" srcId="{EC20912F-8311-41F6-96C7-7E11B7D21C8D}" destId="{39184EA3-D414-4DC1-A3F0-676084AC987A}" srcOrd="3" destOrd="0" presId="urn:microsoft.com/office/officeart/2018/5/layout/IconLeafLabelList"/>
    <dgm:cxn modelId="{62DDFA54-AD07-436E-AC28-6D05038B8C30}" type="presParOf" srcId="{EC20912F-8311-41F6-96C7-7E11B7D21C8D}" destId="{6119139D-191D-4E40-BB3B-CC8F2D0480C0}" srcOrd="4" destOrd="0" presId="urn:microsoft.com/office/officeart/2018/5/layout/IconLeafLabelList"/>
    <dgm:cxn modelId="{805F5A40-D0DC-42CE-9ADA-CD5357A74522}" type="presParOf" srcId="{6119139D-191D-4E40-BB3B-CC8F2D0480C0}" destId="{0B79DC8A-63E7-4493-982A-D42B4ED57234}" srcOrd="0" destOrd="0" presId="urn:microsoft.com/office/officeart/2018/5/layout/IconLeafLabelList"/>
    <dgm:cxn modelId="{9612BD7E-8479-4137-8B7E-E77246459576}" type="presParOf" srcId="{6119139D-191D-4E40-BB3B-CC8F2D0480C0}" destId="{E86C6DFD-79C4-4CC8-8202-36DDDA20178D}" srcOrd="1" destOrd="0" presId="urn:microsoft.com/office/officeart/2018/5/layout/IconLeafLabelList"/>
    <dgm:cxn modelId="{DA7C88EC-DBE9-46A3-9A8D-E7D2419F3A79}" type="presParOf" srcId="{6119139D-191D-4E40-BB3B-CC8F2D0480C0}" destId="{822AE193-1990-47B4-A853-6FEEEA174490}" srcOrd="2" destOrd="0" presId="urn:microsoft.com/office/officeart/2018/5/layout/IconLeafLabelList"/>
    <dgm:cxn modelId="{A89FD972-FE99-4EE5-9681-B89D4EF88F5F}" type="presParOf" srcId="{6119139D-191D-4E40-BB3B-CC8F2D0480C0}" destId="{7183284A-3F1F-411E-B95F-63013631E387}"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6618A7-7F84-4ED9-A589-4CD3BA875312}" type="doc">
      <dgm:prSet loTypeId="urn:microsoft.com/office/officeart/2018/2/layout/IconVerticalSolidList" loCatId="icon" qsTypeId="urn:microsoft.com/office/officeart/2005/8/quickstyle/simple1" qsCatId="simple" csTypeId="urn:microsoft.com/office/officeart/2018/5/colors/Iconchunking_neutralicontext_accent5_2" csCatId="accent5" phldr="1"/>
      <dgm:spPr/>
      <dgm:t>
        <a:bodyPr/>
        <a:lstStyle/>
        <a:p>
          <a:endParaRPr lang="en-US"/>
        </a:p>
      </dgm:t>
    </dgm:pt>
    <dgm:pt modelId="{45E12637-9A15-4433-A5FB-37A5543022CC}">
      <dgm:prSet/>
      <dgm:spPr/>
      <dgm:t>
        <a:bodyPr/>
        <a:lstStyle/>
        <a:p>
          <a:r>
            <a:rPr lang="en-US" b="1" dirty="0">
              <a:latin typeface="Calibri"/>
              <a:cs typeface="Calibri"/>
            </a:rPr>
            <a:t>Barbara H. Brewer, School Counselor bhbrewer@mauryk12.org</a:t>
          </a:r>
        </a:p>
      </dgm:t>
    </dgm:pt>
    <dgm:pt modelId="{41F1D709-87B2-47F8-9173-9F887F3CC276}" type="parTrans" cxnId="{0BA9A350-59E8-44D9-803A-98766E7F2E30}">
      <dgm:prSet/>
      <dgm:spPr/>
      <dgm:t>
        <a:bodyPr/>
        <a:lstStyle/>
        <a:p>
          <a:endParaRPr lang="en-US"/>
        </a:p>
      </dgm:t>
    </dgm:pt>
    <dgm:pt modelId="{2EC3A611-345B-49A2-A91A-8A85069034E8}" type="sibTrans" cxnId="{0BA9A350-59E8-44D9-803A-98766E7F2E30}">
      <dgm:prSet/>
      <dgm:spPr/>
      <dgm:t>
        <a:bodyPr/>
        <a:lstStyle/>
        <a:p>
          <a:endParaRPr lang="en-US"/>
        </a:p>
      </dgm:t>
    </dgm:pt>
    <dgm:pt modelId="{0629E6D4-905B-45F7-B007-7C71F6CA5BB9}">
      <dgm:prSet/>
      <dgm:spPr/>
      <dgm:t>
        <a:bodyPr/>
        <a:lstStyle/>
        <a:p>
          <a:r>
            <a:rPr lang="en-US" b="1" dirty="0">
              <a:latin typeface="Calibri"/>
              <a:cs typeface="Calibri"/>
            </a:rPr>
            <a:t>Wanda White, Counseling Clerk wwhite@mauryk12.org</a:t>
          </a:r>
        </a:p>
      </dgm:t>
    </dgm:pt>
    <dgm:pt modelId="{515B2DD8-4D41-48F6-80E9-A5186CAC4ED0}" type="parTrans" cxnId="{A22012C0-AD42-48CE-8583-5698545A4920}">
      <dgm:prSet/>
      <dgm:spPr/>
      <dgm:t>
        <a:bodyPr/>
        <a:lstStyle/>
        <a:p>
          <a:endParaRPr lang="en-US"/>
        </a:p>
      </dgm:t>
    </dgm:pt>
    <dgm:pt modelId="{848B85D4-95D4-4C5F-AA49-D2B00DA3A852}" type="sibTrans" cxnId="{A22012C0-AD42-48CE-8583-5698545A4920}">
      <dgm:prSet/>
      <dgm:spPr/>
      <dgm:t>
        <a:bodyPr/>
        <a:lstStyle/>
        <a:p>
          <a:endParaRPr lang="en-US"/>
        </a:p>
      </dgm:t>
    </dgm:pt>
    <dgm:pt modelId="{2BE4FE9B-4606-4FFA-AD6D-2B42ADCEC928}">
      <dgm:prSet/>
      <dgm:spPr/>
      <dgm:t>
        <a:bodyPr/>
        <a:lstStyle/>
        <a:p>
          <a:r>
            <a:rPr lang="en-US" b="1" dirty="0">
              <a:latin typeface="Calibri"/>
              <a:cs typeface="Calibri"/>
            </a:rPr>
            <a:t>Dr. Marc Dunlap, Career Coach mdunlap@mauryk12.org</a:t>
          </a:r>
        </a:p>
      </dgm:t>
    </dgm:pt>
    <dgm:pt modelId="{9796591B-4E63-4FAF-8C95-2FAC6CCF7FF6}" type="parTrans" cxnId="{426CE3FF-3750-4F9C-915F-8ECAE136CF60}">
      <dgm:prSet/>
      <dgm:spPr/>
      <dgm:t>
        <a:bodyPr/>
        <a:lstStyle/>
        <a:p>
          <a:endParaRPr lang="en-US"/>
        </a:p>
      </dgm:t>
    </dgm:pt>
    <dgm:pt modelId="{21E1DA2E-B14B-47B0-9C46-48FE0128D416}" type="sibTrans" cxnId="{426CE3FF-3750-4F9C-915F-8ECAE136CF60}">
      <dgm:prSet/>
      <dgm:spPr/>
      <dgm:t>
        <a:bodyPr/>
        <a:lstStyle/>
        <a:p>
          <a:endParaRPr lang="en-US"/>
        </a:p>
      </dgm:t>
    </dgm:pt>
    <dgm:pt modelId="{B1F5CCCF-C698-41BF-A912-07D8E96123C9}" type="pres">
      <dgm:prSet presAssocID="{326618A7-7F84-4ED9-A589-4CD3BA875312}" presName="root" presStyleCnt="0">
        <dgm:presLayoutVars>
          <dgm:dir/>
          <dgm:resizeHandles val="exact"/>
        </dgm:presLayoutVars>
      </dgm:prSet>
      <dgm:spPr/>
    </dgm:pt>
    <dgm:pt modelId="{A121BEE6-054A-404C-BD88-5A1A9911652B}" type="pres">
      <dgm:prSet presAssocID="{45E12637-9A15-4433-A5FB-37A5543022CC}" presName="compNode" presStyleCnt="0"/>
      <dgm:spPr/>
    </dgm:pt>
    <dgm:pt modelId="{7DA8363B-1FA1-4391-9C62-6BDA202101E6}" type="pres">
      <dgm:prSet presAssocID="{45E12637-9A15-4433-A5FB-37A5543022CC}" presName="bgRect" presStyleLbl="bgShp" presStyleIdx="0" presStyleCnt="3"/>
      <dgm:spPr/>
    </dgm:pt>
    <dgm:pt modelId="{F2384EB5-6066-4349-8404-C77A6B6535CB}" type="pres">
      <dgm:prSet presAssocID="{45E12637-9A15-4433-A5FB-37A5543022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C527351D-C53E-4F55-B33A-94EFA0D33D14}" type="pres">
      <dgm:prSet presAssocID="{45E12637-9A15-4433-A5FB-37A5543022CC}" presName="spaceRect" presStyleCnt="0"/>
      <dgm:spPr/>
    </dgm:pt>
    <dgm:pt modelId="{758C87AA-AB10-4332-9020-2588F6F8FE3F}" type="pres">
      <dgm:prSet presAssocID="{45E12637-9A15-4433-A5FB-37A5543022CC}" presName="parTx" presStyleLbl="revTx" presStyleIdx="0" presStyleCnt="3">
        <dgm:presLayoutVars>
          <dgm:chMax val="0"/>
          <dgm:chPref val="0"/>
        </dgm:presLayoutVars>
      </dgm:prSet>
      <dgm:spPr/>
    </dgm:pt>
    <dgm:pt modelId="{3638A67D-1B42-43E6-8D96-26F392EFDA6C}" type="pres">
      <dgm:prSet presAssocID="{2EC3A611-345B-49A2-A91A-8A85069034E8}" presName="sibTrans" presStyleCnt="0"/>
      <dgm:spPr/>
    </dgm:pt>
    <dgm:pt modelId="{5D3E1EA6-C5D7-430E-8B1A-935939B4819E}" type="pres">
      <dgm:prSet presAssocID="{0629E6D4-905B-45F7-B007-7C71F6CA5BB9}" presName="compNode" presStyleCnt="0"/>
      <dgm:spPr/>
    </dgm:pt>
    <dgm:pt modelId="{0DD3EB3D-A7D9-4476-B33C-93097CBE9687}" type="pres">
      <dgm:prSet presAssocID="{0629E6D4-905B-45F7-B007-7C71F6CA5BB9}" presName="bgRect" presStyleLbl="bgShp" presStyleIdx="1" presStyleCnt="3"/>
      <dgm:spPr/>
    </dgm:pt>
    <dgm:pt modelId="{8E20C4AB-B4D8-4B37-B0CA-5D9FC5E728C7}" type="pres">
      <dgm:prSet presAssocID="{0629E6D4-905B-45F7-B007-7C71F6CA5BB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D9E65750-D819-43C6-8E3C-20FEF46AFAE0}" type="pres">
      <dgm:prSet presAssocID="{0629E6D4-905B-45F7-B007-7C71F6CA5BB9}" presName="spaceRect" presStyleCnt="0"/>
      <dgm:spPr/>
    </dgm:pt>
    <dgm:pt modelId="{E4EDA475-E2F3-4DD0-9767-556E8EF788CD}" type="pres">
      <dgm:prSet presAssocID="{0629E6D4-905B-45F7-B007-7C71F6CA5BB9}" presName="parTx" presStyleLbl="revTx" presStyleIdx="1" presStyleCnt="3">
        <dgm:presLayoutVars>
          <dgm:chMax val="0"/>
          <dgm:chPref val="0"/>
        </dgm:presLayoutVars>
      </dgm:prSet>
      <dgm:spPr/>
    </dgm:pt>
    <dgm:pt modelId="{FD91E621-3C10-4556-84DD-93D36609CFD4}" type="pres">
      <dgm:prSet presAssocID="{848B85D4-95D4-4C5F-AA49-D2B00DA3A852}" presName="sibTrans" presStyleCnt="0"/>
      <dgm:spPr/>
    </dgm:pt>
    <dgm:pt modelId="{F5ED5064-056A-455E-9C16-0A29D6AB406A}" type="pres">
      <dgm:prSet presAssocID="{2BE4FE9B-4606-4FFA-AD6D-2B42ADCEC928}" presName="compNode" presStyleCnt="0"/>
      <dgm:spPr/>
    </dgm:pt>
    <dgm:pt modelId="{0074AAB4-7B5C-43CF-9651-1FDF68531DEC}" type="pres">
      <dgm:prSet presAssocID="{2BE4FE9B-4606-4FFA-AD6D-2B42ADCEC928}" presName="bgRect" presStyleLbl="bgShp" presStyleIdx="2" presStyleCnt="3"/>
      <dgm:spPr/>
    </dgm:pt>
    <dgm:pt modelId="{665DA0E0-8F6C-436B-ABD0-6DB65C583269}" type="pres">
      <dgm:prSet presAssocID="{2BE4FE9B-4606-4FFA-AD6D-2B42ADCEC92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00D89FCC-A3B1-4BDA-9148-DFCB9FFB3CE7}" type="pres">
      <dgm:prSet presAssocID="{2BE4FE9B-4606-4FFA-AD6D-2B42ADCEC928}" presName="spaceRect" presStyleCnt="0"/>
      <dgm:spPr/>
    </dgm:pt>
    <dgm:pt modelId="{6DECD763-5C70-4EBC-B0E2-8FF743F4DB16}" type="pres">
      <dgm:prSet presAssocID="{2BE4FE9B-4606-4FFA-AD6D-2B42ADCEC928}" presName="parTx" presStyleLbl="revTx" presStyleIdx="2" presStyleCnt="3">
        <dgm:presLayoutVars>
          <dgm:chMax val="0"/>
          <dgm:chPref val="0"/>
        </dgm:presLayoutVars>
      </dgm:prSet>
      <dgm:spPr/>
    </dgm:pt>
  </dgm:ptLst>
  <dgm:cxnLst>
    <dgm:cxn modelId="{6802AC09-D13A-455B-AC30-9EE64CCEF8B1}" type="presOf" srcId="{2BE4FE9B-4606-4FFA-AD6D-2B42ADCEC928}" destId="{6DECD763-5C70-4EBC-B0E2-8FF743F4DB16}" srcOrd="0" destOrd="0" presId="urn:microsoft.com/office/officeart/2018/2/layout/IconVerticalSolidList"/>
    <dgm:cxn modelId="{A294642F-6E15-485E-9470-7181DEFC0519}" type="presOf" srcId="{0629E6D4-905B-45F7-B007-7C71F6CA5BB9}" destId="{E4EDA475-E2F3-4DD0-9767-556E8EF788CD}" srcOrd="0" destOrd="0" presId="urn:microsoft.com/office/officeart/2018/2/layout/IconVerticalSolidList"/>
    <dgm:cxn modelId="{9BCDA46A-898D-4C9F-AFA8-80CE36206757}" type="presOf" srcId="{326618A7-7F84-4ED9-A589-4CD3BA875312}" destId="{B1F5CCCF-C698-41BF-A912-07D8E96123C9}" srcOrd="0" destOrd="0" presId="urn:microsoft.com/office/officeart/2018/2/layout/IconVerticalSolidList"/>
    <dgm:cxn modelId="{0BA9A350-59E8-44D9-803A-98766E7F2E30}" srcId="{326618A7-7F84-4ED9-A589-4CD3BA875312}" destId="{45E12637-9A15-4433-A5FB-37A5543022CC}" srcOrd="0" destOrd="0" parTransId="{41F1D709-87B2-47F8-9173-9F887F3CC276}" sibTransId="{2EC3A611-345B-49A2-A91A-8A85069034E8}"/>
    <dgm:cxn modelId="{D9172890-24C5-47ED-9D18-2DED8F6E1217}" type="presOf" srcId="{45E12637-9A15-4433-A5FB-37A5543022CC}" destId="{758C87AA-AB10-4332-9020-2588F6F8FE3F}" srcOrd="0" destOrd="0" presId="urn:microsoft.com/office/officeart/2018/2/layout/IconVerticalSolidList"/>
    <dgm:cxn modelId="{A22012C0-AD42-48CE-8583-5698545A4920}" srcId="{326618A7-7F84-4ED9-A589-4CD3BA875312}" destId="{0629E6D4-905B-45F7-B007-7C71F6CA5BB9}" srcOrd="1" destOrd="0" parTransId="{515B2DD8-4D41-48F6-80E9-A5186CAC4ED0}" sibTransId="{848B85D4-95D4-4C5F-AA49-D2B00DA3A852}"/>
    <dgm:cxn modelId="{426CE3FF-3750-4F9C-915F-8ECAE136CF60}" srcId="{326618A7-7F84-4ED9-A589-4CD3BA875312}" destId="{2BE4FE9B-4606-4FFA-AD6D-2B42ADCEC928}" srcOrd="2" destOrd="0" parTransId="{9796591B-4E63-4FAF-8C95-2FAC6CCF7FF6}" sibTransId="{21E1DA2E-B14B-47B0-9C46-48FE0128D416}"/>
    <dgm:cxn modelId="{2120BB07-7CFC-4401-BE12-CE09DCA34DB5}" type="presParOf" srcId="{B1F5CCCF-C698-41BF-A912-07D8E96123C9}" destId="{A121BEE6-054A-404C-BD88-5A1A9911652B}" srcOrd="0" destOrd="0" presId="urn:microsoft.com/office/officeart/2018/2/layout/IconVerticalSolidList"/>
    <dgm:cxn modelId="{DA620CC4-46FF-45B1-9A2A-18DDAA84986C}" type="presParOf" srcId="{A121BEE6-054A-404C-BD88-5A1A9911652B}" destId="{7DA8363B-1FA1-4391-9C62-6BDA202101E6}" srcOrd="0" destOrd="0" presId="urn:microsoft.com/office/officeart/2018/2/layout/IconVerticalSolidList"/>
    <dgm:cxn modelId="{36DD4E7C-7791-4E8F-B35E-01E095C203DB}" type="presParOf" srcId="{A121BEE6-054A-404C-BD88-5A1A9911652B}" destId="{F2384EB5-6066-4349-8404-C77A6B6535CB}" srcOrd="1" destOrd="0" presId="urn:microsoft.com/office/officeart/2018/2/layout/IconVerticalSolidList"/>
    <dgm:cxn modelId="{84F16575-DDDC-4EAC-9AE1-5CDCF4EB1E59}" type="presParOf" srcId="{A121BEE6-054A-404C-BD88-5A1A9911652B}" destId="{C527351D-C53E-4F55-B33A-94EFA0D33D14}" srcOrd="2" destOrd="0" presId="urn:microsoft.com/office/officeart/2018/2/layout/IconVerticalSolidList"/>
    <dgm:cxn modelId="{0866F175-B067-450B-9583-A7FAD1A57967}" type="presParOf" srcId="{A121BEE6-054A-404C-BD88-5A1A9911652B}" destId="{758C87AA-AB10-4332-9020-2588F6F8FE3F}" srcOrd="3" destOrd="0" presId="urn:microsoft.com/office/officeart/2018/2/layout/IconVerticalSolidList"/>
    <dgm:cxn modelId="{70CAFC7B-A720-4AC8-8AE5-4E8961AEFE7B}" type="presParOf" srcId="{B1F5CCCF-C698-41BF-A912-07D8E96123C9}" destId="{3638A67D-1B42-43E6-8D96-26F392EFDA6C}" srcOrd="1" destOrd="0" presId="urn:microsoft.com/office/officeart/2018/2/layout/IconVerticalSolidList"/>
    <dgm:cxn modelId="{B0A35A48-0398-4A0D-B7AC-F42B814F346D}" type="presParOf" srcId="{B1F5CCCF-C698-41BF-A912-07D8E96123C9}" destId="{5D3E1EA6-C5D7-430E-8B1A-935939B4819E}" srcOrd="2" destOrd="0" presId="urn:microsoft.com/office/officeart/2018/2/layout/IconVerticalSolidList"/>
    <dgm:cxn modelId="{FBDC6461-9F0B-4870-8E0F-D8A33D63CBDD}" type="presParOf" srcId="{5D3E1EA6-C5D7-430E-8B1A-935939B4819E}" destId="{0DD3EB3D-A7D9-4476-B33C-93097CBE9687}" srcOrd="0" destOrd="0" presId="urn:microsoft.com/office/officeart/2018/2/layout/IconVerticalSolidList"/>
    <dgm:cxn modelId="{2F7E5050-8377-4A42-8467-BE44CDCAF270}" type="presParOf" srcId="{5D3E1EA6-C5D7-430E-8B1A-935939B4819E}" destId="{8E20C4AB-B4D8-4B37-B0CA-5D9FC5E728C7}" srcOrd="1" destOrd="0" presId="urn:microsoft.com/office/officeart/2018/2/layout/IconVerticalSolidList"/>
    <dgm:cxn modelId="{919E434D-FBF5-4D8B-B678-DA8C6835C416}" type="presParOf" srcId="{5D3E1EA6-C5D7-430E-8B1A-935939B4819E}" destId="{D9E65750-D819-43C6-8E3C-20FEF46AFAE0}" srcOrd="2" destOrd="0" presId="urn:microsoft.com/office/officeart/2018/2/layout/IconVerticalSolidList"/>
    <dgm:cxn modelId="{B946A6C2-6201-4E53-BDAD-583983F2AE90}" type="presParOf" srcId="{5D3E1EA6-C5D7-430E-8B1A-935939B4819E}" destId="{E4EDA475-E2F3-4DD0-9767-556E8EF788CD}" srcOrd="3" destOrd="0" presId="urn:microsoft.com/office/officeart/2018/2/layout/IconVerticalSolidList"/>
    <dgm:cxn modelId="{DB365F0F-8088-4A35-A83E-A8DBAA4C4E8F}" type="presParOf" srcId="{B1F5CCCF-C698-41BF-A912-07D8E96123C9}" destId="{FD91E621-3C10-4556-84DD-93D36609CFD4}" srcOrd="3" destOrd="0" presId="urn:microsoft.com/office/officeart/2018/2/layout/IconVerticalSolidList"/>
    <dgm:cxn modelId="{618C6B5C-42A2-4006-9E59-6A338182F1D2}" type="presParOf" srcId="{B1F5CCCF-C698-41BF-A912-07D8E96123C9}" destId="{F5ED5064-056A-455E-9C16-0A29D6AB406A}" srcOrd="4" destOrd="0" presId="urn:microsoft.com/office/officeart/2018/2/layout/IconVerticalSolidList"/>
    <dgm:cxn modelId="{E700281D-6AEE-4562-AA0E-66B6A128E0DB}" type="presParOf" srcId="{F5ED5064-056A-455E-9C16-0A29D6AB406A}" destId="{0074AAB4-7B5C-43CF-9651-1FDF68531DEC}" srcOrd="0" destOrd="0" presId="urn:microsoft.com/office/officeart/2018/2/layout/IconVerticalSolidList"/>
    <dgm:cxn modelId="{E8F15AA2-F0DF-4AC1-A109-7BCA7842C9BE}" type="presParOf" srcId="{F5ED5064-056A-455E-9C16-0A29D6AB406A}" destId="{665DA0E0-8F6C-436B-ABD0-6DB65C583269}" srcOrd="1" destOrd="0" presId="urn:microsoft.com/office/officeart/2018/2/layout/IconVerticalSolidList"/>
    <dgm:cxn modelId="{5A73B8E0-B923-4039-9156-2F3907F948B6}" type="presParOf" srcId="{F5ED5064-056A-455E-9C16-0A29D6AB406A}" destId="{00D89FCC-A3B1-4BDA-9148-DFCB9FFB3CE7}" srcOrd="2" destOrd="0" presId="urn:microsoft.com/office/officeart/2018/2/layout/IconVerticalSolidList"/>
    <dgm:cxn modelId="{9E2A107A-5BA9-4AA0-9A51-A95CBD567578}" type="presParOf" srcId="{F5ED5064-056A-455E-9C16-0A29D6AB406A}" destId="{6DECD763-5C70-4EBC-B0E2-8FF743F4DB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CD440-A469-4C07-B964-4CCE887E1FA9}">
      <dsp:nvSpPr>
        <dsp:cNvPr id="0" name=""/>
        <dsp:cNvSpPr/>
      </dsp:nvSpPr>
      <dsp:spPr>
        <a:xfrm>
          <a:off x="554248" y="1266031"/>
          <a:ext cx="587261" cy="5872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2E41F6-557C-4E65-9AF6-B7119ABDB8A1}">
      <dsp:nvSpPr>
        <dsp:cNvPr id="0" name=""/>
        <dsp:cNvSpPr/>
      </dsp:nvSpPr>
      <dsp:spPr>
        <a:xfrm>
          <a:off x="8934" y="1942375"/>
          <a:ext cx="1677889" cy="417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MPHS Website</a:t>
          </a:r>
        </a:p>
      </dsp:txBody>
      <dsp:txXfrm>
        <a:off x="8934" y="1942375"/>
        <a:ext cx="1677889" cy="417666"/>
      </dsp:txXfrm>
    </dsp:sp>
    <dsp:sp modelId="{7DE1A9C0-2220-4424-ADFC-BB00AC80E203}">
      <dsp:nvSpPr>
        <dsp:cNvPr id="0" name=""/>
        <dsp:cNvSpPr/>
      </dsp:nvSpPr>
      <dsp:spPr>
        <a:xfrm>
          <a:off x="8934" y="2401475"/>
          <a:ext cx="1677889" cy="93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Counseling Tab</a:t>
          </a:r>
          <a:r>
            <a:rPr lang="en-US" sz="1100" kern="1200" dirty="0">
              <a:latin typeface="Calibri Light" panose="020F0302020204030204"/>
            </a:rPr>
            <a:t> </a:t>
          </a:r>
        </a:p>
        <a:p>
          <a:pPr marL="0" lvl="0" indent="0" algn="ctr" defTabSz="488950" rtl="0">
            <a:lnSpc>
              <a:spcPct val="100000"/>
            </a:lnSpc>
            <a:spcBef>
              <a:spcPct val="0"/>
            </a:spcBef>
            <a:spcAft>
              <a:spcPct val="35000"/>
            </a:spcAft>
            <a:buNone/>
          </a:pPr>
          <a:r>
            <a:rPr lang="en-US" sz="1100" kern="1200" dirty="0">
              <a:latin typeface="Calibri Light" panose="020F0302020204030204"/>
            </a:rPr>
            <a:t>For Students Tab</a:t>
          </a:r>
        </a:p>
        <a:p>
          <a:pPr marL="0" lvl="0" indent="0" algn="ctr" defTabSz="488950">
            <a:lnSpc>
              <a:spcPct val="100000"/>
            </a:lnSpc>
            <a:spcBef>
              <a:spcPct val="0"/>
            </a:spcBef>
            <a:spcAft>
              <a:spcPct val="35000"/>
            </a:spcAft>
            <a:buNone/>
          </a:pPr>
          <a:r>
            <a:rPr lang="en-US" sz="1100" kern="1200" dirty="0"/>
            <a:t>https://www.mauryk12.org/mphs</a:t>
          </a:r>
        </a:p>
      </dsp:txBody>
      <dsp:txXfrm>
        <a:off x="8934" y="2401475"/>
        <a:ext cx="1677889" cy="936243"/>
      </dsp:txXfrm>
    </dsp:sp>
    <dsp:sp modelId="{D1334691-F1B6-4C48-B56A-51AC9CF21F2C}">
      <dsp:nvSpPr>
        <dsp:cNvPr id="0" name=""/>
        <dsp:cNvSpPr/>
      </dsp:nvSpPr>
      <dsp:spPr>
        <a:xfrm>
          <a:off x="2525769" y="1266031"/>
          <a:ext cx="587261" cy="5872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6A0A2D-DC4D-4772-A7C8-7223F392366B}">
      <dsp:nvSpPr>
        <dsp:cNvPr id="0" name=""/>
        <dsp:cNvSpPr/>
      </dsp:nvSpPr>
      <dsp:spPr>
        <a:xfrm>
          <a:off x="1980455" y="1942375"/>
          <a:ext cx="1677889" cy="417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Listen to announcements</a:t>
          </a:r>
        </a:p>
      </dsp:txBody>
      <dsp:txXfrm>
        <a:off x="1980455" y="1942375"/>
        <a:ext cx="1677889" cy="417666"/>
      </dsp:txXfrm>
    </dsp:sp>
    <dsp:sp modelId="{B657E67D-65AC-4030-A46E-4929279D9005}">
      <dsp:nvSpPr>
        <dsp:cNvPr id="0" name=""/>
        <dsp:cNvSpPr/>
      </dsp:nvSpPr>
      <dsp:spPr>
        <a:xfrm>
          <a:off x="1980455" y="2401475"/>
          <a:ext cx="1677889" cy="936243"/>
        </a:xfrm>
        <a:prstGeom prst="rect">
          <a:avLst/>
        </a:prstGeom>
        <a:noFill/>
        <a:ln>
          <a:noFill/>
        </a:ln>
        <a:effectLst/>
      </dsp:spPr>
      <dsp:style>
        <a:lnRef idx="0">
          <a:scrgbClr r="0" g="0" b="0"/>
        </a:lnRef>
        <a:fillRef idx="0">
          <a:scrgbClr r="0" g="0" b="0"/>
        </a:fillRef>
        <a:effectRef idx="0">
          <a:scrgbClr r="0" g="0" b="0"/>
        </a:effectRef>
        <a:fontRef idx="minor"/>
      </dsp:style>
    </dsp:sp>
    <dsp:sp modelId="{1A966F0A-77D7-4AC8-9406-0762E6932A13}">
      <dsp:nvSpPr>
        <dsp:cNvPr id="0" name=""/>
        <dsp:cNvSpPr/>
      </dsp:nvSpPr>
      <dsp:spPr>
        <a:xfrm>
          <a:off x="4497289" y="1266031"/>
          <a:ext cx="587261" cy="5872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60B102-92EA-4D3B-9F4A-046FDE0BDC17}">
      <dsp:nvSpPr>
        <dsp:cNvPr id="0" name=""/>
        <dsp:cNvSpPr/>
      </dsp:nvSpPr>
      <dsp:spPr>
        <a:xfrm>
          <a:off x="3951975" y="1942375"/>
          <a:ext cx="1677889" cy="417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Watch your email</a:t>
          </a:r>
        </a:p>
      </dsp:txBody>
      <dsp:txXfrm>
        <a:off x="3951975" y="1942375"/>
        <a:ext cx="1677889" cy="417666"/>
      </dsp:txXfrm>
    </dsp:sp>
    <dsp:sp modelId="{B3D9BD16-7A42-484B-901C-6078B1BD89A2}">
      <dsp:nvSpPr>
        <dsp:cNvPr id="0" name=""/>
        <dsp:cNvSpPr/>
      </dsp:nvSpPr>
      <dsp:spPr>
        <a:xfrm>
          <a:off x="3951975" y="2401475"/>
          <a:ext cx="1677889" cy="93624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7667D-C8E0-450A-AB5B-400EAF9F1359}">
      <dsp:nvSpPr>
        <dsp:cNvPr id="0" name=""/>
        <dsp:cNvSpPr/>
      </dsp:nvSpPr>
      <dsp:spPr>
        <a:xfrm>
          <a:off x="0" y="0"/>
          <a:ext cx="8143949" cy="75158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Ask questions if you don't know</a:t>
          </a:r>
        </a:p>
      </dsp:txBody>
      <dsp:txXfrm>
        <a:off x="22013" y="22013"/>
        <a:ext cx="7244996" cy="707558"/>
      </dsp:txXfrm>
    </dsp:sp>
    <dsp:sp modelId="{88F4A818-C470-4DDC-A9BD-072E3810EF5A}">
      <dsp:nvSpPr>
        <dsp:cNvPr id="0" name=""/>
        <dsp:cNvSpPr/>
      </dsp:nvSpPr>
      <dsp:spPr>
        <a:xfrm>
          <a:off x="608152" y="855970"/>
          <a:ext cx="8143949" cy="75158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Self-advocate when there is a problem</a:t>
          </a:r>
        </a:p>
      </dsp:txBody>
      <dsp:txXfrm>
        <a:off x="630165" y="877983"/>
        <a:ext cx="7003241" cy="707558"/>
      </dsp:txXfrm>
    </dsp:sp>
    <dsp:sp modelId="{727265CB-3B1F-439D-BC87-07A07CD68DC0}">
      <dsp:nvSpPr>
        <dsp:cNvPr id="0" name=""/>
        <dsp:cNvSpPr/>
      </dsp:nvSpPr>
      <dsp:spPr>
        <a:xfrm>
          <a:off x="1216304" y="1711941"/>
          <a:ext cx="8143949" cy="75158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Check your emails</a:t>
          </a:r>
        </a:p>
      </dsp:txBody>
      <dsp:txXfrm>
        <a:off x="1238317" y="1733954"/>
        <a:ext cx="7003241" cy="707558"/>
      </dsp:txXfrm>
    </dsp:sp>
    <dsp:sp modelId="{557423B0-3617-4FCD-BCB5-A5E5CCD3EE8F}">
      <dsp:nvSpPr>
        <dsp:cNvPr id="0" name=""/>
        <dsp:cNvSpPr/>
      </dsp:nvSpPr>
      <dsp:spPr>
        <a:xfrm>
          <a:off x="1824456" y="2567912"/>
          <a:ext cx="8143949" cy="75158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Create "grown-up" email for scholarships and college applications</a:t>
          </a:r>
        </a:p>
      </dsp:txBody>
      <dsp:txXfrm>
        <a:off x="1846469" y="2589925"/>
        <a:ext cx="7003241" cy="707558"/>
      </dsp:txXfrm>
    </dsp:sp>
    <dsp:sp modelId="{5CF534CF-7E66-4122-A792-B951AA9114BF}">
      <dsp:nvSpPr>
        <dsp:cNvPr id="0" name=""/>
        <dsp:cNvSpPr/>
      </dsp:nvSpPr>
      <dsp:spPr>
        <a:xfrm>
          <a:off x="2432608" y="3423883"/>
          <a:ext cx="8143949" cy="75158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Monitor deadlines yourself</a:t>
          </a:r>
        </a:p>
      </dsp:txBody>
      <dsp:txXfrm>
        <a:off x="2454621" y="3445896"/>
        <a:ext cx="7003241" cy="707558"/>
      </dsp:txXfrm>
    </dsp:sp>
    <dsp:sp modelId="{4A350584-DE0F-45C6-920C-003BE9917818}">
      <dsp:nvSpPr>
        <dsp:cNvPr id="0" name=""/>
        <dsp:cNvSpPr/>
      </dsp:nvSpPr>
      <dsp:spPr>
        <a:xfrm>
          <a:off x="7655419" y="549074"/>
          <a:ext cx="488529" cy="488529"/>
        </a:xfrm>
        <a:prstGeom prst="downArrow">
          <a:avLst>
            <a:gd name="adj1" fmla="val 55000"/>
            <a:gd name="adj2" fmla="val 45000"/>
          </a:avLst>
        </a:prstGeom>
        <a:solidFill>
          <a:schemeClr val="accent5">
            <a:alpha val="90000"/>
            <a:tint val="40000"/>
            <a:hueOff val="0"/>
            <a:satOff val="0"/>
            <a:lumOff val="0"/>
            <a:alphaOff val="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765338" y="549074"/>
        <a:ext cx="268691" cy="367618"/>
      </dsp:txXfrm>
    </dsp:sp>
    <dsp:sp modelId="{42AE6C9F-306C-4412-ADCF-2C97D0DF2EBB}">
      <dsp:nvSpPr>
        <dsp:cNvPr id="0" name=""/>
        <dsp:cNvSpPr/>
      </dsp:nvSpPr>
      <dsp:spPr>
        <a:xfrm>
          <a:off x="8263571" y="1405044"/>
          <a:ext cx="488529" cy="488529"/>
        </a:xfrm>
        <a:prstGeom prst="downArrow">
          <a:avLst>
            <a:gd name="adj1" fmla="val 55000"/>
            <a:gd name="adj2" fmla="val 45000"/>
          </a:avLst>
        </a:prstGeom>
        <a:solidFill>
          <a:schemeClr val="accent5">
            <a:alpha val="90000"/>
            <a:tint val="40000"/>
            <a:hueOff val="0"/>
            <a:satOff val="0"/>
            <a:lumOff val="0"/>
            <a:alphaOff val="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73490" y="1405044"/>
        <a:ext cx="268691" cy="367618"/>
      </dsp:txXfrm>
    </dsp:sp>
    <dsp:sp modelId="{2ABE177C-4F64-4146-AC2D-3554C4BD06C8}">
      <dsp:nvSpPr>
        <dsp:cNvPr id="0" name=""/>
        <dsp:cNvSpPr/>
      </dsp:nvSpPr>
      <dsp:spPr>
        <a:xfrm>
          <a:off x="8871724" y="2248489"/>
          <a:ext cx="488529" cy="488529"/>
        </a:xfrm>
        <a:prstGeom prst="downArrow">
          <a:avLst>
            <a:gd name="adj1" fmla="val 55000"/>
            <a:gd name="adj2" fmla="val 45000"/>
          </a:avLst>
        </a:prstGeom>
        <a:solidFill>
          <a:schemeClr val="accent5">
            <a:alpha val="90000"/>
            <a:tint val="40000"/>
            <a:hueOff val="0"/>
            <a:satOff val="0"/>
            <a:lumOff val="0"/>
            <a:alphaOff val="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81643" y="2248489"/>
        <a:ext cx="268691" cy="367618"/>
      </dsp:txXfrm>
    </dsp:sp>
    <dsp:sp modelId="{055AED44-1F29-4E86-A92C-B70DB80B520B}">
      <dsp:nvSpPr>
        <dsp:cNvPr id="0" name=""/>
        <dsp:cNvSpPr/>
      </dsp:nvSpPr>
      <dsp:spPr>
        <a:xfrm>
          <a:off x="9479876" y="3112811"/>
          <a:ext cx="488529" cy="488529"/>
        </a:xfrm>
        <a:prstGeom prst="downArrow">
          <a:avLst>
            <a:gd name="adj1" fmla="val 55000"/>
            <a:gd name="adj2" fmla="val 45000"/>
          </a:avLst>
        </a:prstGeom>
        <a:solidFill>
          <a:schemeClr val="accent5">
            <a:alpha val="90000"/>
            <a:tint val="40000"/>
            <a:hueOff val="0"/>
            <a:satOff val="0"/>
            <a:lumOff val="0"/>
            <a:alphaOff val="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589795" y="3112811"/>
        <a:ext cx="268691" cy="367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3B57C-1AAB-4E9A-A24B-08529C971888}">
      <dsp:nvSpPr>
        <dsp:cNvPr id="0" name=""/>
        <dsp:cNvSpPr/>
      </dsp:nvSpPr>
      <dsp:spPr>
        <a:xfrm>
          <a:off x="0" y="2181"/>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F977F0-E572-4C90-B9ED-306B0D74F14D}">
      <dsp:nvSpPr>
        <dsp:cNvPr id="0" name=""/>
        <dsp:cNvSpPr/>
      </dsp:nvSpPr>
      <dsp:spPr>
        <a:xfrm>
          <a:off x="113834" y="86851"/>
          <a:ext cx="207173" cy="2069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B66362-B104-4DAA-8E66-90F866BC1BF1}">
      <dsp:nvSpPr>
        <dsp:cNvPr id="0" name=""/>
        <dsp:cNvSpPr/>
      </dsp:nvSpPr>
      <dsp:spPr>
        <a:xfrm>
          <a:off x="434842" y="2181"/>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a:t>
          </a:r>
          <a:r>
            <a:rPr lang="en-US" sz="1400" b="1" kern="1200"/>
            <a:t>CORE classes:</a:t>
          </a:r>
          <a:endParaRPr lang="en-US" sz="1400" kern="1200"/>
        </a:p>
      </dsp:txBody>
      <dsp:txXfrm>
        <a:off x="434842" y="2181"/>
        <a:ext cx="5649872" cy="446870"/>
      </dsp:txXfrm>
    </dsp:sp>
    <dsp:sp modelId="{F702129D-0DF3-447A-B5F2-C182798F128A}">
      <dsp:nvSpPr>
        <dsp:cNvPr id="0" name=""/>
        <dsp:cNvSpPr/>
      </dsp:nvSpPr>
      <dsp:spPr>
        <a:xfrm>
          <a:off x="0" y="560769"/>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BD1204-5DBB-4C72-AB79-29320E1363A8}">
      <dsp:nvSpPr>
        <dsp:cNvPr id="0" name=""/>
        <dsp:cNvSpPr/>
      </dsp:nvSpPr>
      <dsp:spPr>
        <a:xfrm>
          <a:off x="113834" y="645439"/>
          <a:ext cx="207173" cy="2069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969771-2EEB-4D72-AA01-5A9BD06D65F7}">
      <dsp:nvSpPr>
        <dsp:cNvPr id="0" name=""/>
        <dsp:cNvSpPr/>
      </dsp:nvSpPr>
      <dsp:spPr>
        <a:xfrm>
          <a:off x="434842" y="560769"/>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4 units of English </a:t>
          </a:r>
        </a:p>
      </dsp:txBody>
      <dsp:txXfrm>
        <a:off x="434842" y="560769"/>
        <a:ext cx="5649872" cy="446870"/>
      </dsp:txXfrm>
    </dsp:sp>
    <dsp:sp modelId="{3545340B-8CDC-4C64-B282-EF7ABB9A2082}">
      <dsp:nvSpPr>
        <dsp:cNvPr id="0" name=""/>
        <dsp:cNvSpPr/>
      </dsp:nvSpPr>
      <dsp:spPr>
        <a:xfrm>
          <a:off x="0" y="1119357"/>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3E8759-25F8-414F-B086-99C5E325FF88}">
      <dsp:nvSpPr>
        <dsp:cNvPr id="0" name=""/>
        <dsp:cNvSpPr/>
      </dsp:nvSpPr>
      <dsp:spPr>
        <a:xfrm>
          <a:off x="113834" y="1204027"/>
          <a:ext cx="207173" cy="2069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0D10E7-29AF-4E97-864B-60241A09DF02}">
      <dsp:nvSpPr>
        <dsp:cNvPr id="0" name=""/>
        <dsp:cNvSpPr/>
      </dsp:nvSpPr>
      <dsp:spPr>
        <a:xfrm>
          <a:off x="434842" y="1119357"/>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4 units of mathematics (must include Algebra 1, Geometry, and Algebra 2; math must be taken every year) </a:t>
          </a:r>
        </a:p>
      </dsp:txBody>
      <dsp:txXfrm>
        <a:off x="434842" y="1119357"/>
        <a:ext cx="5649872" cy="446870"/>
      </dsp:txXfrm>
    </dsp:sp>
    <dsp:sp modelId="{13AA71ED-967D-4A29-8B02-5D323DA510A9}">
      <dsp:nvSpPr>
        <dsp:cNvPr id="0" name=""/>
        <dsp:cNvSpPr/>
      </dsp:nvSpPr>
      <dsp:spPr>
        <a:xfrm>
          <a:off x="0" y="1677945"/>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123F22-E2E2-4EB1-BE21-AC0D25C25F32}">
      <dsp:nvSpPr>
        <dsp:cNvPr id="0" name=""/>
        <dsp:cNvSpPr/>
      </dsp:nvSpPr>
      <dsp:spPr>
        <a:xfrm>
          <a:off x="113834" y="1762615"/>
          <a:ext cx="207173" cy="2069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136D0-9D31-49C8-ACB6-CF7ACAEA1D0E}">
      <dsp:nvSpPr>
        <dsp:cNvPr id="0" name=""/>
        <dsp:cNvSpPr/>
      </dsp:nvSpPr>
      <dsp:spPr>
        <a:xfrm>
          <a:off x="434842" y="1677945"/>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3 units of social science (must include World History, U.S. History and American Government/Economics)</a:t>
          </a:r>
        </a:p>
      </dsp:txBody>
      <dsp:txXfrm>
        <a:off x="434842" y="1677945"/>
        <a:ext cx="5649872" cy="446870"/>
      </dsp:txXfrm>
    </dsp:sp>
    <dsp:sp modelId="{D3974606-EF78-4615-A954-52B9A6D2E186}">
      <dsp:nvSpPr>
        <dsp:cNvPr id="0" name=""/>
        <dsp:cNvSpPr/>
      </dsp:nvSpPr>
      <dsp:spPr>
        <a:xfrm>
          <a:off x="0" y="2236533"/>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30589B-599F-49D8-A48E-7451256D5FA4}">
      <dsp:nvSpPr>
        <dsp:cNvPr id="0" name=""/>
        <dsp:cNvSpPr/>
      </dsp:nvSpPr>
      <dsp:spPr>
        <a:xfrm>
          <a:off x="113834" y="2321204"/>
          <a:ext cx="207173" cy="2069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F11F6C-724B-4903-B80C-C6E62A3DD986}">
      <dsp:nvSpPr>
        <dsp:cNvPr id="0" name=""/>
        <dsp:cNvSpPr/>
      </dsp:nvSpPr>
      <dsp:spPr>
        <a:xfrm>
          <a:off x="434842" y="2236533"/>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3 units of science (must include Biology, Chemistry, and one additional lab science)</a:t>
          </a:r>
        </a:p>
      </dsp:txBody>
      <dsp:txXfrm>
        <a:off x="434842" y="2236533"/>
        <a:ext cx="5649872" cy="446870"/>
      </dsp:txXfrm>
    </dsp:sp>
    <dsp:sp modelId="{A103E55C-3935-4521-9253-86B8640CD545}">
      <dsp:nvSpPr>
        <dsp:cNvPr id="0" name=""/>
        <dsp:cNvSpPr/>
      </dsp:nvSpPr>
      <dsp:spPr>
        <a:xfrm>
          <a:off x="0" y="2795121"/>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DD7FFD-7C5C-456A-92F0-65611E41DF53}">
      <dsp:nvSpPr>
        <dsp:cNvPr id="0" name=""/>
        <dsp:cNvSpPr/>
      </dsp:nvSpPr>
      <dsp:spPr>
        <a:xfrm>
          <a:off x="113834" y="2879792"/>
          <a:ext cx="207173" cy="20697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03AF4B-8FF3-4C94-93DC-C9C8AED0DEB1}">
      <dsp:nvSpPr>
        <dsp:cNvPr id="0" name=""/>
        <dsp:cNvSpPr/>
      </dsp:nvSpPr>
      <dsp:spPr>
        <a:xfrm>
          <a:off x="434842" y="2795121"/>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Lifetime Wellness</a:t>
          </a:r>
        </a:p>
      </dsp:txBody>
      <dsp:txXfrm>
        <a:off x="434842" y="2795121"/>
        <a:ext cx="5649872" cy="446870"/>
      </dsp:txXfrm>
    </dsp:sp>
    <dsp:sp modelId="{AFB9FDE6-DB0E-4130-8949-FD65DC58EB50}">
      <dsp:nvSpPr>
        <dsp:cNvPr id="0" name=""/>
        <dsp:cNvSpPr/>
      </dsp:nvSpPr>
      <dsp:spPr>
        <a:xfrm>
          <a:off x="0" y="3353710"/>
          <a:ext cx="6123783" cy="3763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C0F129-9EED-40C6-AB23-8BD448CFA302}">
      <dsp:nvSpPr>
        <dsp:cNvPr id="0" name=""/>
        <dsp:cNvSpPr/>
      </dsp:nvSpPr>
      <dsp:spPr>
        <a:xfrm>
          <a:off x="113834" y="3438380"/>
          <a:ext cx="207173" cy="206971"/>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4790D-5BDD-4803-8939-161F55201541}">
      <dsp:nvSpPr>
        <dsp:cNvPr id="0" name=""/>
        <dsp:cNvSpPr/>
      </dsp:nvSpPr>
      <dsp:spPr>
        <a:xfrm>
          <a:off x="434842" y="3353710"/>
          <a:ext cx="5649872" cy="44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94" tIns="47294" rIns="47294" bIns="47294" numCol="1" spcCol="1270" anchor="ctr" anchorCtr="0">
          <a:noAutofit/>
        </a:bodyPr>
        <a:lstStyle/>
        <a:p>
          <a:pPr marL="0" lvl="0" indent="0" algn="l" defTabSz="622300">
            <a:lnSpc>
              <a:spcPct val="100000"/>
            </a:lnSpc>
            <a:spcBef>
              <a:spcPct val="0"/>
            </a:spcBef>
            <a:spcAft>
              <a:spcPct val="35000"/>
            </a:spcAft>
            <a:buNone/>
          </a:pPr>
          <a:r>
            <a:rPr lang="en-US" sz="1400" kern="1200"/>
            <a:t>3 units in Focus Area</a:t>
          </a:r>
        </a:p>
      </dsp:txBody>
      <dsp:txXfrm>
        <a:off x="434842" y="3353710"/>
        <a:ext cx="5649872" cy="4468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4AF42-724A-4BD0-BA18-B2998E439A4F}">
      <dsp:nvSpPr>
        <dsp:cNvPr id="0" name=""/>
        <dsp:cNvSpPr/>
      </dsp:nvSpPr>
      <dsp:spPr>
        <a:xfrm>
          <a:off x="3937"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Be more engaged.</a:t>
          </a:r>
        </a:p>
      </dsp:txBody>
      <dsp:txXfrm>
        <a:off x="3937" y="1924840"/>
        <a:ext cx="969603" cy="814467"/>
      </dsp:txXfrm>
    </dsp:sp>
    <dsp:sp modelId="{50E34A24-2EB4-4ACB-BC85-CAE2184F1425}">
      <dsp:nvSpPr>
        <dsp:cNvPr id="0" name=""/>
        <dsp:cNvSpPr/>
      </dsp:nvSpPr>
      <dsp:spPr>
        <a:xfrm>
          <a:off x="285122"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1</a:t>
          </a:r>
        </a:p>
      </dsp:txBody>
      <dsp:txXfrm>
        <a:off x="344760" y="1604393"/>
        <a:ext cx="287957" cy="287957"/>
      </dsp:txXfrm>
    </dsp:sp>
    <dsp:sp modelId="{09536F4F-75A8-4FEE-ABAB-A91867BAE524}">
      <dsp:nvSpPr>
        <dsp:cNvPr id="0" name=""/>
        <dsp:cNvSpPr/>
      </dsp:nvSpPr>
      <dsp:spPr>
        <a:xfrm>
          <a:off x="3937"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C45B844-5ADD-49FE-A23F-C24458D4E161}">
      <dsp:nvSpPr>
        <dsp:cNvPr id="0" name=""/>
        <dsp:cNvSpPr/>
      </dsp:nvSpPr>
      <dsp:spPr>
        <a:xfrm>
          <a:off x="1070502"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Improve your attendance</a:t>
          </a:r>
        </a:p>
      </dsp:txBody>
      <dsp:txXfrm>
        <a:off x="1070502" y="1924840"/>
        <a:ext cx="969603" cy="814467"/>
      </dsp:txXfrm>
    </dsp:sp>
    <dsp:sp modelId="{1F786F01-B158-4B30-A23A-2CFDD976918D}">
      <dsp:nvSpPr>
        <dsp:cNvPr id="0" name=""/>
        <dsp:cNvSpPr/>
      </dsp:nvSpPr>
      <dsp:spPr>
        <a:xfrm>
          <a:off x="1351687"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2</a:t>
          </a:r>
        </a:p>
      </dsp:txBody>
      <dsp:txXfrm>
        <a:off x="1411325" y="1604393"/>
        <a:ext cx="287957" cy="287957"/>
      </dsp:txXfrm>
    </dsp:sp>
    <dsp:sp modelId="{A9734BE9-37FB-4024-9DAA-CA79EF53DB1A}">
      <dsp:nvSpPr>
        <dsp:cNvPr id="0" name=""/>
        <dsp:cNvSpPr/>
      </dsp:nvSpPr>
      <dsp:spPr>
        <a:xfrm>
          <a:off x="1070502"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AD875BE-0741-4DA6-9B11-39E5AF5BBB8F}">
      <dsp:nvSpPr>
        <dsp:cNvPr id="0" name=""/>
        <dsp:cNvSpPr/>
      </dsp:nvSpPr>
      <dsp:spPr>
        <a:xfrm>
          <a:off x="2137066"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Complete your work</a:t>
          </a:r>
        </a:p>
      </dsp:txBody>
      <dsp:txXfrm>
        <a:off x="2137066" y="1924840"/>
        <a:ext cx="969603" cy="814467"/>
      </dsp:txXfrm>
    </dsp:sp>
    <dsp:sp modelId="{7F7EDE8D-7BF3-4D1E-8B06-7749367D0A96}">
      <dsp:nvSpPr>
        <dsp:cNvPr id="0" name=""/>
        <dsp:cNvSpPr/>
      </dsp:nvSpPr>
      <dsp:spPr>
        <a:xfrm>
          <a:off x="2418251"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3</a:t>
          </a:r>
        </a:p>
      </dsp:txBody>
      <dsp:txXfrm>
        <a:off x="2477889" y="1604393"/>
        <a:ext cx="287957" cy="287957"/>
      </dsp:txXfrm>
    </dsp:sp>
    <dsp:sp modelId="{C57CB379-4FE3-48C8-A6C9-4221F1741AE4}">
      <dsp:nvSpPr>
        <dsp:cNvPr id="0" name=""/>
        <dsp:cNvSpPr/>
      </dsp:nvSpPr>
      <dsp:spPr>
        <a:xfrm>
          <a:off x="2137066"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A5FB7AF-645D-407A-B767-FCF440A17F4F}">
      <dsp:nvSpPr>
        <dsp:cNvPr id="0" name=""/>
        <dsp:cNvSpPr/>
      </dsp:nvSpPr>
      <dsp:spPr>
        <a:xfrm>
          <a:off x="3203630"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Be positive</a:t>
          </a:r>
        </a:p>
      </dsp:txBody>
      <dsp:txXfrm>
        <a:off x="3203630" y="1924840"/>
        <a:ext cx="969603" cy="814467"/>
      </dsp:txXfrm>
    </dsp:sp>
    <dsp:sp modelId="{E55C9832-F1AC-4A82-ABFF-FA2B3C44B57F}">
      <dsp:nvSpPr>
        <dsp:cNvPr id="0" name=""/>
        <dsp:cNvSpPr/>
      </dsp:nvSpPr>
      <dsp:spPr>
        <a:xfrm>
          <a:off x="3484815"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4</a:t>
          </a:r>
        </a:p>
      </dsp:txBody>
      <dsp:txXfrm>
        <a:off x="3544453" y="1604393"/>
        <a:ext cx="287957" cy="287957"/>
      </dsp:txXfrm>
    </dsp:sp>
    <dsp:sp modelId="{95A459EC-B4D9-450A-AF72-EAC0D88017A5}">
      <dsp:nvSpPr>
        <dsp:cNvPr id="0" name=""/>
        <dsp:cNvSpPr/>
      </dsp:nvSpPr>
      <dsp:spPr>
        <a:xfrm>
          <a:off x="3203630"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2D8B6E2-BE7F-491E-A8D1-88BC43E1398A}">
      <dsp:nvSpPr>
        <dsp:cNvPr id="0" name=""/>
        <dsp:cNvSpPr/>
      </dsp:nvSpPr>
      <dsp:spPr>
        <a:xfrm>
          <a:off x="4270194"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Take good notes</a:t>
          </a:r>
        </a:p>
      </dsp:txBody>
      <dsp:txXfrm>
        <a:off x="4270194" y="1924840"/>
        <a:ext cx="969603" cy="814467"/>
      </dsp:txXfrm>
    </dsp:sp>
    <dsp:sp modelId="{3C32A943-C1E8-4F54-9516-E5879F822288}">
      <dsp:nvSpPr>
        <dsp:cNvPr id="0" name=""/>
        <dsp:cNvSpPr/>
      </dsp:nvSpPr>
      <dsp:spPr>
        <a:xfrm>
          <a:off x="4551380"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5</a:t>
          </a:r>
        </a:p>
      </dsp:txBody>
      <dsp:txXfrm>
        <a:off x="4611018" y="1604393"/>
        <a:ext cx="287957" cy="287957"/>
      </dsp:txXfrm>
    </dsp:sp>
    <dsp:sp modelId="{BFD3A2E5-C59A-4F72-91CD-A0F26A160143}">
      <dsp:nvSpPr>
        <dsp:cNvPr id="0" name=""/>
        <dsp:cNvSpPr/>
      </dsp:nvSpPr>
      <dsp:spPr>
        <a:xfrm>
          <a:off x="4270194"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BBE3603-54E2-48B9-A82D-EEAFFC78AD4E}">
      <dsp:nvSpPr>
        <dsp:cNvPr id="0" name=""/>
        <dsp:cNvSpPr/>
      </dsp:nvSpPr>
      <dsp:spPr>
        <a:xfrm>
          <a:off x="5336759"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Study for tests.</a:t>
          </a:r>
        </a:p>
      </dsp:txBody>
      <dsp:txXfrm>
        <a:off x="5336759" y="1924840"/>
        <a:ext cx="969603" cy="814467"/>
      </dsp:txXfrm>
    </dsp:sp>
    <dsp:sp modelId="{22B29612-A04E-4E01-9C07-895C655CFEEF}">
      <dsp:nvSpPr>
        <dsp:cNvPr id="0" name=""/>
        <dsp:cNvSpPr/>
      </dsp:nvSpPr>
      <dsp:spPr>
        <a:xfrm>
          <a:off x="5617944"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6</a:t>
          </a:r>
        </a:p>
      </dsp:txBody>
      <dsp:txXfrm>
        <a:off x="5677582" y="1604393"/>
        <a:ext cx="287957" cy="287957"/>
      </dsp:txXfrm>
    </dsp:sp>
    <dsp:sp modelId="{C6D99F1D-0C51-4E21-97D1-51A99DCD7B89}">
      <dsp:nvSpPr>
        <dsp:cNvPr id="0" name=""/>
        <dsp:cNvSpPr/>
      </dsp:nvSpPr>
      <dsp:spPr>
        <a:xfrm>
          <a:off x="5336759"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D9BBD8F-C11A-4939-8F15-A1DEFED3C18D}">
      <dsp:nvSpPr>
        <dsp:cNvPr id="0" name=""/>
        <dsp:cNvSpPr/>
      </dsp:nvSpPr>
      <dsp:spPr>
        <a:xfrm>
          <a:off x="6403323"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Get organized</a:t>
          </a:r>
        </a:p>
      </dsp:txBody>
      <dsp:txXfrm>
        <a:off x="6403323" y="1924840"/>
        <a:ext cx="969603" cy="814467"/>
      </dsp:txXfrm>
    </dsp:sp>
    <dsp:sp modelId="{9933DFAF-7506-4021-876B-3B6B73304236}">
      <dsp:nvSpPr>
        <dsp:cNvPr id="0" name=""/>
        <dsp:cNvSpPr/>
      </dsp:nvSpPr>
      <dsp:spPr>
        <a:xfrm>
          <a:off x="6684508"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7</a:t>
          </a:r>
        </a:p>
      </dsp:txBody>
      <dsp:txXfrm>
        <a:off x="6744146" y="1604393"/>
        <a:ext cx="287957" cy="287957"/>
      </dsp:txXfrm>
    </dsp:sp>
    <dsp:sp modelId="{0285C4D0-B63A-49F1-B4E0-26AAB9528669}">
      <dsp:nvSpPr>
        <dsp:cNvPr id="0" name=""/>
        <dsp:cNvSpPr/>
      </dsp:nvSpPr>
      <dsp:spPr>
        <a:xfrm>
          <a:off x="6403323"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A41DB01-F7D8-4413-9CB6-59B1BF37635E}">
      <dsp:nvSpPr>
        <dsp:cNvPr id="0" name=""/>
        <dsp:cNvSpPr/>
      </dsp:nvSpPr>
      <dsp:spPr>
        <a:xfrm>
          <a:off x="7469887"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Manage your time</a:t>
          </a:r>
        </a:p>
      </dsp:txBody>
      <dsp:txXfrm>
        <a:off x="7469887" y="1924840"/>
        <a:ext cx="969603" cy="814467"/>
      </dsp:txXfrm>
    </dsp:sp>
    <dsp:sp modelId="{F616CF77-E2C4-4E6F-80BA-C5AA12D827C8}">
      <dsp:nvSpPr>
        <dsp:cNvPr id="0" name=""/>
        <dsp:cNvSpPr/>
      </dsp:nvSpPr>
      <dsp:spPr>
        <a:xfrm>
          <a:off x="7751072"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8</a:t>
          </a:r>
        </a:p>
      </dsp:txBody>
      <dsp:txXfrm>
        <a:off x="7810710" y="1604393"/>
        <a:ext cx="287957" cy="287957"/>
      </dsp:txXfrm>
    </dsp:sp>
    <dsp:sp modelId="{1D97B2BA-C7E0-4C21-B822-E84D13F9635E}">
      <dsp:nvSpPr>
        <dsp:cNvPr id="0" name=""/>
        <dsp:cNvSpPr/>
      </dsp:nvSpPr>
      <dsp:spPr>
        <a:xfrm>
          <a:off x="7469887"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412F06C-BB96-4DC0-8BEF-E3B3311086C8}">
      <dsp:nvSpPr>
        <dsp:cNvPr id="0" name=""/>
        <dsp:cNvSpPr/>
      </dsp:nvSpPr>
      <dsp:spPr>
        <a:xfrm>
          <a:off x="8536452"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Make education a priority</a:t>
          </a:r>
        </a:p>
      </dsp:txBody>
      <dsp:txXfrm>
        <a:off x="8536452" y="1924840"/>
        <a:ext cx="969603" cy="814467"/>
      </dsp:txXfrm>
    </dsp:sp>
    <dsp:sp modelId="{777BAD1B-81E0-4AAF-A93C-E61CC08ACA9B}">
      <dsp:nvSpPr>
        <dsp:cNvPr id="0" name=""/>
        <dsp:cNvSpPr/>
      </dsp:nvSpPr>
      <dsp:spPr>
        <a:xfrm>
          <a:off x="8817637"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9</a:t>
          </a:r>
        </a:p>
      </dsp:txBody>
      <dsp:txXfrm>
        <a:off x="8877275" y="1604393"/>
        <a:ext cx="287957" cy="287957"/>
      </dsp:txXfrm>
    </dsp:sp>
    <dsp:sp modelId="{ABC88D29-6B27-4D84-B298-850364BAE7A1}">
      <dsp:nvSpPr>
        <dsp:cNvPr id="0" name=""/>
        <dsp:cNvSpPr/>
      </dsp:nvSpPr>
      <dsp:spPr>
        <a:xfrm>
          <a:off x="8536452"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6EC0DA3-F884-4BDE-9D8B-E1065FBB641C}">
      <dsp:nvSpPr>
        <dsp:cNvPr id="0" name=""/>
        <dsp:cNvSpPr/>
      </dsp:nvSpPr>
      <dsp:spPr>
        <a:xfrm>
          <a:off x="9603016" y="1409011"/>
          <a:ext cx="969603" cy="1357445"/>
        </a:xfrm>
        <a:prstGeom prst="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594" tIns="330200" rIns="75594" bIns="330200" numCol="1" spcCol="1270" anchor="t" anchorCtr="0">
          <a:noAutofit/>
        </a:bodyPr>
        <a:lstStyle/>
        <a:p>
          <a:pPr marL="0" lvl="0" indent="0" algn="l" defTabSz="488950">
            <a:lnSpc>
              <a:spcPct val="90000"/>
            </a:lnSpc>
            <a:spcBef>
              <a:spcPct val="0"/>
            </a:spcBef>
            <a:spcAft>
              <a:spcPct val="35000"/>
            </a:spcAft>
            <a:buNone/>
          </a:pPr>
          <a:r>
            <a:rPr lang="en-US" sz="1100" kern="1200"/>
            <a:t>Ask for help when you need it</a:t>
          </a:r>
        </a:p>
      </dsp:txBody>
      <dsp:txXfrm>
        <a:off x="9603016" y="1924840"/>
        <a:ext cx="969603" cy="814467"/>
      </dsp:txXfrm>
    </dsp:sp>
    <dsp:sp modelId="{B6CC99FA-1F7A-4223-B668-8C0CDEC6171A}">
      <dsp:nvSpPr>
        <dsp:cNvPr id="0" name=""/>
        <dsp:cNvSpPr/>
      </dsp:nvSpPr>
      <dsp:spPr>
        <a:xfrm>
          <a:off x="9884201" y="1544755"/>
          <a:ext cx="407233" cy="407233"/>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750" tIns="12700" rIns="31750" bIns="12700" numCol="1" spcCol="1270" anchor="ctr" anchorCtr="0">
          <a:noAutofit/>
        </a:bodyPr>
        <a:lstStyle/>
        <a:p>
          <a:pPr marL="0" lvl="0" indent="0" algn="ctr" defTabSz="711200">
            <a:lnSpc>
              <a:spcPct val="90000"/>
            </a:lnSpc>
            <a:spcBef>
              <a:spcPct val="0"/>
            </a:spcBef>
            <a:spcAft>
              <a:spcPct val="35000"/>
            </a:spcAft>
            <a:buNone/>
          </a:pPr>
          <a:r>
            <a:rPr lang="en-US" sz="1600" kern="1200"/>
            <a:t>10</a:t>
          </a:r>
        </a:p>
      </dsp:txBody>
      <dsp:txXfrm>
        <a:off x="9943839" y="1604393"/>
        <a:ext cx="287957" cy="287957"/>
      </dsp:txXfrm>
    </dsp:sp>
    <dsp:sp modelId="{6CE836CE-646C-45AB-B8AA-6C6CD8E12E7F}">
      <dsp:nvSpPr>
        <dsp:cNvPr id="0" name=""/>
        <dsp:cNvSpPr/>
      </dsp:nvSpPr>
      <dsp:spPr>
        <a:xfrm>
          <a:off x="9603016" y="2766384"/>
          <a:ext cx="969603"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EAD75-1888-4D80-B583-C1E711EE163E}">
      <dsp:nvSpPr>
        <dsp:cNvPr id="0" name=""/>
        <dsp:cNvSpPr/>
      </dsp:nvSpPr>
      <dsp:spPr>
        <a:xfrm>
          <a:off x="0" y="509"/>
          <a:ext cx="10576558" cy="119269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BF366A-ABC3-4A0E-82B0-438D13C9A037}">
      <dsp:nvSpPr>
        <dsp:cNvPr id="0" name=""/>
        <dsp:cNvSpPr/>
      </dsp:nvSpPr>
      <dsp:spPr>
        <a:xfrm>
          <a:off x="360791" y="268867"/>
          <a:ext cx="655984" cy="6559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E069D4-AF1B-4006-A201-AA0848C9ED0F}">
      <dsp:nvSpPr>
        <dsp:cNvPr id="0" name=""/>
        <dsp:cNvSpPr/>
      </dsp:nvSpPr>
      <dsp:spPr>
        <a:xfrm>
          <a:off x="1377568" y="509"/>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a:lnSpc>
              <a:spcPct val="90000"/>
            </a:lnSpc>
            <a:spcBef>
              <a:spcPct val="0"/>
            </a:spcBef>
            <a:spcAft>
              <a:spcPct val="35000"/>
            </a:spcAft>
            <a:buNone/>
          </a:pPr>
          <a:r>
            <a:rPr lang="en-US" sz="2500" kern="1200"/>
            <a:t>Begin using College for TN </a:t>
          </a:r>
          <a:r>
            <a:rPr lang="en-US" sz="2500" kern="1200">
              <a:hlinkClick xmlns:r="http://schemas.openxmlformats.org/officeDocument/2006/relationships" r:id="rId3"/>
            </a:rPr>
            <a:t>https://www.collegefortn.org/</a:t>
          </a:r>
          <a:r>
            <a:rPr lang="en-US" sz="2500" kern="1200"/>
            <a:t> to explore careers and colleges</a:t>
          </a:r>
        </a:p>
      </dsp:txBody>
      <dsp:txXfrm>
        <a:off x="1377568" y="509"/>
        <a:ext cx="9198989" cy="1192699"/>
      </dsp:txXfrm>
    </dsp:sp>
    <dsp:sp modelId="{904209EB-F805-470F-9191-60CA6C5FFA17}">
      <dsp:nvSpPr>
        <dsp:cNvPr id="0" name=""/>
        <dsp:cNvSpPr/>
      </dsp:nvSpPr>
      <dsp:spPr>
        <a:xfrm>
          <a:off x="0" y="1491384"/>
          <a:ext cx="10576558" cy="119269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7E216D-8CC7-48F1-A103-F50F710FF6FB}">
      <dsp:nvSpPr>
        <dsp:cNvPr id="0" name=""/>
        <dsp:cNvSpPr/>
      </dsp:nvSpPr>
      <dsp:spPr>
        <a:xfrm>
          <a:off x="360791" y="1759741"/>
          <a:ext cx="655984" cy="655984"/>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77C477-00E5-42EF-8C89-BECDCBBF1962}">
      <dsp:nvSpPr>
        <dsp:cNvPr id="0" name=""/>
        <dsp:cNvSpPr/>
      </dsp:nvSpPr>
      <dsp:spPr>
        <a:xfrm>
          <a:off x="1377568" y="1491384"/>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a:lnSpc>
              <a:spcPct val="90000"/>
            </a:lnSpc>
            <a:spcBef>
              <a:spcPct val="0"/>
            </a:spcBef>
            <a:spcAft>
              <a:spcPct val="35000"/>
            </a:spcAft>
            <a:buNone/>
          </a:pPr>
          <a:r>
            <a:rPr lang="en-US" sz="2500" kern="1200"/>
            <a:t>Take career and interest inventories on College for TN</a:t>
          </a:r>
        </a:p>
      </dsp:txBody>
      <dsp:txXfrm>
        <a:off x="1377568" y="1491384"/>
        <a:ext cx="9198989" cy="1192699"/>
      </dsp:txXfrm>
    </dsp:sp>
    <dsp:sp modelId="{5BFB08D6-AEAB-48B7-9B37-A562D7935B81}">
      <dsp:nvSpPr>
        <dsp:cNvPr id="0" name=""/>
        <dsp:cNvSpPr/>
      </dsp:nvSpPr>
      <dsp:spPr>
        <a:xfrm>
          <a:off x="0" y="2982258"/>
          <a:ext cx="10576558" cy="119269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D0E7F2-AC4B-4643-ABC4-05A7A5E0D516}">
      <dsp:nvSpPr>
        <dsp:cNvPr id="0" name=""/>
        <dsp:cNvSpPr/>
      </dsp:nvSpPr>
      <dsp:spPr>
        <a:xfrm>
          <a:off x="360791" y="3250616"/>
          <a:ext cx="655984" cy="655984"/>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0E8155-C0D3-444F-A560-6D9A130E56CB}">
      <dsp:nvSpPr>
        <dsp:cNvPr id="0" name=""/>
        <dsp:cNvSpPr/>
      </dsp:nvSpPr>
      <dsp:spPr>
        <a:xfrm>
          <a:off x="1377568" y="2982258"/>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a:lnSpc>
              <a:spcPct val="90000"/>
            </a:lnSpc>
            <a:spcBef>
              <a:spcPct val="0"/>
            </a:spcBef>
            <a:spcAft>
              <a:spcPct val="35000"/>
            </a:spcAft>
            <a:buNone/>
          </a:pPr>
          <a:r>
            <a:rPr lang="en-US" sz="2500" kern="1200"/>
            <a:t>Explore colleges by major and other factors to help make the right choices</a:t>
          </a:r>
        </a:p>
      </dsp:txBody>
      <dsp:txXfrm>
        <a:off x="1377568" y="2982258"/>
        <a:ext cx="9198989" cy="11926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7C51A-4E1C-43B5-B52A-1E3A23A8E800}">
      <dsp:nvSpPr>
        <dsp:cNvPr id="0" name=""/>
        <dsp:cNvSpPr/>
      </dsp:nvSpPr>
      <dsp:spPr>
        <a:xfrm>
          <a:off x="1103571" y="50823"/>
          <a:ext cx="1235250" cy="123525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456B42-A6EF-4609-91AB-5B54ED6DF909}">
      <dsp:nvSpPr>
        <dsp:cNvPr id="0" name=""/>
        <dsp:cNvSpPr/>
      </dsp:nvSpPr>
      <dsp:spPr>
        <a:xfrm>
          <a:off x="1366821" y="314073"/>
          <a:ext cx="708750" cy="708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180E95-8E3A-4D7A-8D47-CAE4AA4D2285}">
      <dsp:nvSpPr>
        <dsp:cNvPr id="0" name=""/>
        <dsp:cNvSpPr/>
      </dsp:nvSpPr>
      <dsp:spPr>
        <a:xfrm>
          <a:off x="708696" y="1670824"/>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Visit with recruiters who come to school—military and college to explore your options</a:t>
          </a:r>
        </a:p>
      </dsp:txBody>
      <dsp:txXfrm>
        <a:off x="708696" y="1670824"/>
        <a:ext cx="2025000" cy="720000"/>
      </dsp:txXfrm>
    </dsp:sp>
    <dsp:sp modelId="{48B5A35C-53AB-464D-9DCC-2CFB9DBE8EDA}">
      <dsp:nvSpPr>
        <dsp:cNvPr id="0" name=""/>
        <dsp:cNvSpPr/>
      </dsp:nvSpPr>
      <dsp:spPr>
        <a:xfrm>
          <a:off x="3482946" y="50823"/>
          <a:ext cx="1235250" cy="123525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D22FFC-0A72-4D3E-B0FE-A0494D812F57}">
      <dsp:nvSpPr>
        <dsp:cNvPr id="0" name=""/>
        <dsp:cNvSpPr/>
      </dsp:nvSpPr>
      <dsp:spPr>
        <a:xfrm>
          <a:off x="3746196" y="314073"/>
          <a:ext cx="708750" cy="7087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72D420-E76E-4D1F-994F-76AC7D220004}">
      <dsp:nvSpPr>
        <dsp:cNvPr id="0" name=""/>
        <dsp:cNvSpPr/>
      </dsp:nvSpPr>
      <dsp:spPr>
        <a:xfrm>
          <a:off x="3088071" y="1670824"/>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Attend job/career fairs that are offered to expand your knowledge</a:t>
          </a:r>
        </a:p>
      </dsp:txBody>
      <dsp:txXfrm>
        <a:off x="3088071" y="1670824"/>
        <a:ext cx="2025000" cy="720000"/>
      </dsp:txXfrm>
    </dsp:sp>
    <dsp:sp modelId="{0B79DC8A-63E7-4493-982A-D42B4ED57234}">
      <dsp:nvSpPr>
        <dsp:cNvPr id="0" name=""/>
        <dsp:cNvSpPr/>
      </dsp:nvSpPr>
      <dsp:spPr>
        <a:xfrm>
          <a:off x="2293258" y="2897073"/>
          <a:ext cx="1235250" cy="123525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6C6DFD-79C4-4CC8-8202-36DDDA20178D}">
      <dsp:nvSpPr>
        <dsp:cNvPr id="0" name=""/>
        <dsp:cNvSpPr/>
      </dsp:nvSpPr>
      <dsp:spPr>
        <a:xfrm>
          <a:off x="2556508" y="3160323"/>
          <a:ext cx="708750" cy="7087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83284A-3F1F-411E-B95F-63013631E387}">
      <dsp:nvSpPr>
        <dsp:cNvPr id="0" name=""/>
        <dsp:cNvSpPr/>
      </dsp:nvSpPr>
      <dsp:spPr>
        <a:xfrm>
          <a:off x="1898383" y="4517074"/>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Visit college websites to learn about colleges</a:t>
          </a:r>
        </a:p>
      </dsp:txBody>
      <dsp:txXfrm>
        <a:off x="1898383" y="4517074"/>
        <a:ext cx="2025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8363B-1FA1-4391-9C62-6BDA202101E6}">
      <dsp:nvSpPr>
        <dsp:cNvPr id="0" name=""/>
        <dsp:cNvSpPr/>
      </dsp:nvSpPr>
      <dsp:spPr>
        <a:xfrm>
          <a:off x="0" y="561"/>
          <a:ext cx="5638800" cy="13150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384EB5-6066-4349-8404-C77A6B6535CB}">
      <dsp:nvSpPr>
        <dsp:cNvPr id="0" name=""/>
        <dsp:cNvSpPr/>
      </dsp:nvSpPr>
      <dsp:spPr>
        <a:xfrm>
          <a:off x="397798" y="296445"/>
          <a:ext cx="723269" cy="723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58C87AA-AB10-4332-9020-2588F6F8FE3F}">
      <dsp:nvSpPr>
        <dsp:cNvPr id="0" name=""/>
        <dsp:cNvSpPr/>
      </dsp:nvSpPr>
      <dsp:spPr>
        <a:xfrm>
          <a:off x="1518866" y="561"/>
          <a:ext cx="4119933" cy="1315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75" tIns="139175" rIns="139175" bIns="139175"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Calibri"/>
              <a:cs typeface="Calibri"/>
            </a:rPr>
            <a:t>Barbara H. Brewer, School Counselor bhbrewer@mauryk12.org</a:t>
          </a:r>
        </a:p>
      </dsp:txBody>
      <dsp:txXfrm>
        <a:off x="1518866" y="561"/>
        <a:ext cx="4119933" cy="1315036"/>
      </dsp:txXfrm>
    </dsp:sp>
    <dsp:sp modelId="{0DD3EB3D-A7D9-4476-B33C-93097CBE9687}">
      <dsp:nvSpPr>
        <dsp:cNvPr id="0" name=""/>
        <dsp:cNvSpPr/>
      </dsp:nvSpPr>
      <dsp:spPr>
        <a:xfrm>
          <a:off x="0" y="1644356"/>
          <a:ext cx="5638800" cy="13150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20C4AB-B4D8-4B37-B0CA-5D9FC5E728C7}">
      <dsp:nvSpPr>
        <dsp:cNvPr id="0" name=""/>
        <dsp:cNvSpPr/>
      </dsp:nvSpPr>
      <dsp:spPr>
        <a:xfrm>
          <a:off x="397798" y="1940240"/>
          <a:ext cx="723269" cy="723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EDA475-E2F3-4DD0-9767-556E8EF788CD}">
      <dsp:nvSpPr>
        <dsp:cNvPr id="0" name=""/>
        <dsp:cNvSpPr/>
      </dsp:nvSpPr>
      <dsp:spPr>
        <a:xfrm>
          <a:off x="1518866" y="1644356"/>
          <a:ext cx="4119933" cy="1315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75" tIns="139175" rIns="139175" bIns="139175"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Calibri"/>
              <a:cs typeface="Calibri"/>
            </a:rPr>
            <a:t>Wanda White, Counseling Clerk wwhite@mauryk12.org</a:t>
          </a:r>
        </a:p>
      </dsp:txBody>
      <dsp:txXfrm>
        <a:off x="1518866" y="1644356"/>
        <a:ext cx="4119933" cy="1315036"/>
      </dsp:txXfrm>
    </dsp:sp>
    <dsp:sp modelId="{0074AAB4-7B5C-43CF-9651-1FDF68531DEC}">
      <dsp:nvSpPr>
        <dsp:cNvPr id="0" name=""/>
        <dsp:cNvSpPr/>
      </dsp:nvSpPr>
      <dsp:spPr>
        <a:xfrm>
          <a:off x="0" y="3288152"/>
          <a:ext cx="5638800" cy="13150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5DA0E0-8F6C-436B-ABD0-6DB65C583269}">
      <dsp:nvSpPr>
        <dsp:cNvPr id="0" name=""/>
        <dsp:cNvSpPr/>
      </dsp:nvSpPr>
      <dsp:spPr>
        <a:xfrm>
          <a:off x="397798" y="3584035"/>
          <a:ext cx="723269" cy="723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ECD763-5C70-4EBC-B0E2-8FF743F4DB16}">
      <dsp:nvSpPr>
        <dsp:cNvPr id="0" name=""/>
        <dsp:cNvSpPr/>
      </dsp:nvSpPr>
      <dsp:spPr>
        <a:xfrm>
          <a:off x="1518866" y="3288152"/>
          <a:ext cx="4119933" cy="1315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75" tIns="139175" rIns="139175" bIns="139175"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Calibri"/>
              <a:cs typeface="Calibri"/>
            </a:rPr>
            <a:t>Dr. Marc Dunlap, Career Coach mdunlap@mauryk12.org</a:t>
          </a:r>
        </a:p>
      </dsp:txBody>
      <dsp:txXfrm>
        <a:off x="1518866" y="3288152"/>
        <a:ext cx="4119933" cy="131503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70ED42-2DA6-44BB-B6D0-2DB794B79D28}" type="datetimeFigureOut">
              <a:t>9/11/2023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9DA3C-06C6-4A5A-A48D-442CB25D5286}" type="slidenum">
              <a:t>‹#›</a:t>
            </a:fld>
            <a:endParaRPr lang="en-US"/>
          </a:p>
        </p:txBody>
      </p:sp>
    </p:spTree>
    <p:extLst>
      <p:ext uri="{BB962C8B-B14F-4D97-AF65-F5344CB8AC3E}">
        <p14:creationId xmlns:p14="http://schemas.microsoft.com/office/powerpoint/2010/main" val="325522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dirty="0"/>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9/11/2023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0333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dirty="0"/>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40129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dirty="0"/>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6938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dirty="0"/>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219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dirty="0"/>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91851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9/11/2023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61724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27314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dirty="0"/>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52607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dirty="0"/>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65022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dirty="0"/>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3093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dirty="0"/>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4157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dirty="0"/>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9/11/2023</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8820340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hyperlink" Target="http://suburbancorrespondent.blogspot.com/2013/05/finish-line.html" TargetMode="External"/><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B07893-3BE3-42E0-BC35-1ED54907AA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017C40D5-034D-4017-BF93-E3AF61334D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8927D23A-8D45-4A3B-8292-9802CAFAE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54AC8502-82EF-488F-A769-2C9758D575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45863BAB-21F5-40D8-8054-4F5A5A71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D6CDFFA9-CB9B-4224-8693-FAE0CA753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B6A01934-284E-4BCA-8E7F-4EA1ADCD06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BD25195C-9A0F-42C0-BCFA-8AE824C6B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B24C254B-4197-4951-84F7-896F441B10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71F330C8-1F40-4D4E-B39D-0251795038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2715F280-155E-440C-8A04-ADB44B96B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581EA02B-84E6-4BDF-802F-538089720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0A8D6E22-477E-4554-9DD7-4AAF82DC8D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FABD280D-079A-453F-BB67-25DE0CFFA7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A65E1FB9-E675-439E-B4AD-7A83D28374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73F22E98-36D4-4717-BD18-7D82C5C6C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 name="Freeform 20">
              <a:extLst>
                <a:ext uri="{FF2B5EF4-FFF2-40B4-BE49-F238E27FC236}">
                  <a16:creationId xmlns:a16="http://schemas.microsoft.com/office/drawing/2014/main" id="{8D514B26-F1E3-4FC5-9971-32D9BD659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625A493F-B70E-453E-879D-AF04AAC50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F7B5899C-8596-4D71-8853-45318E111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3B9C14FC-56CE-46EA-B8CA-5AC43CEEB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a:extLst>
              <a:ext uri="{FF2B5EF4-FFF2-40B4-BE49-F238E27FC236}">
                <a16:creationId xmlns:a16="http://schemas.microsoft.com/office/drawing/2014/main" id="{F20A4E56-ACC6-4224-90CA-D55AFD8706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3" name="Rectangle 32">
              <a:extLst>
                <a:ext uri="{FF2B5EF4-FFF2-40B4-BE49-F238E27FC236}">
                  <a16:creationId xmlns:a16="http://schemas.microsoft.com/office/drawing/2014/main" id="{AC651636-2851-41D1-8CA5-308118F36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Isosceles Triangle 33">
              <a:extLst>
                <a:ext uri="{FF2B5EF4-FFF2-40B4-BE49-F238E27FC236}">
                  <a16:creationId xmlns:a16="http://schemas.microsoft.com/office/drawing/2014/main" id="{59909CA5-DB2C-4B0F-A986-58751C05A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8C7AC88B-4F8C-418E-9D03-D36DE2792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7" name="Rectangle 36">
            <a:extLst>
              <a:ext uri="{FF2B5EF4-FFF2-40B4-BE49-F238E27FC236}">
                <a16:creationId xmlns:a16="http://schemas.microsoft.com/office/drawing/2014/main" id="{8A1FB2DD-F939-4CBA-ABDB-29E35D8B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A2306E72-4678-4841-A0F6-AFEECD9F4B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0" name="Freeform 5">
              <a:extLst>
                <a:ext uri="{FF2B5EF4-FFF2-40B4-BE49-F238E27FC236}">
                  <a16:creationId xmlns:a16="http://schemas.microsoft.com/office/drawing/2014/main" id="{8E5FF42C-D098-4EE3-B636-744F9A2705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6">
              <a:extLst>
                <a:ext uri="{FF2B5EF4-FFF2-40B4-BE49-F238E27FC236}">
                  <a16:creationId xmlns:a16="http://schemas.microsoft.com/office/drawing/2014/main" id="{D3A105A7-0F44-492C-A33A-D5661AD9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7">
              <a:extLst>
                <a:ext uri="{FF2B5EF4-FFF2-40B4-BE49-F238E27FC236}">
                  <a16:creationId xmlns:a16="http://schemas.microsoft.com/office/drawing/2014/main" id="{42B5C533-8981-49E3-A535-D0CADF931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8">
              <a:extLst>
                <a:ext uri="{FF2B5EF4-FFF2-40B4-BE49-F238E27FC236}">
                  <a16:creationId xmlns:a16="http://schemas.microsoft.com/office/drawing/2014/main" id="{D39599A7-F061-4457-8C3F-62809355A4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9">
              <a:extLst>
                <a:ext uri="{FF2B5EF4-FFF2-40B4-BE49-F238E27FC236}">
                  <a16:creationId xmlns:a16="http://schemas.microsoft.com/office/drawing/2014/main" id="{A6B43EB1-CA60-4B9E-8D27-9B0887B877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0">
              <a:extLst>
                <a:ext uri="{FF2B5EF4-FFF2-40B4-BE49-F238E27FC236}">
                  <a16:creationId xmlns:a16="http://schemas.microsoft.com/office/drawing/2014/main" id="{08D2414E-0DA7-4C56-95E1-F3926EED88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1">
              <a:extLst>
                <a:ext uri="{FF2B5EF4-FFF2-40B4-BE49-F238E27FC236}">
                  <a16:creationId xmlns:a16="http://schemas.microsoft.com/office/drawing/2014/main" id="{19966D48-4ACC-4AC0-9C9D-49F57671CF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2">
              <a:extLst>
                <a:ext uri="{FF2B5EF4-FFF2-40B4-BE49-F238E27FC236}">
                  <a16:creationId xmlns:a16="http://schemas.microsoft.com/office/drawing/2014/main" id="{15EC7369-59DF-4C60-B0E3-ECF88497AF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3">
              <a:extLst>
                <a:ext uri="{FF2B5EF4-FFF2-40B4-BE49-F238E27FC236}">
                  <a16:creationId xmlns:a16="http://schemas.microsoft.com/office/drawing/2014/main" id="{81EB7200-856D-431E-BB9C-51206BE1D7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4">
              <a:extLst>
                <a:ext uri="{FF2B5EF4-FFF2-40B4-BE49-F238E27FC236}">
                  <a16:creationId xmlns:a16="http://schemas.microsoft.com/office/drawing/2014/main" id="{8BA702C9-BDE5-4D2B-B486-68C8730EE8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a:extLst>
                <a:ext uri="{FF2B5EF4-FFF2-40B4-BE49-F238E27FC236}">
                  <a16:creationId xmlns:a16="http://schemas.microsoft.com/office/drawing/2014/main" id="{D46F8467-DA99-4476-A5FB-FB93829113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6">
              <a:extLst>
                <a:ext uri="{FF2B5EF4-FFF2-40B4-BE49-F238E27FC236}">
                  <a16:creationId xmlns:a16="http://schemas.microsoft.com/office/drawing/2014/main" id="{D1D3F243-9E9C-4242-967D-A546E642E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a:extLst>
                <a:ext uri="{FF2B5EF4-FFF2-40B4-BE49-F238E27FC236}">
                  <a16:creationId xmlns:a16="http://schemas.microsoft.com/office/drawing/2014/main" id="{06917902-FC8A-4D60-8048-3DFBD3E2E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a:extLst>
                <a:ext uri="{FF2B5EF4-FFF2-40B4-BE49-F238E27FC236}">
                  <a16:creationId xmlns:a16="http://schemas.microsoft.com/office/drawing/2014/main" id="{995A7C48-2EB6-4969-B323-7D607A3E09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a:extLst>
                <a:ext uri="{FF2B5EF4-FFF2-40B4-BE49-F238E27FC236}">
                  <a16:creationId xmlns:a16="http://schemas.microsoft.com/office/drawing/2014/main" id="{71E39251-94EA-466C-8167-2552A4CA1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a:extLst>
                <a:ext uri="{FF2B5EF4-FFF2-40B4-BE49-F238E27FC236}">
                  <a16:creationId xmlns:a16="http://schemas.microsoft.com/office/drawing/2014/main" id="{F9AEAFF2-BFAC-48E1-8038-7881240208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21">
              <a:extLst>
                <a:ext uri="{FF2B5EF4-FFF2-40B4-BE49-F238E27FC236}">
                  <a16:creationId xmlns:a16="http://schemas.microsoft.com/office/drawing/2014/main" id="{F87BFF95-3D1E-45B2-945C-CFAFEC3D64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2">
              <a:extLst>
                <a:ext uri="{FF2B5EF4-FFF2-40B4-BE49-F238E27FC236}">
                  <a16:creationId xmlns:a16="http://schemas.microsoft.com/office/drawing/2014/main" id="{E79531B4-B233-4802-8EDF-96C75D0421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01E8A3D8-8FFF-4C3A-BA7F-D11B1C616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a:extLst>
              <a:ext uri="{FF2B5EF4-FFF2-40B4-BE49-F238E27FC236}">
                <a16:creationId xmlns:a16="http://schemas.microsoft.com/office/drawing/2014/main" id="{B4BB06CC-48BD-4621-A671-5502A7BF0B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61" name="Rectangle 60">
              <a:extLst>
                <a:ext uri="{FF2B5EF4-FFF2-40B4-BE49-F238E27FC236}">
                  <a16:creationId xmlns:a16="http://schemas.microsoft.com/office/drawing/2014/main" id="{A13B6631-6FCE-48BF-B70E-387713DF4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Isosceles Triangle 39">
              <a:extLst>
                <a:ext uri="{FF2B5EF4-FFF2-40B4-BE49-F238E27FC236}">
                  <a16:creationId xmlns:a16="http://schemas.microsoft.com/office/drawing/2014/main" id="{DDB93067-F481-441A-A376-C0E7513B5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B2CBF682-D16A-42C2-8992-90C6D1CF7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idx="4294967295"/>
          </p:nvPr>
        </p:nvSpPr>
        <p:spPr>
          <a:xfrm>
            <a:off x="895415" y="2075504"/>
            <a:ext cx="3654569" cy="2042725"/>
          </a:xfrm>
        </p:spPr>
        <p:txBody>
          <a:bodyPr vert="horz" lIns="228600" tIns="228600" rIns="228600" bIns="0" rtlCol="0" anchor="b">
            <a:normAutofit fontScale="90000"/>
          </a:bodyPr>
          <a:lstStyle/>
          <a:p>
            <a:pPr>
              <a:lnSpc>
                <a:spcPct val="80000"/>
              </a:lnSpc>
            </a:pPr>
            <a:r>
              <a:rPr lang="en-US" sz="5400" dirty="0">
                <a:solidFill>
                  <a:srgbClr val="FFFEFF"/>
                </a:solidFill>
              </a:rPr>
              <a:t>Mt. Pleasant High School</a:t>
            </a:r>
          </a:p>
        </p:txBody>
      </p:sp>
      <p:sp>
        <p:nvSpPr>
          <p:cNvPr id="3" name="Subtitle 2"/>
          <p:cNvSpPr>
            <a:spLocks noGrp="1"/>
          </p:cNvSpPr>
          <p:nvPr>
            <p:ph type="subTitle" idx="4294967295"/>
          </p:nvPr>
        </p:nvSpPr>
        <p:spPr>
          <a:xfrm>
            <a:off x="895417" y="4202728"/>
            <a:ext cx="3654568" cy="1026125"/>
          </a:xfrm>
        </p:spPr>
        <p:txBody>
          <a:bodyPr vert="horz" lIns="91440" tIns="0" rIns="91440" bIns="45720" rtlCol="0" anchor="t">
            <a:normAutofit/>
          </a:bodyPr>
          <a:lstStyle/>
          <a:p>
            <a:pPr marL="0" indent="0" algn="ctr">
              <a:lnSpc>
                <a:spcPct val="100000"/>
              </a:lnSpc>
              <a:buNone/>
            </a:pPr>
            <a:r>
              <a:rPr lang="en-US" dirty="0">
                <a:solidFill>
                  <a:srgbClr val="FFFEFF"/>
                </a:solidFill>
              </a:rPr>
              <a:t>Destination Graduation!</a:t>
            </a:r>
          </a:p>
        </p:txBody>
      </p:sp>
      <p:sp>
        <p:nvSpPr>
          <p:cNvPr id="65" name="Rectangle 64">
            <a:extLst>
              <a:ext uri="{FF2B5EF4-FFF2-40B4-BE49-F238E27FC236}">
                <a16:creationId xmlns:a16="http://schemas.microsoft.com/office/drawing/2014/main" id="{A7B753C6-0598-4947-9B65-3AD74C778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A picture containing text&#10;&#10;Description automatically generated">
            <a:extLst>
              <a:ext uri="{FF2B5EF4-FFF2-40B4-BE49-F238E27FC236}">
                <a16:creationId xmlns:a16="http://schemas.microsoft.com/office/drawing/2014/main" id="{80892802-B83B-084C-AED6-B9199EA7E4A2}"/>
              </a:ext>
            </a:extLst>
          </p:cNvPr>
          <p:cNvPicPr>
            <a:picLocks noChangeAspect="1"/>
          </p:cNvPicPr>
          <p:nvPr/>
        </p:nvPicPr>
        <p:blipFill>
          <a:blip r:embed="rId2"/>
          <a:stretch>
            <a:fillRect/>
          </a:stretch>
        </p:blipFill>
        <p:spPr>
          <a:xfrm>
            <a:off x="5757262" y="373413"/>
            <a:ext cx="6120318" cy="6120318"/>
          </a:xfrm>
          <a:prstGeom prst="rect">
            <a:avLst/>
          </a:prstGeom>
          <a:ln w="9525">
            <a:noFill/>
          </a:ln>
        </p:spPr>
      </p:pic>
    </p:spTree>
    <p:extLst>
      <p:ext uri="{BB962C8B-B14F-4D97-AF65-F5344CB8AC3E}">
        <p14:creationId xmlns:p14="http://schemas.microsoft.com/office/powerpoint/2010/main" val="15260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66BB-0A0B-A591-6AAC-9EA395B3A75C}"/>
              </a:ext>
            </a:extLst>
          </p:cNvPr>
          <p:cNvSpPr>
            <a:spLocks noGrp="1"/>
          </p:cNvSpPr>
          <p:nvPr>
            <p:ph type="title"/>
          </p:nvPr>
        </p:nvSpPr>
        <p:spPr/>
        <p:txBody>
          <a:bodyPr>
            <a:normAutofit/>
          </a:bodyPr>
          <a:lstStyle/>
          <a:p>
            <a:r>
              <a:rPr lang="en-US" b="1">
                <a:cs typeface="Calibri Light"/>
              </a:rPr>
              <a:t> INFORMATION</a:t>
            </a:r>
            <a:br>
              <a:rPr lang="en-US" b="1">
                <a:cs typeface="Calibri Light"/>
              </a:rPr>
            </a:br>
            <a:r>
              <a:rPr lang="en-US" b="1">
                <a:cs typeface="Calibri Light"/>
              </a:rPr>
              <a:t>sources</a:t>
            </a:r>
          </a:p>
        </p:txBody>
      </p:sp>
      <p:graphicFrame>
        <p:nvGraphicFramePr>
          <p:cNvPr id="39" name="Content Placeholder 2">
            <a:extLst>
              <a:ext uri="{FF2B5EF4-FFF2-40B4-BE49-F238E27FC236}">
                <a16:creationId xmlns:a16="http://schemas.microsoft.com/office/drawing/2014/main" id="{BEB1709C-A28E-C9B9-5F27-E189198255FC}"/>
              </a:ext>
            </a:extLst>
          </p:cNvPr>
          <p:cNvGraphicFramePr>
            <a:graphicFrameLocks noGrp="1"/>
          </p:cNvGraphicFramePr>
          <p:nvPr>
            <p:ph idx="1"/>
            <p:extLst>
              <p:ext uri="{D42A27DB-BD31-4B8C-83A1-F6EECF244321}">
                <p14:modId xmlns:p14="http://schemas.microsoft.com/office/powerpoint/2010/main" val="3298894225"/>
              </p:ext>
            </p:extLst>
          </p:nvPr>
        </p:nvGraphicFramePr>
        <p:xfrm>
          <a:off x="5104566"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608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0"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51B0D48-BBE8-876E-F114-DC010BCA7A39}"/>
              </a:ext>
            </a:extLst>
          </p:cNvPr>
          <p:cNvSpPr>
            <a:spLocks noGrp="1"/>
          </p:cNvSpPr>
          <p:nvPr>
            <p:ph type="title"/>
          </p:nvPr>
        </p:nvSpPr>
        <p:spPr>
          <a:xfrm>
            <a:off x="1759287" y="798881"/>
            <a:ext cx="8673427" cy="1048945"/>
          </a:xfrm>
        </p:spPr>
        <p:txBody>
          <a:bodyPr>
            <a:normAutofit/>
          </a:bodyPr>
          <a:lstStyle/>
          <a:p>
            <a:r>
              <a:rPr lang="en-US">
                <a:solidFill>
                  <a:schemeClr val="tx1"/>
                </a:solidFill>
                <a:cs typeface="Calibri Light"/>
              </a:rPr>
              <a:t>Begin to Adult</a:t>
            </a:r>
            <a:endParaRPr lang="en-US">
              <a:solidFill>
                <a:schemeClr val="tx1"/>
              </a:solidFill>
            </a:endParaRPr>
          </a:p>
        </p:txBody>
      </p:sp>
      <p:graphicFrame>
        <p:nvGraphicFramePr>
          <p:cNvPr id="5" name="Content Placeholder 2">
            <a:extLst>
              <a:ext uri="{FF2B5EF4-FFF2-40B4-BE49-F238E27FC236}">
                <a16:creationId xmlns:a16="http://schemas.microsoft.com/office/drawing/2014/main" id="{DF36FC04-DD8C-8E52-784F-7FDF298FABA7}"/>
              </a:ext>
            </a:extLst>
          </p:cNvPr>
          <p:cNvGraphicFramePr>
            <a:graphicFrameLocks noGrp="1"/>
          </p:cNvGraphicFramePr>
          <p:nvPr>
            <p:ph idx="1"/>
            <p:extLst>
              <p:ext uri="{D42A27DB-BD31-4B8C-83A1-F6EECF244321}">
                <p14:modId xmlns:p14="http://schemas.microsoft.com/office/powerpoint/2010/main" val="928534920"/>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2424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5C9D0-67A6-D902-56E1-A79F5F1C2DBD}"/>
              </a:ext>
            </a:extLst>
          </p:cNvPr>
          <p:cNvSpPr>
            <a:spLocks noGrp="1"/>
          </p:cNvSpPr>
          <p:nvPr>
            <p:ph type="title"/>
          </p:nvPr>
        </p:nvSpPr>
        <p:spPr>
          <a:xfrm>
            <a:off x="2880485" y="841375"/>
            <a:ext cx="6230857" cy="1230570"/>
          </a:xfrm>
        </p:spPr>
        <p:txBody>
          <a:bodyPr anchor="t">
            <a:normAutofit/>
          </a:bodyPr>
          <a:lstStyle/>
          <a:p>
            <a:pPr algn="l"/>
            <a:r>
              <a:rPr lang="en-US" sz="3600" b="1" dirty="0">
                <a:solidFill>
                  <a:schemeClr val="accent1"/>
                </a:solidFill>
                <a:ea typeface="Calibri Light"/>
                <a:cs typeface="Calibri Light"/>
              </a:rPr>
              <a:t>GRADUATION REQUIREMENTS</a:t>
            </a:r>
            <a:endParaRPr lang="en-US" sz="3600" b="1" dirty="0">
              <a:solidFill>
                <a:schemeClr val="accent1"/>
              </a:solidFill>
            </a:endParaRP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37" name="Content Placeholder 2">
            <a:extLst>
              <a:ext uri="{FF2B5EF4-FFF2-40B4-BE49-F238E27FC236}">
                <a16:creationId xmlns:a16="http://schemas.microsoft.com/office/drawing/2014/main" id="{8318E808-6BE4-B2D8-665B-E19B28856E02}"/>
              </a:ext>
            </a:extLst>
          </p:cNvPr>
          <p:cNvGraphicFramePr>
            <a:graphicFrameLocks noGrp="1"/>
          </p:cNvGraphicFramePr>
          <p:nvPr>
            <p:ph idx="1"/>
          </p:nvPr>
        </p:nvGraphicFramePr>
        <p:xfrm>
          <a:off x="2880487" y="2249046"/>
          <a:ext cx="6123783" cy="3802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2394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4"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6" name="Rectangle 65">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5C9D0-67A6-D902-56E1-A79F5F1C2DBD}"/>
              </a:ext>
            </a:extLst>
          </p:cNvPr>
          <p:cNvSpPr>
            <a:spLocks noGrp="1"/>
          </p:cNvSpPr>
          <p:nvPr>
            <p:ph type="title"/>
          </p:nvPr>
        </p:nvSpPr>
        <p:spPr>
          <a:xfrm>
            <a:off x="873978" y="1718735"/>
            <a:ext cx="5767566" cy="1072378"/>
          </a:xfrm>
        </p:spPr>
        <p:txBody>
          <a:bodyPr anchor="ctr">
            <a:normAutofit/>
          </a:bodyPr>
          <a:lstStyle/>
          <a:p>
            <a:r>
              <a:rPr lang="en-US" sz="3100" b="1">
                <a:ea typeface="Calibri Light"/>
                <a:cs typeface="Calibri Light"/>
              </a:rPr>
              <a:t>GRADUATION REQUIREMENTS, cont.</a:t>
            </a:r>
            <a:endParaRPr lang="en-US" sz="3100" b="1"/>
          </a:p>
        </p:txBody>
      </p:sp>
      <p:sp>
        <p:nvSpPr>
          <p:cNvPr id="3" name="Content Placeholder 2">
            <a:extLst>
              <a:ext uri="{FF2B5EF4-FFF2-40B4-BE49-F238E27FC236}">
                <a16:creationId xmlns:a16="http://schemas.microsoft.com/office/drawing/2014/main" id="{E5D25A0B-BD01-F26A-329E-33B3007CB676}"/>
              </a:ext>
            </a:extLst>
          </p:cNvPr>
          <p:cNvSpPr>
            <a:spLocks noGrp="1"/>
          </p:cNvSpPr>
          <p:nvPr>
            <p:ph idx="1"/>
          </p:nvPr>
        </p:nvSpPr>
        <p:spPr>
          <a:xfrm>
            <a:off x="873102" y="2789239"/>
            <a:ext cx="5768442" cy="2683606"/>
          </a:xfrm>
        </p:spPr>
        <p:txBody>
          <a:bodyPr>
            <a:normAutofit/>
          </a:bodyPr>
          <a:lstStyle/>
          <a:p>
            <a:pPr marL="0" indent="0">
              <a:lnSpc>
                <a:spcPct val="110000"/>
              </a:lnSpc>
              <a:buNone/>
            </a:pPr>
            <a:r>
              <a:rPr lang="en-US" sz="1200">
                <a:solidFill>
                  <a:srgbClr val="FFFFFE"/>
                </a:solidFill>
                <a:ea typeface="+mn-lt"/>
                <a:cs typeface="+mn-lt"/>
              </a:rPr>
              <a:t>⦿</a:t>
            </a:r>
            <a:r>
              <a:rPr lang="en-US" sz="1200" b="1">
                <a:solidFill>
                  <a:srgbClr val="FFFFFE"/>
                </a:solidFill>
                <a:ea typeface="+mn-lt"/>
                <a:cs typeface="+mn-lt"/>
              </a:rPr>
              <a:t>CORE classes:</a:t>
            </a:r>
            <a:endParaRPr lang="en-US" sz="1200">
              <a:solidFill>
                <a:srgbClr val="FFFFFE"/>
              </a:solidFill>
            </a:endParaRPr>
          </a:p>
          <a:p>
            <a:pPr>
              <a:lnSpc>
                <a:spcPct val="110000"/>
              </a:lnSpc>
            </a:pPr>
            <a:r>
              <a:rPr lang="en-US" sz="1200">
                <a:solidFill>
                  <a:srgbClr val="FFFFFE"/>
                </a:solidFill>
                <a:ea typeface="+mn-lt"/>
                <a:cs typeface="+mn-lt"/>
              </a:rPr>
              <a:t>1 unit of Fine Arts</a:t>
            </a:r>
            <a:endParaRPr lang="en-US" sz="1200">
              <a:solidFill>
                <a:srgbClr val="FFFFFE"/>
              </a:solidFill>
            </a:endParaRPr>
          </a:p>
          <a:p>
            <a:pPr>
              <a:lnSpc>
                <a:spcPct val="110000"/>
              </a:lnSpc>
            </a:pPr>
            <a:r>
              <a:rPr lang="en-US" sz="1200">
                <a:solidFill>
                  <a:srgbClr val="FFFFFE"/>
                </a:solidFill>
              </a:rPr>
              <a:t>½ unit of Personal Finance</a:t>
            </a:r>
          </a:p>
          <a:p>
            <a:pPr>
              <a:lnSpc>
                <a:spcPct val="110000"/>
              </a:lnSpc>
            </a:pPr>
            <a:r>
              <a:rPr lang="en-US" sz="1200">
                <a:solidFill>
                  <a:srgbClr val="FFFFFE"/>
                </a:solidFill>
              </a:rPr>
              <a:t>½ unit of Physical Education</a:t>
            </a:r>
          </a:p>
          <a:p>
            <a:pPr>
              <a:lnSpc>
                <a:spcPct val="110000"/>
              </a:lnSpc>
            </a:pPr>
            <a:r>
              <a:rPr lang="en-US" sz="1200">
                <a:solidFill>
                  <a:srgbClr val="FFFFFE"/>
                </a:solidFill>
              </a:rPr>
              <a:t>2 units of Foreign Language</a:t>
            </a:r>
          </a:p>
          <a:p>
            <a:pPr>
              <a:lnSpc>
                <a:spcPct val="110000"/>
              </a:lnSpc>
            </a:pPr>
            <a:r>
              <a:rPr lang="en-US" sz="1200">
                <a:solidFill>
                  <a:srgbClr val="FFFFFE"/>
                </a:solidFill>
              </a:rPr>
              <a:t>General Electives</a:t>
            </a:r>
          </a:p>
          <a:p>
            <a:pPr marL="0" indent="0">
              <a:lnSpc>
                <a:spcPct val="110000"/>
              </a:lnSpc>
              <a:buNone/>
            </a:pPr>
            <a:r>
              <a:rPr lang="en-US" sz="1200" b="1">
                <a:solidFill>
                  <a:srgbClr val="FFFFFE"/>
                </a:solidFill>
              </a:rPr>
              <a:t>22 units are required to graduate; credits must be in the correct areas for graduation</a:t>
            </a:r>
          </a:p>
          <a:p>
            <a:pPr>
              <a:lnSpc>
                <a:spcPct val="110000"/>
              </a:lnSpc>
            </a:pPr>
            <a:endParaRPr lang="en-US" sz="1200">
              <a:solidFill>
                <a:srgbClr val="FFFFFE"/>
              </a:solidFill>
            </a:endParaRPr>
          </a:p>
        </p:txBody>
      </p:sp>
      <p:pic>
        <p:nvPicPr>
          <p:cNvPr id="37" name="Picture 36" descr="Calendar on table">
            <a:extLst>
              <a:ext uri="{FF2B5EF4-FFF2-40B4-BE49-F238E27FC236}">
                <a16:creationId xmlns:a16="http://schemas.microsoft.com/office/drawing/2014/main" id="{B9E88C20-CAE8-FD7E-0078-3DC6CF819F37}"/>
              </a:ext>
            </a:extLst>
          </p:cNvPr>
          <p:cNvPicPr>
            <a:picLocks noChangeAspect="1"/>
          </p:cNvPicPr>
          <p:nvPr/>
        </p:nvPicPr>
        <p:blipFill rotWithShape="1">
          <a:blip r:embed="rId2"/>
          <a:srcRect l="8733" r="46154" b="-3"/>
          <a:stretch/>
        </p:blipFill>
        <p:spPr>
          <a:xfrm>
            <a:off x="7549862" y="227"/>
            <a:ext cx="4641833" cy="6858000"/>
          </a:xfrm>
          <a:prstGeom prst="rect">
            <a:avLst/>
          </a:prstGeom>
        </p:spPr>
      </p:pic>
    </p:spTree>
    <p:extLst>
      <p:ext uri="{BB962C8B-B14F-4D97-AF65-F5344CB8AC3E}">
        <p14:creationId xmlns:p14="http://schemas.microsoft.com/office/powerpoint/2010/main" val="88332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2"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8"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0" name="Freeform: Shape 39">
            <a:extLst>
              <a:ext uri="{FF2B5EF4-FFF2-40B4-BE49-F238E27FC236}">
                <a16:creationId xmlns:a16="http://schemas.microsoft.com/office/drawing/2014/main" id="{B3D296CC-CA82-4C71-A176-6A9FECDB8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075000"/>
          </a:xfrm>
          <a:custGeom>
            <a:avLst/>
            <a:gdLst>
              <a:gd name="connsiteX0" fmla="*/ 0 w 12192000"/>
              <a:gd name="connsiteY0" fmla="*/ 0 h 2075000"/>
              <a:gd name="connsiteX1" fmla="*/ 12192000 w 12192000"/>
              <a:gd name="connsiteY1" fmla="*/ 0 h 2075000"/>
              <a:gd name="connsiteX2" fmla="*/ 12192000 w 12192000"/>
              <a:gd name="connsiteY2" fmla="*/ 558112 h 2075000"/>
              <a:gd name="connsiteX3" fmla="*/ 12192000 w 12192000"/>
              <a:gd name="connsiteY3" fmla="*/ 750237 h 2075000"/>
              <a:gd name="connsiteX4" fmla="*/ 12192000 w 12192000"/>
              <a:gd name="connsiteY4" fmla="*/ 1726055 h 2075000"/>
              <a:gd name="connsiteX5" fmla="*/ 12113803 w 12192000"/>
              <a:gd name="connsiteY5" fmla="*/ 1734338 h 2075000"/>
              <a:gd name="connsiteX6" fmla="*/ 6753597 w 12192000"/>
              <a:gd name="connsiteY6" fmla="*/ 2057895 h 2075000"/>
              <a:gd name="connsiteX7" fmla="*/ 400746 w 12192000"/>
              <a:gd name="connsiteY7" fmla="*/ 1886552 h 2075000"/>
              <a:gd name="connsiteX8" fmla="*/ 0 w 12192000"/>
              <a:gd name="connsiteY8" fmla="*/ 1849576 h 2075000"/>
              <a:gd name="connsiteX9" fmla="*/ 0 w 12192000"/>
              <a:gd name="connsiteY9" fmla="*/ 750237 h 2075000"/>
              <a:gd name="connsiteX10" fmla="*/ 0 w 12192000"/>
              <a:gd name="connsiteY10" fmla="*/ 558112 h 207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075000">
                <a:moveTo>
                  <a:pt x="0" y="0"/>
                </a:moveTo>
                <a:lnTo>
                  <a:pt x="12192000" y="0"/>
                </a:lnTo>
                <a:lnTo>
                  <a:pt x="12192000" y="558112"/>
                </a:lnTo>
                <a:lnTo>
                  <a:pt x="12192000" y="750237"/>
                </a:lnTo>
                <a:lnTo>
                  <a:pt x="12192000" y="1726055"/>
                </a:lnTo>
                <a:lnTo>
                  <a:pt x="12113803" y="1734338"/>
                </a:lnTo>
                <a:cubicBezTo>
                  <a:pt x="10139508" y="1932287"/>
                  <a:pt x="8237152" y="2025290"/>
                  <a:pt x="6753597" y="2057895"/>
                </a:cubicBezTo>
                <a:cubicBezTo>
                  <a:pt x="4940362" y="2097744"/>
                  <a:pt x="2657278" y="2078414"/>
                  <a:pt x="400746" y="1886552"/>
                </a:cubicBezTo>
                <a:lnTo>
                  <a:pt x="0" y="1849576"/>
                </a:lnTo>
                <a:lnTo>
                  <a:pt x="0" y="750237"/>
                </a:lnTo>
                <a:lnTo>
                  <a:pt x="0" y="558112"/>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D639EA9-D735-5A3A-B186-ECD4BB2CA0B7}"/>
              </a:ext>
            </a:extLst>
          </p:cNvPr>
          <p:cNvSpPr>
            <a:spLocks noGrp="1"/>
          </p:cNvSpPr>
          <p:nvPr>
            <p:ph type="title"/>
          </p:nvPr>
        </p:nvSpPr>
        <p:spPr>
          <a:xfrm>
            <a:off x="807720" y="762608"/>
            <a:ext cx="10481519" cy="1003932"/>
          </a:xfrm>
        </p:spPr>
        <p:txBody>
          <a:bodyPr anchor="ctr">
            <a:normAutofit/>
          </a:bodyPr>
          <a:lstStyle/>
          <a:p>
            <a:pPr algn="l"/>
            <a:r>
              <a:rPr lang="en-US" sz="3600" dirty="0">
                <a:solidFill>
                  <a:schemeClr val="accent1"/>
                </a:solidFill>
                <a:cs typeface="Calibri Light"/>
              </a:rPr>
              <a:t>Industry 4.0 Diploma Distinction </a:t>
            </a:r>
            <a:endParaRPr lang="en-US" sz="3600" dirty="0">
              <a:solidFill>
                <a:schemeClr val="accent1"/>
              </a:solidFill>
            </a:endParaRPr>
          </a:p>
        </p:txBody>
      </p:sp>
      <p:sp>
        <p:nvSpPr>
          <p:cNvPr id="3" name="Content Placeholder 2">
            <a:extLst>
              <a:ext uri="{FF2B5EF4-FFF2-40B4-BE49-F238E27FC236}">
                <a16:creationId xmlns:a16="http://schemas.microsoft.com/office/drawing/2014/main" id="{19DE710C-A7CA-A4F9-0C3E-949812E5A863}"/>
              </a:ext>
            </a:extLst>
          </p:cNvPr>
          <p:cNvSpPr>
            <a:spLocks noGrp="1"/>
          </p:cNvSpPr>
          <p:nvPr>
            <p:ph idx="1"/>
          </p:nvPr>
        </p:nvSpPr>
        <p:spPr>
          <a:xfrm>
            <a:off x="865230" y="2132769"/>
            <a:ext cx="8227269" cy="4218511"/>
          </a:xfrm>
        </p:spPr>
        <p:txBody>
          <a:bodyPr vert="horz" lIns="91440" tIns="45720" rIns="91440" bIns="45720" rtlCol="0" anchor="ctr">
            <a:noAutofit/>
          </a:bodyPr>
          <a:lstStyle/>
          <a:p>
            <a:endParaRPr lang="en-US" sz="1600"/>
          </a:p>
          <a:p>
            <a:r>
              <a:rPr lang="en-US" sz="1600" dirty="0">
                <a:ea typeface="+mn-lt"/>
                <a:cs typeface="+mn-lt"/>
              </a:rPr>
              <a:t>1) Before the end of the student's sophomore year: • Notify the student's counselor or school principal of the student's intent to pursue an Industry 4.0 diploma distinction; • Provide the student's counselor or school principal with documentation signed by the student's parent or legal guardian indicating that the student's parent or legal guardian is aware of the requirements for the parent's or legal guardian's student to obtain an Industry 4.0 diploma distinction and consenting to the student's participation; • Register with a regional American Job Center or other career counseling or community partner approved by the student's school; and • Enroll in work-based learning or dual enrollment courses for the student's junior year. </a:t>
            </a:r>
          </a:p>
          <a:p>
            <a:r>
              <a:rPr lang="en-US" sz="1600" dirty="0">
                <a:ea typeface="+mn-lt"/>
                <a:cs typeface="+mn-lt"/>
              </a:rPr>
              <a:t>2) Beginning in the student's junior year, meet, no less than once per month, with a career coach who meets the requirements of subsection and who has been approved to provide career coaching services by the student's school </a:t>
            </a:r>
          </a:p>
          <a:p>
            <a:r>
              <a:rPr lang="en-US" sz="1600" dirty="0">
                <a:ea typeface="+mn-lt"/>
                <a:cs typeface="+mn-lt"/>
              </a:rPr>
              <a:t>3) Before the end of the student's junior year, enroll in work-based learning or dual enrollment courses for the student's senior year; and (4) Successfully complete all coursework required for graduation.</a:t>
            </a:r>
            <a:endParaRPr lang="en-US" sz="1600"/>
          </a:p>
        </p:txBody>
      </p:sp>
    </p:spTree>
    <p:extLst>
      <p:ext uri="{BB962C8B-B14F-4D97-AF65-F5344CB8AC3E}">
        <p14:creationId xmlns:p14="http://schemas.microsoft.com/office/powerpoint/2010/main" val="359169353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AF82-1661-3027-0799-CE5644BE2979}"/>
              </a:ext>
            </a:extLst>
          </p:cNvPr>
          <p:cNvSpPr>
            <a:spLocks noGrp="1"/>
          </p:cNvSpPr>
          <p:nvPr>
            <p:ph type="title"/>
          </p:nvPr>
        </p:nvSpPr>
        <p:spPr/>
        <p:txBody>
          <a:bodyPr/>
          <a:lstStyle/>
          <a:p>
            <a:r>
              <a:rPr lang="en-US" dirty="0">
                <a:cs typeface="Calibri Light"/>
              </a:rPr>
              <a:t>Be Your Best</a:t>
            </a:r>
            <a:br>
              <a:rPr lang="en-US" dirty="0">
                <a:cs typeface="Calibri Light"/>
              </a:rPr>
            </a:br>
            <a:r>
              <a:rPr lang="en-US" dirty="0">
                <a:cs typeface="Calibri Light"/>
              </a:rPr>
              <a:t>Do Your Best</a:t>
            </a:r>
            <a:endParaRPr lang="en-US" dirty="0"/>
          </a:p>
        </p:txBody>
      </p:sp>
      <p:sp>
        <p:nvSpPr>
          <p:cNvPr id="3" name="Content Placeholder 2">
            <a:extLst>
              <a:ext uri="{FF2B5EF4-FFF2-40B4-BE49-F238E27FC236}">
                <a16:creationId xmlns:a16="http://schemas.microsoft.com/office/drawing/2014/main" id="{C1DFC882-344A-36C2-BDBC-26D97FE126F9}"/>
              </a:ext>
            </a:extLst>
          </p:cNvPr>
          <p:cNvSpPr>
            <a:spLocks noGrp="1"/>
          </p:cNvSpPr>
          <p:nvPr>
            <p:ph idx="1"/>
          </p:nvPr>
        </p:nvSpPr>
        <p:spPr/>
        <p:txBody>
          <a:bodyPr/>
          <a:lstStyle/>
          <a:p>
            <a:r>
              <a:rPr lang="en-US" sz="3200" dirty="0"/>
              <a:t>Every year of high school matters</a:t>
            </a:r>
          </a:p>
          <a:p>
            <a:r>
              <a:rPr lang="en-US" sz="3200" dirty="0"/>
              <a:t>Aim to pass every class</a:t>
            </a:r>
          </a:p>
          <a:p>
            <a:r>
              <a:rPr lang="en-US" sz="3200" dirty="0"/>
              <a:t>Work to improve your grades</a:t>
            </a:r>
          </a:p>
          <a:p>
            <a:endParaRPr lang="en-US" dirty="0"/>
          </a:p>
        </p:txBody>
      </p:sp>
    </p:spTree>
    <p:extLst>
      <p:ext uri="{BB962C8B-B14F-4D97-AF65-F5344CB8AC3E}">
        <p14:creationId xmlns:p14="http://schemas.microsoft.com/office/powerpoint/2010/main" val="1618186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0"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D9E61CD-83CF-B1EE-8285-7F16C69A6EC6}"/>
              </a:ext>
            </a:extLst>
          </p:cNvPr>
          <p:cNvSpPr>
            <a:spLocks noGrp="1"/>
          </p:cNvSpPr>
          <p:nvPr>
            <p:ph type="title"/>
          </p:nvPr>
        </p:nvSpPr>
        <p:spPr>
          <a:xfrm>
            <a:off x="1759287" y="798881"/>
            <a:ext cx="8673427" cy="1048945"/>
          </a:xfrm>
        </p:spPr>
        <p:txBody>
          <a:bodyPr>
            <a:normAutofit/>
          </a:bodyPr>
          <a:lstStyle/>
          <a:p>
            <a:r>
              <a:rPr lang="en-US">
                <a:solidFill>
                  <a:schemeClr val="tx1"/>
                </a:solidFill>
                <a:cs typeface="Calibri Light"/>
              </a:rPr>
              <a:t>10 Ways to Improve Grades</a:t>
            </a:r>
            <a:endParaRPr lang="en-US">
              <a:solidFill>
                <a:schemeClr val="tx1"/>
              </a:solidFill>
            </a:endParaRPr>
          </a:p>
        </p:txBody>
      </p:sp>
      <p:graphicFrame>
        <p:nvGraphicFramePr>
          <p:cNvPr id="5" name="Content Placeholder 2">
            <a:extLst>
              <a:ext uri="{FF2B5EF4-FFF2-40B4-BE49-F238E27FC236}">
                <a16:creationId xmlns:a16="http://schemas.microsoft.com/office/drawing/2014/main" id="{0A31CB5E-E987-4CDE-7CA3-8E8EE8146B7F}"/>
              </a:ext>
            </a:extLst>
          </p:cNvPr>
          <p:cNvGraphicFramePr>
            <a:graphicFrameLocks noGrp="1"/>
          </p:cNvGraphicFramePr>
          <p:nvPr>
            <p:ph idx="1"/>
            <p:extLst>
              <p:ext uri="{D42A27DB-BD31-4B8C-83A1-F6EECF244321}">
                <p14:modId xmlns:p14="http://schemas.microsoft.com/office/powerpoint/2010/main" val="1007209657"/>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5284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7"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18568BF-45A8-1A0F-6B03-825787A135C0}"/>
              </a:ext>
            </a:extLst>
          </p:cNvPr>
          <p:cNvSpPr>
            <a:spLocks noGrp="1"/>
          </p:cNvSpPr>
          <p:nvPr>
            <p:ph type="title"/>
          </p:nvPr>
        </p:nvSpPr>
        <p:spPr>
          <a:xfrm>
            <a:off x="1759287" y="798881"/>
            <a:ext cx="8673427" cy="1048945"/>
          </a:xfrm>
        </p:spPr>
        <p:txBody>
          <a:bodyPr>
            <a:normAutofit/>
          </a:bodyPr>
          <a:lstStyle/>
          <a:p>
            <a:r>
              <a:rPr lang="en-US">
                <a:solidFill>
                  <a:schemeClr val="tx1"/>
                </a:solidFill>
                <a:cs typeface="Calibri Light"/>
              </a:rPr>
              <a:t>Planning Ahead</a:t>
            </a:r>
            <a:endParaRPr lang="en-US">
              <a:solidFill>
                <a:schemeClr val="tx1"/>
              </a:solidFill>
            </a:endParaRPr>
          </a:p>
        </p:txBody>
      </p:sp>
      <p:graphicFrame>
        <p:nvGraphicFramePr>
          <p:cNvPr id="40" name="Content Placeholder 2">
            <a:extLst>
              <a:ext uri="{FF2B5EF4-FFF2-40B4-BE49-F238E27FC236}">
                <a16:creationId xmlns:a16="http://schemas.microsoft.com/office/drawing/2014/main" id="{0E0B7F09-6327-6C4D-01FD-1AD75E48EFB7}"/>
              </a:ext>
            </a:extLst>
          </p:cNvPr>
          <p:cNvGraphicFramePr>
            <a:graphicFrameLocks noGrp="1"/>
          </p:cNvGraphicFramePr>
          <p:nvPr>
            <p:ph idx="1"/>
            <p:extLst>
              <p:ext uri="{D42A27DB-BD31-4B8C-83A1-F6EECF244321}">
                <p14:modId xmlns:p14="http://schemas.microsoft.com/office/powerpoint/2010/main" val="3589868440"/>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823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2CBA-3544-B419-52F6-4BF5D1DEB081}"/>
              </a:ext>
            </a:extLst>
          </p:cNvPr>
          <p:cNvSpPr>
            <a:spLocks noGrp="1"/>
          </p:cNvSpPr>
          <p:nvPr>
            <p:ph type="title"/>
          </p:nvPr>
        </p:nvSpPr>
        <p:spPr>
          <a:xfrm>
            <a:off x="888631" y="2349925"/>
            <a:ext cx="3498979" cy="2456442"/>
          </a:xfrm>
        </p:spPr>
        <p:txBody>
          <a:bodyPr>
            <a:normAutofit/>
          </a:bodyPr>
          <a:lstStyle/>
          <a:p>
            <a:r>
              <a:rPr lang="en-US">
                <a:cs typeface="Calibri Light"/>
              </a:rPr>
              <a:t>Investigate</a:t>
            </a:r>
            <a:endParaRPr lang="en-US"/>
          </a:p>
        </p:txBody>
      </p:sp>
      <p:graphicFrame>
        <p:nvGraphicFramePr>
          <p:cNvPr id="37" name="Content Placeholder 2">
            <a:extLst>
              <a:ext uri="{FF2B5EF4-FFF2-40B4-BE49-F238E27FC236}">
                <a16:creationId xmlns:a16="http://schemas.microsoft.com/office/drawing/2014/main" id="{41DB4521-5DAD-8864-0386-44FEFA47AD96}"/>
              </a:ext>
            </a:extLst>
          </p:cNvPr>
          <p:cNvGraphicFramePr>
            <a:graphicFrameLocks noGrp="1"/>
          </p:cNvGraphicFramePr>
          <p:nvPr>
            <p:ph idx="1"/>
            <p:extLst>
              <p:ext uri="{D42A27DB-BD31-4B8C-83A1-F6EECF244321}">
                <p14:modId xmlns:p14="http://schemas.microsoft.com/office/powerpoint/2010/main" val="3977700638"/>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23486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C10CA-75CF-73EF-E495-E66079A6C9C5}"/>
              </a:ext>
            </a:extLst>
          </p:cNvPr>
          <p:cNvSpPr>
            <a:spLocks noGrp="1"/>
          </p:cNvSpPr>
          <p:nvPr>
            <p:ph type="title"/>
          </p:nvPr>
        </p:nvSpPr>
        <p:spPr>
          <a:xfrm>
            <a:off x="888631" y="2349925"/>
            <a:ext cx="3498979" cy="2456442"/>
          </a:xfrm>
        </p:spPr>
        <p:txBody>
          <a:bodyPr>
            <a:normAutofit/>
          </a:bodyPr>
          <a:lstStyle/>
          <a:p>
            <a:r>
              <a:rPr lang="en-US" sz="3400">
                <a:ea typeface="Calibri Light"/>
                <a:cs typeface="Calibri Light"/>
              </a:rPr>
              <a:t>Meet the Counseling Center Team—We are here to help!</a:t>
            </a:r>
            <a:endParaRPr lang="en-US" sz="3400"/>
          </a:p>
        </p:txBody>
      </p:sp>
      <p:graphicFrame>
        <p:nvGraphicFramePr>
          <p:cNvPr id="5" name="Content Placeholder 2">
            <a:extLst>
              <a:ext uri="{FF2B5EF4-FFF2-40B4-BE49-F238E27FC236}">
                <a16:creationId xmlns:a16="http://schemas.microsoft.com/office/drawing/2014/main" id="{6F81EFB9-6233-036C-74F9-FAF313512721}"/>
              </a:ext>
            </a:extLst>
          </p:cNvPr>
          <p:cNvGraphicFramePr>
            <a:graphicFrameLocks noGrp="1"/>
          </p:cNvGraphicFramePr>
          <p:nvPr>
            <p:ph idx="1"/>
            <p:extLst>
              <p:ext uri="{D42A27DB-BD31-4B8C-83A1-F6EECF244321}">
                <p14:modId xmlns:p14="http://schemas.microsoft.com/office/powerpoint/2010/main" val="3608310104"/>
              </p:ext>
            </p:extLst>
          </p:nvPr>
        </p:nvGraphicFramePr>
        <p:xfrm>
          <a:off x="5440363"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4742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7" name="Group 176">
            <a:extLst>
              <a:ext uri="{FF2B5EF4-FFF2-40B4-BE49-F238E27FC236}">
                <a16:creationId xmlns:a16="http://schemas.microsoft.com/office/drawing/2014/main" id="{EFAF5D36-7988-4310-8B2D-E5F09D9BE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8" name="Freeform 5">
              <a:extLst>
                <a:ext uri="{FF2B5EF4-FFF2-40B4-BE49-F238E27FC236}">
                  <a16:creationId xmlns:a16="http://schemas.microsoft.com/office/drawing/2014/main" id="{F953B1DA-E7D8-48BB-8D67-425C7F7E0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reeform 6">
              <a:extLst>
                <a:ext uri="{FF2B5EF4-FFF2-40B4-BE49-F238E27FC236}">
                  <a16:creationId xmlns:a16="http://schemas.microsoft.com/office/drawing/2014/main" id="{319C148B-5C23-49B7-A373-AC1B7510B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reeform 7">
              <a:extLst>
                <a:ext uri="{FF2B5EF4-FFF2-40B4-BE49-F238E27FC236}">
                  <a16:creationId xmlns:a16="http://schemas.microsoft.com/office/drawing/2014/main" id="{10B3CBEC-E6ED-4132-A94F-47AB0B93A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1" name="Freeform 8">
              <a:extLst>
                <a:ext uri="{FF2B5EF4-FFF2-40B4-BE49-F238E27FC236}">
                  <a16:creationId xmlns:a16="http://schemas.microsoft.com/office/drawing/2014/main" id="{6607A26B-7FD4-4FE9-BCFA-2D1303693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2" name="Freeform 9">
              <a:extLst>
                <a:ext uri="{FF2B5EF4-FFF2-40B4-BE49-F238E27FC236}">
                  <a16:creationId xmlns:a16="http://schemas.microsoft.com/office/drawing/2014/main" id="{C00169AA-D2E0-467C-9CAE-BBF421EA3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3" name="Freeform 10">
              <a:extLst>
                <a:ext uri="{FF2B5EF4-FFF2-40B4-BE49-F238E27FC236}">
                  <a16:creationId xmlns:a16="http://schemas.microsoft.com/office/drawing/2014/main" id="{24C43ADE-E7DB-48BC-B5F6-0C48D7AE41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4" name="Freeform 11">
              <a:extLst>
                <a:ext uri="{FF2B5EF4-FFF2-40B4-BE49-F238E27FC236}">
                  <a16:creationId xmlns:a16="http://schemas.microsoft.com/office/drawing/2014/main" id="{F9B6CF03-8C6F-4A69-B803-56DF55616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5" name="Freeform 12">
              <a:extLst>
                <a:ext uri="{FF2B5EF4-FFF2-40B4-BE49-F238E27FC236}">
                  <a16:creationId xmlns:a16="http://schemas.microsoft.com/office/drawing/2014/main" id="{0A6864AE-A239-4CD6-9D34-6CF7188F1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reeform 13">
              <a:extLst>
                <a:ext uri="{FF2B5EF4-FFF2-40B4-BE49-F238E27FC236}">
                  <a16:creationId xmlns:a16="http://schemas.microsoft.com/office/drawing/2014/main" id="{B71C308D-6936-4397-A8AF-6D19C6EC0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7" name="Freeform 14">
              <a:extLst>
                <a:ext uri="{FF2B5EF4-FFF2-40B4-BE49-F238E27FC236}">
                  <a16:creationId xmlns:a16="http://schemas.microsoft.com/office/drawing/2014/main" id="{FBD50843-2012-4AE6-91C9-537612E738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8" name="Freeform 15">
              <a:extLst>
                <a:ext uri="{FF2B5EF4-FFF2-40B4-BE49-F238E27FC236}">
                  <a16:creationId xmlns:a16="http://schemas.microsoft.com/office/drawing/2014/main" id="{A676FD4C-815C-452E-8046-28FEA7382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9" name="Freeform 16">
              <a:extLst>
                <a:ext uri="{FF2B5EF4-FFF2-40B4-BE49-F238E27FC236}">
                  <a16:creationId xmlns:a16="http://schemas.microsoft.com/office/drawing/2014/main" id="{66D402BD-5FE7-427A-8AE9-02D604B4C2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0" name="Freeform 17">
              <a:extLst>
                <a:ext uri="{FF2B5EF4-FFF2-40B4-BE49-F238E27FC236}">
                  <a16:creationId xmlns:a16="http://schemas.microsoft.com/office/drawing/2014/main" id="{AA120BAC-3891-4E44-8E77-F37600AC72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1" name="Freeform 18">
              <a:extLst>
                <a:ext uri="{FF2B5EF4-FFF2-40B4-BE49-F238E27FC236}">
                  <a16:creationId xmlns:a16="http://schemas.microsoft.com/office/drawing/2014/main" id="{DCD27D48-C30F-4CF5-8C39-64561E5AC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2" name="Freeform 19">
              <a:extLst>
                <a:ext uri="{FF2B5EF4-FFF2-40B4-BE49-F238E27FC236}">
                  <a16:creationId xmlns:a16="http://schemas.microsoft.com/office/drawing/2014/main" id="{BFB24C59-0439-4A08-B2D7-11CBD9E230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3" name="Freeform 20">
              <a:extLst>
                <a:ext uri="{FF2B5EF4-FFF2-40B4-BE49-F238E27FC236}">
                  <a16:creationId xmlns:a16="http://schemas.microsoft.com/office/drawing/2014/main" id="{55E56104-C1D3-474D-8F49-E66410000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4" name="Freeform 21">
              <a:extLst>
                <a:ext uri="{FF2B5EF4-FFF2-40B4-BE49-F238E27FC236}">
                  <a16:creationId xmlns:a16="http://schemas.microsoft.com/office/drawing/2014/main" id="{17D49068-5D60-449A-95AE-939E83EB96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5" name="Freeform 22">
              <a:extLst>
                <a:ext uri="{FF2B5EF4-FFF2-40B4-BE49-F238E27FC236}">
                  <a16:creationId xmlns:a16="http://schemas.microsoft.com/office/drawing/2014/main" id="{4D4CF5CD-E36E-43E6-8712-A4880FFEA1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6" name="Freeform 23">
              <a:extLst>
                <a:ext uri="{FF2B5EF4-FFF2-40B4-BE49-F238E27FC236}">
                  <a16:creationId xmlns:a16="http://schemas.microsoft.com/office/drawing/2014/main" id="{56A4EB06-C425-440E-BFF0-2D0E82E70D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8" name="Group 197">
            <a:extLst>
              <a:ext uri="{FF2B5EF4-FFF2-40B4-BE49-F238E27FC236}">
                <a16:creationId xmlns:a16="http://schemas.microsoft.com/office/drawing/2014/main" id="{AF2E2BED-E728-4BDF-A0D9-965E2E6CE3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9" name="Rectangle 198">
              <a:extLst>
                <a:ext uri="{FF2B5EF4-FFF2-40B4-BE49-F238E27FC236}">
                  <a16:creationId xmlns:a16="http://schemas.microsoft.com/office/drawing/2014/main" id="{4D555CD5-B818-433B-91B0-050C20215E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 name="Isosceles Triangle 199">
              <a:extLst>
                <a:ext uri="{FF2B5EF4-FFF2-40B4-BE49-F238E27FC236}">
                  <a16:creationId xmlns:a16="http://schemas.microsoft.com/office/drawing/2014/main" id="{942D9584-E3E3-42F2-A08D-053C795536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1" name="Rectangle 200">
              <a:extLst>
                <a:ext uri="{FF2B5EF4-FFF2-40B4-BE49-F238E27FC236}">
                  <a16:creationId xmlns:a16="http://schemas.microsoft.com/office/drawing/2014/main" id="{82A66E12-53B9-47C5-AA58-6A5008195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203" name="Rectangle 202">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E174F41-B541-24B4-C75F-F28996D1F58B}"/>
              </a:ext>
            </a:extLst>
          </p:cNvPr>
          <p:cNvSpPr>
            <a:spLocks noGrp="1"/>
          </p:cNvSpPr>
          <p:nvPr>
            <p:ph type="title"/>
          </p:nvPr>
        </p:nvSpPr>
        <p:spPr>
          <a:xfrm>
            <a:off x="8825306" y="1477651"/>
            <a:ext cx="2929372" cy="2468207"/>
          </a:xfrm>
        </p:spPr>
        <p:txBody>
          <a:bodyPr vert="horz" lIns="228600" tIns="228600" rIns="228600" bIns="0" rtlCol="0" anchor="b">
            <a:normAutofit/>
          </a:bodyPr>
          <a:lstStyle/>
          <a:p>
            <a:pPr algn="l">
              <a:lnSpc>
                <a:spcPct val="80000"/>
              </a:lnSpc>
            </a:pPr>
            <a:br>
              <a:rPr lang="en-US" sz="2800">
                <a:solidFill>
                  <a:schemeClr val="tx2"/>
                </a:solidFill>
              </a:rPr>
            </a:br>
            <a:r>
              <a:rPr lang="en-US" sz="2800">
                <a:solidFill>
                  <a:schemeClr val="tx2"/>
                </a:solidFill>
              </a:rPr>
              <a:t>GRADUATION IS THE GOAL.  A HIGH SCHOOL DIPLOMA IS VITAL!</a:t>
            </a:r>
          </a:p>
        </p:txBody>
      </p:sp>
      <p:sp>
        <p:nvSpPr>
          <p:cNvPr id="227"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Freeform: Shape 230">
            <a:extLst>
              <a:ext uri="{FF2B5EF4-FFF2-40B4-BE49-F238E27FC236}">
                <a16:creationId xmlns:a16="http://schemas.microsoft.com/office/drawing/2014/main" id="{138AF5D2-3A9C-4E8F-B879-36865366A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Picture 4" descr="A picture containing icon&#10;&#10;Description automatically generated">
            <a:extLst>
              <a:ext uri="{FF2B5EF4-FFF2-40B4-BE49-F238E27FC236}">
                <a16:creationId xmlns:a16="http://schemas.microsoft.com/office/drawing/2014/main" id="{60B91219-C1DF-04CE-E08F-3D630455A5B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0649" r="1" b="1"/>
          <a:stretch/>
        </p:blipFill>
        <p:spPr>
          <a:xfrm>
            <a:off x="932740" y="461405"/>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255883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Atlas</vt:lpstr>
      <vt:lpstr>Mt. Pleasant High School</vt:lpstr>
      <vt:lpstr> INFORMATION sources</vt:lpstr>
      <vt:lpstr>Begin to Adult</vt:lpstr>
      <vt:lpstr>GRADUATION REQUIREMENTS</vt:lpstr>
      <vt:lpstr>GRADUATION REQUIREMENTS, cont.</vt:lpstr>
      <vt:lpstr>Industry 4.0 Diploma Distinction </vt:lpstr>
      <vt:lpstr>Be Your Best Do Your Best</vt:lpstr>
      <vt:lpstr>10 Ways to Improve Grades</vt:lpstr>
      <vt:lpstr>Planning Ahead</vt:lpstr>
      <vt:lpstr>Investigate</vt:lpstr>
      <vt:lpstr>Meet the Counseling Center Team—We are here to help!</vt:lpstr>
      <vt:lpstr> GRADUATION IS THE GOAL.  A HIGH SCHOOL DIPLOMA IS VITAL!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2023</dc:title>
  <cp:revision>270</cp:revision>
  <dcterms:modified xsi:type="dcterms:W3CDTF">2023-09-11T11:42:07Z</dcterms:modified>
</cp:coreProperties>
</file>