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74"/>
  </p:normalViewPr>
  <p:slideViewPr>
    <p:cSldViewPr snapToGrid="0" snapToObjects="1">
      <p:cViewPr varScale="1">
        <p:scale>
          <a:sx n="109" d="100"/>
          <a:sy n="109" d="100"/>
        </p:scale>
        <p:origin x="6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1A044B-62B8-944F-876F-0EB1ACA83A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446EDC-8FB0-4F4B-9AC1-BB5A6D41EF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5B62F3-3656-F148-BC62-6B943ADD7B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06239-1218-7940-88BA-3F2F3780BC2E}" type="datetimeFigureOut">
              <a:rPr lang="en-US" smtClean="0"/>
              <a:t>8/17/2022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DE60FF-FDB6-C046-BFCF-7B5CBE04C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734969-F696-AE48-9955-A1CFF21A74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4FA15-E720-224D-9EF6-2AC7247903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002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24449E-8571-9149-AB45-182E689EFA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B3E299-1A72-4146-B4B6-84A4B68BC9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4287A2-A149-4844-A5DA-40B479215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06239-1218-7940-88BA-3F2F3780BC2E}" type="datetimeFigureOut">
              <a:rPr lang="en-US" smtClean="0"/>
              <a:t>8/17/2022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A1AD82-4E48-9449-A1AD-3C8F763CB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0DD244-A42C-5045-9183-68C0C0E55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4FA15-E720-224D-9EF6-2AC7247903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2747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AECF92-80DF-0D49-B51D-71810521DE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0C99A6-AAB2-684F-A8AC-15BE9863A9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F9F774-B443-DD4C-B9C0-12637EB52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06239-1218-7940-88BA-3F2F3780BC2E}" type="datetimeFigureOut">
              <a:rPr lang="en-US" smtClean="0"/>
              <a:t>8/17/2022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4EB0FA-33FC-FF4E-A621-2B6591C97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370F52-AC20-544B-B245-74172C08F1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4FA15-E720-224D-9EF6-2AC7247903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3920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C6CA78-E16F-8546-99F4-F2371CE82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1190D3-7F25-FC48-94AB-694AB07266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A71C81-8468-F643-A504-31DC7F4579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432C4D-03A4-C84E-872B-90B9C406C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06239-1218-7940-88BA-3F2F3780BC2E}" type="datetimeFigureOut">
              <a:rPr lang="en-US" smtClean="0"/>
              <a:t>8/17/2022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C13A42-A974-164F-AAB7-BBB9DF2D65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395CA6-47D7-DE40-938C-AFCDBC943A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4FA15-E720-224D-9EF6-2AC7247903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7590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5DDAE4-7D99-C048-9247-87EA16E124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327E31-5277-3D4B-818A-1FC77428AA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418BF9-F07C-3649-8B25-58212D1E0A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D567E9-B7E0-C84C-8509-63B0FC294C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E538163-0F19-DE47-9746-5BABF8B28E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08E8177-B507-C543-BE7C-1C8C0ED04F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06239-1218-7940-88BA-3F2F3780BC2E}" type="datetimeFigureOut">
              <a:rPr lang="en-US" smtClean="0"/>
              <a:t>8/17/2022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2911B6-D1F6-3D40-AEA4-3A7245D253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221B5DB-AE51-5442-BD83-C7F8ADDA95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4FA15-E720-224D-9EF6-2AC7247903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210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21BC4D-D2A7-6E4C-9CBA-20B70B32B6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FFF4AA-178D-B743-8C1F-71D720D137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06239-1218-7940-88BA-3F2F3780BC2E}" type="datetimeFigureOut">
              <a:rPr lang="en-US" smtClean="0"/>
              <a:t>8/17/2022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1A3BBB7-DF79-8B44-A7F3-61BDA08462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A684B3F-0C68-D042-AF8B-F0BF01C662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4FA15-E720-224D-9EF6-2AC7247903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8943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84A650C-7F72-F54B-BFF9-116894CE30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06239-1218-7940-88BA-3F2F3780BC2E}" type="datetimeFigureOut">
              <a:rPr lang="en-US" smtClean="0"/>
              <a:t>8/17/2022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D00915D-D9D7-C646-80AF-D365C0385F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D26EDB-79ED-6241-87EC-741BFF2118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4FA15-E720-224D-9EF6-2AC7247903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4789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5B15A9-2613-024C-AD31-1C19273484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715A74-6EE7-464B-811A-8874F6C39B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3DD1EB-4CA8-3341-822F-551A3CD594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621CC6-D200-D24F-9580-387A6E486A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06239-1218-7940-88BA-3F2F3780BC2E}" type="datetimeFigureOut">
              <a:rPr lang="en-US" smtClean="0"/>
              <a:t>8/17/2022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1B240F-2D92-A940-A2CB-9FA2F8FEB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B5589B-BEFB-554A-A9EE-286FD0BC4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4FA15-E720-224D-9EF6-2AC7247903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0095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15582-F838-B84B-87B6-2C849E670D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3073976-878F-4440-BC61-FCD6C5F578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6416FF-3977-9F41-9081-CB485A5635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E68457-14A3-FD45-8D29-E766367425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06239-1218-7940-88BA-3F2F3780BC2E}" type="datetimeFigureOut">
              <a:rPr lang="en-US" smtClean="0"/>
              <a:t>8/17/2022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8AC27D-9B58-B742-889E-9ACC84600B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40D24B-5CE5-134E-B734-83F60AE5AB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4FA15-E720-224D-9EF6-2AC7247903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4637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2BA4F5-6075-9B44-AB94-378B431EBF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B95FDF-B8A5-FE43-B534-C9FFCB9A10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299CB9-86D9-6249-A8E0-A206CC0F37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06239-1218-7940-88BA-3F2F3780BC2E}" type="datetimeFigureOut">
              <a:rPr lang="en-US" smtClean="0"/>
              <a:t>8/17/2022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4E5F23-961C-9A42-8928-83B0A3A36C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AD0F57-D30D-A34D-9DB4-9AA9E58CD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4FA15-E720-224D-9EF6-2AC7247903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6265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7E12484-7519-CC41-94C3-CCD4682C78B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A64988-4A9D-0049-AA11-66BFD9CB4C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53C601-3284-F642-BD96-4BCD145A1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06239-1218-7940-88BA-3F2F3780BC2E}" type="datetimeFigureOut">
              <a:rPr lang="en-US" smtClean="0"/>
              <a:t>8/17/2022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02F067-354B-954B-8349-B5563F3058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D34518-B26D-4941-BF04-2FF1FFF1A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4FA15-E720-224D-9EF6-2AC7247903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22856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1D773B3-43AE-DB46-A1D9-37631E232A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7F7976-9076-7F43-B287-B545F3782F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607F43-4FC6-8D43-A9B3-3381A52C29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306239-1218-7940-88BA-3F2F3780BC2E}" type="datetimeFigureOut">
              <a:rPr lang="en-US" smtClean="0"/>
              <a:t>8/17/2022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F4476F-8D2A-E641-B1F5-FF536A3153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D8FB66-4BEF-9B4C-B2EF-EEA23EA8EC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F4FA15-E720-224D-9EF6-2AC7247903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233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2F54828-EDCF-EF48-82F3-EC22F2B56773}"/>
              </a:ext>
            </a:extLst>
          </p:cNvPr>
          <p:cNvSpPr txBox="1"/>
          <p:nvPr/>
        </p:nvSpPr>
        <p:spPr>
          <a:xfrm>
            <a:off x="1532238" y="679622"/>
            <a:ext cx="87609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7030A0"/>
                </a:solidFill>
              </a:rPr>
              <a:t>Marble Falls ISD partners with </a:t>
            </a:r>
            <a:r>
              <a:rPr lang="en-US" sz="2800" b="1" dirty="0" err="1">
                <a:solidFill>
                  <a:srgbClr val="7030A0"/>
                </a:solidFill>
              </a:rPr>
              <a:t>MySchoolBucks</a:t>
            </a:r>
            <a:r>
              <a:rPr lang="en-US" sz="2800" b="1" dirty="0">
                <a:solidFill>
                  <a:srgbClr val="7030A0"/>
                </a:solidFill>
              </a:rPr>
              <a:t> to allow you to easily make student meal payments!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E2643D4-D98F-5142-9942-ADF97B8FC203}"/>
              </a:ext>
            </a:extLst>
          </p:cNvPr>
          <p:cNvSpPr txBox="1"/>
          <p:nvPr/>
        </p:nvSpPr>
        <p:spPr>
          <a:xfrm>
            <a:off x="1269219" y="2236872"/>
            <a:ext cx="46173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Simple, secure &amp; easy-to-use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E002C48-59C2-114A-9D08-2F53923320CF}"/>
              </a:ext>
            </a:extLst>
          </p:cNvPr>
          <p:cNvSpPr txBox="1"/>
          <p:nvPr/>
        </p:nvSpPr>
        <p:spPr>
          <a:xfrm>
            <a:off x="1248373" y="3393988"/>
            <a:ext cx="46173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Low balance alerts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6548E03-7CB3-A344-8E44-636C4A9EBA1A}"/>
              </a:ext>
            </a:extLst>
          </p:cNvPr>
          <p:cNvSpPr txBox="1"/>
          <p:nvPr/>
        </p:nvSpPr>
        <p:spPr>
          <a:xfrm>
            <a:off x="1248373" y="4506098"/>
            <a:ext cx="46173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Automatic payments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23E0173-FB41-7640-AF6A-BDE527613B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355" y="2264097"/>
            <a:ext cx="719626" cy="47975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0D2C856-A24B-B24E-9479-2B5561DFC8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355" y="3332640"/>
            <a:ext cx="719626" cy="62967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585D49F-8BC2-114F-B27A-46403F2928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4355" y="4395756"/>
            <a:ext cx="719626" cy="629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3226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FB788EA-E8D7-7C4C-A85A-2B69972E425C}"/>
              </a:ext>
            </a:extLst>
          </p:cNvPr>
          <p:cNvSpPr txBox="1"/>
          <p:nvPr/>
        </p:nvSpPr>
        <p:spPr>
          <a:xfrm>
            <a:off x="663738" y="5194257"/>
            <a:ext cx="35252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Visit </a:t>
            </a:r>
            <a:r>
              <a:rPr lang="en-US" sz="2400" b="1" dirty="0" err="1">
                <a:solidFill>
                  <a:schemeClr val="bg1"/>
                </a:solidFill>
              </a:rPr>
              <a:t>MySchoolBucks.com</a:t>
            </a:r>
            <a:r>
              <a:rPr lang="en-US" sz="2400" b="1" dirty="0">
                <a:solidFill>
                  <a:schemeClr val="bg1"/>
                </a:solidFill>
              </a:rPr>
              <a:t> or Download the App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030BE18-B337-E84C-B985-EB4E9E2EE417}"/>
              </a:ext>
            </a:extLst>
          </p:cNvPr>
          <p:cNvSpPr txBox="1"/>
          <p:nvPr/>
        </p:nvSpPr>
        <p:spPr>
          <a:xfrm>
            <a:off x="4708516" y="5194257"/>
            <a:ext cx="32986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Create your account, Add [DISTRICT NAME] &amp; Add your students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A7A16FE-EED4-B441-A123-F9DA526FB95A}"/>
              </a:ext>
            </a:extLst>
          </p:cNvPr>
          <p:cNvSpPr txBox="1"/>
          <p:nvPr/>
        </p:nvSpPr>
        <p:spPr>
          <a:xfrm>
            <a:off x="8344928" y="5194257"/>
            <a:ext cx="31221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Pay with your credit/debit card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962F222-D657-E149-A93D-77AFD7F72B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3941" y="4589461"/>
            <a:ext cx="604796" cy="60479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F533DE0-4BED-6947-BE88-356FAE67E0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5449" y="4589461"/>
            <a:ext cx="604796" cy="60479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1D4B572-6730-8948-9092-17431C6531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03601" y="4589461"/>
            <a:ext cx="604796" cy="60479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B288ACD-F23D-744C-8677-C0CFC8EF9CE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2171" y="6093181"/>
            <a:ext cx="2716508" cy="422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4779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50</Words>
  <Application>Microsoft Office PowerPoint</Application>
  <PresentationFormat>Widescreen</PresentationFormat>
  <Paragraphs>7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Manzo, Maria</dc:creator>
  <cp:keywords/>
  <dc:description/>
  <cp:lastModifiedBy>Fernandez, Teresa</cp:lastModifiedBy>
  <cp:revision>4</cp:revision>
  <dcterms:created xsi:type="dcterms:W3CDTF">2019-05-16T23:43:17Z</dcterms:created>
  <dcterms:modified xsi:type="dcterms:W3CDTF">2022-08-17T13:55:41Z</dcterms:modified>
  <cp:category/>
</cp:coreProperties>
</file>