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304" r:id="rId2"/>
    <p:sldId id="341" r:id="rId3"/>
    <p:sldId id="342" r:id="rId4"/>
    <p:sldId id="306" r:id="rId5"/>
    <p:sldId id="325" r:id="rId6"/>
    <p:sldId id="353" r:id="rId7"/>
    <p:sldId id="336" r:id="rId8"/>
    <p:sldId id="337" r:id="rId9"/>
    <p:sldId id="280" r:id="rId10"/>
    <p:sldId id="354" r:id="rId11"/>
    <p:sldId id="344" r:id="rId12"/>
    <p:sldId id="326" r:id="rId13"/>
    <p:sldId id="307" r:id="rId14"/>
    <p:sldId id="331" r:id="rId15"/>
    <p:sldId id="355" r:id="rId16"/>
    <p:sldId id="332" r:id="rId17"/>
    <p:sldId id="309" r:id="rId18"/>
    <p:sldId id="356" r:id="rId19"/>
    <p:sldId id="311" r:id="rId20"/>
    <p:sldId id="334" r:id="rId21"/>
    <p:sldId id="357" r:id="rId22"/>
    <p:sldId id="358" r:id="rId23"/>
    <p:sldId id="314" r:id="rId24"/>
    <p:sldId id="359" r:id="rId25"/>
    <p:sldId id="360" r:id="rId26"/>
    <p:sldId id="322" r:id="rId27"/>
    <p:sldId id="350" r:id="rId28"/>
    <p:sldId id="32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92416" autoAdjust="0"/>
  </p:normalViewPr>
  <p:slideViewPr>
    <p:cSldViewPr>
      <p:cViewPr varScale="1">
        <p:scale>
          <a:sx n="105" d="100"/>
          <a:sy n="105" d="100"/>
        </p:scale>
        <p:origin x="180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1" csCatId="colorful" phldr="1"/>
      <dgm:spPr/>
      <dgm:t>
        <a:bodyPr/>
        <a:lstStyle/>
        <a:p>
          <a:endParaRPr lang="en-US"/>
        </a:p>
      </dgm:t>
    </dgm:pt>
    <dgm:pt modelId="{8540AA68-AE07-476E-8C2B-D967FF04EF9B}">
      <dgm:prSet phldrT="[Text]" custT="1"/>
      <dgm:spPr>
        <a:solidFill>
          <a:srgbClr val="FFC000"/>
        </a:solidFill>
      </dgm:spPr>
      <dgm:t>
        <a:bodyPr/>
        <a:lstStyle/>
        <a:p>
          <a:r>
            <a:rPr lang="en-US" sz="2200" b="1" cap="none" spc="0" dirty="0">
              <a:ln w="12700">
                <a:prstDash val="solid"/>
              </a:ln>
              <a:effectLst/>
            </a:rPr>
            <a:t>Algebra 1</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dgm:t>
        <a:bodyPr/>
        <a:lstStyle/>
        <a:p>
          <a:endParaRPr lang="en-US" sz="1000" b="1" u="sng" cap="none" spc="0" dirty="0">
            <a:ln w="12700">
              <a:prstDash val="solid"/>
            </a:ln>
            <a:effectLst>
              <a:outerShdw blurRad="41275" dist="20320" dir="1800000" algn="tl" rotWithShape="0">
                <a:srgbClr val="000000">
                  <a:alpha val="40000"/>
                </a:srgbClr>
              </a:outerShdw>
            </a:effectLst>
          </a:endParaRPr>
        </a:p>
        <a:p>
          <a:r>
            <a:rPr lang="en-US" sz="2200" b="1" u="sng" cap="none" spc="0" dirty="0">
              <a:ln w="12700">
                <a:prstDash val="solid"/>
              </a:ln>
              <a:effectLst/>
            </a:rPr>
            <a:t>Geometry</a:t>
          </a:r>
        </a:p>
        <a:p>
          <a:r>
            <a:rPr lang="en-US" sz="1200" b="1" cap="none" spc="0" dirty="0">
              <a:ln w="12700">
                <a:prstDash val="solid"/>
              </a:ln>
              <a:effectLst/>
            </a:rPr>
            <a:t>Regular</a:t>
          </a:r>
        </a:p>
        <a:p>
          <a:r>
            <a:rPr lang="en-US" sz="1200" b="1" cap="none" spc="0" dirty="0">
              <a:ln w="12700">
                <a:prstDash val="solid"/>
              </a:ln>
              <a:effectLst/>
            </a:rPr>
            <a:t>Honors</a:t>
          </a:r>
          <a:endParaRPr lang="en-US" sz="1600" b="1" dirty="0">
            <a:ln w="12700">
              <a:prstDash val="solid"/>
            </a:ln>
            <a:effectLst/>
          </a:endParaRPr>
        </a:p>
        <a:p>
          <a:endParaRPr lang="en-US" sz="1000" dirty="0"/>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200" b="1" u="sng" dirty="0">
              <a:ln/>
            </a:rPr>
            <a:t>Pre-Calculus</a:t>
          </a:r>
          <a:r>
            <a:rPr lang="en-US" sz="1000" b="1" u="none" dirty="0">
              <a:ln/>
            </a:rPr>
            <a:t> </a:t>
          </a:r>
        </a:p>
        <a:p>
          <a:r>
            <a:rPr lang="en-US" sz="1000" b="1" dirty="0">
              <a:ln/>
            </a:rPr>
            <a:t>Regular or Honors</a:t>
          </a:r>
        </a:p>
        <a:p>
          <a:r>
            <a:rPr lang="en-US" sz="1000" b="1" dirty="0">
              <a:ln/>
            </a:rPr>
            <a:t>or </a:t>
          </a:r>
        </a:p>
        <a:p>
          <a:r>
            <a:rPr lang="en-US" sz="1100" b="1" u="sng" dirty="0">
              <a:ln/>
            </a:rPr>
            <a:t>Another 4</a:t>
          </a:r>
          <a:r>
            <a:rPr lang="en-US" sz="1100" b="1" u="sng" baseline="30000" dirty="0">
              <a:ln/>
            </a:rPr>
            <a:t>th</a:t>
          </a:r>
          <a:r>
            <a:rPr lang="en-US" sz="1100" b="1" u="sng" dirty="0">
              <a:ln/>
            </a:rPr>
            <a:t> math</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A29A4AC7-183D-4860-BCD8-C06CE05C980C}">
      <dgm:prSet custT="1"/>
      <dgm:spPr>
        <a:solidFill>
          <a:srgbClr val="00B050"/>
        </a:solidFill>
      </dgm:spPr>
      <dgm:t>
        <a:bodyPr/>
        <a:lstStyle/>
        <a:p>
          <a:r>
            <a:rPr lang="en-US" sz="2200" b="1" u="sng" dirty="0">
              <a:ln/>
            </a:rPr>
            <a:t>Algebra 2</a:t>
          </a:r>
        </a:p>
        <a:p>
          <a:r>
            <a:rPr lang="en-US" sz="1200" b="1" dirty="0">
              <a:ln/>
            </a:rPr>
            <a:t>Regular</a:t>
          </a:r>
        </a:p>
        <a:p>
          <a:r>
            <a:rPr lang="en-US" sz="1200" b="1" dirty="0">
              <a:ln/>
            </a:rPr>
            <a:t>OnRamps</a:t>
          </a:r>
        </a:p>
      </dgm:t>
    </dgm:pt>
    <dgm:pt modelId="{476089AE-CDF6-44AC-AC82-8DC568B55BD0}" type="parTrans" cxnId="{F9C38E0D-7D46-4FB6-B707-54EC28BBF455}">
      <dgm:prSet/>
      <dgm:spPr/>
      <dgm:t>
        <a:bodyPr/>
        <a:lstStyle/>
        <a:p>
          <a:endParaRPr lang="en-US"/>
        </a:p>
      </dgm:t>
    </dgm:pt>
    <dgm:pt modelId="{8C79558E-C23B-4BC5-A3F2-9B939BADA163}" type="sibTrans" cxnId="{F9C38E0D-7D46-4FB6-B707-54EC28BBF45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7D0372FF-84FA-4D34-B09D-22998847C3CE}" type="pres">
      <dgm:prSet presAssocID="{8540AA68-AE07-476E-8C2B-D967FF04EF9B}" presName="node" presStyleLbl="node1" presStyleIdx="0" presStyleCnt="4">
        <dgm:presLayoutVars>
          <dgm:bulletEnabled val="1"/>
        </dgm:presLayoutVars>
      </dgm:prSet>
      <dgm:spPr/>
    </dgm:pt>
    <dgm:pt modelId="{70987AC2-7912-4BF2-A9DA-ECE35E33F026}" type="pres">
      <dgm:prSet presAssocID="{6AC666DA-01D7-4C55-9022-E4762024091D}" presName="sibTrans" presStyleLbl="sibTrans2D1" presStyleIdx="0" presStyleCnt="3"/>
      <dgm:spPr/>
    </dgm:pt>
    <dgm:pt modelId="{00204EC9-303F-4721-8BD0-1717CFDE1441}" type="pres">
      <dgm:prSet presAssocID="{6AC666DA-01D7-4C55-9022-E4762024091D}" presName="connectorText" presStyleLbl="sibTrans2D1" presStyleIdx="0" presStyleCnt="3"/>
      <dgm:spPr/>
    </dgm:pt>
    <dgm:pt modelId="{7E4AF615-EB81-4DF6-BE5C-EA8ACF20F83F}" type="pres">
      <dgm:prSet presAssocID="{3A78C4F2-93A6-4FC3-B2EE-EF39285EE91B}" presName="node" presStyleLbl="node1" presStyleIdx="1" presStyleCnt="4">
        <dgm:presLayoutVars>
          <dgm:bulletEnabled val="1"/>
        </dgm:presLayoutVars>
      </dgm:prSet>
      <dgm:spPr/>
    </dgm:pt>
    <dgm:pt modelId="{BB6307A7-2390-4808-8B7F-78FFB8ED6075}" type="pres">
      <dgm:prSet presAssocID="{606522D5-5903-4CE4-BAF2-B5EC8FBE4AE0}" presName="sibTrans" presStyleLbl="sibTrans2D1" presStyleIdx="1" presStyleCnt="3"/>
      <dgm:spPr/>
    </dgm:pt>
    <dgm:pt modelId="{F46F8BDC-17B4-4ADD-8BAB-A6634945B9CE}" type="pres">
      <dgm:prSet presAssocID="{606522D5-5903-4CE4-BAF2-B5EC8FBE4AE0}" presName="connectorText" presStyleLbl="sibTrans2D1" presStyleIdx="1" presStyleCnt="3"/>
      <dgm:spPr/>
    </dgm:pt>
    <dgm:pt modelId="{09D66EF0-3A8D-4DC6-B0B4-3DD764458585}" type="pres">
      <dgm:prSet presAssocID="{A29A4AC7-183D-4860-BCD8-C06CE05C980C}" presName="node" presStyleLbl="node1" presStyleIdx="2" presStyleCnt="4">
        <dgm:presLayoutVars>
          <dgm:bulletEnabled val="1"/>
        </dgm:presLayoutVars>
      </dgm:prSet>
      <dgm:spPr/>
    </dgm:pt>
    <dgm:pt modelId="{C69153BE-58A2-4031-8853-C89EF3EE9066}" type="pres">
      <dgm:prSet presAssocID="{8C79558E-C23B-4BC5-A3F2-9B939BADA163}" presName="sibTrans" presStyleLbl="sibTrans2D1" presStyleIdx="2" presStyleCnt="3"/>
      <dgm:spPr/>
    </dgm:pt>
    <dgm:pt modelId="{11355B2B-4AB3-41ED-9711-B2B0E4E43328}" type="pres">
      <dgm:prSet presAssocID="{8C79558E-C23B-4BC5-A3F2-9B939BADA163}"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F9C38E0D-7D46-4FB6-B707-54EC28BBF455}" srcId="{7D3275A8-B49A-48E6-8D2E-69984E7F5D25}" destId="{A29A4AC7-183D-4860-BCD8-C06CE05C980C}" srcOrd="2" destOrd="0" parTransId="{476089AE-CDF6-44AC-AC82-8DC568B55BD0}" sibTransId="{8C79558E-C23B-4BC5-A3F2-9B939BADA163}"/>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0" destOrd="0" parTransId="{B2D97A8D-D1D1-4C3F-A3A8-D8295E71DAB2}" sibTransId="{6AC666DA-01D7-4C55-9022-E4762024091D}"/>
    <dgm:cxn modelId="{99EA5928-E769-4B3F-80A1-E5E303EAC334}" type="presOf" srcId="{8C79558E-C23B-4BC5-A3F2-9B939BADA163}" destId="{C69153BE-58A2-4031-8853-C89EF3EE9066}" srcOrd="0" destOrd="0" presId="urn:microsoft.com/office/officeart/2005/8/layout/process1"/>
    <dgm:cxn modelId="{A194042A-566F-4BD5-9D45-854B9A7775EE}" type="presOf" srcId="{8540AA68-AE07-476E-8C2B-D967FF04EF9B}" destId="{7D0372FF-84FA-4D34-B09D-22998847C3CE}" srcOrd="0" destOrd="0" presId="urn:microsoft.com/office/officeart/2005/8/layout/process1"/>
    <dgm:cxn modelId="{228C9A47-B81F-480D-BF96-A1E7A41CA770}" type="presOf" srcId="{56D71583-8C73-4C4D-83D3-117C38199357}" destId="{5AF44BF2-3F4E-4396-8F91-06E8044FD774}" srcOrd="0" destOrd="0" presId="urn:microsoft.com/office/officeart/2005/8/layout/process1"/>
    <dgm:cxn modelId="{5AEB3948-8B37-4DD6-8065-05080C88BC46}" type="presOf" srcId="{3A78C4F2-93A6-4FC3-B2EE-EF39285EE91B}" destId="{7E4AF615-EB81-4DF6-BE5C-EA8ACF20F83F}" srcOrd="0" destOrd="0" presId="urn:microsoft.com/office/officeart/2005/8/layout/process1"/>
    <dgm:cxn modelId="{CD400F4B-AFE7-42D3-B6C4-AA983204E3C0}" type="presOf" srcId="{6AC666DA-01D7-4C55-9022-E4762024091D}" destId="{00204EC9-303F-4721-8BD0-1717CFDE1441}" srcOrd="1" destOrd="0" presId="urn:microsoft.com/office/officeart/2005/8/layout/process1"/>
    <dgm:cxn modelId="{91C68E73-399E-46C1-95EB-95458558BD61}" srcId="{7D3275A8-B49A-48E6-8D2E-69984E7F5D25}" destId="{3A78C4F2-93A6-4FC3-B2EE-EF39285EE91B}" srcOrd="1" destOrd="0" parTransId="{81D2453E-92F3-4C7A-B339-4640D46447A5}" sibTransId="{606522D5-5903-4CE4-BAF2-B5EC8FBE4AE0}"/>
    <dgm:cxn modelId="{27271C74-7F6B-4BB2-BEB9-69AA44C54DE0}" type="presOf" srcId="{A29A4AC7-183D-4860-BCD8-C06CE05C980C}" destId="{09D66EF0-3A8D-4DC6-B0B4-3DD764458585}" srcOrd="0" destOrd="0" presId="urn:microsoft.com/office/officeart/2005/8/layout/process1"/>
    <dgm:cxn modelId="{2BA0E755-EAE9-4E8D-9768-A97FD969F38C}" type="presOf" srcId="{606522D5-5903-4CE4-BAF2-B5EC8FBE4AE0}" destId="{F46F8BDC-17B4-4ADD-8BAB-A6634945B9CE}" srcOrd="1" destOrd="0" presId="urn:microsoft.com/office/officeart/2005/8/layout/process1"/>
    <dgm:cxn modelId="{25BBE680-B163-40E3-99FA-78D7B985EF27}" type="presOf" srcId="{6AC666DA-01D7-4C55-9022-E4762024091D}" destId="{70987AC2-7912-4BF2-A9DA-ECE35E33F026}" srcOrd="0" destOrd="0" presId="urn:microsoft.com/office/officeart/2005/8/layout/process1"/>
    <dgm:cxn modelId="{04C72ABA-89E3-479F-906C-81739A665A10}" type="presOf" srcId="{8C79558E-C23B-4BC5-A3F2-9B939BADA163}" destId="{11355B2B-4AB3-41ED-9711-B2B0E4E43328}" srcOrd="1" destOrd="0" presId="urn:microsoft.com/office/officeart/2005/8/layout/process1"/>
    <dgm:cxn modelId="{5E9D8ADF-2F30-4D98-BDC4-11958A01C309}" type="presOf" srcId="{606522D5-5903-4CE4-BAF2-B5EC8FBE4AE0}" destId="{BB6307A7-2390-4808-8B7F-78FFB8ED6075}" srcOrd="0" destOrd="0" presId="urn:microsoft.com/office/officeart/2005/8/layout/process1"/>
    <dgm:cxn modelId="{FF02E7EA-1A7D-46E8-A7A3-9C18CB1CB122}" type="presOf" srcId="{7D3275A8-B49A-48E6-8D2E-69984E7F5D25}" destId="{B6FC7655-EABB-4190-9BB8-A591C9A9A7C8}" srcOrd="0" destOrd="0" presId="urn:microsoft.com/office/officeart/2005/8/layout/process1"/>
    <dgm:cxn modelId="{61C86464-20B2-4DC9-9C50-6C327C83A1EE}" type="presParOf" srcId="{B6FC7655-EABB-4190-9BB8-A591C9A9A7C8}" destId="{7D0372FF-84FA-4D34-B09D-22998847C3CE}" srcOrd="0" destOrd="0" presId="urn:microsoft.com/office/officeart/2005/8/layout/process1"/>
    <dgm:cxn modelId="{A8A0F6D1-9128-4906-B0FE-543A735D41FE}" type="presParOf" srcId="{B6FC7655-EABB-4190-9BB8-A591C9A9A7C8}" destId="{70987AC2-7912-4BF2-A9DA-ECE35E33F026}" srcOrd="1" destOrd="0" presId="urn:microsoft.com/office/officeart/2005/8/layout/process1"/>
    <dgm:cxn modelId="{762D774F-7D6C-4293-8A4E-CE2858386A7B}" type="presParOf" srcId="{70987AC2-7912-4BF2-A9DA-ECE35E33F026}" destId="{00204EC9-303F-4721-8BD0-1717CFDE1441}" srcOrd="0" destOrd="0" presId="urn:microsoft.com/office/officeart/2005/8/layout/process1"/>
    <dgm:cxn modelId="{27622225-FACE-4FC7-B9AF-8554EA728F22}" type="presParOf" srcId="{B6FC7655-EABB-4190-9BB8-A591C9A9A7C8}" destId="{7E4AF615-EB81-4DF6-BE5C-EA8ACF20F83F}" srcOrd="2" destOrd="0" presId="urn:microsoft.com/office/officeart/2005/8/layout/process1"/>
    <dgm:cxn modelId="{8FC79EEF-DB38-4131-A497-9201FDDEC818}" type="presParOf" srcId="{B6FC7655-EABB-4190-9BB8-A591C9A9A7C8}" destId="{BB6307A7-2390-4808-8B7F-78FFB8ED6075}" srcOrd="3" destOrd="0" presId="urn:microsoft.com/office/officeart/2005/8/layout/process1"/>
    <dgm:cxn modelId="{6486DD7C-3A54-43CE-B7D1-E231DF8D63C8}" type="presParOf" srcId="{BB6307A7-2390-4808-8B7F-78FFB8ED6075}" destId="{F46F8BDC-17B4-4ADD-8BAB-A6634945B9CE}" srcOrd="0" destOrd="0" presId="urn:microsoft.com/office/officeart/2005/8/layout/process1"/>
    <dgm:cxn modelId="{24A38841-8FED-4FF5-8A63-C5FC53A7858C}" type="presParOf" srcId="{B6FC7655-EABB-4190-9BB8-A591C9A9A7C8}" destId="{09D66EF0-3A8D-4DC6-B0B4-3DD764458585}" srcOrd="4" destOrd="0" presId="urn:microsoft.com/office/officeart/2005/8/layout/process1"/>
    <dgm:cxn modelId="{964C9C87-2975-43FB-98FA-EBA1BDE4331F}" type="presParOf" srcId="{B6FC7655-EABB-4190-9BB8-A591C9A9A7C8}" destId="{C69153BE-58A2-4031-8853-C89EF3EE9066}" srcOrd="5" destOrd="0" presId="urn:microsoft.com/office/officeart/2005/8/layout/process1"/>
    <dgm:cxn modelId="{4372049B-D544-4045-8C96-5FC42E817CB2}" type="presParOf" srcId="{C69153BE-58A2-4031-8853-C89EF3EE9066}" destId="{11355B2B-4AB3-41ED-9711-B2B0E4E43328}" srcOrd="0" destOrd="0" presId="urn:microsoft.com/office/officeart/2005/8/layout/process1"/>
    <dgm:cxn modelId="{9070C2AC-53DA-4DB9-8B6F-D03040C46409}"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2" csCatId="colorful" phldr="1"/>
      <dgm:spPr/>
      <dgm:t>
        <a:bodyPr/>
        <a:lstStyle/>
        <a:p>
          <a:endParaRPr lang="en-US"/>
        </a:p>
      </dgm:t>
    </dgm:pt>
    <dgm:pt modelId="{F83FE841-E428-4FC3-A194-3F24649C0451}">
      <dgm:prSet phldrT="[Text]"/>
      <dgm:spPr>
        <a:solidFill>
          <a:srgbClr val="FFC000"/>
        </a:solidFill>
      </dgm:spPr>
      <dgm:t>
        <a:bodyPr/>
        <a:lstStyle/>
        <a:p>
          <a:r>
            <a:rPr lang="en-US" b="1"/>
            <a:t>Algebra 1</a:t>
          </a:r>
          <a:endParaRPr lang="en-US" b="1" dirty="0"/>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a:t>Geometry</a:t>
          </a:r>
          <a:endParaRPr lang="en-US" b="1" dirty="0"/>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a:t>Math Models</a:t>
          </a:r>
          <a:endParaRPr lang="en-US" b="1" dirty="0"/>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r>
            <a:rPr lang="en-US" b="1"/>
            <a:t>Algebra 2</a:t>
          </a:r>
          <a:endParaRPr lang="en-US" b="1" dirty="0"/>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0530280D-9F4C-453C-A0E0-76B1294D8FC3}" type="presOf" srcId="{0F3C3CCE-2E0D-40DB-9A80-CD4282F50E8C}" destId="{1DCD26DB-8F9A-4D2F-9C09-32EEE3B336A2}" srcOrd="1"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E948E126-7BEC-4B5A-96C8-83EECD481A66}" type="presOf" srcId="{3A78C4F2-93A6-4FC3-B2EE-EF39285EE91B}" destId="{7E4AF615-EB81-4DF6-BE5C-EA8ACF20F83F}" srcOrd="0" destOrd="0" presId="urn:microsoft.com/office/officeart/2005/8/layout/process1"/>
    <dgm:cxn modelId="{28802D39-192C-4ED5-A050-EE22C22F5D99}" type="presOf" srcId="{7D3275A8-B49A-48E6-8D2E-69984E7F5D25}" destId="{B6FC7655-EABB-4190-9BB8-A591C9A9A7C8}" srcOrd="0" destOrd="0" presId="urn:microsoft.com/office/officeart/2005/8/layout/process1"/>
    <dgm:cxn modelId="{5B6BBB42-7BF1-43CA-9DCA-4F69457F56FD}" type="presOf" srcId="{F83FE841-E428-4FC3-A194-3F24649C0451}" destId="{CBA9FD19-F1E7-40BF-9732-6B5F846BF585}" srcOrd="0" destOrd="0" presId="urn:microsoft.com/office/officeart/2005/8/layout/process1"/>
    <dgm:cxn modelId="{4F9CC34C-62A7-4560-9C95-056F1A1D47D2}" type="presOf" srcId="{0F3C3CCE-2E0D-40DB-9A80-CD4282F50E8C}" destId="{0E284F97-AAB0-452C-A4F9-C2B1EB942B64}"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2B932687-63F3-4923-8B74-AE09C41AD74A}" type="presOf" srcId="{56D71583-8C73-4C4D-83D3-117C38199357}" destId="{5AF44BF2-3F4E-4396-8F91-06E8044FD774}" srcOrd="0" destOrd="0" presId="urn:microsoft.com/office/officeart/2005/8/layout/process1"/>
    <dgm:cxn modelId="{E23FDB92-3BE8-4C42-93F2-A3A9D773254F}" type="presOf" srcId="{6AC666DA-01D7-4C55-9022-E4762024091D}" destId="{70987AC2-7912-4BF2-A9DA-ECE35E33F026}" srcOrd="0" destOrd="0" presId="urn:microsoft.com/office/officeart/2005/8/layout/process1"/>
    <dgm:cxn modelId="{45B3F1A5-3BD9-4522-A136-31DB1A7A9850}" type="presOf" srcId="{8540AA68-AE07-476E-8C2B-D967FF04EF9B}" destId="{7D0372FF-84FA-4D34-B09D-22998847C3CE}" srcOrd="0" destOrd="0" presId="urn:microsoft.com/office/officeart/2005/8/layout/process1"/>
    <dgm:cxn modelId="{DE0FBCAF-F60F-4FE8-8148-631B5E566825}" type="presOf" srcId="{6AC666DA-01D7-4C55-9022-E4762024091D}" destId="{00204EC9-303F-4721-8BD0-1717CFDE1441}" srcOrd="1" destOrd="0" presId="urn:microsoft.com/office/officeart/2005/8/layout/process1"/>
    <dgm:cxn modelId="{663D23BC-5619-45DB-B9B8-D3C70ED45BD2}" type="presOf" srcId="{606522D5-5903-4CE4-BAF2-B5EC8FBE4AE0}" destId="{F46F8BDC-17B4-4ADD-8BAB-A6634945B9CE}" srcOrd="1" destOrd="0" presId="urn:microsoft.com/office/officeart/2005/8/layout/process1"/>
    <dgm:cxn modelId="{2EA6F2FC-9348-490C-9837-C97061501182}" type="presOf" srcId="{606522D5-5903-4CE4-BAF2-B5EC8FBE4AE0}" destId="{BB6307A7-2390-4808-8B7F-78FFB8ED6075}" srcOrd="0" destOrd="0" presId="urn:microsoft.com/office/officeart/2005/8/layout/process1"/>
    <dgm:cxn modelId="{B849E7C8-F7B6-4E7A-95D8-8673EE62254A}" type="presParOf" srcId="{B6FC7655-EABB-4190-9BB8-A591C9A9A7C8}" destId="{CBA9FD19-F1E7-40BF-9732-6B5F846BF585}" srcOrd="0" destOrd="0" presId="urn:microsoft.com/office/officeart/2005/8/layout/process1"/>
    <dgm:cxn modelId="{256D224F-67CB-4246-8709-699F416E5ED1}" type="presParOf" srcId="{B6FC7655-EABB-4190-9BB8-A591C9A9A7C8}" destId="{0E284F97-AAB0-452C-A4F9-C2B1EB942B64}" srcOrd="1" destOrd="0" presId="urn:microsoft.com/office/officeart/2005/8/layout/process1"/>
    <dgm:cxn modelId="{A31EF94E-594D-4C00-B4F2-AEC2414FD5BB}" type="presParOf" srcId="{0E284F97-AAB0-452C-A4F9-C2B1EB942B64}" destId="{1DCD26DB-8F9A-4D2F-9C09-32EEE3B336A2}" srcOrd="0" destOrd="0" presId="urn:microsoft.com/office/officeart/2005/8/layout/process1"/>
    <dgm:cxn modelId="{00618ED8-BB76-41EB-B18E-412C13BB81E1}" type="presParOf" srcId="{B6FC7655-EABB-4190-9BB8-A591C9A9A7C8}" destId="{7D0372FF-84FA-4D34-B09D-22998847C3CE}" srcOrd="2" destOrd="0" presId="urn:microsoft.com/office/officeart/2005/8/layout/process1"/>
    <dgm:cxn modelId="{FB8A6FBC-B198-4F4D-9C1F-99D1DD19DCBD}" type="presParOf" srcId="{B6FC7655-EABB-4190-9BB8-A591C9A9A7C8}" destId="{70987AC2-7912-4BF2-A9DA-ECE35E33F026}" srcOrd="3" destOrd="0" presId="urn:microsoft.com/office/officeart/2005/8/layout/process1"/>
    <dgm:cxn modelId="{929A9BA0-8078-43FA-AD87-A9D61CB69D37}" type="presParOf" srcId="{70987AC2-7912-4BF2-A9DA-ECE35E33F026}" destId="{00204EC9-303F-4721-8BD0-1717CFDE1441}" srcOrd="0" destOrd="0" presId="urn:microsoft.com/office/officeart/2005/8/layout/process1"/>
    <dgm:cxn modelId="{09938AE1-5640-4C58-8D3A-10FBBDDDDEB5}" type="presParOf" srcId="{B6FC7655-EABB-4190-9BB8-A591C9A9A7C8}" destId="{7E4AF615-EB81-4DF6-BE5C-EA8ACF20F83F}" srcOrd="4" destOrd="0" presId="urn:microsoft.com/office/officeart/2005/8/layout/process1"/>
    <dgm:cxn modelId="{3FD2D738-4A84-44BA-B416-C5517770A905}" type="presParOf" srcId="{B6FC7655-EABB-4190-9BB8-A591C9A9A7C8}" destId="{BB6307A7-2390-4808-8B7F-78FFB8ED6075}" srcOrd="5" destOrd="0" presId="urn:microsoft.com/office/officeart/2005/8/layout/process1"/>
    <dgm:cxn modelId="{C3C10A6D-3160-4434-8BBE-D17DE562964E}" type="presParOf" srcId="{BB6307A7-2390-4808-8B7F-78FFB8ED6075}" destId="{F46F8BDC-17B4-4ADD-8BAB-A6634945B9CE}" srcOrd="0" destOrd="0" presId="urn:microsoft.com/office/officeart/2005/8/layout/process1"/>
    <dgm:cxn modelId="{0D4AD7FC-F3CD-4514-A772-75209230133D}"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3" csCatId="colorful" phldr="1"/>
      <dgm:spPr/>
      <dgm:t>
        <a:bodyPr/>
        <a:lstStyle/>
        <a:p>
          <a:endParaRPr lang="en-US"/>
        </a:p>
      </dgm:t>
    </dgm:pt>
    <dgm:pt modelId="{F83FE841-E428-4FC3-A194-3F24649C0451}">
      <dgm:prSet phldrT="[Text]" custT="1"/>
      <dgm:spPr>
        <a:solidFill>
          <a:srgbClr val="FFC000"/>
        </a:solidFill>
      </dgm:spPr>
      <dgm:t>
        <a:bodyPr/>
        <a:lstStyle/>
        <a:p>
          <a:r>
            <a:rPr lang="en-US" sz="2000" b="1" dirty="0"/>
            <a:t>Geometry Honors</a:t>
          </a:r>
          <a:r>
            <a:rPr lang="en-US" sz="1500" dirty="0"/>
            <a:t>	</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custT="1"/>
      <dgm:spPr/>
      <dgm:t>
        <a:bodyPr/>
        <a:lstStyle/>
        <a:p>
          <a:r>
            <a:rPr lang="en-US" sz="2000" b="1" dirty="0"/>
            <a:t>Algebra 2 </a:t>
          </a:r>
        </a:p>
        <a:p>
          <a:r>
            <a:rPr lang="en-US" sz="2000" b="1" dirty="0"/>
            <a:t>OnRamps</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2000" b="1" dirty="0"/>
            <a:t>Pre-Calculus </a:t>
          </a:r>
        </a:p>
        <a:p>
          <a:r>
            <a:rPr lang="en-US" sz="2000" b="1" dirty="0"/>
            <a:t>Honors</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endParaRPr lang="en-US" b="1" dirty="0"/>
        </a:p>
        <a:p>
          <a:r>
            <a:rPr lang="en-US" b="1" dirty="0"/>
            <a:t>AP Statistics, </a:t>
          </a:r>
        </a:p>
        <a:p>
          <a:r>
            <a:rPr lang="en-US" b="1" dirty="0"/>
            <a:t>AP Calculus</a:t>
          </a:r>
        </a:p>
        <a:p>
          <a:r>
            <a:rPr lang="en-US" b="1" dirty="0"/>
            <a:t> </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1DF7A00A-C187-4AA0-A9F0-03A2D9D3E888}" type="presOf" srcId="{8540AA68-AE07-476E-8C2B-D967FF04EF9B}" destId="{7D0372FF-84FA-4D34-B09D-22998847C3CE}" srcOrd="0"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7797B72C-F875-4BC6-8383-BEC2BD420FEE}" type="presOf" srcId="{F83FE841-E428-4FC3-A194-3F24649C0451}" destId="{CBA9FD19-F1E7-40BF-9732-6B5F846BF585}" srcOrd="0" destOrd="0" presId="urn:microsoft.com/office/officeart/2005/8/layout/process1"/>
    <dgm:cxn modelId="{7DAECE2D-E7FB-4354-AA20-F0D8D0EB0515}" type="presOf" srcId="{3A78C4F2-93A6-4FC3-B2EE-EF39285EE91B}" destId="{7E4AF615-EB81-4DF6-BE5C-EA8ACF20F83F}" srcOrd="0" destOrd="0" presId="urn:microsoft.com/office/officeart/2005/8/layout/process1"/>
    <dgm:cxn modelId="{F2E4523D-3548-4A7E-85F7-E94E3E2DDDC8}" type="presOf" srcId="{6AC666DA-01D7-4C55-9022-E4762024091D}" destId="{70987AC2-7912-4BF2-A9DA-ECE35E33F026}"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9BCC83A4-4F80-4947-B0B2-422D065C41E1}" type="presOf" srcId="{7D3275A8-B49A-48E6-8D2E-69984E7F5D25}" destId="{B6FC7655-EABB-4190-9BB8-A591C9A9A7C8}" srcOrd="0" destOrd="0" presId="urn:microsoft.com/office/officeart/2005/8/layout/process1"/>
    <dgm:cxn modelId="{E7DC56AB-D4AC-4838-AFAD-528DB9EE084A}" type="presOf" srcId="{606522D5-5903-4CE4-BAF2-B5EC8FBE4AE0}" destId="{BB6307A7-2390-4808-8B7F-78FFB8ED6075}" srcOrd="0" destOrd="0" presId="urn:microsoft.com/office/officeart/2005/8/layout/process1"/>
    <dgm:cxn modelId="{5E5207B5-1CF5-469E-8CB6-6D5D27E97408}" type="presOf" srcId="{6AC666DA-01D7-4C55-9022-E4762024091D}" destId="{00204EC9-303F-4721-8BD0-1717CFDE1441}" srcOrd="1" destOrd="0" presId="urn:microsoft.com/office/officeart/2005/8/layout/process1"/>
    <dgm:cxn modelId="{33BC90BB-0470-43FA-BB86-16974DA8C54E}" type="presOf" srcId="{56D71583-8C73-4C4D-83D3-117C38199357}" destId="{5AF44BF2-3F4E-4396-8F91-06E8044FD774}" srcOrd="0" destOrd="0" presId="urn:microsoft.com/office/officeart/2005/8/layout/process1"/>
    <dgm:cxn modelId="{555604DB-0B25-483C-BB0A-BE9E7A0B4B0E}" type="presOf" srcId="{0F3C3CCE-2E0D-40DB-9A80-CD4282F50E8C}" destId="{0E284F97-AAB0-452C-A4F9-C2B1EB942B64}" srcOrd="0" destOrd="0" presId="urn:microsoft.com/office/officeart/2005/8/layout/process1"/>
    <dgm:cxn modelId="{487021E5-4CA9-4F39-B4F5-3618299FEA99}" type="presOf" srcId="{0F3C3CCE-2E0D-40DB-9A80-CD4282F50E8C}" destId="{1DCD26DB-8F9A-4D2F-9C09-32EEE3B336A2}" srcOrd="1" destOrd="0" presId="urn:microsoft.com/office/officeart/2005/8/layout/process1"/>
    <dgm:cxn modelId="{3C011BFA-D884-4AA2-BEA5-BC488DD13CE5}" type="presOf" srcId="{606522D5-5903-4CE4-BAF2-B5EC8FBE4AE0}" destId="{F46F8BDC-17B4-4ADD-8BAB-A6634945B9CE}" srcOrd="1" destOrd="0" presId="urn:microsoft.com/office/officeart/2005/8/layout/process1"/>
    <dgm:cxn modelId="{1B2E55C5-3450-4735-B673-FD3C4EC6BF11}" type="presParOf" srcId="{B6FC7655-EABB-4190-9BB8-A591C9A9A7C8}" destId="{CBA9FD19-F1E7-40BF-9732-6B5F846BF585}" srcOrd="0" destOrd="0" presId="urn:microsoft.com/office/officeart/2005/8/layout/process1"/>
    <dgm:cxn modelId="{AE637658-BA2E-48A7-8479-EDDF65A4DD78}" type="presParOf" srcId="{B6FC7655-EABB-4190-9BB8-A591C9A9A7C8}" destId="{0E284F97-AAB0-452C-A4F9-C2B1EB942B64}" srcOrd="1" destOrd="0" presId="urn:microsoft.com/office/officeart/2005/8/layout/process1"/>
    <dgm:cxn modelId="{F97E641E-8792-4947-BE3F-8B0368F5B7D8}" type="presParOf" srcId="{0E284F97-AAB0-452C-A4F9-C2B1EB942B64}" destId="{1DCD26DB-8F9A-4D2F-9C09-32EEE3B336A2}" srcOrd="0" destOrd="0" presId="urn:microsoft.com/office/officeart/2005/8/layout/process1"/>
    <dgm:cxn modelId="{44A51310-FDE8-4D0E-8E88-E3688E8D2218}" type="presParOf" srcId="{B6FC7655-EABB-4190-9BB8-A591C9A9A7C8}" destId="{7D0372FF-84FA-4D34-B09D-22998847C3CE}" srcOrd="2" destOrd="0" presId="urn:microsoft.com/office/officeart/2005/8/layout/process1"/>
    <dgm:cxn modelId="{122BCA03-54D4-4D18-BC39-3CF316BCD991}" type="presParOf" srcId="{B6FC7655-EABB-4190-9BB8-A591C9A9A7C8}" destId="{70987AC2-7912-4BF2-A9DA-ECE35E33F026}" srcOrd="3" destOrd="0" presId="urn:microsoft.com/office/officeart/2005/8/layout/process1"/>
    <dgm:cxn modelId="{6E653EF0-C920-4205-B249-B66F0977AC76}" type="presParOf" srcId="{70987AC2-7912-4BF2-A9DA-ECE35E33F026}" destId="{00204EC9-303F-4721-8BD0-1717CFDE1441}" srcOrd="0" destOrd="0" presId="urn:microsoft.com/office/officeart/2005/8/layout/process1"/>
    <dgm:cxn modelId="{60129E41-458D-4D29-866E-BBD563D462B3}" type="presParOf" srcId="{B6FC7655-EABB-4190-9BB8-A591C9A9A7C8}" destId="{7E4AF615-EB81-4DF6-BE5C-EA8ACF20F83F}" srcOrd="4" destOrd="0" presId="urn:microsoft.com/office/officeart/2005/8/layout/process1"/>
    <dgm:cxn modelId="{A7321AAC-8F3D-4395-B17E-6721A1D413D0}" type="presParOf" srcId="{B6FC7655-EABB-4190-9BB8-A591C9A9A7C8}" destId="{BB6307A7-2390-4808-8B7F-78FFB8ED6075}" srcOrd="5" destOrd="0" presId="urn:microsoft.com/office/officeart/2005/8/layout/process1"/>
    <dgm:cxn modelId="{D409BE77-231C-400D-944E-ED930635DFB0}" type="presParOf" srcId="{BB6307A7-2390-4808-8B7F-78FFB8ED6075}" destId="{F46F8BDC-17B4-4ADD-8BAB-A6634945B9CE}" srcOrd="0" destOrd="0" presId="urn:microsoft.com/office/officeart/2005/8/layout/process1"/>
    <dgm:cxn modelId="{69D7F78E-4DC0-4640-A334-0D2FD4FDA85F}"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5" csCatId="colorful" phldr="1"/>
      <dgm:spPr/>
      <dgm:t>
        <a:bodyPr/>
        <a:lstStyle/>
        <a:p>
          <a:endParaRPr lang="en-US"/>
        </a:p>
      </dgm:t>
    </dgm:pt>
    <dgm:pt modelId="{F83FE841-E428-4FC3-A194-3F24649C0451}">
      <dgm:prSet phldrT="[Text]"/>
      <dgm:spPr>
        <a:solidFill>
          <a:srgbClr val="FFC000"/>
        </a:solidFill>
      </dgm:spPr>
      <dgm:t>
        <a:bodyPr/>
        <a:lstStyle/>
        <a:p>
          <a:r>
            <a:rPr lang="en-US" b="1"/>
            <a:t>9</a:t>
          </a:r>
          <a:r>
            <a:rPr lang="en-US" b="1" baseline="30000"/>
            <a:t>th</a:t>
          </a:r>
          <a:r>
            <a:rPr lang="en-US" b="1"/>
            <a:t> Grade</a:t>
          </a:r>
          <a:endParaRPr lang="en-US" b="1" dirty="0"/>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a:t>10</a:t>
          </a:r>
          <a:r>
            <a:rPr lang="en-US" b="1" baseline="30000"/>
            <a:t>th</a:t>
          </a:r>
          <a:r>
            <a:rPr lang="en-US" b="1"/>
            <a:t> Grade</a:t>
          </a:r>
          <a:endParaRPr lang="en-US" b="1" dirty="0"/>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a:t>11</a:t>
          </a:r>
          <a:r>
            <a:rPr lang="en-US" b="1" baseline="30000"/>
            <a:t>th</a:t>
          </a:r>
          <a:r>
            <a:rPr lang="en-US" b="1"/>
            <a:t> Grade</a:t>
          </a:r>
          <a:endParaRPr lang="en-US" b="1" dirty="0"/>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r>
            <a:rPr lang="en-US" b="1" dirty="0"/>
            <a:t>12</a:t>
          </a:r>
          <a:r>
            <a:rPr lang="en-US" b="1" baseline="30000" dirty="0"/>
            <a:t>th</a:t>
          </a:r>
          <a:r>
            <a:rPr lang="en-US" b="1" baseline="0" dirty="0"/>
            <a:t> Grade</a:t>
          </a:r>
          <a:endParaRPr lang="en-US" b="1" dirty="0"/>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6AC82A0D-C6A8-48E1-AF05-3830049780C4}" type="presOf" srcId="{F83FE841-E428-4FC3-A194-3F24649C0451}" destId="{CBA9FD19-F1E7-40BF-9732-6B5F846BF585}" srcOrd="0"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01124B17-4670-494F-8BEF-48AB68A237A2}" type="presOf" srcId="{6AC666DA-01D7-4C55-9022-E4762024091D}" destId="{00204EC9-303F-4721-8BD0-1717CFDE1441}" srcOrd="1" destOrd="0" presId="urn:microsoft.com/office/officeart/2005/8/layout/process1"/>
    <dgm:cxn modelId="{FE680C24-0DF2-42E3-9188-7ECDB4E19BF3}" srcId="{7D3275A8-B49A-48E6-8D2E-69984E7F5D25}" destId="{8540AA68-AE07-476E-8C2B-D967FF04EF9B}" srcOrd="1" destOrd="0" parTransId="{B2D97A8D-D1D1-4C3F-A3A8-D8295E71DAB2}" sibTransId="{6AC666DA-01D7-4C55-9022-E4762024091D}"/>
    <dgm:cxn modelId="{BD4FDB61-84ED-4EB5-9245-0087A2EC24C2}" type="presOf" srcId="{7D3275A8-B49A-48E6-8D2E-69984E7F5D25}" destId="{B6FC7655-EABB-4190-9BB8-A591C9A9A7C8}" srcOrd="0" destOrd="0" presId="urn:microsoft.com/office/officeart/2005/8/layout/process1"/>
    <dgm:cxn modelId="{9FDACE6C-4DF4-41E3-85C8-D928468F7A31}" type="presOf" srcId="{606522D5-5903-4CE4-BAF2-B5EC8FBE4AE0}" destId="{F46F8BDC-17B4-4ADD-8BAB-A6634945B9CE}" srcOrd="1" destOrd="0" presId="urn:microsoft.com/office/officeart/2005/8/layout/process1"/>
    <dgm:cxn modelId="{95A2156F-175E-4E0A-8BC3-5DF480A19E3F}" type="presOf" srcId="{0F3C3CCE-2E0D-40DB-9A80-CD4282F50E8C}" destId="{1DCD26DB-8F9A-4D2F-9C09-32EEE3B336A2}" srcOrd="1" destOrd="0" presId="urn:microsoft.com/office/officeart/2005/8/layout/process1"/>
    <dgm:cxn modelId="{B448D36F-D94D-49C2-BC0B-7F6607696E7B}"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9A99D784-9EEC-42BF-B8BE-5C5534B70A8B}" type="presOf" srcId="{0F3C3CCE-2E0D-40DB-9A80-CD4282F50E8C}" destId="{0E284F97-AAB0-452C-A4F9-C2B1EB942B64}" srcOrd="0" destOrd="0" presId="urn:microsoft.com/office/officeart/2005/8/layout/process1"/>
    <dgm:cxn modelId="{30A504BC-148D-45BF-81B8-FDE0EAA89FBA}" type="presOf" srcId="{6AC666DA-01D7-4C55-9022-E4762024091D}" destId="{70987AC2-7912-4BF2-A9DA-ECE35E33F026}" srcOrd="0" destOrd="0" presId="urn:microsoft.com/office/officeart/2005/8/layout/process1"/>
    <dgm:cxn modelId="{CB7E24D7-2246-4557-962C-0ED46390A162}" type="presOf" srcId="{3A78C4F2-93A6-4FC3-B2EE-EF39285EE91B}" destId="{7E4AF615-EB81-4DF6-BE5C-EA8ACF20F83F}" srcOrd="0" destOrd="0" presId="urn:microsoft.com/office/officeart/2005/8/layout/process1"/>
    <dgm:cxn modelId="{AA1D23E8-B28E-403B-8E2C-BD47CF27A842}" type="presOf" srcId="{8540AA68-AE07-476E-8C2B-D967FF04EF9B}" destId="{7D0372FF-84FA-4D34-B09D-22998847C3CE}" srcOrd="0" destOrd="0" presId="urn:microsoft.com/office/officeart/2005/8/layout/process1"/>
    <dgm:cxn modelId="{D231ABEE-E669-48DD-AF9F-E6B0F3274983}" type="presOf" srcId="{56D71583-8C73-4C4D-83D3-117C38199357}" destId="{5AF44BF2-3F4E-4396-8F91-06E8044FD774}" srcOrd="0" destOrd="0" presId="urn:microsoft.com/office/officeart/2005/8/layout/process1"/>
    <dgm:cxn modelId="{D6077DC8-3476-4115-95E9-4C245737ABC6}" type="presParOf" srcId="{B6FC7655-EABB-4190-9BB8-A591C9A9A7C8}" destId="{CBA9FD19-F1E7-40BF-9732-6B5F846BF585}" srcOrd="0" destOrd="0" presId="urn:microsoft.com/office/officeart/2005/8/layout/process1"/>
    <dgm:cxn modelId="{D7B72D8A-85B5-4E80-8251-D32DE7023F4B}" type="presParOf" srcId="{B6FC7655-EABB-4190-9BB8-A591C9A9A7C8}" destId="{0E284F97-AAB0-452C-A4F9-C2B1EB942B64}" srcOrd="1" destOrd="0" presId="urn:microsoft.com/office/officeart/2005/8/layout/process1"/>
    <dgm:cxn modelId="{4B3B90DA-F940-4487-BF78-B88D3DDC2A8D}" type="presParOf" srcId="{0E284F97-AAB0-452C-A4F9-C2B1EB942B64}" destId="{1DCD26DB-8F9A-4D2F-9C09-32EEE3B336A2}" srcOrd="0" destOrd="0" presId="urn:microsoft.com/office/officeart/2005/8/layout/process1"/>
    <dgm:cxn modelId="{9882AB7C-3C1E-4E2D-99A4-1586F384C85B}" type="presParOf" srcId="{B6FC7655-EABB-4190-9BB8-A591C9A9A7C8}" destId="{7D0372FF-84FA-4D34-B09D-22998847C3CE}" srcOrd="2" destOrd="0" presId="urn:microsoft.com/office/officeart/2005/8/layout/process1"/>
    <dgm:cxn modelId="{3809A633-6A1D-48B2-BC8F-012ECBC30A31}" type="presParOf" srcId="{B6FC7655-EABB-4190-9BB8-A591C9A9A7C8}" destId="{70987AC2-7912-4BF2-A9DA-ECE35E33F026}" srcOrd="3" destOrd="0" presId="urn:microsoft.com/office/officeart/2005/8/layout/process1"/>
    <dgm:cxn modelId="{816B7FC8-C6E6-47F0-AB53-2CBAD44825F2}" type="presParOf" srcId="{70987AC2-7912-4BF2-A9DA-ECE35E33F026}" destId="{00204EC9-303F-4721-8BD0-1717CFDE1441}" srcOrd="0" destOrd="0" presId="urn:microsoft.com/office/officeart/2005/8/layout/process1"/>
    <dgm:cxn modelId="{D1845BFE-C176-44B9-82F3-E2EF8F227290}" type="presParOf" srcId="{B6FC7655-EABB-4190-9BB8-A591C9A9A7C8}" destId="{7E4AF615-EB81-4DF6-BE5C-EA8ACF20F83F}" srcOrd="4" destOrd="0" presId="urn:microsoft.com/office/officeart/2005/8/layout/process1"/>
    <dgm:cxn modelId="{0E980989-50E6-4DCD-BF30-9E50AC504E45}" type="presParOf" srcId="{B6FC7655-EABB-4190-9BB8-A591C9A9A7C8}" destId="{BB6307A7-2390-4808-8B7F-78FFB8ED6075}" srcOrd="5" destOrd="0" presId="urn:microsoft.com/office/officeart/2005/8/layout/process1"/>
    <dgm:cxn modelId="{AA58DC11-EC4E-4EBF-85BE-2C8A9F17D49D}" type="presParOf" srcId="{BB6307A7-2390-4808-8B7F-78FFB8ED6075}" destId="{F46F8BDC-17B4-4ADD-8BAB-A6634945B9CE}" srcOrd="0" destOrd="0" presId="urn:microsoft.com/office/officeart/2005/8/layout/process1"/>
    <dgm:cxn modelId="{E03F8720-0F7C-4671-8159-CCB849EF5E7C}"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6" csCatId="colorful" phldr="1"/>
      <dgm:spPr/>
      <dgm:t>
        <a:bodyPr/>
        <a:lstStyle/>
        <a:p>
          <a:endParaRPr lang="en-US"/>
        </a:p>
      </dgm:t>
    </dgm:pt>
    <dgm:pt modelId="{F83FE841-E428-4FC3-A194-3F24649C0451}">
      <dgm:prSet phldrT="[Text]" custT="1"/>
      <dgm:spPr>
        <a:solidFill>
          <a:srgbClr val="FFC000"/>
        </a:solidFill>
      </dgm:spPr>
      <dgm:t>
        <a:bodyPr/>
        <a:lstStyle/>
        <a:p>
          <a:r>
            <a:rPr lang="en-US" sz="1800" b="1" dirty="0"/>
            <a:t>9</a:t>
          </a:r>
          <a:r>
            <a:rPr lang="en-US" sz="1800" b="1" baseline="30000" dirty="0"/>
            <a:t>th</a:t>
          </a:r>
          <a:r>
            <a:rPr lang="en-US" sz="1800" b="1" dirty="0"/>
            <a:t> Grade</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custT="1"/>
      <dgm:spPr/>
      <dgm:t>
        <a:bodyPr/>
        <a:lstStyle/>
        <a:p>
          <a:r>
            <a:rPr lang="en-US" sz="1800" b="1" dirty="0"/>
            <a:t>10</a:t>
          </a:r>
          <a:r>
            <a:rPr lang="en-US" sz="1800" b="1" baseline="30000" dirty="0"/>
            <a:t>th</a:t>
          </a:r>
          <a:r>
            <a:rPr lang="en-US" sz="1800" b="1" dirty="0"/>
            <a:t> Grade</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2400" b="1" dirty="0"/>
            <a:t>11</a:t>
          </a:r>
          <a:r>
            <a:rPr lang="en-US" sz="2400" b="1" baseline="30000" dirty="0"/>
            <a:t>th</a:t>
          </a:r>
          <a:r>
            <a:rPr lang="en-US" sz="2400" b="1" dirty="0"/>
            <a:t> </a:t>
          </a:r>
          <a:r>
            <a:rPr lang="en-US" sz="1800" b="1" dirty="0"/>
            <a:t>Grade</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800" b="1" dirty="0"/>
            <a:t>12</a:t>
          </a:r>
          <a:r>
            <a:rPr lang="en-US" sz="1800" b="1" baseline="30000" dirty="0"/>
            <a:t>th</a:t>
          </a:r>
          <a:r>
            <a:rPr lang="en-US" sz="1800" b="1" baseline="0" dirty="0"/>
            <a:t> Grade</a:t>
          </a:r>
          <a:endParaRPr lang="en-US" sz="1800" b="1" dirty="0"/>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1917" custLinFactNeighborY="2121">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7EF1DA28-4B72-4F49-A8E1-A81730ED982A}" type="presOf" srcId="{606522D5-5903-4CE4-BAF2-B5EC8FBE4AE0}" destId="{BB6307A7-2390-4808-8B7F-78FFB8ED6075}" srcOrd="0" destOrd="0" presId="urn:microsoft.com/office/officeart/2005/8/layout/process1"/>
    <dgm:cxn modelId="{569C042A-B596-4A59-8FCE-17A46FA8D7F1}" type="presOf" srcId="{6AC666DA-01D7-4C55-9022-E4762024091D}" destId="{70987AC2-7912-4BF2-A9DA-ECE35E33F026}" srcOrd="0" destOrd="0" presId="urn:microsoft.com/office/officeart/2005/8/layout/process1"/>
    <dgm:cxn modelId="{5ECC3A40-04A6-47AD-B5A2-6C0BA549DA2F}" type="presOf" srcId="{0F3C3CCE-2E0D-40DB-9A80-CD4282F50E8C}" destId="{0E284F97-AAB0-452C-A4F9-C2B1EB942B64}" srcOrd="0" destOrd="0" presId="urn:microsoft.com/office/officeart/2005/8/layout/process1"/>
    <dgm:cxn modelId="{55FF924D-E5FE-46BD-8918-7EA172CFA9AA}" type="presOf" srcId="{3A78C4F2-93A6-4FC3-B2EE-EF39285EE91B}" destId="{7E4AF615-EB81-4DF6-BE5C-EA8ACF20F83F}"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D2CB452-5040-4879-8DC0-F88901EC5F39}" type="presOf" srcId="{606522D5-5903-4CE4-BAF2-B5EC8FBE4AE0}" destId="{F46F8BDC-17B4-4ADD-8BAB-A6634945B9CE}" srcOrd="1" destOrd="0" presId="urn:microsoft.com/office/officeart/2005/8/layout/process1"/>
    <dgm:cxn modelId="{91C68E73-399E-46C1-95EB-95458558BD61}" srcId="{7D3275A8-B49A-48E6-8D2E-69984E7F5D25}" destId="{3A78C4F2-93A6-4FC3-B2EE-EF39285EE91B}" srcOrd="2" destOrd="0" parTransId="{81D2453E-92F3-4C7A-B339-4640D46447A5}" sibTransId="{606522D5-5903-4CE4-BAF2-B5EC8FBE4AE0}"/>
    <dgm:cxn modelId="{22B51A77-6F60-4C15-A80D-459BF0627995}" type="presOf" srcId="{F83FE841-E428-4FC3-A194-3F24649C0451}" destId="{CBA9FD19-F1E7-40BF-9732-6B5F846BF585}" srcOrd="0" destOrd="0" presId="urn:microsoft.com/office/officeart/2005/8/layout/process1"/>
    <dgm:cxn modelId="{1223FD9B-4522-4479-9C65-C2BAAD915AF1}" type="presOf" srcId="{6AC666DA-01D7-4C55-9022-E4762024091D}" destId="{00204EC9-303F-4721-8BD0-1717CFDE1441}" srcOrd="1" destOrd="0" presId="urn:microsoft.com/office/officeart/2005/8/layout/process1"/>
    <dgm:cxn modelId="{6BCB1FB7-C5CB-4CFC-97B7-0D201914BCE0}" type="presOf" srcId="{8540AA68-AE07-476E-8C2B-D967FF04EF9B}" destId="{7D0372FF-84FA-4D34-B09D-22998847C3CE}" srcOrd="0" destOrd="0" presId="urn:microsoft.com/office/officeart/2005/8/layout/process1"/>
    <dgm:cxn modelId="{BA0B63CC-E8F8-4E67-BF87-8E9C0F25F004}" type="presOf" srcId="{0F3C3CCE-2E0D-40DB-9A80-CD4282F50E8C}" destId="{1DCD26DB-8F9A-4D2F-9C09-32EEE3B336A2}" srcOrd="1" destOrd="0" presId="urn:microsoft.com/office/officeart/2005/8/layout/process1"/>
    <dgm:cxn modelId="{CF3BA1E5-73F3-46A8-BCF2-6E33345AA65D}" type="presOf" srcId="{56D71583-8C73-4C4D-83D3-117C38199357}" destId="{5AF44BF2-3F4E-4396-8F91-06E8044FD774}" srcOrd="0" destOrd="0" presId="urn:microsoft.com/office/officeart/2005/8/layout/process1"/>
    <dgm:cxn modelId="{137413F8-C0B0-41DF-AD88-1AC56284C10B}" type="presOf" srcId="{7D3275A8-B49A-48E6-8D2E-69984E7F5D25}" destId="{B6FC7655-EABB-4190-9BB8-A591C9A9A7C8}" srcOrd="0" destOrd="0" presId="urn:microsoft.com/office/officeart/2005/8/layout/process1"/>
    <dgm:cxn modelId="{FD08DEC1-C52F-4737-A695-D7C28B0EA1A2}" type="presParOf" srcId="{B6FC7655-EABB-4190-9BB8-A591C9A9A7C8}" destId="{CBA9FD19-F1E7-40BF-9732-6B5F846BF585}" srcOrd="0" destOrd="0" presId="urn:microsoft.com/office/officeart/2005/8/layout/process1"/>
    <dgm:cxn modelId="{DFFFB8AE-1002-402C-AB0E-A2676BCE0DFD}" type="presParOf" srcId="{B6FC7655-EABB-4190-9BB8-A591C9A9A7C8}" destId="{0E284F97-AAB0-452C-A4F9-C2B1EB942B64}" srcOrd="1" destOrd="0" presId="urn:microsoft.com/office/officeart/2005/8/layout/process1"/>
    <dgm:cxn modelId="{EFCED6F0-B6B0-4AD1-8B1A-A87F90245895}" type="presParOf" srcId="{0E284F97-AAB0-452C-A4F9-C2B1EB942B64}" destId="{1DCD26DB-8F9A-4D2F-9C09-32EEE3B336A2}" srcOrd="0" destOrd="0" presId="urn:microsoft.com/office/officeart/2005/8/layout/process1"/>
    <dgm:cxn modelId="{F7D3B2E6-6641-438D-9A23-4008F91AB440}" type="presParOf" srcId="{B6FC7655-EABB-4190-9BB8-A591C9A9A7C8}" destId="{7D0372FF-84FA-4D34-B09D-22998847C3CE}" srcOrd="2" destOrd="0" presId="urn:microsoft.com/office/officeart/2005/8/layout/process1"/>
    <dgm:cxn modelId="{150CFE41-6FF4-4B7C-AB75-3842CD4F676F}" type="presParOf" srcId="{B6FC7655-EABB-4190-9BB8-A591C9A9A7C8}" destId="{70987AC2-7912-4BF2-A9DA-ECE35E33F026}" srcOrd="3" destOrd="0" presId="urn:microsoft.com/office/officeart/2005/8/layout/process1"/>
    <dgm:cxn modelId="{6794B8EF-79D9-48FD-9079-67D27CAB71D8}" type="presParOf" srcId="{70987AC2-7912-4BF2-A9DA-ECE35E33F026}" destId="{00204EC9-303F-4721-8BD0-1717CFDE1441}" srcOrd="0" destOrd="0" presId="urn:microsoft.com/office/officeart/2005/8/layout/process1"/>
    <dgm:cxn modelId="{884FD51E-B874-4739-874D-345CC47EAF16}" type="presParOf" srcId="{B6FC7655-EABB-4190-9BB8-A591C9A9A7C8}" destId="{7E4AF615-EB81-4DF6-BE5C-EA8ACF20F83F}" srcOrd="4" destOrd="0" presId="urn:microsoft.com/office/officeart/2005/8/layout/process1"/>
    <dgm:cxn modelId="{1552F056-9235-45E8-946F-B44634169283}" type="presParOf" srcId="{B6FC7655-EABB-4190-9BB8-A591C9A9A7C8}" destId="{BB6307A7-2390-4808-8B7F-78FFB8ED6075}" srcOrd="5" destOrd="0" presId="urn:microsoft.com/office/officeart/2005/8/layout/process1"/>
    <dgm:cxn modelId="{8BD25854-640A-4567-88D4-F542C141A309}" type="presParOf" srcId="{BB6307A7-2390-4808-8B7F-78FFB8ED6075}" destId="{F46F8BDC-17B4-4ADD-8BAB-A6634945B9CE}" srcOrd="0" destOrd="0" presId="urn:microsoft.com/office/officeart/2005/8/layout/process1"/>
    <dgm:cxn modelId="{07C9D440-4971-465B-8469-A56640A9D977}"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7" csCatId="colorful" phldr="1"/>
      <dgm:spPr/>
      <dgm:t>
        <a:bodyPr/>
        <a:lstStyle/>
        <a:p>
          <a:endParaRPr lang="en-US"/>
        </a:p>
      </dgm:t>
    </dgm:pt>
    <dgm:pt modelId="{F83FE841-E428-4FC3-A194-3F24649C0451}">
      <dgm:prSet phldrT="[Text]" custT="1"/>
      <dgm:spPr>
        <a:solidFill>
          <a:srgbClr val="FFC000"/>
        </a:solidFill>
      </dgm:spPr>
      <dgm:t>
        <a:bodyPr/>
        <a:lstStyle/>
        <a:p>
          <a:r>
            <a:rPr lang="en-US" sz="2400" b="1"/>
            <a:t>Biology</a:t>
          </a:r>
          <a:endParaRPr lang="en-US" sz="2400" b="1" dirty="0"/>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custT="1"/>
      <dgm:spPr/>
      <dgm:t>
        <a:bodyPr/>
        <a:lstStyle/>
        <a:p>
          <a:r>
            <a:rPr lang="en-US" sz="2400" b="1"/>
            <a:t>IPC</a:t>
          </a:r>
          <a:endParaRPr lang="en-US" sz="2400" b="1" dirty="0"/>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dirty="0"/>
            <a:t>Chemistry</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dgm:spPr/>
      <dgm:t>
        <a:bodyPr/>
        <a:lstStyle/>
        <a:p>
          <a:r>
            <a:rPr lang="en-US" b="1" dirty="0"/>
            <a:t>Physics or 4</a:t>
          </a:r>
          <a:r>
            <a:rPr lang="en-US" b="1" baseline="30000" dirty="0"/>
            <a:t>th</a:t>
          </a:r>
          <a:r>
            <a:rPr lang="en-US"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2ABCB82B-9AA2-4354-AE0B-ABE3084817AF}" type="presOf" srcId="{6AC666DA-01D7-4C55-9022-E4762024091D}" destId="{00204EC9-303F-4721-8BD0-1717CFDE1441}" srcOrd="1" destOrd="0" presId="urn:microsoft.com/office/officeart/2005/8/layout/process1"/>
    <dgm:cxn modelId="{7DC6FD31-5BDA-4764-9591-283CD764FC27}" type="presOf" srcId="{6AC666DA-01D7-4C55-9022-E4762024091D}" destId="{70987AC2-7912-4BF2-A9DA-ECE35E33F026}" srcOrd="0" destOrd="0" presId="urn:microsoft.com/office/officeart/2005/8/layout/process1"/>
    <dgm:cxn modelId="{29AE8468-BC07-499E-BA6F-D60F86698DFB}" type="presOf" srcId="{3A78C4F2-93A6-4FC3-B2EE-EF39285EE91B}" destId="{7E4AF615-EB81-4DF6-BE5C-EA8ACF20F83F}" srcOrd="0" destOrd="0" presId="urn:microsoft.com/office/officeart/2005/8/layout/process1"/>
    <dgm:cxn modelId="{F6F2DA6C-C0E5-48F2-82E3-DDAB826496D7}" type="presOf" srcId="{7D3275A8-B49A-48E6-8D2E-69984E7F5D25}" destId="{B6FC7655-EABB-4190-9BB8-A591C9A9A7C8}"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1A1A8974-335D-40F4-8777-8EA483BEF3DC}" type="presOf" srcId="{0F3C3CCE-2E0D-40DB-9A80-CD4282F50E8C}" destId="{0E284F97-AAB0-452C-A4F9-C2B1EB942B64}" srcOrd="0" destOrd="0" presId="urn:microsoft.com/office/officeart/2005/8/layout/process1"/>
    <dgm:cxn modelId="{D1B47E5A-6717-486E-B5C3-174986CA1EBC}" type="presOf" srcId="{F83FE841-E428-4FC3-A194-3F24649C0451}" destId="{CBA9FD19-F1E7-40BF-9732-6B5F846BF585}" srcOrd="0" destOrd="0" presId="urn:microsoft.com/office/officeart/2005/8/layout/process1"/>
    <dgm:cxn modelId="{060DE281-3169-4FC7-8088-E1CC2BF95ED6}" type="presOf" srcId="{8540AA68-AE07-476E-8C2B-D967FF04EF9B}" destId="{7D0372FF-84FA-4D34-B09D-22998847C3CE}" srcOrd="0" destOrd="0" presId="urn:microsoft.com/office/officeart/2005/8/layout/process1"/>
    <dgm:cxn modelId="{ECAF128E-D1E7-4DC8-A94E-5DB96E597C26}" type="presOf" srcId="{56D71583-8C73-4C4D-83D3-117C38199357}" destId="{5AF44BF2-3F4E-4396-8F91-06E8044FD774}" srcOrd="0" destOrd="0" presId="urn:microsoft.com/office/officeart/2005/8/layout/process1"/>
    <dgm:cxn modelId="{5DFF3094-EDA3-4446-BDD5-2FEC21478A00}" type="presOf" srcId="{0F3C3CCE-2E0D-40DB-9A80-CD4282F50E8C}" destId="{1DCD26DB-8F9A-4D2F-9C09-32EEE3B336A2}" srcOrd="1" destOrd="0" presId="urn:microsoft.com/office/officeart/2005/8/layout/process1"/>
    <dgm:cxn modelId="{0DC88BB3-1DCF-4C6D-9A46-9F7B3347E611}" type="presOf" srcId="{606522D5-5903-4CE4-BAF2-B5EC8FBE4AE0}" destId="{F46F8BDC-17B4-4ADD-8BAB-A6634945B9CE}" srcOrd="1" destOrd="0" presId="urn:microsoft.com/office/officeart/2005/8/layout/process1"/>
    <dgm:cxn modelId="{2A2812BE-3907-419E-AEF9-99816A48D59A}" type="presOf" srcId="{606522D5-5903-4CE4-BAF2-B5EC8FBE4AE0}" destId="{BB6307A7-2390-4808-8B7F-78FFB8ED6075}" srcOrd="0" destOrd="0" presId="urn:microsoft.com/office/officeart/2005/8/layout/process1"/>
    <dgm:cxn modelId="{FBE89154-D472-448A-A92B-8AC59C637286}" type="presParOf" srcId="{B6FC7655-EABB-4190-9BB8-A591C9A9A7C8}" destId="{CBA9FD19-F1E7-40BF-9732-6B5F846BF585}" srcOrd="0" destOrd="0" presId="urn:microsoft.com/office/officeart/2005/8/layout/process1"/>
    <dgm:cxn modelId="{C93646C9-8A98-484D-8AE7-649F1D47439F}" type="presParOf" srcId="{B6FC7655-EABB-4190-9BB8-A591C9A9A7C8}" destId="{0E284F97-AAB0-452C-A4F9-C2B1EB942B64}" srcOrd="1" destOrd="0" presId="urn:microsoft.com/office/officeart/2005/8/layout/process1"/>
    <dgm:cxn modelId="{CA7E194F-E8E1-4E57-AB36-66FFC7E2653C}" type="presParOf" srcId="{0E284F97-AAB0-452C-A4F9-C2B1EB942B64}" destId="{1DCD26DB-8F9A-4D2F-9C09-32EEE3B336A2}" srcOrd="0" destOrd="0" presId="urn:microsoft.com/office/officeart/2005/8/layout/process1"/>
    <dgm:cxn modelId="{63140F33-D36B-464B-800B-94CB9AB22256}" type="presParOf" srcId="{B6FC7655-EABB-4190-9BB8-A591C9A9A7C8}" destId="{7D0372FF-84FA-4D34-B09D-22998847C3CE}" srcOrd="2" destOrd="0" presId="urn:microsoft.com/office/officeart/2005/8/layout/process1"/>
    <dgm:cxn modelId="{6D33224F-2E6B-448B-B3CF-5E517BE562D9}" type="presParOf" srcId="{B6FC7655-EABB-4190-9BB8-A591C9A9A7C8}" destId="{70987AC2-7912-4BF2-A9DA-ECE35E33F026}" srcOrd="3" destOrd="0" presId="urn:microsoft.com/office/officeart/2005/8/layout/process1"/>
    <dgm:cxn modelId="{856D1933-D2AE-4C7D-B315-5EE126971202}" type="presParOf" srcId="{70987AC2-7912-4BF2-A9DA-ECE35E33F026}" destId="{00204EC9-303F-4721-8BD0-1717CFDE1441}" srcOrd="0" destOrd="0" presId="urn:microsoft.com/office/officeart/2005/8/layout/process1"/>
    <dgm:cxn modelId="{9A6E2B01-A279-4E28-8AA5-633260385EC3}" type="presParOf" srcId="{B6FC7655-EABB-4190-9BB8-A591C9A9A7C8}" destId="{7E4AF615-EB81-4DF6-BE5C-EA8ACF20F83F}" srcOrd="4" destOrd="0" presId="urn:microsoft.com/office/officeart/2005/8/layout/process1"/>
    <dgm:cxn modelId="{78B761C1-5C3D-4F2E-B372-A4C7678ED82E}" type="presParOf" srcId="{B6FC7655-EABB-4190-9BB8-A591C9A9A7C8}" destId="{BB6307A7-2390-4808-8B7F-78FFB8ED6075}" srcOrd="5" destOrd="0" presId="urn:microsoft.com/office/officeart/2005/8/layout/process1"/>
    <dgm:cxn modelId="{03F80045-0BB2-4B41-A678-4B90D18F28DA}" type="presParOf" srcId="{BB6307A7-2390-4808-8B7F-78FFB8ED6075}" destId="{F46F8BDC-17B4-4ADD-8BAB-A6634945B9CE}" srcOrd="0" destOrd="0" presId="urn:microsoft.com/office/officeart/2005/8/layout/process1"/>
    <dgm:cxn modelId="{EB3B6287-79AE-4D12-9368-FBDEA26BB0C3}"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8" csCatId="colorful" phldr="1"/>
      <dgm:spPr/>
      <dgm:t>
        <a:bodyPr/>
        <a:lstStyle/>
        <a:p>
          <a:endParaRPr lang="en-US"/>
        </a:p>
      </dgm:t>
    </dgm:pt>
    <dgm:pt modelId="{F83FE841-E428-4FC3-A194-3F24649C0451}">
      <dgm:prSet phldrT="[Text]"/>
      <dgm:spPr>
        <a:solidFill>
          <a:srgbClr val="FFC000"/>
        </a:solidFill>
      </dgm:spPr>
      <dgm:t>
        <a:bodyPr/>
        <a:lstStyle/>
        <a:p>
          <a:r>
            <a:rPr lang="en-US" b="1" dirty="0"/>
            <a:t>Biology</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3A78C4F2-93A6-4FC3-B2EE-EF39285EE91B}">
      <dgm:prSet phldrT="[Text]"/>
      <dgm:spPr/>
      <dgm:t>
        <a:bodyPr/>
        <a:lstStyle/>
        <a:p>
          <a:r>
            <a:rPr lang="en-US" b="1" dirty="0"/>
            <a:t>Chemistry</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2000" b="1" dirty="0"/>
            <a:t>4</a:t>
          </a:r>
          <a:r>
            <a:rPr lang="en-US" sz="2000" b="1" baseline="30000" dirty="0"/>
            <a:t>th</a:t>
          </a:r>
          <a:r>
            <a:rPr lang="en-US" sz="2000"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7319E8B7-220B-4320-A829-28DA01B55CC4}">
      <dgm:prSet phldrT="[Text]"/>
      <dgm:spPr>
        <a:solidFill>
          <a:srgbClr val="00B050"/>
        </a:solidFill>
      </dgm:spPr>
      <dgm:t>
        <a:bodyPr/>
        <a:lstStyle/>
        <a:p>
          <a:r>
            <a:rPr lang="en-US" b="1" dirty="0"/>
            <a:t>Physics</a:t>
          </a:r>
        </a:p>
      </dgm:t>
    </dgm:pt>
    <dgm:pt modelId="{3C92B853-CA06-4AAA-968E-7CCF6F191E75}" type="parTrans" cxnId="{F80E8802-672A-4F8F-9D52-3A6B0FDE01A2}">
      <dgm:prSet/>
      <dgm:spPr/>
      <dgm:t>
        <a:bodyPr/>
        <a:lstStyle/>
        <a:p>
          <a:endParaRPr lang="en-US"/>
        </a:p>
      </dgm:t>
    </dgm:pt>
    <dgm:pt modelId="{3A12254F-03AD-4544-983D-856E4C33D6AA}" type="sibTrans" cxnId="{F80E8802-672A-4F8F-9D52-3A6B0FDE01A2}">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E4AF615-EB81-4DF6-BE5C-EA8ACF20F83F}" type="pres">
      <dgm:prSet presAssocID="{3A78C4F2-93A6-4FC3-B2EE-EF39285EE91B}" presName="node" presStyleLbl="node1" presStyleIdx="1" presStyleCnt="4">
        <dgm:presLayoutVars>
          <dgm:bulletEnabled val="1"/>
        </dgm:presLayoutVars>
      </dgm:prSet>
      <dgm:spPr/>
    </dgm:pt>
    <dgm:pt modelId="{BB6307A7-2390-4808-8B7F-78FFB8ED6075}" type="pres">
      <dgm:prSet presAssocID="{606522D5-5903-4CE4-BAF2-B5EC8FBE4AE0}" presName="sibTrans" presStyleLbl="sibTrans2D1" presStyleIdx="1" presStyleCnt="3"/>
      <dgm:spPr/>
    </dgm:pt>
    <dgm:pt modelId="{F46F8BDC-17B4-4ADD-8BAB-A6634945B9CE}" type="pres">
      <dgm:prSet presAssocID="{606522D5-5903-4CE4-BAF2-B5EC8FBE4AE0}" presName="connectorText" presStyleLbl="sibTrans2D1" presStyleIdx="1" presStyleCnt="3"/>
      <dgm:spPr/>
    </dgm:pt>
    <dgm:pt modelId="{B934C1BA-FB6C-4E6D-A9A8-5C1B6D65DC27}" type="pres">
      <dgm:prSet presAssocID="{7319E8B7-220B-4320-A829-28DA01B55CC4}" presName="node" presStyleLbl="node1" presStyleIdx="2" presStyleCnt="4">
        <dgm:presLayoutVars>
          <dgm:bulletEnabled val="1"/>
        </dgm:presLayoutVars>
      </dgm:prSet>
      <dgm:spPr/>
    </dgm:pt>
    <dgm:pt modelId="{4C44EAFA-C49C-4048-AB33-52511DF98355}" type="pres">
      <dgm:prSet presAssocID="{3A12254F-03AD-4544-983D-856E4C33D6AA}" presName="sibTrans" presStyleLbl="sibTrans2D1" presStyleIdx="2" presStyleCnt="3"/>
      <dgm:spPr/>
    </dgm:pt>
    <dgm:pt modelId="{C619592F-9400-4502-94E1-33E346073007}" type="pres">
      <dgm:prSet presAssocID="{3A12254F-03AD-4544-983D-856E4C33D6AA}"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F80E8802-672A-4F8F-9D52-3A6B0FDE01A2}" srcId="{7D3275A8-B49A-48E6-8D2E-69984E7F5D25}" destId="{7319E8B7-220B-4320-A829-28DA01B55CC4}" srcOrd="2" destOrd="0" parTransId="{3C92B853-CA06-4AAA-968E-7CCF6F191E75}" sibTransId="{3A12254F-03AD-4544-983D-856E4C33D6AA}"/>
    <dgm:cxn modelId="{AD2E3413-357B-450A-B87B-61CBF976A495}" srcId="{7D3275A8-B49A-48E6-8D2E-69984E7F5D25}" destId="{56D71583-8C73-4C4D-83D3-117C38199357}" srcOrd="3" destOrd="0" parTransId="{007C6DFE-CF54-4FAF-90CE-148C42675074}" sibTransId="{4F9C098A-80BA-4D2E-AF44-F221A73FD648}"/>
    <dgm:cxn modelId="{83906E28-E02D-4D6A-AD19-859F0605376B}" type="presOf" srcId="{606522D5-5903-4CE4-BAF2-B5EC8FBE4AE0}" destId="{F46F8BDC-17B4-4ADD-8BAB-A6634945B9CE}" srcOrd="1" destOrd="0" presId="urn:microsoft.com/office/officeart/2005/8/layout/process1"/>
    <dgm:cxn modelId="{7E5F1A36-9813-4CCF-9296-82228D96AA9B}" type="presOf" srcId="{0F3C3CCE-2E0D-40DB-9A80-CD4282F50E8C}" destId="{0E284F97-AAB0-452C-A4F9-C2B1EB942B64}" srcOrd="0" destOrd="0" presId="urn:microsoft.com/office/officeart/2005/8/layout/process1"/>
    <dgm:cxn modelId="{954CB436-82BE-4077-A114-5963C428B2AC}"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1" destOrd="0" parTransId="{81D2453E-92F3-4C7A-B339-4640D46447A5}" sibTransId="{606522D5-5903-4CE4-BAF2-B5EC8FBE4AE0}"/>
    <dgm:cxn modelId="{7FC9AC7D-AD4A-42B5-BB70-175CFB0F1C8A}" type="presOf" srcId="{3A12254F-03AD-4544-983D-856E4C33D6AA}" destId="{C619592F-9400-4502-94E1-33E346073007}" srcOrd="1" destOrd="0" presId="urn:microsoft.com/office/officeart/2005/8/layout/process1"/>
    <dgm:cxn modelId="{91067C81-2099-4E86-BEDC-A2EAAECEF6A2}" type="presOf" srcId="{7D3275A8-B49A-48E6-8D2E-69984E7F5D25}" destId="{B6FC7655-EABB-4190-9BB8-A591C9A9A7C8}" srcOrd="0" destOrd="0" presId="urn:microsoft.com/office/officeart/2005/8/layout/process1"/>
    <dgm:cxn modelId="{2E123292-D33D-4A45-9C56-3A6A0D2A0C20}" type="presOf" srcId="{56D71583-8C73-4C4D-83D3-117C38199357}" destId="{5AF44BF2-3F4E-4396-8F91-06E8044FD774}" srcOrd="0" destOrd="0" presId="urn:microsoft.com/office/officeart/2005/8/layout/process1"/>
    <dgm:cxn modelId="{1F458E95-1CCF-4FBC-85CB-4650B94AA389}" type="presOf" srcId="{F83FE841-E428-4FC3-A194-3F24649C0451}" destId="{CBA9FD19-F1E7-40BF-9732-6B5F846BF585}" srcOrd="0" destOrd="0" presId="urn:microsoft.com/office/officeart/2005/8/layout/process1"/>
    <dgm:cxn modelId="{4D5A42A7-355E-4310-80A5-96ED966B1346}" type="presOf" srcId="{0F3C3CCE-2E0D-40DB-9A80-CD4282F50E8C}" destId="{1DCD26DB-8F9A-4D2F-9C09-32EEE3B336A2}" srcOrd="1" destOrd="0" presId="urn:microsoft.com/office/officeart/2005/8/layout/process1"/>
    <dgm:cxn modelId="{DDD4EFC9-3963-42AC-AE37-C005C605749D}" type="presOf" srcId="{7319E8B7-220B-4320-A829-28DA01B55CC4}" destId="{B934C1BA-FB6C-4E6D-A9A8-5C1B6D65DC27}" srcOrd="0" destOrd="0" presId="urn:microsoft.com/office/officeart/2005/8/layout/process1"/>
    <dgm:cxn modelId="{107EA3F2-CDA6-4DD8-9705-DA488251214A}" type="presOf" srcId="{3A78C4F2-93A6-4FC3-B2EE-EF39285EE91B}" destId="{7E4AF615-EB81-4DF6-BE5C-EA8ACF20F83F}" srcOrd="0" destOrd="0" presId="urn:microsoft.com/office/officeart/2005/8/layout/process1"/>
    <dgm:cxn modelId="{0C5E6BF3-B282-46F3-8F49-105A68A17991}" type="presOf" srcId="{3A12254F-03AD-4544-983D-856E4C33D6AA}" destId="{4C44EAFA-C49C-4048-AB33-52511DF98355}" srcOrd="0" destOrd="0" presId="urn:microsoft.com/office/officeart/2005/8/layout/process1"/>
    <dgm:cxn modelId="{C67A69DC-9D1A-476D-AFBF-03F892FB8433}" type="presParOf" srcId="{B6FC7655-EABB-4190-9BB8-A591C9A9A7C8}" destId="{CBA9FD19-F1E7-40BF-9732-6B5F846BF585}" srcOrd="0" destOrd="0" presId="urn:microsoft.com/office/officeart/2005/8/layout/process1"/>
    <dgm:cxn modelId="{E7433BE7-B4AE-4F80-8F55-8EDEB942DBB8}" type="presParOf" srcId="{B6FC7655-EABB-4190-9BB8-A591C9A9A7C8}" destId="{0E284F97-AAB0-452C-A4F9-C2B1EB942B64}" srcOrd="1" destOrd="0" presId="urn:microsoft.com/office/officeart/2005/8/layout/process1"/>
    <dgm:cxn modelId="{8F611DF3-F6D4-44F5-A96B-DECB473C300A}" type="presParOf" srcId="{0E284F97-AAB0-452C-A4F9-C2B1EB942B64}" destId="{1DCD26DB-8F9A-4D2F-9C09-32EEE3B336A2}" srcOrd="0" destOrd="0" presId="urn:microsoft.com/office/officeart/2005/8/layout/process1"/>
    <dgm:cxn modelId="{1AB2BA42-BFA2-4083-B011-7C425AB24EEF}" type="presParOf" srcId="{B6FC7655-EABB-4190-9BB8-A591C9A9A7C8}" destId="{7E4AF615-EB81-4DF6-BE5C-EA8ACF20F83F}" srcOrd="2" destOrd="0" presId="urn:microsoft.com/office/officeart/2005/8/layout/process1"/>
    <dgm:cxn modelId="{A9ABF2E0-1446-47C7-BA9E-59F28310ABB1}" type="presParOf" srcId="{B6FC7655-EABB-4190-9BB8-A591C9A9A7C8}" destId="{BB6307A7-2390-4808-8B7F-78FFB8ED6075}" srcOrd="3" destOrd="0" presId="urn:microsoft.com/office/officeart/2005/8/layout/process1"/>
    <dgm:cxn modelId="{C280E29E-47E9-44FA-AF61-F19D92AECEE3}" type="presParOf" srcId="{BB6307A7-2390-4808-8B7F-78FFB8ED6075}" destId="{F46F8BDC-17B4-4ADD-8BAB-A6634945B9CE}" srcOrd="0" destOrd="0" presId="urn:microsoft.com/office/officeart/2005/8/layout/process1"/>
    <dgm:cxn modelId="{0F9D9F44-C4E5-40B9-A52A-F591B8326107}" type="presParOf" srcId="{B6FC7655-EABB-4190-9BB8-A591C9A9A7C8}" destId="{B934C1BA-FB6C-4E6D-A9A8-5C1B6D65DC27}" srcOrd="4" destOrd="0" presId="urn:microsoft.com/office/officeart/2005/8/layout/process1"/>
    <dgm:cxn modelId="{AF8F91A8-7F30-45FE-932E-AE1A150AD046}" type="presParOf" srcId="{B6FC7655-EABB-4190-9BB8-A591C9A9A7C8}" destId="{4C44EAFA-C49C-4048-AB33-52511DF98355}" srcOrd="5" destOrd="0" presId="urn:microsoft.com/office/officeart/2005/8/layout/process1"/>
    <dgm:cxn modelId="{3168249F-CC36-41AB-B618-E72A3579C963}" type="presParOf" srcId="{4C44EAFA-C49C-4048-AB33-52511DF98355}" destId="{C619592F-9400-4502-94E1-33E346073007}" srcOrd="0" destOrd="0" presId="urn:microsoft.com/office/officeart/2005/8/layout/process1"/>
    <dgm:cxn modelId="{F9C79BD5-9227-4A90-862A-B666B3771A90}"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9" csCatId="colorful" phldr="1"/>
      <dgm:spPr/>
      <dgm:t>
        <a:bodyPr/>
        <a:lstStyle/>
        <a:p>
          <a:endParaRPr lang="en-US"/>
        </a:p>
      </dgm:t>
    </dgm:pt>
    <dgm:pt modelId="{F83FE841-E428-4FC3-A194-3F24649C0451}">
      <dgm:prSet phldrT="[Text]"/>
      <dgm:spPr>
        <a:solidFill>
          <a:srgbClr val="FFC000"/>
        </a:solidFill>
      </dgm:spPr>
      <dgm:t>
        <a:bodyPr/>
        <a:lstStyle/>
        <a:p>
          <a:r>
            <a:rPr lang="en-US" b="1" dirty="0"/>
            <a:t>Biology</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dirty="0"/>
            <a:t>Chemistry</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2000" b="1" dirty="0"/>
            <a:t>3</a:t>
          </a:r>
          <a:r>
            <a:rPr lang="en-US" sz="2000" b="1" baseline="30000" dirty="0"/>
            <a:t>rd</a:t>
          </a:r>
          <a:r>
            <a:rPr lang="en-US" sz="2000" b="1" dirty="0"/>
            <a:t> Science</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900" b="1" dirty="0"/>
            <a:t>4</a:t>
          </a:r>
          <a:r>
            <a:rPr lang="en-US" sz="1900" b="1" baseline="30000" dirty="0"/>
            <a:t>th</a:t>
          </a:r>
          <a:r>
            <a:rPr lang="en-US" sz="1900"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custScaleX="104719">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37984101-425B-4576-9C65-94E5DA9745A4}" type="presOf" srcId="{F83FE841-E428-4FC3-A194-3F24649C0451}" destId="{CBA9FD19-F1E7-40BF-9732-6B5F846BF585}" srcOrd="0" destOrd="0" presId="urn:microsoft.com/office/officeart/2005/8/layout/process1"/>
    <dgm:cxn modelId="{EA8F220E-7993-487C-81F7-26E0AE050979}" type="presOf" srcId="{6AC666DA-01D7-4C55-9022-E4762024091D}" destId="{00204EC9-303F-4721-8BD0-1717CFDE1441}" srcOrd="1"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BC9DEB30-7694-4276-8BC5-6E0FF014ECE0}" type="presOf" srcId="{0F3C3CCE-2E0D-40DB-9A80-CD4282F50E8C}" destId="{0E284F97-AAB0-452C-A4F9-C2B1EB942B64}" srcOrd="0" destOrd="0" presId="urn:microsoft.com/office/officeart/2005/8/layout/process1"/>
    <dgm:cxn modelId="{36B8D76B-92E6-41C7-A0CF-78FB0C4CF642}"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2FE8909C-CA5D-4957-B0FD-3B8F64BFD637}" type="presOf" srcId="{606522D5-5903-4CE4-BAF2-B5EC8FBE4AE0}" destId="{F46F8BDC-17B4-4ADD-8BAB-A6634945B9CE}" srcOrd="1" destOrd="0" presId="urn:microsoft.com/office/officeart/2005/8/layout/process1"/>
    <dgm:cxn modelId="{1E67FEB9-9245-4F09-B4E2-61E6672317B4}" type="presOf" srcId="{6AC666DA-01D7-4C55-9022-E4762024091D}" destId="{70987AC2-7912-4BF2-A9DA-ECE35E33F026}" srcOrd="0" destOrd="0" presId="urn:microsoft.com/office/officeart/2005/8/layout/process1"/>
    <dgm:cxn modelId="{F4E212CE-5166-4A1A-84E8-862134D6D8FE}" type="presOf" srcId="{8540AA68-AE07-476E-8C2B-D967FF04EF9B}" destId="{7D0372FF-84FA-4D34-B09D-22998847C3CE}" srcOrd="0" destOrd="0" presId="urn:microsoft.com/office/officeart/2005/8/layout/process1"/>
    <dgm:cxn modelId="{BAB964D2-F955-46E1-8312-8F6637F359EE}" type="presOf" srcId="{3A78C4F2-93A6-4FC3-B2EE-EF39285EE91B}" destId="{7E4AF615-EB81-4DF6-BE5C-EA8ACF20F83F}" srcOrd="0" destOrd="0" presId="urn:microsoft.com/office/officeart/2005/8/layout/process1"/>
    <dgm:cxn modelId="{49A4C7DA-5830-40BD-91BF-7338E34801D0}" type="presOf" srcId="{7D3275A8-B49A-48E6-8D2E-69984E7F5D25}" destId="{B6FC7655-EABB-4190-9BB8-A591C9A9A7C8}" srcOrd="0" destOrd="0" presId="urn:microsoft.com/office/officeart/2005/8/layout/process1"/>
    <dgm:cxn modelId="{E7F7CAE2-40AC-4854-863A-2D34C0B5964C}" type="presOf" srcId="{0F3C3CCE-2E0D-40DB-9A80-CD4282F50E8C}" destId="{1DCD26DB-8F9A-4D2F-9C09-32EEE3B336A2}" srcOrd="1" destOrd="0" presId="urn:microsoft.com/office/officeart/2005/8/layout/process1"/>
    <dgm:cxn modelId="{522CEDE2-D3D2-46E6-9CE4-53687ADA9B44}" type="presOf" srcId="{56D71583-8C73-4C4D-83D3-117C38199357}" destId="{5AF44BF2-3F4E-4396-8F91-06E8044FD774}" srcOrd="0" destOrd="0" presId="urn:microsoft.com/office/officeart/2005/8/layout/process1"/>
    <dgm:cxn modelId="{2B3111C2-64FE-4CFC-BC45-A7FC5F89453E}" type="presParOf" srcId="{B6FC7655-EABB-4190-9BB8-A591C9A9A7C8}" destId="{CBA9FD19-F1E7-40BF-9732-6B5F846BF585}" srcOrd="0" destOrd="0" presId="urn:microsoft.com/office/officeart/2005/8/layout/process1"/>
    <dgm:cxn modelId="{D130D90A-2451-4EBC-BA60-49F3FB56CDB6}" type="presParOf" srcId="{B6FC7655-EABB-4190-9BB8-A591C9A9A7C8}" destId="{0E284F97-AAB0-452C-A4F9-C2B1EB942B64}" srcOrd="1" destOrd="0" presId="urn:microsoft.com/office/officeart/2005/8/layout/process1"/>
    <dgm:cxn modelId="{B002F8E5-EEAE-426B-9BF5-D7C81F6A3F2E}" type="presParOf" srcId="{0E284F97-AAB0-452C-A4F9-C2B1EB942B64}" destId="{1DCD26DB-8F9A-4D2F-9C09-32EEE3B336A2}" srcOrd="0" destOrd="0" presId="urn:microsoft.com/office/officeart/2005/8/layout/process1"/>
    <dgm:cxn modelId="{33409FCA-D10B-4DD6-AF49-93017BEDA308}" type="presParOf" srcId="{B6FC7655-EABB-4190-9BB8-A591C9A9A7C8}" destId="{7D0372FF-84FA-4D34-B09D-22998847C3CE}" srcOrd="2" destOrd="0" presId="urn:microsoft.com/office/officeart/2005/8/layout/process1"/>
    <dgm:cxn modelId="{AE4CE661-0834-4D9C-A66A-B154612E8ADE}" type="presParOf" srcId="{B6FC7655-EABB-4190-9BB8-A591C9A9A7C8}" destId="{70987AC2-7912-4BF2-A9DA-ECE35E33F026}" srcOrd="3" destOrd="0" presId="urn:microsoft.com/office/officeart/2005/8/layout/process1"/>
    <dgm:cxn modelId="{94FCA182-E56C-49DE-AB17-0EA499A58943}" type="presParOf" srcId="{70987AC2-7912-4BF2-A9DA-ECE35E33F026}" destId="{00204EC9-303F-4721-8BD0-1717CFDE1441}" srcOrd="0" destOrd="0" presId="urn:microsoft.com/office/officeart/2005/8/layout/process1"/>
    <dgm:cxn modelId="{E3E0979F-A2EC-462F-9E75-E3D4E99FBAF6}" type="presParOf" srcId="{B6FC7655-EABB-4190-9BB8-A591C9A9A7C8}" destId="{7E4AF615-EB81-4DF6-BE5C-EA8ACF20F83F}" srcOrd="4" destOrd="0" presId="urn:microsoft.com/office/officeart/2005/8/layout/process1"/>
    <dgm:cxn modelId="{C9115322-6621-4785-B05C-E8CFB94E4F6F}" type="presParOf" srcId="{B6FC7655-EABB-4190-9BB8-A591C9A9A7C8}" destId="{BB6307A7-2390-4808-8B7F-78FFB8ED6075}" srcOrd="5" destOrd="0" presId="urn:microsoft.com/office/officeart/2005/8/layout/process1"/>
    <dgm:cxn modelId="{5499E292-7FC2-4C33-AF56-C553A0A7A91E}" type="presParOf" srcId="{BB6307A7-2390-4808-8B7F-78FFB8ED6075}" destId="{F46F8BDC-17B4-4ADD-8BAB-A6634945B9CE}" srcOrd="0" destOrd="0" presId="urn:microsoft.com/office/officeart/2005/8/layout/process1"/>
    <dgm:cxn modelId="{84DCC6F5-8DDA-47D9-949F-E7A24EFF29C5}"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2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9" csCatId="colorful" phldr="1"/>
      <dgm:spPr/>
      <dgm:t>
        <a:bodyPr/>
        <a:lstStyle/>
        <a:p>
          <a:endParaRPr lang="en-US"/>
        </a:p>
      </dgm:t>
    </dgm:pt>
    <dgm:pt modelId="{F83FE841-E428-4FC3-A194-3F24649C0451}">
      <dgm:prSet phldrT="[Text]"/>
      <dgm:spPr>
        <a:solidFill>
          <a:srgbClr val="FFC000"/>
        </a:solidFill>
      </dgm:spPr>
      <dgm:t>
        <a:bodyPr/>
        <a:lstStyle/>
        <a:p>
          <a:r>
            <a:rPr lang="en-US" b="1" dirty="0"/>
            <a:t>Biology Honors</a:t>
          </a:r>
        </a:p>
      </dgm:t>
    </dgm:pt>
    <dgm:pt modelId="{749904CC-BE2E-406D-AC8F-8A5B66E165C3}" type="parTrans" cxnId="{03FE2270-2CEF-425C-AEBD-22ED03AD5BCA}">
      <dgm:prSet/>
      <dgm:spPr/>
      <dgm:t>
        <a:bodyPr/>
        <a:lstStyle/>
        <a:p>
          <a:endParaRPr lang="en-US"/>
        </a:p>
      </dgm:t>
    </dgm:pt>
    <dgm:pt modelId="{0F3C3CCE-2E0D-40DB-9A80-CD4282F50E8C}" type="sibTrans" cxnId="{03FE2270-2CEF-425C-AEBD-22ED03AD5BCA}">
      <dgm:prSet/>
      <dgm:spPr/>
      <dgm:t>
        <a:bodyPr/>
        <a:lstStyle/>
        <a:p>
          <a:endParaRPr lang="en-US"/>
        </a:p>
      </dgm:t>
    </dgm:pt>
    <dgm:pt modelId="{8540AA68-AE07-476E-8C2B-D967FF04EF9B}">
      <dgm:prSet phldrT="[Text]"/>
      <dgm:spPr/>
      <dgm:t>
        <a:bodyPr/>
        <a:lstStyle/>
        <a:p>
          <a:r>
            <a:rPr lang="en-US" b="1" dirty="0"/>
            <a:t>Chemistry Honors</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dgm:spPr>
        <a:solidFill>
          <a:srgbClr val="00B050"/>
        </a:solidFill>
      </dgm:spPr>
      <dgm:t>
        <a:bodyPr/>
        <a:lstStyle/>
        <a:p>
          <a:r>
            <a:rPr lang="en-US" b="1" dirty="0"/>
            <a:t>Physics, or Physics On-Ramps</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2000" b="1" dirty="0"/>
            <a:t>4</a:t>
          </a:r>
          <a:r>
            <a:rPr lang="en-US" sz="2000" b="1" baseline="30000" dirty="0"/>
            <a:t>th</a:t>
          </a:r>
          <a:r>
            <a:rPr lang="en-US" sz="2000" b="1" dirty="0"/>
            <a:t> Science</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37984101-425B-4576-9C65-94E5DA9745A4}" type="presOf" srcId="{F83FE841-E428-4FC3-A194-3F24649C0451}" destId="{CBA9FD19-F1E7-40BF-9732-6B5F846BF585}" srcOrd="0" destOrd="0" presId="urn:microsoft.com/office/officeart/2005/8/layout/process1"/>
    <dgm:cxn modelId="{EA8F220E-7993-487C-81F7-26E0AE050979}" type="presOf" srcId="{6AC666DA-01D7-4C55-9022-E4762024091D}" destId="{00204EC9-303F-4721-8BD0-1717CFDE1441}" srcOrd="1"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BC9DEB30-7694-4276-8BC5-6E0FF014ECE0}" type="presOf" srcId="{0F3C3CCE-2E0D-40DB-9A80-CD4282F50E8C}" destId="{0E284F97-AAB0-452C-A4F9-C2B1EB942B64}" srcOrd="0" destOrd="0" presId="urn:microsoft.com/office/officeart/2005/8/layout/process1"/>
    <dgm:cxn modelId="{36B8D76B-92E6-41C7-A0CF-78FB0C4CF642}" type="presOf" srcId="{606522D5-5903-4CE4-BAF2-B5EC8FBE4AE0}" destId="{BB6307A7-2390-4808-8B7F-78FFB8ED6075}" srcOrd="0"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2FE8909C-CA5D-4957-B0FD-3B8F64BFD637}" type="presOf" srcId="{606522D5-5903-4CE4-BAF2-B5EC8FBE4AE0}" destId="{F46F8BDC-17B4-4ADD-8BAB-A6634945B9CE}" srcOrd="1" destOrd="0" presId="urn:microsoft.com/office/officeart/2005/8/layout/process1"/>
    <dgm:cxn modelId="{1E67FEB9-9245-4F09-B4E2-61E6672317B4}" type="presOf" srcId="{6AC666DA-01D7-4C55-9022-E4762024091D}" destId="{70987AC2-7912-4BF2-A9DA-ECE35E33F026}" srcOrd="0" destOrd="0" presId="urn:microsoft.com/office/officeart/2005/8/layout/process1"/>
    <dgm:cxn modelId="{F4E212CE-5166-4A1A-84E8-862134D6D8FE}" type="presOf" srcId="{8540AA68-AE07-476E-8C2B-D967FF04EF9B}" destId="{7D0372FF-84FA-4D34-B09D-22998847C3CE}" srcOrd="0" destOrd="0" presId="urn:microsoft.com/office/officeart/2005/8/layout/process1"/>
    <dgm:cxn modelId="{BAB964D2-F955-46E1-8312-8F6637F359EE}" type="presOf" srcId="{3A78C4F2-93A6-4FC3-B2EE-EF39285EE91B}" destId="{7E4AF615-EB81-4DF6-BE5C-EA8ACF20F83F}" srcOrd="0" destOrd="0" presId="urn:microsoft.com/office/officeart/2005/8/layout/process1"/>
    <dgm:cxn modelId="{49A4C7DA-5830-40BD-91BF-7338E34801D0}" type="presOf" srcId="{7D3275A8-B49A-48E6-8D2E-69984E7F5D25}" destId="{B6FC7655-EABB-4190-9BB8-A591C9A9A7C8}" srcOrd="0" destOrd="0" presId="urn:microsoft.com/office/officeart/2005/8/layout/process1"/>
    <dgm:cxn modelId="{E7F7CAE2-40AC-4854-863A-2D34C0B5964C}" type="presOf" srcId="{0F3C3CCE-2E0D-40DB-9A80-CD4282F50E8C}" destId="{1DCD26DB-8F9A-4D2F-9C09-32EEE3B336A2}" srcOrd="1" destOrd="0" presId="urn:microsoft.com/office/officeart/2005/8/layout/process1"/>
    <dgm:cxn modelId="{522CEDE2-D3D2-46E6-9CE4-53687ADA9B44}" type="presOf" srcId="{56D71583-8C73-4C4D-83D3-117C38199357}" destId="{5AF44BF2-3F4E-4396-8F91-06E8044FD774}" srcOrd="0" destOrd="0" presId="urn:microsoft.com/office/officeart/2005/8/layout/process1"/>
    <dgm:cxn modelId="{2B3111C2-64FE-4CFC-BC45-A7FC5F89453E}" type="presParOf" srcId="{B6FC7655-EABB-4190-9BB8-A591C9A9A7C8}" destId="{CBA9FD19-F1E7-40BF-9732-6B5F846BF585}" srcOrd="0" destOrd="0" presId="urn:microsoft.com/office/officeart/2005/8/layout/process1"/>
    <dgm:cxn modelId="{D130D90A-2451-4EBC-BA60-49F3FB56CDB6}" type="presParOf" srcId="{B6FC7655-EABB-4190-9BB8-A591C9A9A7C8}" destId="{0E284F97-AAB0-452C-A4F9-C2B1EB942B64}" srcOrd="1" destOrd="0" presId="urn:microsoft.com/office/officeart/2005/8/layout/process1"/>
    <dgm:cxn modelId="{B002F8E5-EEAE-426B-9BF5-D7C81F6A3F2E}" type="presParOf" srcId="{0E284F97-AAB0-452C-A4F9-C2B1EB942B64}" destId="{1DCD26DB-8F9A-4D2F-9C09-32EEE3B336A2}" srcOrd="0" destOrd="0" presId="urn:microsoft.com/office/officeart/2005/8/layout/process1"/>
    <dgm:cxn modelId="{33409FCA-D10B-4DD6-AF49-93017BEDA308}" type="presParOf" srcId="{B6FC7655-EABB-4190-9BB8-A591C9A9A7C8}" destId="{7D0372FF-84FA-4D34-B09D-22998847C3CE}" srcOrd="2" destOrd="0" presId="urn:microsoft.com/office/officeart/2005/8/layout/process1"/>
    <dgm:cxn modelId="{AE4CE661-0834-4D9C-A66A-B154612E8ADE}" type="presParOf" srcId="{B6FC7655-EABB-4190-9BB8-A591C9A9A7C8}" destId="{70987AC2-7912-4BF2-A9DA-ECE35E33F026}" srcOrd="3" destOrd="0" presId="urn:microsoft.com/office/officeart/2005/8/layout/process1"/>
    <dgm:cxn modelId="{94FCA182-E56C-49DE-AB17-0EA499A58943}" type="presParOf" srcId="{70987AC2-7912-4BF2-A9DA-ECE35E33F026}" destId="{00204EC9-303F-4721-8BD0-1717CFDE1441}" srcOrd="0" destOrd="0" presId="urn:microsoft.com/office/officeart/2005/8/layout/process1"/>
    <dgm:cxn modelId="{E3E0979F-A2EC-462F-9E75-E3D4E99FBAF6}" type="presParOf" srcId="{B6FC7655-EABB-4190-9BB8-A591C9A9A7C8}" destId="{7E4AF615-EB81-4DF6-BE5C-EA8ACF20F83F}" srcOrd="4" destOrd="0" presId="urn:microsoft.com/office/officeart/2005/8/layout/process1"/>
    <dgm:cxn modelId="{C9115322-6621-4785-B05C-E8CFB94E4F6F}" type="presParOf" srcId="{B6FC7655-EABB-4190-9BB8-A591C9A9A7C8}" destId="{BB6307A7-2390-4808-8B7F-78FFB8ED6075}" srcOrd="5" destOrd="0" presId="urn:microsoft.com/office/officeart/2005/8/layout/process1"/>
    <dgm:cxn modelId="{5499E292-7FC2-4C33-AF56-C553A0A7A91E}" type="presParOf" srcId="{BB6307A7-2390-4808-8B7F-78FFB8ED6075}" destId="{F46F8BDC-17B4-4ADD-8BAB-A6634945B9CE}" srcOrd="0" destOrd="0" presId="urn:microsoft.com/office/officeart/2005/8/layout/process1"/>
    <dgm:cxn modelId="{84DCC6F5-8DDA-47D9-949F-E7A24EFF29C5}"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2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11" csCatId="colorful" phldr="1"/>
      <dgm:spPr/>
      <dgm:t>
        <a:bodyPr/>
        <a:lstStyle/>
        <a:p>
          <a:endParaRPr lang="en-US"/>
        </a:p>
      </dgm:t>
    </dgm:pt>
    <dgm:pt modelId="{F83FE841-E428-4FC3-A194-3F24649C0451}">
      <dgm:prSet phldrT="[Text]" custT="1"/>
      <dgm:spPr>
        <a:solidFill>
          <a:srgbClr val="FFC000"/>
        </a:solidFill>
      </dgm:spPr>
      <dgm:t>
        <a:bodyPr/>
        <a:lstStyle/>
        <a:p>
          <a:r>
            <a:rPr lang="en-US" sz="1800" b="1" dirty="0"/>
            <a:t>9</a:t>
          </a:r>
          <a:r>
            <a:rPr lang="en-US" sz="1800" b="1" baseline="30000" dirty="0"/>
            <a:t>th</a:t>
          </a:r>
          <a:r>
            <a:rPr lang="en-US" sz="1800" b="1" dirty="0"/>
            <a:t> Grade</a:t>
          </a:r>
        </a:p>
      </dgm:t>
    </dgm:pt>
    <dgm:pt modelId="{749904CC-BE2E-406D-AC8F-8A5B66E165C3}" type="parTrans" cxnId="{03FE2270-2CEF-425C-AEBD-22ED03AD5BCA}">
      <dgm:prSet/>
      <dgm:spPr/>
      <dgm:t>
        <a:bodyPr/>
        <a:lstStyle/>
        <a:p>
          <a:endParaRPr lang="en-US" sz="1800"/>
        </a:p>
      </dgm:t>
    </dgm:pt>
    <dgm:pt modelId="{0F3C3CCE-2E0D-40DB-9A80-CD4282F50E8C}" type="sibTrans" cxnId="{03FE2270-2CEF-425C-AEBD-22ED03AD5BCA}">
      <dgm:prSet custT="1"/>
      <dgm:spPr/>
      <dgm:t>
        <a:bodyPr/>
        <a:lstStyle/>
        <a:p>
          <a:endParaRPr lang="en-US" sz="1800"/>
        </a:p>
      </dgm:t>
    </dgm:pt>
    <dgm:pt modelId="{8540AA68-AE07-476E-8C2B-D967FF04EF9B}">
      <dgm:prSet phldrT="[Text]" custT="1"/>
      <dgm:spPr/>
      <dgm:t>
        <a:bodyPr/>
        <a:lstStyle/>
        <a:p>
          <a:r>
            <a:rPr lang="en-US" sz="1800" b="1" dirty="0"/>
            <a:t>10</a:t>
          </a:r>
          <a:r>
            <a:rPr lang="en-US" sz="1800" b="1" baseline="30000" dirty="0"/>
            <a:t>th</a:t>
          </a:r>
          <a:r>
            <a:rPr lang="en-US" sz="1800" b="1" dirty="0"/>
            <a:t> Grade</a:t>
          </a:r>
        </a:p>
      </dgm:t>
    </dgm:pt>
    <dgm:pt modelId="{B2D97A8D-D1D1-4C3F-A3A8-D8295E71DAB2}" type="parTrans" cxnId="{FE680C24-0DF2-42E3-9188-7ECDB4E19BF3}">
      <dgm:prSet/>
      <dgm:spPr/>
      <dgm:t>
        <a:bodyPr/>
        <a:lstStyle/>
        <a:p>
          <a:endParaRPr lang="en-US" sz="1800"/>
        </a:p>
      </dgm:t>
    </dgm:pt>
    <dgm:pt modelId="{6AC666DA-01D7-4C55-9022-E4762024091D}" type="sibTrans" cxnId="{FE680C24-0DF2-42E3-9188-7ECDB4E19BF3}">
      <dgm:prSet custT="1"/>
      <dgm:spPr/>
      <dgm:t>
        <a:bodyPr/>
        <a:lstStyle/>
        <a:p>
          <a:endParaRPr lang="en-US" sz="1800"/>
        </a:p>
      </dgm:t>
    </dgm:pt>
    <dgm:pt modelId="{3A78C4F2-93A6-4FC3-B2EE-EF39285EE91B}">
      <dgm:prSet phldrT="[Text]" custT="1"/>
      <dgm:spPr>
        <a:solidFill>
          <a:srgbClr val="00B050"/>
        </a:solidFill>
      </dgm:spPr>
      <dgm:t>
        <a:bodyPr/>
        <a:lstStyle/>
        <a:p>
          <a:r>
            <a:rPr lang="en-US" sz="1800" b="1" dirty="0"/>
            <a:t>11</a:t>
          </a:r>
          <a:r>
            <a:rPr lang="en-US" sz="1800" b="1" baseline="30000" dirty="0"/>
            <a:t>th</a:t>
          </a:r>
          <a:r>
            <a:rPr lang="en-US" sz="1800" b="1" dirty="0"/>
            <a:t> Grade</a:t>
          </a:r>
        </a:p>
      </dgm:t>
    </dgm:pt>
    <dgm:pt modelId="{81D2453E-92F3-4C7A-B339-4640D46447A5}" type="parTrans" cxnId="{91C68E73-399E-46C1-95EB-95458558BD61}">
      <dgm:prSet/>
      <dgm:spPr/>
      <dgm:t>
        <a:bodyPr/>
        <a:lstStyle/>
        <a:p>
          <a:endParaRPr lang="en-US" sz="1800"/>
        </a:p>
      </dgm:t>
    </dgm:pt>
    <dgm:pt modelId="{606522D5-5903-4CE4-BAF2-B5EC8FBE4AE0}" type="sibTrans" cxnId="{91C68E73-399E-46C1-95EB-95458558BD61}">
      <dgm:prSet custT="1"/>
      <dgm:spPr/>
      <dgm:t>
        <a:bodyPr/>
        <a:lstStyle/>
        <a:p>
          <a:endParaRPr lang="en-US" sz="1800"/>
        </a:p>
      </dgm:t>
    </dgm:pt>
    <dgm:pt modelId="{56D71583-8C73-4C4D-83D3-117C38199357}">
      <dgm:prSet phldrT="[Text]" custT="1"/>
      <dgm:spPr/>
      <dgm:t>
        <a:bodyPr/>
        <a:lstStyle/>
        <a:p>
          <a:r>
            <a:rPr lang="en-US" sz="1800" b="1" dirty="0"/>
            <a:t>12</a:t>
          </a:r>
          <a:r>
            <a:rPr lang="en-US" sz="1800" b="1" baseline="30000" dirty="0"/>
            <a:t>th</a:t>
          </a:r>
          <a:r>
            <a:rPr lang="en-US" sz="1800" b="1" baseline="0" dirty="0"/>
            <a:t> Grade</a:t>
          </a:r>
          <a:endParaRPr lang="en-US" sz="1800" b="1" dirty="0"/>
        </a:p>
      </dgm:t>
    </dgm:pt>
    <dgm:pt modelId="{007C6DFE-CF54-4FAF-90CE-148C42675074}" type="parTrans" cxnId="{AD2E3413-357B-450A-B87B-61CBF976A495}">
      <dgm:prSet/>
      <dgm:spPr/>
      <dgm:t>
        <a:bodyPr/>
        <a:lstStyle/>
        <a:p>
          <a:endParaRPr lang="en-US" sz="1800"/>
        </a:p>
      </dgm:t>
    </dgm:pt>
    <dgm:pt modelId="{4F9C098A-80BA-4D2E-AF44-F221A73FD648}" type="sibTrans" cxnId="{AD2E3413-357B-450A-B87B-61CBF976A495}">
      <dgm:prSet/>
      <dgm:spPr/>
      <dgm:t>
        <a:bodyPr/>
        <a:lstStyle/>
        <a:p>
          <a:endParaRPr lang="en-US" sz="1800"/>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23198">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custScaleX="119274" custLinFactNeighborX="4442">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dgm:presLayoutVars>
          <dgm:bulletEnabled val="1"/>
        </dgm:presLayoutVars>
      </dgm:prSet>
      <dgm:spPr/>
    </dgm:pt>
  </dgm:ptLst>
  <dgm:cxnLst>
    <dgm:cxn modelId="{AD2E3413-357B-450A-B87B-61CBF976A495}" srcId="{7D3275A8-B49A-48E6-8D2E-69984E7F5D25}" destId="{56D71583-8C73-4C4D-83D3-117C38199357}" srcOrd="3" destOrd="0" parTransId="{007C6DFE-CF54-4FAF-90CE-148C42675074}" sibTransId="{4F9C098A-80BA-4D2E-AF44-F221A73FD648}"/>
    <dgm:cxn modelId="{D0C52619-E04C-4570-87AF-19FB982E15E3}" type="presOf" srcId="{6AC666DA-01D7-4C55-9022-E4762024091D}" destId="{00204EC9-303F-4721-8BD0-1717CFDE1441}" srcOrd="1" destOrd="0" presId="urn:microsoft.com/office/officeart/2005/8/layout/process1"/>
    <dgm:cxn modelId="{F0CE9D21-0187-48B0-B64C-570B438EA3D7}" type="presOf" srcId="{606522D5-5903-4CE4-BAF2-B5EC8FBE4AE0}" destId="{BB6307A7-2390-4808-8B7F-78FFB8ED6075}" srcOrd="0" destOrd="0" presId="urn:microsoft.com/office/officeart/2005/8/layout/process1"/>
    <dgm:cxn modelId="{4209F422-13A1-4863-AE54-901B6C80182B}" type="presOf" srcId="{56D71583-8C73-4C4D-83D3-117C38199357}" destId="{5AF44BF2-3F4E-4396-8F91-06E8044FD774}" srcOrd="0" destOrd="0" presId="urn:microsoft.com/office/officeart/2005/8/layout/process1"/>
    <dgm:cxn modelId="{FE680C24-0DF2-42E3-9188-7ECDB4E19BF3}" srcId="{7D3275A8-B49A-48E6-8D2E-69984E7F5D25}" destId="{8540AA68-AE07-476E-8C2B-D967FF04EF9B}" srcOrd="1" destOrd="0" parTransId="{B2D97A8D-D1D1-4C3F-A3A8-D8295E71DAB2}" sibTransId="{6AC666DA-01D7-4C55-9022-E4762024091D}"/>
    <dgm:cxn modelId="{0DA5B333-3366-4206-B232-3D699CDD38FB}" type="presOf" srcId="{7D3275A8-B49A-48E6-8D2E-69984E7F5D25}" destId="{B6FC7655-EABB-4190-9BB8-A591C9A9A7C8}" srcOrd="0" destOrd="0" presId="urn:microsoft.com/office/officeart/2005/8/layout/process1"/>
    <dgm:cxn modelId="{6BF0344B-715F-43E7-BE0E-BC0508393B7F}" type="presOf" srcId="{3A78C4F2-93A6-4FC3-B2EE-EF39285EE91B}" destId="{7E4AF615-EB81-4DF6-BE5C-EA8ACF20F83F}" srcOrd="0" destOrd="0" presId="urn:microsoft.com/office/officeart/2005/8/layout/process1"/>
    <dgm:cxn modelId="{3EDC326F-F381-4873-9B3E-BE00776E06B6}" type="presOf" srcId="{606522D5-5903-4CE4-BAF2-B5EC8FBE4AE0}" destId="{F46F8BDC-17B4-4ADD-8BAB-A6634945B9CE}" srcOrd="1"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91C68E73-399E-46C1-95EB-95458558BD61}" srcId="{7D3275A8-B49A-48E6-8D2E-69984E7F5D25}" destId="{3A78C4F2-93A6-4FC3-B2EE-EF39285EE91B}" srcOrd="2" destOrd="0" parTransId="{81D2453E-92F3-4C7A-B339-4640D46447A5}" sibTransId="{606522D5-5903-4CE4-BAF2-B5EC8FBE4AE0}"/>
    <dgm:cxn modelId="{B5790B87-2BD9-4839-A68E-489A8945559A}" type="presOf" srcId="{8540AA68-AE07-476E-8C2B-D967FF04EF9B}" destId="{7D0372FF-84FA-4D34-B09D-22998847C3CE}" srcOrd="0" destOrd="0" presId="urn:microsoft.com/office/officeart/2005/8/layout/process1"/>
    <dgm:cxn modelId="{E2CC8E92-6A2C-42D5-87C8-361EA1DEA1D7}" type="presOf" srcId="{F83FE841-E428-4FC3-A194-3F24649C0451}" destId="{CBA9FD19-F1E7-40BF-9732-6B5F846BF585}" srcOrd="0" destOrd="0" presId="urn:microsoft.com/office/officeart/2005/8/layout/process1"/>
    <dgm:cxn modelId="{53216593-0B4A-40AD-B6E2-D88AE40F1D9D}" type="presOf" srcId="{0F3C3CCE-2E0D-40DB-9A80-CD4282F50E8C}" destId="{0E284F97-AAB0-452C-A4F9-C2B1EB942B64}" srcOrd="0" destOrd="0" presId="urn:microsoft.com/office/officeart/2005/8/layout/process1"/>
    <dgm:cxn modelId="{A8E5EDCB-C81C-4A55-B12A-3B036430C929}" type="presOf" srcId="{0F3C3CCE-2E0D-40DB-9A80-CD4282F50E8C}" destId="{1DCD26DB-8F9A-4D2F-9C09-32EEE3B336A2}" srcOrd="1" destOrd="0" presId="urn:microsoft.com/office/officeart/2005/8/layout/process1"/>
    <dgm:cxn modelId="{BC4B38D3-8A22-4595-9E44-2855748A78C0}" type="presOf" srcId="{6AC666DA-01D7-4C55-9022-E4762024091D}" destId="{70987AC2-7912-4BF2-A9DA-ECE35E33F026}" srcOrd="0" destOrd="0" presId="urn:microsoft.com/office/officeart/2005/8/layout/process1"/>
    <dgm:cxn modelId="{29128F27-6FA1-4152-87B7-16C39EBAE0AB}" type="presParOf" srcId="{B6FC7655-EABB-4190-9BB8-A591C9A9A7C8}" destId="{CBA9FD19-F1E7-40BF-9732-6B5F846BF585}" srcOrd="0" destOrd="0" presId="urn:microsoft.com/office/officeart/2005/8/layout/process1"/>
    <dgm:cxn modelId="{A9C67A78-71C7-438E-BB07-FA34028B3A41}" type="presParOf" srcId="{B6FC7655-EABB-4190-9BB8-A591C9A9A7C8}" destId="{0E284F97-AAB0-452C-A4F9-C2B1EB942B64}" srcOrd="1" destOrd="0" presId="urn:microsoft.com/office/officeart/2005/8/layout/process1"/>
    <dgm:cxn modelId="{EB853314-91A8-4A00-8A70-7F575B0FBF3A}" type="presParOf" srcId="{0E284F97-AAB0-452C-A4F9-C2B1EB942B64}" destId="{1DCD26DB-8F9A-4D2F-9C09-32EEE3B336A2}" srcOrd="0" destOrd="0" presId="urn:microsoft.com/office/officeart/2005/8/layout/process1"/>
    <dgm:cxn modelId="{BF6BA818-02F9-4156-AA83-FFFBAAD8E8DE}" type="presParOf" srcId="{B6FC7655-EABB-4190-9BB8-A591C9A9A7C8}" destId="{7D0372FF-84FA-4D34-B09D-22998847C3CE}" srcOrd="2" destOrd="0" presId="urn:microsoft.com/office/officeart/2005/8/layout/process1"/>
    <dgm:cxn modelId="{8884B7ED-6AB6-4AB0-A751-A294C8437CD7}" type="presParOf" srcId="{B6FC7655-EABB-4190-9BB8-A591C9A9A7C8}" destId="{70987AC2-7912-4BF2-A9DA-ECE35E33F026}" srcOrd="3" destOrd="0" presId="urn:microsoft.com/office/officeart/2005/8/layout/process1"/>
    <dgm:cxn modelId="{7349C1AA-947D-42B7-8005-F15BB2507554}" type="presParOf" srcId="{70987AC2-7912-4BF2-A9DA-ECE35E33F026}" destId="{00204EC9-303F-4721-8BD0-1717CFDE1441}" srcOrd="0" destOrd="0" presId="urn:microsoft.com/office/officeart/2005/8/layout/process1"/>
    <dgm:cxn modelId="{55BC2107-F7B1-467E-8E43-9DBB4C00399B}" type="presParOf" srcId="{B6FC7655-EABB-4190-9BB8-A591C9A9A7C8}" destId="{7E4AF615-EB81-4DF6-BE5C-EA8ACF20F83F}" srcOrd="4" destOrd="0" presId="urn:microsoft.com/office/officeart/2005/8/layout/process1"/>
    <dgm:cxn modelId="{445071DA-C02F-477A-B915-7487E1C134E5}" type="presParOf" srcId="{B6FC7655-EABB-4190-9BB8-A591C9A9A7C8}" destId="{BB6307A7-2390-4808-8B7F-78FFB8ED6075}" srcOrd="5" destOrd="0" presId="urn:microsoft.com/office/officeart/2005/8/layout/process1"/>
    <dgm:cxn modelId="{9982F654-FB74-4701-9ECB-F6F8582AA8AF}" type="presParOf" srcId="{BB6307A7-2390-4808-8B7F-78FFB8ED6075}" destId="{F46F8BDC-17B4-4ADD-8BAB-A6634945B9CE}" srcOrd="0" destOrd="0" presId="urn:microsoft.com/office/officeart/2005/8/layout/process1"/>
    <dgm:cxn modelId="{E6E36337-8320-4EC6-AB1A-C145511F2E86}"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D3275A8-B49A-48E6-8D2E-69984E7F5D25}" type="doc">
      <dgm:prSet loTypeId="urn:microsoft.com/office/officeart/2005/8/layout/process1" loCatId="process" qsTypeId="urn:microsoft.com/office/officeart/2005/8/quickstyle/simple1" qsCatId="simple" csTypeId="urn:microsoft.com/office/officeart/2005/8/colors/colorful1#12" csCatId="colorful" phldr="1"/>
      <dgm:spPr/>
      <dgm:t>
        <a:bodyPr/>
        <a:lstStyle/>
        <a:p>
          <a:endParaRPr lang="en-US"/>
        </a:p>
      </dgm:t>
    </dgm:pt>
    <dgm:pt modelId="{8540AA68-AE07-476E-8C2B-D967FF04EF9B}">
      <dgm:prSet phldrT="[Text]" custT="1"/>
      <dgm:spPr/>
      <dgm:t>
        <a:bodyPr/>
        <a:lstStyle/>
        <a:p>
          <a:r>
            <a:rPr lang="en-US" sz="1800" b="1" dirty="0"/>
            <a:t>World </a:t>
          </a:r>
          <a:r>
            <a:rPr lang="en-US" sz="1600" b="1" dirty="0"/>
            <a:t>History or</a:t>
          </a:r>
        </a:p>
        <a:p>
          <a:r>
            <a:rPr lang="en-US" sz="1600" b="1" dirty="0"/>
            <a:t>World History AP</a:t>
          </a:r>
        </a:p>
      </dgm:t>
    </dgm:pt>
    <dgm:pt modelId="{B2D97A8D-D1D1-4C3F-A3A8-D8295E71DAB2}" type="parTrans" cxnId="{FE680C24-0DF2-42E3-9188-7ECDB4E19BF3}">
      <dgm:prSet/>
      <dgm:spPr/>
      <dgm:t>
        <a:bodyPr/>
        <a:lstStyle/>
        <a:p>
          <a:endParaRPr lang="en-US"/>
        </a:p>
      </dgm:t>
    </dgm:pt>
    <dgm:pt modelId="{6AC666DA-01D7-4C55-9022-E4762024091D}" type="sibTrans" cxnId="{FE680C24-0DF2-42E3-9188-7ECDB4E19BF3}">
      <dgm:prSet/>
      <dgm:spPr/>
      <dgm:t>
        <a:bodyPr/>
        <a:lstStyle/>
        <a:p>
          <a:endParaRPr lang="en-US"/>
        </a:p>
      </dgm:t>
    </dgm:pt>
    <dgm:pt modelId="{3A78C4F2-93A6-4FC3-B2EE-EF39285EE91B}">
      <dgm:prSet phldrT="[Text]" custT="1"/>
      <dgm:spPr>
        <a:solidFill>
          <a:srgbClr val="00B050"/>
        </a:solidFill>
      </dgm:spPr>
      <dgm:t>
        <a:bodyPr/>
        <a:lstStyle/>
        <a:p>
          <a:r>
            <a:rPr lang="en-US" sz="1800" b="1" dirty="0"/>
            <a:t>US History or</a:t>
          </a:r>
        </a:p>
        <a:p>
          <a:r>
            <a:rPr lang="en-US" sz="1800" b="1" dirty="0" err="1"/>
            <a:t>OnRampusUS</a:t>
          </a:r>
          <a:r>
            <a:rPr lang="en-US" sz="1800" b="1" dirty="0"/>
            <a:t> Hist.</a:t>
          </a:r>
        </a:p>
      </dgm:t>
    </dgm:pt>
    <dgm:pt modelId="{81D2453E-92F3-4C7A-B339-4640D46447A5}" type="parTrans" cxnId="{91C68E73-399E-46C1-95EB-95458558BD61}">
      <dgm:prSet/>
      <dgm:spPr/>
      <dgm:t>
        <a:bodyPr/>
        <a:lstStyle/>
        <a:p>
          <a:endParaRPr lang="en-US"/>
        </a:p>
      </dgm:t>
    </dgm:pt>
    <dgm:pt modelId="{606522D5-5903-4CE4-BAF2-B5EC8FBE4AE0}" type="sibTrans" cxnId="{91C68E73-399E-46C1-95EB-95458558BD61}">
      <dgm:prSet/>
      <dgm:spPr/>
      <dgm:t>
        <a:bodyPr/>
        <a:lstStyle/>
        <a:p>
          <a:endParaRPr lang="en-US"/>
        </a:p>
      </dgm:t>
    </dgm:pt>
    <dgm:pt modelId="{56D71583-8C73-4C4D-83D3-117C38199357}">
      <dgm:prSet phldrT="[Text]" custT="1"/>
      <dgm:spPr/>
      <dgm:t>
        <a:bodyPr/>
        <a:lstStyle/>
        <a:p>
          <a:r>
            <a:rPr lang="en-US" sz="1600" b="1" dirty="0"/>
            <a:t>Government and </a:t>
          </a:r>
          <a:r>
            <a:rPr lang="en-US" sz="1600" b="1" u="sng" dirty="0"/>
            <a:t>Economics</a:t>
          </a:r>
        </a:p>
        <a:p>
          <a:r>
            <a:rPr lang="en-US" sz="1600" b="1" dirty="0"/>
            <a:t>Reg. or Advanced</a:t>
          </a:r>
        </a:p>
      </dgm:t>
    </dgm:pt>
    <dgm:pt modelId="{007C6DFE-CF54-4FAF-90CE-148C42675074}" type="parTrans" cxnId="{AD2E3413-357B-450A-B87B-61CBF976A495}">
      <dgm:prSet/>
      <dgm:spPr/>
      <dgm:t>
        <a:bodyPr/>
        <a:lstStyle/>
        <a:p>
          <a:endParaRPr lang="en-US"/>
        </a:p>
      </dgm:t>
    </dgm:pt>
    <dgm:pt modelId="{4F9C098A-80BA-4D2E-AF44-F221A73FD648}" type="sibTrans" cxnId="{AD2E3413-357B-450A-B87B-61CBF976A495}">
      <dgm:prSet/>
      <dgm:spPr/>
      <dgm:t>
        <a:bodyPr/>
        <a:lstStyle/>
        <a:p>
          <a:endParaRPr lang="en-US"/>
        </a:p>
      </dgm:t>
    </dgm:pt>
    <dgm:pt modelId="{F83FE841-E428-4FC3-A194-3F24649C0451}">
      <dgm:prSet phldrT="[Text]" custT="1"/>
      <dgm:spPr>
        <a:solidFill>
          <a:srgbClr val="FFC000"/>
        </a:solidFill>
      </dgm:spPr>
      <dgm:t>
        <a:bodyPr/>
        <a:lstStyle/>
        <a:p>
          <a:r>
            <a:rPr lang="en-US" sz="1400" b="1" dirty="0"/>
            <a:t>World Geography </a:t>
          </a:r>
        </a:p>
        <a:p>
          <a:r>
            <a:rPr lang="en-US" sz="1400" b="1" dirty="0"/>
            <a:t>or</a:t>
          </a:r>
        </a:p>
        <a:p>
          <a:r>
            <a:rPr lang="en-US" sz="1400" b="1" dirty="0"/>
            <a:t>AP Human Geography</a:t>
          </a:r>
        </a:p>
      </dgm:t>
    </dgm:pt>
    <dgm:pt modelId="{0F3C3CCE-2E0D-40DB-9A80-CD4282F50E8C}" type="sibTrans" cxnId="{03FE2270-2CEF-425C-AEBD-22ED03AD5BCA}">
      <dgm:prSet/>
      <dgm:spPr/>
      <dgm:t>
        <a:bodyPr/>
        <a:lstStyle/>
        <a:p>
          <a:endParaRPr lang="en-US"/>
        </a:p>
      </dgm:t>
    </dgm:pt>
    <dgm:pt modelId="{749904CC-BE2E-406D-AC8F-8A5B66E165C3}" type="parTrans" cxnId="{03FE2270-2CEF-425C-AEBD-22ED03AD5BCA}">
      <dgm:prSet/>
      <dgm:spPr/>
      <dgm:t>
        <a:bodyPr/>
        <a:lstStyle/>
        <a:p>
          <a:endParaRPr lang="en-US"/>
        </a:p>
      </dgm:t>
    </dgm:pt>
    <dgm:pt modelId="{B6FC7655-EABB-4190-9BB8-A591C9A9A7C8}" type="pres">
      <dgm:prSet presAssocID="{7D3275A8-B49A-48E6-8D2E-69984E7F5D25}" presName="Name0" presStyleCnt="0">
        <dgm:presLayoutVars>
          <dgm:dir/>
          <dgm:resizeHandles val="exact"/>
        </dgm:presLayoutVars>
      </dgm:prSet>
      <dgm:spPr/>
    </dgm:pt>
    <dgm:pt modelId="{CBA9FD19-F1E7-40BF-9732-6B5F846BF585}" type="pres">
      <dgm:prSet presAssocID="{F83FE841-E428-4FC3-A194-3F24649C0451}" presName="node" presStyleLbl="node1" presStyleIdx="0" presStyleCnt="4" custLinFactNeighborX="-572" custLinFactNeighborY="-2206">
        <dgm:presLayoutVars>
          <dgm:bulletEnabled val="1"/>
        </dgm:presLayoutVars>
      </dgm:prSet>
      <dgm:spPr/>
    </dgm:pt>
    <dgm:pt modelId="{0E284F97-AAB0-452C-A4F9-C2B1EB942B64}" type="pres">
      <dgm:prSet presAssocID="{0F3C3CCE-2E0D-40DB-9A80-CD4282F50E8C}" presName="sibTrans" presStyleLbl="sibTrans2D1" presStyleIdx="0" presStyleCnt="3"/>
      <dgm:spPr/>
    </dgm:pt>
    <dgm:pt modelId="{1DCD26DB-8F9A-4D2F-9C09-32EEE3B336A2}" type="pres">
      <dgm:prSet presAssocID="{0F3C3CCE-2E0D-40DB-9A80-CD4282F50E8C}" presName="connectorText" presStyleLbl="sibTrans2D1" presStyleIdx="0" presStyleCnt="3"/>
      <dgm:spPr/>
    </dgm:pt>
    <dgm:pt modelId="{7D0372FF-84FA-4D34-B09D-22998847C3CE}" type="pres">
      <dgm:prSet presAssocID="{8540AA68-AE07-476E-8C2B-D967FF04EF9B}" presName="node" presStyleLbl="node1" presStyleIdx="1" presStyleCnt="4" custScaleX="125433">
        <dgm:presLayoutVars>
          <dgm:bulletEnabled val="1"/>
        </dgm:presLayoutVars>
      </dgm:prSet>
      <dgm:spPr/>
    </dgm:pt>
    <dgm:pt modelId="{70987AC2-7912-4BF2-A9DA-ECE35E33F026}" type="pres">
      <dgm:prSet presAssocID="{6AC666DA-01D7-4C55-9022-E4762024091D}" presName="sibTrans" presStyleLbl="sibTrans2D1" presStyleIdx="1" presStyleCnt="3"/>
      <dgm:spPr/>
    </dgm:pt>
    <dgm:pt modelId="{00204EC9-303F-4721-8BD0-1717CFDE1441}" type="pres">
      <dgm:prSet presAssocID="{6AC666DA-01D7-4C55-9022-E4762024091D}" presName="connectorText" presStyleLbl="sibTrans2D1" presStyleIdx="1" presStyleCnt="3"/>
      <dgm:spPr/>
    </dgm:pt>
    <dgm:pt modelId="{7E4AF615-EB81-4DF6-BE5C-EA8ACF20F83F}" type="pres">
      <dgm:prSet presAssocID="{3A78C4F2-93A6-4FC3-B2EE-EF39285EE91B}" presName="node" presStyleLbl="node1" presStyleIdx="2" presStyleCnt="4">
        <dgm:presLayoutVars>
          <dgm:bulletEnabled val="1"/>
        </dgm:presLayoutVars>
      </dgm:prSet>
      <dgm:spPr/>
    </dgm:pt>
    <dgm:pt modelId="{BB6307A7-2390-4808-8B7F-78FFB8ED6075}" type="pres">
      <dgm:prSet presAssocID="{606522D5-5903-4CE4-BAF2-B5EC8FBE4AE0}" presName="sibTrans" presStyleLbl="sibTrans2D1" presStyleIdx="2" presStyleCnt="3"/>
      <dgm:spPr/>
    </dgm:pt>
    <dgm:pt modelId="{F46F8BDC-17B4-4ADD-8BAB-A6634945B9CE}" type="pres">
      <dgm:prSet presAssocID="{606522D5-5903-4CE4-BAF2-B5EC8FBE4AE0}" presName="connectorText" presStyleLbl="sibTrans2D1" presStyleIdx="2" presStyleCnt="3"/>
      <dgm:spPr/>
    </dgm:pt>
    <dgm:pt modelId="{5AF44BF2-3F4E-4396-8F91-06E8044FD774}" type="pres">
      <dgm:prSet presAssocID="{56D71583-8C73-4C4D-83D3-117C38199357}" presName="node" presStyleLbl="node1" presStyleIdx="3" presStyleCnt="4" custScaleY="103288">
        <dgm:presLayoutVars>
          <dgm:bulletEnabled val="1"/>
        </dgm:presLayoutVars>
      </dgm:prSet>
      <dgm:spPr/>
    </dgm:pt>
  </dgm:ptLst>
  <dgm:cxnLst>
    <dgm:cxn modelId="{D0BDA002-CD51-4A8E-95F3-567B0CBD4026}" type="presOf" srcId="{F83FE841-E428-4FC3-A194-3F24649C0451}" destId="{CBA9FD19-F1E7-40BF-9732-6B5F846BF585}" srcOrd="0" destOrd="0" presId="urn:microsoft.com/office/officeart/2005/8/layout/process1"/>
    <dgm:cxn modelId="{AD2E3413-357B-450A-B87B-61CBF976A495}" srcId="{7D3275A8-B49A-48E6-8D2E-69984E7F5D25}" destId="{56D71583-8C73-4C4D-83D3-117C38199357}" srcOrd="3" destOrd="0" parTransId="{007C6DFE-CF54-4FAF-90CE-148C42675074}" sibTransId="{4F9C098A-80BA-4D2E-AF44-F221A73FD648}"/>
    <dgm:cxn modelId="{FE680C24-0DF2-42E3-9188-7ECDB4E19BF3}" srcId="{7D3275A8-B49A-48E6-8D2E-69984E7F5D25}" destId="{8540AA68-AE07-476E-8C2B-D967FF04EF9B}" srcOrd="1" destOrd="0" parTransId="{B2D97A8D-D1D1-4C3F-A3A8-D8295E71DAB2}" sibTransId="{6AC666DA-01D7-4C55-9022-E4762024091D}"/>
    <dgm:cxn modelId="{72C8DA62-7C5C-46DB-92D6-43F12B1476CD}" type="presOf" srcId="{606522D5-5903-4CE4-BAF2-B5EC8FBE4AE0}" destId="{F46F8BDC-17B4-4ADD-8BAB-A6634945B9CE}" srcOrd="1" destOrd="0" presId="urn:microsoft.com/office/officeart/2005/8/layout/process1"/>
    <dgm:cxn modelId="{78275A4F-0BEC-4812-AAFF-B3BBBD588DBB}" type="presOf" srcId="{6AC666DA-01D7-4C55-9022-E4762024091D}" destId="{00204EC9-303F-4721-8BD0-1717CFDE1441}" srcOrd="1" destOrd="0" presId="urn:microsoft.com/office/officeart/2005/8/layout/process1"/>
    <dgm:cxn modelId="{03FE2270-2CEF-425C-AEBD-22ED03AD5BCA}" srcId="{7D3275A8-B49A-48E6-8D2E-69984E7F5D25}" destId="{F83FE841-E428-4FC3-A194-3F24649C0451}" srcOrd="0" destOrd="0" parTransId="{749904CC-BE2E-406D-AC8F-8A5B66E165C3}" sibTransId="{0F3C3CCE-2E0D-40DB-9A80-CD4282F50E8C}"/>
    <dgm:cxn modelId="{53FE4651-A68D-4117-876C-F17CD30E21E0}" type="presOf" srcId="{3A78C4F2-93A6-4FC3-B2EE-EF39285EE91B}" destId="{7E4AF615-EB81-4DF6-BE5C-EA8ACF20F83F}" srcOrd="0" destOrd="0" presId="urn:microsoft.com/office/officeart/2005/8/layout/process1"/>
    <dgm:cxn modelId="{91C68E73-399E-46C1-95EB-95458558BD61}" srcId="{7D3275A8-B49A-48E6-8D2E-69984E7F5D25}" destId="{3A78C4F2-93A6-4FC3-B2EE-EF39285EE91B}" srcOrd="2" destOrd="0" parTransId="{81D2453E-92F3-4C7A-B339-4640D46447A5}" sibTransId="{606522D5-5903-4CE4-BAF2-B5EC8FBE4AE0}"/>
    <dgm:cxn modelId="{E694B1A4-647C-4C7F-9DE0-C3265B122874}" type="presOf" srcId="{56D71583-8C73-4C4D-83D3-117C38199357}" destId="{5AF44BF2-3F4E-4396-8F91-06E8044FD774}" srcOrd="0" destOrd="0" presId="urn:microsoft.com/office/officeart/2005/8/layout/process1"/>
    <dgm:cxn modelId="{0D6AEBAC-117A-44F5-A86B-2A56CC38DB2E}" type="presOf" srcId="{8540AA68-AE07-476E-8C2B-D967FF04EF9B}" destId="{7D0372FF-84FA-4D34-B09D-22998847C3CE}" srcOrd="0" destOrd="0" presId="urn:microsoft.com/office/officeart/2005/8/layout/process1"/>
    <dgm:cxn modelId="{0B614FB0-737D-490A-8912-9A5045135BE3}" type="presOf" srcId="{7D3275A8-B49A-48E6-8D2E-69984E7F5D25}" destId="{B6FC7655-EABB-4190-9BB8-A591C9A9A7C8}" srcOrd="0" destOrd="0" presId="urn:microsoft.com/office/officeart/2005/8/layout/process1"/>
    <dgm:cxn modelId="{CAD25ABD-8505-43AF-B1B6-F818787F831A}" type="presOf" srcId="{6AC666DA-01D7-4C55-9022-E4762024091D}" destId="{70987AC2-7912-4BF2-A9DA-ECE35E33F026}" srcOrd="0" destOrd="0" presId="urn:microsoft.com/office/officeart/2005/8/layout/process1"/>
    <dgm:cxn modelId="{5CABF5C9-E2AD-461D-9937-4888CE3354D8}" type="presOf" srcId="{0F3C3CCE-2E0D-40DB-9A80-CD4282F50E8C}" destId="{1DCD26DB-8F9A-4D2F-9C09-32EEE3B336A2}" srcOrd="1" destOrd="0" presId="urn:microsoft.com/office/officeart/2005/8/layout/process1"/>
    <dgm:cxn modelId="{7187B1E9-738D-4176-A66A-AB5FD74981A0}" type="presOf" srcId="{606522D5-5903-4CE4-BAF2-B5EC8FBE4AE0}" destId="{BB6307A7-2390-4808-8B7F-78FFB8ED6075}" srcOrd="0" destOrd="0" presId="urn:microsoft.com/office/officeart/2005/8/layout/process1"/>
    <dgm:cxn modelId="{D33671EF-A280-4006-B14E-99747155B232}" type="presOf" srcId="{0F3C3CCE-2E0D-40DB-9A80-CD4282F50E8C}" destId="{0E284F97-AAB0-452C-A4F9-C2B1EB942B64}" srcOrd="0" destOrd="0" presId="urn:microsoft.com/office/officeart/2005/8/layout/process1"/>
    <dgm:cxn modelId="{1D47C194-3151-43CC-96CB-DF49EDA1CB80}" type="presParOf" srcId="{B6FC7655-EABB-4190-9BB8-A591C9A9A7C8}" destId="{CBA9FD19-F1E7-40BF-9732-6B5F846BF585}" srcOrd="0" destOrd="0" presId="urn:microsoft.com/office/officeart/2005/8/layout/process1"/>
    <dgm:cxn modelId="{612455CA-AF72-40EF-AAD4-550313AFB8ED}" type="presParOf" srcId="{B6FC7655-EABB-4190-9BB8-A591C9A9A7C8}" destId="{0E284F97-AAB0-452C-A4F9-C2B1EB942B64}" srcOrd="1" destOrd="0" presId="urn:microsoft.com/office/officeart/2005/8/layout/process1"/>
    <dgm:cxn modelId="{9910CC9A-C050-483A-A79B-95C84912218D}" type="presParOf" srcId="{0E284F97-AAB0-452C-A4F9-C2B1EB942B64}" destId="{1DCD26DB-8F9A-4D2F-9C09-32EEE3B336A2}" srcOrd="0" destOrd="0" presId="urn:microsoft.com/office/officeart/2005/8/layout/process1"/>
    <dgm:cxn modelId="{8B58A430-93EB-4D9B-A66D-3D582CE9CC09}" type="presParOf" srcId="{B6FC7655-EABB-4190-9BB8-A591C9A9A7C8}" destId="{7D0372FF-84FA-4D34-B09D-22998847C3CE}" srcOrd="2" destOrd="0" presId="urn:microsoft.com/office/officeart/2005/8/layout/process1"/>
    <dgm:cxn modelId="{8FB98589-DDCE-42C8-A6B3-2EC9F20B2D4E}" type="presParOf" srcId="{B6FC7655-EABB-4190-9BB8-A591C9A9A7C8}" destId="{70987AC2-7912-4BF2-A9DA-ECE35E33F026}" srcOrd="3" destOrd="0" presId="urn:microsoft.com/office/officeart/2005/8/layout/process1"/>
    <dgm:cxn modelId="{BB8D2338-1105-4689-82A0-5F11ABE95B4C}" type="presParOf" srcId="{70987AC2-7912-4BF2-A9DA-ECE35E33F026}" destId="{00204EC9-303F-4721-8BD0-1717CFDE1441}" srcOrd="0" destOrd="0" presId="urn:microsoft.com/office/officeart/2005/8/layout/process1"/>
    <dgm:cxn modelId="{A7BFB6EE-0421-49FE-B66F-16C594F10302}" type="presParOf" srcId="{B6FC7655-EABB-4190-9BB8-A591C9A9A7C8}" destId="{7E4AF615-EB81-4DF6-BE5C-EA8ACF20F83F}" srcOrd="4" destOrd="0" presId="urn:microsoft.com/office/officeart/2005/8/layout/process1"/>
    <dgm:cxn modelId="{19E5E78B-A805-4537-9A68-B5F30ED90CD1}" type="presParOf" srcId="{B6FC7655-EABB-4190-9BB8-A591C9A9A7C8}" destId="{BB6307A7-2390-4808-8B7F-78FFB8ED6075}" srcOrd="5" destOrd="0" presId="urn:microsoft.com/office/officeart/2005/8/layout/process1"/>
    <dgm:cxn modelId="{7C9C9D7B-287A-45D2-80B1-F8AD4F69362C}" type="presParOf" srcId="{BB6307A7-2390-4808-8B7F-78FFB8ED6075}" destId="{F46F8BDC-17B4-4ADD-8BAB-A6634945B9CE}" srcOrd="0" destOrd="0" presId="urn:microsoft.com/office/officeart/2005/8/layout/process1"/>
    <dgm:cxn modelId="{7C1A1630-A992-403D-A9DC-4B4F973EA6A5}" type="presParOf" srcId="{B6FC7655-EABB-4190-9BB8-A591C9A9A7C8}" destId="{5AF44BF2-3F4E-4396-8F91-06E8044FD774}" srcOrd="6" destOrd="0" presId="urn:microsoft.com/office/officeart/2005/8/layout/process1"/>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372FF-84FA-4D34-B09D-22998847C3CE}">
      <dsp:nvSpPr>
        <dsp:cNvPr id="0" name=""/>
        <dsp:cNvSpPr/>
      </dsp:nvSpPr>
      <dsp:spPr>
        <a:xfrm>
          <a:off x="7702" y="0"/>
          <a:ext cx="1594306" cy="106680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cap="none" spc="0" dirty="0">
              <a:ln w="12700">
                <a:prstDash val="solid"/>
              </a:ln>
              <a:effectLst/>
            </a:rPr>
            <a:t>Algebra 1</a:t>
          </a:r>
        </a:p>
      </dsp:txBody>
      <dsp:txXfrm>
        <a:off x="38948" y="31246"/>
        <a:ext cx="1531814" cy="1004308"/>
      </dsp:txXfrm>
    </dsp:sp>
    <dsp:sp modelId="{70987AC2-7912-4BF2-A9DA-ECE35E33F026}">
      <dsp:nvSpPr>
        <dsp:cNvPr id="0" name=""/>
        <dsp:cNvSpPr/>
      </dsp:nvSpPr>
      <dsp:spPr>
        <a:xfrm>
          <a:off x="1761439" y="335705"/>
          <a:ext cx="337993" cy="39538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61439" y="414783"/>
        <a:ext cx="236595" cy="237232"/>
      </dsp:txXfrm>
    </dsp:sp>
    <dsp:sp modelId="{7E4AF615-EB81-4DF6-BE5C-EA8ACF20F83F}">
      <dsp:nvSpPr>
        <dsp:cNvPr id="0" name=""/>
        <dsp:cNvSpPr/>
      </dsp:nvSpPr>
      <dsp:spPr>
        <a:xfrm>
          <a:off x="2239731" y="0"/>
          <a:ext cx="1594306" cy="106680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endParaRPr lang="en-US" sz="1000" b="1" u="sng" kern="1200" cap="none" spc="0" dirty="0">
            <a:ln w="12700">
              <a:prstDash val="solid"/>
            </a:ln>
            <a:effectLst>
              <a:outerShdw blurRad="41275" dist="20320" dir="1800000" algn="tl" rotWithShape="0">
                <a:srgbClr val="000000">
                  <a:alpha val="40000"/>
                </a:srgbClr>
              </a:outerShdw>
            </a:effectLst>
          </a:endParaRPr>
        </a:p>
        <a:p>
          <a:pPr marL="0" lvl="0" indent="0" algn="ctr" defTabSz="444500">
            <a:lnSpc>
              <a:spcPct val="90000"/>
            </a:lnSpc>
            <a:spcBef>
              <a:spcPct val="0"/>
            </a:spcBef>
            <a:spcAft>
              <a:spcPct val="35000"/>
            </a:spcAft>
            <a:buNone/>
          </a:pPr>
          <a:r>
            <a:rPr lang="en-US" sz="2200" b="1" u="sng" kern="1200" cap="none" spc="0" dirty="0">
              <a:ln w="12700">
                <a:prstDash val="solid"/>
              </a:ln>
              <a:effectLst/>
            </a:rPr>
            <a:t>Geometry</a:t>
          </a:r>
        </a:p>
        <a:p>
          <a:pPr marL="0" lvl="0" indent="0" algn="ctr" defTabSz="444500">
            <a:lnSpc>
              <a:spcPct val="90000"/>
            </a:lnSpc>
            <a:spcBef>
              <a:spcPct val="0"/>
            </a:spcBef>
            <a:spcAft>
              <a:spcPct val="35000"/>
            </a:spcAft>
            <a:buNone/>
          </a:pPr>
          <a:r>
            <a:rPr lang="en-US" sz="1200" b="1" kern="1200" cap="none" spc="0" dirty="0">
              <a:ln w="12700">
                <a:prstDash val="solid"/>
              </a:ln>
              <a:effectLst/>
            </a:rPr>
            <a:t>Regular</a:t>
          </a:r>
        </a:p>
        <a:p>
          <a:pPr marL="0" lvl="0" indent="0" algn="ctr" defTabSz="444500">
            <a:lnSpc>
              <a:spcPct val="90000"/>
            </a:lnSpc>
            <a:spcBef>
              <a:spcPct val="0"/>
            </a:spcBef>
            <a:spcAft>
              <a:spcPct val="35000"/>
            </a:spcAft>
            <a:buNone/>
          </a:pPr>
          <a:r>
            <a:rPr lang="en-US" sz="1200" b="1" kern="1200" cap="none" spc="0" dirty="0">
              <a:ln w="12700">
                <a:prstDash val="solid"/>
              </a:ln>
              <a:effectLst/>
            </a:rPr>
            <a:t>Honors</a:t>
          </a:r>
          <a:endParaRPr lang="en-US" sz="1600" b="1" kern="1200" dirty="0">
            <a:ln w="12700">
              <a:prstDash val="solid"/>
            </a:ln>
            <a:effectLst/>
          </a:endParaRPr>
        </a:p>
        <a:p>
          <a:pPr marL="0" lvl="0" indent="0" algn="ctr" defTabSz="444500">
            <a:lnSpc>
              <a:spcPct val="90000"/>
            </a:lnSpc>
            <a:spcBef>
              <a:spcPct val="0"/>
            </a:spcBef>
            <a:spcAft>
              <a:spcPct val="35000"/>
            </a:spcAft>
            <a:buNone/>
          </a:pPr>
          <a:endParaRPr lang="en-US" sz="1000" kern="1200" dirty="0"/>
        </a:p>
      </dsp:txBody>
      <dsp:txXfrm>
        <a:off x="2270977" y="31246"/>
        <a:ext cx="1531814" cy="1004308"/>
      </dsp:txXfrm>
    </dsp:sp>
    <dsp:sp modelId="{BB6307A7-2390-4808-8B7F-78FFB8ED6075}">
      <dsp:nvSpPr>
        <dsp:cNvPr id="0" name=""/>
        <dsp:cNvSpPr/>
      </dsp:nvSpPr>
      <dsp:spPr>
        <a:xfrm>
          <a:off x="3993469" y="335705"/>
          <a:ext cx="337993" cy="39538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93469" y="414783"/>
        <a:ext cx="236595" cy="237232"/>
      </dsp:txXfrm>
    </dsp:sp>
    <dsp:sp modelId="{09D66EF0-3A8D-4DC6-B0B4-3DD764458585}">
      <dsp:nvSpPr>
        <dsp:cNvPr id="0" name=""/>
        <dsp:cNvSpPr/>
      </dsp:nvSpPr>
      <dsp:spPr>
        <a:xfrm>
          <a:off x="4471761" y="0"/>
          <a:ext cx="1594306" cy="106680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u="sng" kern="1200" dirty="0">
              <a:ln/>
            </a:rPr>
            <a:t>Algebra 2</a:t>
          </a:r>
        </a:p>
        <a:p>
          <a:pPr marL="0" lvl="0" indent="0" algn="ctr" defTabSz="977900">
            <a:lnSpc>
              <a:spcPct val="90000"/>
            </a:lnSpc>
            <a:spcBef>
              <a:spcPct val="0"/>
            </a:spcBef>
            <a:spcAft>
              <a:spcPct val="35000"/>
            </a:spcAft>
            <a:buNone/>
          </a:pPr>
          <a:r>
            <a:rPr lang="en-US" sz="1200" b="1" kern="1200" dirty="0">
              <a:ln/>
            </a:rPr>
            <a:t>Regular</a:t>
          </a:r>
        </a:p>
        <a:p>
          <a:pPr marL="0" lvl="0" indent="0" algn="ctr" defTabSz="977900">
            <a:lnSpc>
              <a:spcPct val="90000"/>
            </a:lnSpc>
            <a:spcBef>
              <a:spcPct val="0"/>
            </a:spcBef>
            <a:spcAft>
              <a:spcPct val="35000"/>
            </a:spcAft>
            <a:buNone/>
          </a:pPr>
          <a:r>
            <a:rPr lang="en-US" sz="1200" b="1" kern="1200" dirty="0">
              <a:ln/>
            </a:rPr>
            <a:t>OnRamps</a:t>
          </a:r>
        </a:p>
      </dsp:txBody>
      <dsp:txXfrm>
        <a:off x="4503007" y="31246"/>
        <a:ext cx="1531814" cy="1004308"/>
      </dsp:txXfrm>
    </dsp:sp>
    <dsp:sp modelId="{C69153BE-58A2-4031-8853-C89EF3EE9066}">
      <dsp:nvSpPr>
        <dsp:cNvPr id="0" name=""/>
        <dsp:cNvSpPr/>
      </dsp:nvSpPr>
      <dsp:spPr>
        <a:xfrm>
          <a:off x="6225498" y="335705"/>
          <a:ext cx="337993" cy="39538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225498" y="414783"/>
        <a:ext cx="236595" cy="237232"/>
      </dsp:txXfrm>
    </dsp:sp>
    <dsp:sp modelId="{5AF44BF2-3F4E-4396-8F91-06E8044FD774}">
      <dsp:nvSpPr>
        <dsp:cNvPr id="0" name=""/>
        <dsp:cNvSpPr/>
      </dsp:nvSpPr>
      <dsp:spPr>
        <a:xfrm>
          <a:off x="6703791" y="0"/>
          <a:ext cx="1594306" cy="106680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u="sng" kern="1200" dirty="0">
              <a:ln/>
            </a:rPr>
            <a:t>Pre-Calculus</a:t>
          </a:r>
          <a:r>
            <a:rPr lang="en-US" sz="1000" b="1" u="none" kern="1200" dirty="0">
              <a:ln/>
            </a:rPr>
            <a:t> </a:t>
          </a:r>
        </a:p>
        <a:p>
          <a:pPr marL="0" lvl="0" indent="0" algn="ctr" defTabSz="533400">
            <a:lnSpc>
              <a:spcPct val="90000"/>
            </a:lnSpc>
            <a:spcBef>
              <a:spcPct val="0"/>
            </a:spcBef>
            <a:spcAft>
              <a:spcPct val="35000"/>
            </a:spcAft>
            <a:buNone/>
          </a:pPr>
          <a:r>
            <a:rPr lang="en-US" sz="1000" b="1" kern="1200" dirty="0">
              <a:ln/>
            </a:rPr>
            <a:t>Regular or Honors</a:t>
          </a:r>
        </a:p>
        <a:p>
          <a:pPr marL="0" lvl="0" indent="0" algn="ctr" defTabSz="533400">
            <a:lnSpc>
              <a:spcPct val="90000"/>
            </a:lnSpc>
            <a:spcBef>
              <a:spcPct val="0"/>
            </a:spcBef>
            <a:spcAft>
              <a:spcPct val="35000"/>
            </a:spcAft>
            <a:buNone/>
          </a:pPr>
          <a:r>
            <a:rPr lang="en-US" sz="1000" b="1" kern="1200" dirty="0">
              <a:ln/>
            </a:rPr>
            <a:t>or </a:t>
          </a:r>
        </a:p>
        <a:p>
          <a:pPr marL="0" lvl="0" indent="0" algn="ctr" defTabSz="533400">
            <a:lnSpc>
              <a:spcPct val="90000"/>
            </a:lnSpc>
            <a:spcBef>
              <a:spcPct val="0"/>
            </a:spcBef>
            <a:spcAft>
              <a:spcPct val="35000"/>
            </a:spcAft>
            <a:buNone/>
          </a:pPr>
          <a:r>
            <a:rPr lang="en-US" sz="1100" b="1" u="sng" kern="1200" dirty="0">
              <a:ln/>
            </a:rPr>
            <a:t>Another 4</a:t>
          </a:r>
          <a:r>
            <a:rPr lang="en-US" sz="1100" b="1" u="sng" kern="1200" baseline="30000" dirty="0">
              <a:ln/>
            </a:rPr>
            <a:t>th</a:t>
          </a:r>
          <a:r>
            <a:rPr lang="en-US" sz="1100" b="1" u="sng" kern="1200" dirty="0">
              <a:ln/>
            </a:rPr>
            <a:t> math</a:t>
          </a:r>
        </a:p>
      </dsp:txBody>
      <dsp:txXfrm>
        <a:off x="6735037" y="31246"/>
        <a:ext cx="1531814" cy="10043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71617"/>
          <a:ext cx="1595865" cy="957519"/>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Algebra 1</a:t>
          </a:r>
          <a:endParaRPr lang="en-US" sz="2200" b="1" kern="1200" dirty="0"/>
        </a:p>
      </dsp:txBody>
      <dsp:txXfrm>
        <a:off x="28045" y="99662"/>
        <a:ext cx="1539775" cy="901429"/>
      </dsp:txXfrm>
    </dsp:sp>
    <dsp:sp modelId="{0E284F97-AAB0-452C-A4F9-C2B1EB942B64}">
      <dsp:nvSpPr>
        <dsp:cNvPr id="0" name=""/>
        <dsp:cNvSpPr/>
      </dsp:nvSpPr>
      <dsp:spPr>
        <a:xfrm rot="32447">
          <a:off x="1756356" y="363142"/>
          <a:ext cx="340273" cy="39577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56358" y="441815"/>
        <a:ext cx="238191" cy="237464"/>
      </dsp:txXfrm>
    </dsp:sp>
    <dsp:sp modelId="{7D0372FF-84FA-4D34-B09D-22998847C3CE}">
      <dsp:nvSpPr>
        <dsp:cNvPr id="0" name=""/>
        <dsp:cNvSpPr/>
      </dsp:nvSpPr>
      <dsp:spPr>
        <a:xfrm>
          <a:off x="2237861" y="92740"/>
          <a:ext cx="1595865" cy="957519"/>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Geometry</a:t>
          </a:r>
          <a:endParaRPr lang="en-US" sz="2200" b="1" kern="1200" dirty="0"/>
        </a:p>
      </dsp:txBody>
      <dsp:txXfrm>
        <a:off x="2265906" y="120785"/>
        <a:ext cx="1539775" cy="901429"/>
      </dsp:txXfrm>
    </dsp:sp>
    <dsp:sp modelId="{70987AC2-7912-4BF2-A9DA-ECE35E33F026}">
      <dsp:nvSpPr>
        <dsp:cNvPr id="0" name=""/>
        <dsp:cNvSpPr/>
      </dsp:nvSpPr>
      <dsp:spPr>
        <a:xfrm>
          <a:off x="3993313" y="373612"/>
          <a:ext cx="338323" cy="39577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93313" y="452767"/>
        <a:ext cx="236826" cy="237464"/>
      </dsp:txXfrm>
    </dsp:sp>
    <dsp:sp modelId="{7E4AF615-EB81-4DF6-BE5C-EA8ACF20F83F}">
      <dsp:nvSpPr>
        <dsp:cNvPr id="0" name=""/>
        <dsp:cNvSpPr/>
      </dsp:nvSpPr>
      <dsp:spPr>
        <a:xfrm>
          <a:off x="4472073" y="92740"/>
          <a:ext cx="1595865" cy="957519"/>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Math Models</a:t>
          </a:r>
          <a:endParaRPr lang="en-US" sz="2200" b="1" kern="1200" dirty="0"/>
        </a:p>
      </dsp:txBody>
      <dsp:txXfrm>
        <a:off x="4500118" y="120785"/>
        <a:ext cx="1539775" cy="901429"/>
      </dsp:txXfrm>
    </dsp:sp>
    <dsp:sp modelId="{BB6307A7-2390-4808-8B7F-78FFB8ED6075}">
      <dsp:nvSpPr>
        <dsp:cNvPr id="0" name=""/>
        <dsp:cNvSpPr/>
      </dsp:nvSpPr>
      <dsp:spPr>
        <a:xfrm>
          <a:off x="6227524" y="373612"/>
          <a:ext cx="338323" cy="39577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227524" y="452767"/>
        <a:ext cx="236826" cy="237464"/>
      </dsp:txXfrm>
    </dsp:sp>
    <dsp:sp modelId="{5AF44BF2-3F4E-4396-8F91-06E8044FD774}">
      <dsp:nvSpPr>
        <dsp:cNvPr id="0" name=""/>
        <dsp:cNvSpPr/>
      </dsp:nvSpPr>
      <dsp:spPr>
        <a:xfrm>
          <a:off x="6706284" y="92740"/>
          <a:ext cx="1595865" cy="957519"/>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Algebra 2</a:t>
          </a:r>
          <a:endParaRPr lang="en-US" sz="2200" b="1" kern="1200" dirty="0"/>
        </a:p>
      </dsp:txBody>
      <dsp:txXfrm>
        <a:off x="6734329" y="120785"/>
        <a:ext cx="1539775" cy="9014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4054" y="0"/>
          <a:ext cx="1594306" cy="114300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Geometry Honors</a:t>
          </a:r>
          <a:r>
            <a:rPr lang="en-US" sz="1500" kern="1200" dirty="0"/>
            <a:t>	</a:t>
          </a:r>
        </a:p>
      </dsp:txBody>
      <dsp:txXfrm>
        <a:off x="37531" y="33477"/>
        <a:ext cx="1527352" cy="1076046"/>
      </dsp:txXfrm>
    </dsp:sp>
    <dsp:sp modelId="{0E284F97-AAB0-452C-A4F9-C2B1EB942B64}">
      <dsp:nvSpPr>
        <dsp:cNvPr id="0" name=""/>
        <dsp:cNvSpPr/>
      </dsp:nvSpPr>
      <dsp:spPr>
        <a:xfrm>
          <a:off x="1758703" y="373805"/>
          <a:ext cx="339926" cy="39538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758703" y="452883"/>
        <a:ext cx="237948" cy="237232"/>
      </dsp:txXfrm>
    </dsp:sp>
    <dsp:sp modelId="{7D0372FF-84FA-4D34-B09D-22998847C3CE}">
      <dsp:nvSpPr>
        <dsp:cNvPr id="0" name=""/>
        <dsp:cNvSpPr/>
      </dsp:nvSpPr>
      <dsp:spPr>
        <a:xfrm>
          <a:off x="2239731" y="0"/>
          <a:ext cx="1594306" cy="114300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Algebra 2 </a:t>
          </a:r>
        </a:p>
        <a:p>
          <a:pPr marL="0" lvl="0" indent="0" algn="ctr" defTabSz="889000">
            <a:lnSpc>
              <a:spcPct val="90000"/>
            </a:lnSpc>
            <a:spcBef>
              <a:spcPct val="0"/>
            </a:spcBef>
            <a:spcAft>
              <a:spcPct val="35000"/>
            </a:spcAft>
            <a:buNone/>
          </a:pPr>
          <a:r>
            <a:rPr lang="en-US" sz="2000" b="1" kern="1200" dirty="0"/>
            <a:t>OnRamps</a:t>
          </a:r>
        </a:p>
      </dsp:txBody>
      <dsp:txXfrm>
        <a:off x="2273208" y="33477"/>
        <a:ext cx="1527352" cy="1076046"/>
      </dsp:txXfrm>
    </dsp:sp>
    <dsp:sp modelId="{70987AC2-7912-4BF2-A9DA-ECE35E33F026}">
      <dsp:nvSpPr>
        <dsp:cNvPr id="0" name=""/>
        <dsp:cNvSpPr/>
      </dsp:nvSpPr>
      <dsp:spPr>
        <a:xfrm>
          <a:off x="3993469" y="373805"/>
          <a:ext cx="337993" cy="39538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993469" y="452883"/>
        <a:ext cx="236595" cy="237232"/>
      </dsp:txXfrm>
    </dsp:sp>
    <dsp:sp modelId="{7E4AF615-EB81-4DF6-BE5C-EA8ACF20F83F}">
      <dsp:nvSpPr>
        <dsp:cNvPr id="0" name=""/>
        <dsp:cNvSpPr/>
      </dsp:nvSpPr>
      <dsp:spPr>
        <a:xfrm>
          <a:off x="4471761" y="0"/>
          <a:ext cx="1594306" cy="114300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Pre-Calculus </a:t>
          </a:r>
        </a:p>
        <a:p>
          <a:pPr marL="0" lvl="0" indent="0" algn="ctr" defTabSz="889000">
            <a:lnSpc>
              <a:spcPct val="90000"/>
            </a:lnSpc>
            <a:spcBef>
              <a:spcPct val="0"/>
            </a:spcBef>
            <a:spcAft>
              <a:spcPct val="35000"/>
            </a:spcAft>
            <a:buNone/>
          </a:pPr>
          <a:r>
            <a:rPr lang="en-US" sz="2000" b="1" kern="1200" dirty="0"/>
            <a:t>Honors</a:t>
          </a:r>
        </a:p>
      </dsp:txBody>
      <dsp:txXfrm>
        <a:off x="4505238" y="33477"/>
        <a:ext cx="1527352" cy="1076046"/>
      </dsp:txXfrm>
    </dsp:sp>
    <dsp:sp modelId="{BB6307A7-2390-4808-8B7F-78FFB8ED6075}">
      <dsp:nvSpPr>
        <dsp:cNvPr id="0" name=""/>
        <dsp:cNvSpPr/>
      </dsp:nvSpPr>
      <dsp:spPr>
        <a:xfrm>
          <a:off x="6225498" y="373805"/>
          <a:ext cx="337993" cy="39538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6225498" y="452883"/>
        <a:ext cx="236595" cy="237232"/>
      </dsp:txXfrm>
    </dsp:sp>
    <dsp:sp modelId="{5AF44BF2-3F4E-4396-8F91-06E8044FD774}">
      <dsp:nvSpPr>
        <dsp:cNvPr id="0" name=""/>
        <dsp:cNvSpPr/>
      </dsp:nvSpPr>
      <dsp:spPr>
        <a:xfrm>
          <a:off x="6703791" y="0"/>
          <a:ext cx="1594306" cy="114300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endParaRPr lang="en-US" sz="1300" b="1" kern="1200" dirty="0"/>
        </a:p>
        <a:p>
          <a:pPr marL="0" lvl="0" indent="0" algn="ctr" defTabSz="577850">
            <a:lnSpc>
              <a:spcPct val="90000"/>
            </a:lnSpc>
            <a:spcBef>
              <a:spcPct val="0"/>
            </a:spcBef>
            <a:spcAft>
              <a:spcPct val="35000"/>
            </a:spcAft>
            <a:buNone/>
          </a:pPr>
          <a:r>
            <a:rPr lang="en-US" sz="1300" b="1" kern="1200" dirty="0"/>
            <a:t>AP Statistics, </a:t>
          </a:r>
        </a:p>
        <a:p>
          <a:pPr marL="0" lvl="0" indent="0" algn="ctr" defTabSz="577850">
            <a:lnSpc>
              <a:spcPct val="90000"/>
            </a:lnSpc>
            <a:spcBef>
              <a:spcPct val="0"/>
            </a:spcBef>
            <a:spcAft>
              <a:spcPct val="35000"/>
            </a:spcAft>
            <a:buNone/>
          </a:pPr>
          <a:r>
            <a:rPr lang="en-US" sz="1300" b="1" kern="1200" dirty="0"/>
            <a:t>AP Calculus</a:t>
          </a:r>
        </a:p>
        <a:p>
          <a:pPr marL="0" lvl="0" indent="0" algn="ctr" defTabSz="577850">
            <a:lnSpc>
              <a:spcPct val="90000"/>
            </a:lnSpc>
            <a:spcBef>
              <a:spcPct val="0"/>
            </a:spcBef>
            <a:spcAft>
              <a:spcPct val="35000"/>
            </a:spcAft>
            <a:buNone/>
          </a:pPr>
          <a:r>
            <a:rPr lang="en-US" sz="1300" b="1" kern="1200" dirty="0"/>
            <a:t> </a:t>
          </a:r>
        </a:p>
      </dsp:txBody>
      <dsp:txXfrm>
        <a:off x="6737268" y="33477"/>
        <a:ext cx="1527352" cy="10760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95865" cy="60960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9</a:t>
          </a:r>
          <a:r>
            <a:rPr lang="en-US" sz="2100" b="1" kern="1200" baseline="30000"/>
            <a:t>th</a:t>
          </a:r>
          <a:r>
            <a:rPr lang="en-US" sz="2100" b="1" kern="1200"/>
            <a:t> Grade</a:t>
          </a:r>
          <a:endParaRPr lang="en-US" sz="2100" b="1" kern="1200" dirty="0"/>
        </a:p>
      </dsp:txBody>
      <dsp:txXfrm>
        <a:off x="17855" y="17855"/>
        <a:ext cx="1560155" cy="573890"/>
      </dsp:txXfrm>
    </dsp:sp>
    <dsp:sp modelId="{0E284F97-AAB0-452C-A4F9-C2B1EB942B64}">
      <dsp:nvSpPr>
        <dsp:cNvPr id="0" name=""/>
        <dsp:cNvSpPr/>
      </dsp:nvSpPr>
      <dsp:spPr>
        <a:xfrm>
          <a:off x="1756364" y="106912"/>
          <a:ext cx="340257" cy="39577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56364" y="186067"/>
        <a:ext cx="238180" cy="237464"/>
      </dsp:txXfrm>
    </dsp:sp>
    <dsp:sp modelId="{7D0372FF-84FA-4D34-B09D-22998847C3CE}">
      <dsp:nvSpPr>
        <dsp:cNvPr id="0" name=""/>
        <dsp:cNvSpPr/>
      </dsp:nvSpPr>
      <dsp:spPr>
        <a:xfrm>
          <a:off x="2237861" y="0"/>
          <a:ext cx="1595865" cy="60960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10</a:t>
          </a:r>
          <a:r>
            <a:rPr lang="en-US" sz="2100" b="1" kern="1200" baseline="30000"/>
            <a:t>th</a:t>
          </a:r>
          <a:r>
            <a:rPr lang="en-US" sz="2100" b="1" kern="1200"/>
            <a:t> Grade</a:t>
          </a:r>
          <a:endParaRPr lang="en-US" sz="2100" b="1" kern="1200" dirty="0"/>
        </a:p>
      </dsp:txBody>
      <dsp:txXfrm>
        <a:off x="2255716" y="17855"/>
        <a:ext cx="1560155" cy="573890"/>
      </dsp:txXfrm>
    </dsp:sp>
    <dsp:sp modelId="{70987AC2-7912-4BF2-A9DA-ECE35E33F026}">
      <dsp:nvSpPr>
        <dsp:cNvPr id="0" name=""/>
        <dsp:cNvSpPr/>
      </dsp:nvSpPr>
      <dsp:spPr>
        <a:xfrm>
          <a:off x="3993313" y="106912"/>
          <a:ext cx="338323" cy="39577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93313" y="186067"/>
        <a:ext cx="236826" cy="237464"/>
      </dsp:txXfrm>
    </dsp:sp>
    <dsp:sp modelId="{7E4AF615-EB81-4DF6-BE5C-EA8ACF20F83F}">
      <dsp:nvSpPr>
        <dsp:cNvPr id="0" name=""/>
        <dsp:cNvSpPr/>
      </dsp:nvSpPr>
      <dsp:spPr>
        <a:xfrm>
          <a:off x="4472073" y="0"/>
          <a:ext cx="1595865" cy="60960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11</a:t>
          </a:r>
          <a:r>
            <a:rPr lang="en-US" sz="2100" b="1" kern="1200" baseline="30000"/>
            <a:t>th</a:t>
          </a:r>
          <a:r>
            <a:rPr lang="en-US" sz="2100" b="1" kern="1200"/>
            <a:t> Grade</a:t>
          </a:r>
          <a:endParaRPr lang="en-US" sz="2100" b="1" kern="1200" dirty="0"/>
        </a:p>
      </dsp:txBody>
      <dsp:txXfrm>
        <a:off x="4489928" y="17855"/>
        <a:ext cx="1560155" cy="573890"/>
      </dsp:txXfrm>
    </dsp:sp>
    <dsp:sp modelId="{BB6307A7-2390-4808-8B7F-78FFB8ED6075}">
      <dsp:nvSpPr>
        <dsp:cNvPr id="0" name=""/>
        <dsp:cNvSpPr/>
      </dsp:nvSpPr>
      <dsp:spPr>
        <a:xfrm>
          <a:off x="6227524" y="106912"/>
          <a:ext cx="338323" cy="39577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227524" y="186067"/>
        <a:ext cx="236826" cy="237464"/>
      </dsp:txXfrm>
    </dsp:sp>
    <dsp:sp modelId="{5AF44BF2-3F4E-4396-8F91-06E8044FD774}">
      <dsp:nvSpPr>
        <dsp:cNvPr id="0" name=""/>
        <dsp:cNvSpPr/>
      </dsp:nvSpPr>
      <dsp:spPr>
        <a:xfrm>
          <a:off x="6706284" y="0"/>
          <a:ext cx="1595865" cy="60960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12</a:t>
          </a:r>
          <a:r>
            <a:rPr lang="en-US" sz="2100" b="1" kern="1200" baseline="30000" dirty="0"/>
            <a:t>th</a:t>
          </a:r>
          <a:r>
            <a:rPr lang="en-US" sz="2100" b="1" kern="1200" baseline="0" dirty="0"/>
            <a:t> Grade</a:t>
          </a:r>
          <a:endParaRPr lang="en-US" sz="2100" b="1" kern="1200" dirty="0"/>
        </a:p>
      </dsp:txBody>
      <dsp:txXfrm>
        <a:off x="6724139" y="17855"/>
        <a:ext cx="1560155" cy="5738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79680" cy="38100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9</a:t>
          </a:r>
          <a:r>
            <a:rPr lang="en-US" sz="1800" b="1" kern="1200" baseline="30000" dirty="0"/>
            <a:t>th</a:t>
          </a:r>
          <a:r>
            <a:rPr lang="en-US" sz="1800" b="1" kern="1200" dirty="0"/>
            <a:t> Grade</a:t>
          </a:r>
        </a:p>
      </dsp:txBody>
      <dsp:txXfrm>
        <a:off x="11159" y="11159"/>
        <a:ext cx="1557362" cy="358682"/>
      </dsp:txXfrm>
    </dsp:sp>
    <dsp:sp modelId="{0E284F97-AAB0-452C-A4F9-C2B1EB942B64}">
      <dsp:nvSpPr>
        <dsp:cNvPr id="0" name=""/>
        <dsp:cNvSpPr/>
      </dsp:nvSpPr>
      <dsp:spPr>
        <a:xfrm>
          <a:off x="1739556" y="0"/>
          <a:ext cx="338936" cy="38100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39556" y="76200"/>
        <a:ext cx="237255" cy="228600"/>
      </dsp:txXfrm>
    </dsp:sp>
    <dsp:sp modelId="{7D0372FF-84FA-4D34-B09D-22998847C3CE}">
      <dsp:nvSpPr>
        <dsp:cNvPr id="0" name=""/>
        <dsp:cNvSpPr/>
      </dsp:nvSpPr>
      <dsp:spPr>
        <a:xfrm>
          <a:off x="2219183" y="0"/>
          <a:ext cx="1579680" cy="38100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10</a:t>
          </a:r>
          <a:r>
            <a:rPr lang="en-US" sz="1800" b="1" kern="1200" baseline="30000" dirty="0"/>
            <a:t>th</a:t>
          </a:r>
          <a:r>
            <a:rPr lang="en-US" sz="1800" b="1" kern="1200" dirty="0"/>
            <a:t> Grade</a:t>
          </a:r>
        </a:p>
      </dsp:txBody>
      <dsp:txXfrm>
        <a:off x="2230342" y="11159"/>
        <a:ext cx="1557362" cy="358682"/>
      </dsp:txXfrm>
    </dsp:sp>
    <dsp:sp modelId="{70987AC2-7912-4BF2-A9DA-ECE35E33F026}">
      <dsp:nvSpPr>
        <dsp:cNvPr id="0" name=""/>
        <dsp:cNvSpPr/>
      </dsp:nvSpPr>
      <dsp:spPr>
        <a:xfrm>
          <a:off x="3956831" y="0"/>
          <a:ext cx="334892" cy="38100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56831" y="76200"/>
        <a:ext cx="234424" cy="228600"/>
      </dsp:txXfrm>
    </dsp:sp>
    <dsp:sp modelId="{7E4AF615-EB81-4DF6-BE5C-EA8ACF20F83F}">
      <dsp:nvSpPr>
        <dsp:cNvPr id="0" name=""/>
        <dsp:cNvSpPr/>
      </dsp:nvSpPr>
      <dsp:spPr>
        <a:xfrm>
          <a:off x="4430736" y="0"/>
          <a:ext cx="1579680" cy="38100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11</a:t>
          </a:r>
          <a:r>
            <a:rPr lang="en-US" sz="2400" b="1" kern="1200" baseline="30000" dirty="0"/>
            <a:t>th</a:t>
          </a:r>
          <a:r>
            <a:rPr lang="en-US" sz="2400" b="1" kern="1200" dirty="0"/>
            <a:t> </a:t>
          </a:r>
          <a:r>
            <a:rPr lang="en-US" sz="1800" b="1" kern="1200" dirty="0"/>
            <a:t>Grade</a:t>
          </a:r>
        </a:p>
      </dsp:txBody>
      <dsp:txXfrm>
        <a:off x="4441895" y="11159"/>
        <a:ext cx="1557362" cy="358682"/>
      </dsp:txXfrm>
    </dsp:sp>
    <dsp:sp modelId="{BB6307A7-2390-4808-8B7F-78FFB8ED6075}">
      <dsp:nvSpPr>
        <dsp:cNvPr id="0" name=""/>
        <dsp:cNvSpPr/>
      </dsp:nvSpPr>
      <dsp:spPr>
        <a:xfrm>
          <a:off x="6168384" y="0"/>
          <a:ext cx="334892" cy="38100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168384" y="76200"/>
        <a:ext cx="234424" cy="228600"/>
      </dsp:txXfrm>
    </dsp:sp>
    <dsp:sp modelId="{5AF44BF2-3F4E-4396-8F91-06E8044FD774}">
      <dsp:nvSpPr>
        <dsp:cNvPr id="0" name=""/>
        <dsp:cNvSpPr/>
      </dsp:nvSpPr>
      <dsp:spPr>
        <a:xfrm>
          <a:off x="6642288" y="0"/>
          <a:ext cx="1579680" cy="38100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12</a:t>
          </a:r>
          <a:r>
            <a:rPr lang="en-US" sz="1800" b="1" kern="1200" baseline="30000" dirty="0"/>
            <a:t>th</a:t>
          </a:r>
          <a:r>
            <a:rPr lang="en-US" sz="1800" b="1" kern="1200" baseline="0" dirty="0"/>
            <a:t> Grade</a:t>
          </a:r>
          <a:endParaRPr lang="en-US" sz="1800" b="1" kern="1200" dirty="0"/>
        </a:p>
      </dsp:txBody>
      <dsp:txXfrm>
        <a:off x="6653447" y="11159"/>
        <a:ext cx="1557362" cy="3586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81224" cy="854340"/>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Biology</a:t>
          </a:r>
          <a:endParaRPr lang="en-US" sz="2400" b="1" kern="1200" dirty="0"/>
        </a:p>
      </dsp:txBody>
      <dsp:txXfrm>
        <a:off x="25023" y="25023"/>
        <a:ext cx="1531178" cy="804294"/>
      </dsp:txXfrm>
    </dsp:sp>
    <dsp:sp modelId="{0E284F97-AAB0-452C-A4F9-C2B1EB942B64}">
      <dsp:nvSpPr>
        <dsp:cNvPr id="0" name=""/>
        <dsp:cNvSpPr/>
      </dsp:nvSpPr>
      <dsp:spPr>
        <a:xfrm>
          <a:off x="1740250" y="231098"/>
          <a:ext cx="337136" cy="39214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40250" y="309527"/>
        <a:ext cx="235995" cy="235285"/>
      </dsp:txXfrm>
    </dsp:sp>
    <dsp:sp modelId="{7D0372FF-84FA-4D34-B09D-22998847C3CE}">
      <dsp:nvSpPr>
        <dsp:cNvPr id="0" name=""/>
        <dsp:cNvSpPr/>
      </dsp:nvSpPr>
      <dsp:spPr>
        <a:xfrm>
          <a:off x="2217330" y="0"/>
          <a:ext cx="1581224" cy="85434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IPC</a:t>
          </a:r>
          <a:endParaRPr lang="en-US" sz="2400" b="1" kern="1200" dirty="0"/>
        </a:p>
      </dsp:txBody>
      <dsp:txXfrm>
        <a:off x="2242353" y="25023"/>
        <a:ext cx="1531178" cy="804294"/>
      </dsp:txXfrm>
    </dsp:sp>
    <dsp:sp modelId="{70987AC2-7912-4BF2-A9DA-ECE35E33F026}">
      <dsp:nvSpPr>
        <dsp:cNvPr id="0" name=""/>
        <dsp:cNvSpPr/>
      </dsp:nvSpPr>
      <dsp:spPr>
        <a:xfrm>
          <a:off x="3956677" y="231098"/>
          <a:ext cx="335219" cy="39214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56677" y="309527"/>
        <a:ext cx="234653" cy="235285"/>
      </dsp:txXfrm>
    </dsp:sp>
    <dsp:sp modelId="{7E4AF615-EB81-4DF6-BE5C-EA8ACF20F83F}">
      <dsp:nvSpPr>
        <dsp:cNvPr id="0" name=""/>
        <dsp:cNvSpPr/>
      </dsp:nvSpPr>
      <dsp:spPr>
        <a:xfrm>
          <a:off x="4431044" y="0"/>
          <a:ext cx="1581224" cy="854340"/>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Chemistry</a:t>
          </a:r>
        </a:p>
      </dsp:txBody>
      <dsp:txXfrm>
        <a:off x="4456067" y="25023"/>
        <a:ext cx="1531178" cy="804294"/>
      </dsp:txXfrm>
    </dsp:sp>
    <dsp:sp modelId="{BB6307A7-2390-4808-8B7F-78FFB8ED6075}">
      <dsp:nvSpPr>
        <dsp:cNvPr id="0" name=""/>
        <dsp:cNvSpPr/>
      </dsp:nvSpPr>
      <dsp:spPr>
        <a:xfrm>
          <a:off x="6170391" y="231098"/>
          <a:ext cx="335219" cy="39214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170391" y="309527"/>
        <a:ext cx="234653" cy="235285"/>
      </dsp:txXfrm>
    </dsp:sp>
    <dsp:sp modelId="{5AF44BF2-3F4E-4396-8F91-06E8044FD774}">
      <dsp:nvSpPr>
        <dsp:cNvPr id="0" name=""/>
        <dsp:cNvSpPr/>
      </dsp:nvSpPr>
      <dsp:spPr>
        <a:xfrm>
          <a:off x="6644759" y="0"/>
          <a:ext cx="1581224" cy="85434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Physics or 4</a:t>
          </a:r>
          <a:r>
            <a:rPr lang="en-US" sz="2000" b="1" kern="1200" baseline="30000" dirty="0"/>
            <a:t>th</a:t>
          </a:r>
          <a:r>
            <a:rPr lang="en-US" sz="2000" b="1" kern="1200" dirty="0"/>
            <a:t> Science</a:t>
          </a:r>
        </a:p>
      </dsp:txBody>
      <dsp:txXfrm>
        <a:off x="6669782" y="25023"/>
        <a:ext cx="1531178" cy="8042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81224" cy="831928"/>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Biology</a:t>
          </a:r>
        </a:p>
      </dsp:txBody>
      <dsp:txXfrm>
        <a:off x="24366" y="24366"/>
        <a:ext cx="1532492" cy="783196"/>
      </dsp:txXfrm>
    </dsp:sp>
    <dsp:sp modelId="{0E284F97-AAB0-452C-A4F9-C2B1EB942B64}">
      <dsp:nvSpPr>
        <dsp:cNvPr id="0" name=""/>
        <dsp:cNvSpPr/>
      </dsp:nvSpPr>
      <dsp:spPr>
        <a:xfrm>
          <a:off x="1740250" y="219892"/>
          <a:ext cx="337136" cy="39214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40250" y="298321"/>
        <a:ext cx="235995" cy="235285"/>
      </dsp:txXfrm>
    </dsp:sp>
    <dsp:sp modelId="{7E4AF615-EB81-4DF6-BE5C-EA8ACF20F83F}">
      <dsp:nvSpPr>
        <dsp:cNvPr id="0" name=""/>
        <dsp:cNvSpPr/>
      </dsp:nvSpPr>
      <dsp:spPr>
        <a:xfrm>
          <a:off x="2217330" y="0"/>
          <a:ext cx="1581224" cy="831928"/>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Chemistry</a:t>
          </a:r>
        </a:p>
      </dsp:txBody>
      <dsp:txXfrm>
        <a:off x="2241696" y="24366"/>
        <a:ext cx="1532492" cy="783196"/>
      </dsp:txXfrm>
    </dsp:sp>
    <dsp:sp modelId="{BB6307A7-2390-4808-8B7F-78FFB8ED6075}">
      <dsp:nvSpPr>
        <dsp:cNvPr id="0" name=""/>
        <dsp:cNvSpPr/>
      </dsp:nvSpPr>
      <dsp:spPr>
        <a:xfrm>
          <a:off x="3956677" y="219892"/>
          <a:ext cx="335219" cy="39214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56677" y="298321"/>
        <a:ext cx="234653" cy="235285"/>
      </dsp:txXfrm>
    </dsp:sp>
    <dsp:sp modelId="{B934C1BA-FB6C-4E6D-A9A8-5C1B6D65DC27}">
      <dsp:nvSpPr>
        <dsp:cNvPr id="0" name=""/>
        <dsp:cNvSpPr/>
      </dsp:nvSpPr>
      <dsp:spPr>
        <a:xfrm>
          <a:off x="4431044" y="0"/>
          <a:ext cx="1581224" cy="831928"/>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Physics</a:t>
          </a:r>
        </a:p>
      </dsp:txBody>
      <dsp:txXfrm>
        <a:off x="4455410" y="24366"/>
        <a:ext cx="1532492" cy="783196"/>
      </dsp:txXfrm>
    </dsp:sp>
    <dsp:sp modelId="{4C44EAFA-C49C-4048-AB33-52511DF98355}">
      <dsp:nvSpPr>
        <dsp:cNvPr id="0" name=""/>
        <dsp:cNvSpPr/>
      </dsp:nvSpPr>
      <dsp:spPr>
        <a:xfrm>
          <a:off x="6170391" y="219892"/>
          <a:ext cx="335219" cy="39214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170391" y="298321"/>
        <a:ext cx="234653" cy="235285"/>
      </dsp:txXfrm>
    </dsp:sp>
    <dsp:sp modelId="{5AF44BF2-3F4E-4396-8F91-06E8044FD774}">
      <dsp:nvSpPr>
        <dsp:cNvPr id="0" name=""/>
        <dsp:cNvSpPr/>
      </dsp:nvSpPr>
      <dsp:spPr>
        <a:xfrm>
          <a:off x="6644759" y="0"/>
          <a:ext cx="1581224" cy="831928"/>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4</a:t>
          </a:r>
          <a:r>
            <a:rPr lang="en-US" sz="2000" b="1" kern="1200" baseline="30000" dirty="0"/>
            <a:t>th</a:t>
          </a:r>
          <a:r>
            <a:rPr lang="en-US" sz="2000" b="1" kern="1200" dirty="0"/>
            <a:t> Science</a:t>
          </a:r>
        </a:p>
      </dsp:txBody>
      <dsp:txXfrm>
        <a:off x="6669125" y="24366"/>
        <a:ext cx="1532492" cy="7831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67160" cy="879906"/>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Biology</a:t>
          </a:r>
        </a:p>
      </dsp:txBody>
      <dsp:txXfrm>
        <a:off x="25772" y="25772"/>
        <a:ext cx="1515616" cy="828362"/>
      </dsp:txXfrm>
    </dsp:sp>
    <dsp:sp modelId="{0E284F97-AAB0-452C-A4F9-C2B1EB942B64}">
      <dsp:nvSpPr>
        <dsp:cNvPr id="0" name=""/>
        <dsp:cNvSpPr/>
      </dsp:nvSpPr>
      <dsp:spPr>
        <a:xfrm>
          <a:off x="1724677" y="245625"/>
          <a:ext cx="333937" cy="38865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24677" y="323356"/>
        <a:ext cx="233756" cy="233193"/>
      </dsp:txXfrm>
    </dsp:sp>
    <dsp:sp modelId="{7D0372FF-84FA-4D34-B09D-22998847C3CE}">
      <dsp:nvSpPr>
        <dsp:cNvPr id="0" name=""/>
        <dsp:cNvSpPr/>
      </dsp:nvSpPr>
      <dsp:spPr>
        <a:xfrm>
          <a:off x="2197230" y="0"/>
          <a:ext cx="1567160" cy="879906"/>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Chemistry</a:t>
          </a:r>
        </a:p>
      </dsp:txBody>
      <dsp:txXfrm>
        <a:off x="2223002" y="25772"/>
        <a:ext cx="1515616" cy="828362"/>
      </dsp:txXfrm>
    </dsp:sp>
    <dsp:sp modelId="{70987AC2-7912-4BF2-A9DA-ECE35E33F026}">
      <dsp:nvSpPr>
        <dsp:cNvPr id="0" name=""/>
        <dsp:cNvSpPr/>
      </dsp:nvSpPr>
      <dsp:spPr>
        <a:xfrm>
          <a:off x="3921106" y="245625"/>
          <a:ext cx="332237" cy="38865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21106" y="323356"/>
        <a:ext cx="232566" cy="233193"/>
      </dsp:txXfrm>
    </dsp:sp>
    <dsp:sp modelId="{7E4AF615-EB81-4DF6-BE5C-EA8ACF20F83F}">
      <dsp:nvSpPr>
        <dsp:cNvPr id="0" name=""/>
        <dsp:cNvSpPr/>
      </dsp:nvSpPr>
      <dsp:spPr>
        <a:xfrm>
          <a:off x="4391254" y="0"/>
          <a:ext cx="1641114" cy="879906"/>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3</a:t>
          </a:r>
          <a:r>
            <a:rPr lang="en-US" sz="2000" b="1" kern="1200" baseline="30000" dirty="0"/>
            <a:t>rd</a:t>
          </a:r>
          <a:r>
            <a:rPr lang="en-US" sz="2000" b="1" kern="1200" dirty="0"/>
            <a:t> Science</a:t>
          </a:r>
        </a:p>
      </dsp:txBody>
      <dsp:txXfrm>
        <a:off x="4417026" y="25772"/>
        <a:ext cx="1589570" cy="828362"/>
      </dsp:txXfrm>
    </dsp:sp>
    <dsp:sp modelId="{BB6307A7-2390-4808-8B7F-78FFB8ED6075}">
      <dsp:nvSpPr>
        <dsp:cNvPr id="0" name=""/>
        <dsp:cNvSpPr/>
      </dsp:nvSpPr>
      <dsp:spPr>
        <a:xfrm>
          <a:off x="6189085" y="245625"/>
          <a:ext cx="332237" cy="388655"/>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189085" y="323356"/>
        <a:ext cx="232566" cy="233193"/>
      </dsp:txXfrm>
    </dsp:sp>
    <dsp:sp modelId="{5AF44BF2-3F4E-4396-8F91-06E8044FD774}">
      <dsp:nvSpPr>
        <dsp:cNvPr id="0" name=""/>
        <dsp:cNvSpPr/>
      </dsp:nvSpPr>
      <dsp:spPr>
        <a:xfrm>
          <a:off x="6659233" y="0"/>
          <a:ext cx="1567160" cy="879906"/>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4</a:t>
          </a:r>
          <a:r>
            <a:rPr lang="en-US" sz="1900" b="1" kern="1200" baseline="30000" dirty="0"/>
            <a:t>th</a:t>
          </a:r>
          <a:r>
            <a:rPr lang="en-US" sz="1900" b="1" kern="1200" dirty="0"/>
            <a:t> Science</a:t>
          </a:r>
        </a:p>
      </dsp:txBody>
      <dsp:txXfrm>
        <a:off x="6685005" y="25772"/>
        <a:ext cx="1515616" cy="8283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14886"/>
          <a:ext cx="1581224" cy="993206"/>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Biology Honors</a:t>
          </a:r>
        </a:p>
      </dsp:txBody>
      <dsp:txXfrm>
        <a:off x="29090" y="43976"/>
        <a:ext cx="1523044" cy="935026"/>
      </dsp:txXfrm>
    </dsp:sp>
    <dsp:sp modelId="{0E284F97-AAB0-452C-A4F9-C2B1EB942B64}">
      <dsp:nvSpPr>
        <dsp:cNvPr id="0" name=""/>
        <dsp:cNvSpPr/>
      </dsp:nvSpPr>
      <dsp:spPr>
        <a:xfrm rot="33968">
          <a:off x="1740242" y="326467"/>
          <a:ext cx="337152" cy="39214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740244" y="404396"/>
        <a:ext cx="236006" cy="235285"/>
      </dsp:txXfrm>
    </dsp:sp>
    <dsp:sp modelId="{7D0372FF-84FA-4D34-B09D-22998847C3CE}">
      <dsp:nvSpPr>
        <dsp:cNvPr id="0" name=""/>
        <dsp:cNvSpPr/>
      </dsp:nvSpPr>
      <dsp:spPr>
        <a:xfrm>
          <a:off x="2217330" y="36796"/>
          <a:ext cx="1581224" cy="993206"/>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Chemistry Honors</a:t>
          </a:r>
        </a:p>
      </dsp:txBody>
      <dsp:txXfrm>
        <a:off x="2246420" y="65886"/>
        <a:ext cx="1523044" cy="935026"/>
      </dsp:txXfrm>
    </dsp:sp>
    <dsp:sp modelId="{70987AC2-7912-4BF2-A9DA-ECE35E33F026}">
      <dsp:nvSpPr>
        <dsp:cNvPr id="0" name=""/>
        <dsp:cNvSpPr/>
      </dsp:nvSpPr>
      <dsp:spPr>
        <a:xfrm>
          <a:off x="3956677" y="337328"/>
          <a:ext cx="335219" cy="39214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956677" y="415757"/>
        <a:ext cx="234653" cy="235285"/>
      </dsp:txXfrm>
    </dsp:sp>
    <dsp:sp modelId="{7E4AF615-EB81-4DF6-BE5C-EA8ACF20F83F}">
      <dsp:nvSpPr>
        <dsp:cNvPr id="0" name=""/>
        <dsp:cNvSpPr/>
      </dsp:nvSpPr>
      <dsp:spPr>
        <a:xfrm>
          <a:off x="4431044" y="36796"/>
          <a:ext cx="1581224" cy="993206"/>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Physics, or Physics On-Ramps</a:t>
          </a:r>
        </a:p>
      </dsp:txBody>
      <dsp:txXfrm>
        <a:off x="4460134" y="65886"/>
        <a:ext cx="1523044" cy="935026"/>
      </dsp:txXfrm>
    </dsp:sp>
    <dsp:sp modelId="{BB6307A7-2390-4808-8B7F-78FFB8ED6075}">
      <dsp:nvSpPr>
        <dsp:cNvPr id="0" name=""/>
        <dsp:cNvSpPr/>
      </dsp:nvSpPr>
      <dsp:spPr>
        <a:xfrm>
          <a:off x="6170391" y="337328"/>
          <a:ext cx="335219" cy="39214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170391" y="415757"/>
        <a:ext cx="234653" cy="235285"/>
      </dsp:txXfrm>
    </dsp:sp>
    <dsp:sp modelId="{5AF44BF2-3F4E-4396-8F91-06E8044FD774}">
      <dsp:nvSpPr>
        <dsp:cNvPr id="0" name=""/>
        <dsp:cNvSpPr/>
      </dsp:nvSpPr>
      <dsp:spPr>
        <a:xfrm>
          <a:off x="6644759" y="36796"/>
          <a:ext cx="1581224" cy="993206"/>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4</a:t>
          </a:r>
          <a:r>
            <a:rPr lang="en-US" sz="2000" b="1" kern="1200" baseline="30000" dirty="0"/>
            <a:t>th</a:t>
          </a:r>
          <a:r>
            <a:rPr lang="en-US" sz="2000" b="1" kern="1200" dirty="0"/>
            <a:t> Science</a:t>
          </a:r>
        </a:p>
      </dsp:txBody>
      <dsp:txXfrm>
        <a:off x="6673849" y="65886"/>
        <a:ext cx="1523044" cy="93502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0" y="0"/>
          <a:ext cx="1524967" cy="457201"/>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9</a:t>
          </a:r>
          <a:r>
            <a:rPr lang="en-US" sz="1800" b="1" kern="1200" baseline="30000" dirty="0"/>
            <a:t>th</a:t>
          </a:r>
          <a:r>
            <a:rPr lang="en-US" sz="1800" b="1" kern="1200" dirty="0"/>
            <a:t> Grade</a:t>
          </a:r>
        </a:p>
      </dsp:txBody>
      <dsp:txXfrm>
        <a:off x="13391" y="13391"/>
        <a:ext cx="1498185" cy="430419"/>
      </dsp:txXfrm>
    </dsp:sp>
    <dsp:sp modelId="{0E284F97-AAB0-452C-A4F9-C2B1EB942B64}">
      <dsp:nvSpPr>
        <dsp:cNvPr id="0" name=""/>
        <dsp:cNvSpPr/>
      </dsp:nvSpPr>
      <dsp:spPr>
        <a:xfrm>
          <a:off x="1684968" y="39504"/>
          <a:ext cx="339203" cy="37819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1684968" y="115142"/>
        <a:ext cx="237442" cy="226915"/>
      </dsp:txXfrm>
    </dsp:sp>
    <dsp:sp modelId="{7D0372FF-84FA-4D34-B09D-22998847C3CE}">
      <dsp:nvSpPr>
        <dsp:cNvPr id="0" name=""/>
        <dsp:cNvSpPr/>
      </dsp:nvSpPr>
      <dsp:spPr>
        <a:xfrm>
          <a:off x="2164973" y="0"/>
          <a:ext cx="1818889" cy="457201"/>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10</a:t>
          </a:r>
          <a:r>
            <a:rPr lang="en-US" sz="1800" b="1" kern="1200" baseline="30000" dirty="0"/>
            <a:t>th</a:t>
          </a:r>
          <a:r>
            <a:rPr lang="en-US" sz="1800" b="1" kern="1200" dirty="0"/>
            <a:t> Grade</a:t>
          </a:r>
        </a:p>
      </dsp:txBody>
      <dsp:txXfrm>
        <a:off x="2178364" y="13391"/>
        <a:ext cx="1792107" cy="430419"/>
      </dsp:txXfrm>
    </dsp:sp>
    <dsp:sp modelId="{70987AC2-7912-4BF2-A9DA-ECE35E33F026}">
      <dsp:nvSpPr>
        <dsp:cNvPr id="0" name=""/>
        <dsp:cNvSpPr/>
      </dsp:nvSpPr>
      <dsp:spPr>
        <a:xfrm>
          <a:off x="4129586" y="39504"/>
          <a:ext cx="308932" cy="37819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129586" y="115142"/>
        <a:ext cx="216252" cy="226915"/>
      </dsp:txXfrm>
    </dsp:sp>
    <dsp:sp modelId="{7E4AF615-EB81-4DF6-BE5C-EA8ACF20F83F}">
      <dsp:nvSpPr>
        <dsp:cNvPr id="0" name=""/>
        <dsp:cNvSpPr/>
      </dsp:nvSpPr>
      <dsp:spPr>
        <a:xfrm>
          <a:off x="4566754" y="0"/>
          <a:ext cx="1524967" cy="457201"/>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11</a:t>
          </a:r>
          <a:r>
            <a:rPr lang="en-US" sz="1800" b="1" kern="1200" baseline="30000" dirty="0"/>
            <a:t>th</a:t>
          </a:r>
          <a:r>
            <a:rPr lang="en-US" sz="1800" b="1" kern="1200" dirty="0"/>
            <a:t> Grade</a:t>
          </a:r>
        </a:p>
      </dsp:txBody>
      <dsp:txXfrm>
        <a:off x="4580145" y="13391"/>
        <a:ext cx="1498185" cy="430419"/>
      </dsp:txXfrm>
    </dsp:sp>
    <dsp:sp modelId="{BB6307A7-2390-4808-8B7F-78FFB8ED6075}">
      <dsp:nvSpPr>
        <dsp:cNvPr id="0" name=""/>
        <dsp:cNvSpPr/>
      </dsp:nvSpPr>
      <dsp:spPr>
        <a:xfrm>
          <a:off x="6244218" y="39504"/>
          <a:ext cx="323293" cy="37819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6244218" y="115142"/>
        <a:ext cx="226305" cy="226915"/>
      </dsp:txXfrm>
    </dsp:sp>
    <dsp:sp modelId="{5AF44BF2-3F4E-4396-8F91-06E8044FD774}">
      <dsp:nvSpPr>
        <dsp:cNvPr id="0" name=""/>
        <dsp:cNvSpPr/>
      </dsp:nvSpPr>
      <dsp:spPr>
        <a:xfrm>
          <a:off x="6701708" y="0"/>
          <a:ext cx="1524967" cy="457201"/>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12</a:t>
          </a:r>
          <a:r>
            <a:rPr lang="en-US" sz="1800" b="1" kern="1200" baseline="30000" dirty="0"/>
            <a:t>th</a:t>
          </a:r>
          <a:r>
            <a:rPr lang="en-US" sz="1800" b="1" kern="1200" baseline="0" dirty="0"/>
            <a:t> Grade</a:t>
          </a:r>
          <a:endParaRPr lang="en-US" sz="1800" b="1" kern="1200" dirty="0"/>
        </a:p>
      </dsp:txBody>
      <dsp:txXfrm>
        <a:off x="6715099" y="13391"/>
        <a:ext cx="1498185" cy="43041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9FD19-F1E7-40BF-9732-6B5F846BF585}">
      <dsp:nvSpPr>
        <dsp:cNvPr id="0" name=""/>
        <dsp:cNvSpPr/>
      </dsp:nvSpPr>
      <dsp:spPr>
        <a:xfrm>
          <a:off x="5845" y="61922"/>
          <a:ext cx="1505413" cy="1413971"/>
        </a:xfrm>
        <a:prstGeom prst="roundRect">
          <a:avLst>
            <a:gd name="adj" fmla="val 10000"/>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World Geography </a:t>
          </a:r>
        </a:p>
        <a:p>
          <a:pPr marL="0" lvl="0" indent="0" algn="ctr" defTabSz="622300">
            <a:lnSpc>
              <a:spcPct val="90000"/>
            </a:lnSpc>
            <a:spcBef>
              <a:spcPct val="0"/>
            </a:spcBef>
            <a:spcAft>
              <a:spcPct val="35000"/>
            </a:spcAft>
            <a:buNone/>
          </a:pPr>
          <a:r>
            <a:rPr lang="en-US" sz="1400" b="1" kern="1200" dirty="0"/>
            <a:t>or</a:t>
          </a:r>
        </a:p>
        <a:p>
          <a:pPr marL="0" lvl="0" indent="0" algn="ctr" defTabSz="622300">
            <a:lnSpc>
              <a:spcPct val="90000"/>
            </a:lnSpc>
            <a:spcBef>
              <a:spcPct val="0"/>
            </a:spcBef>
            <a:spcAft>
              <a:spcPct val="35000"/>
            </a:spcAft>
            <a:buNone/>
          </a:pPr>
          <a:r>
            <a:rPr lang="en-US" sz="1400" b="1" kern="1200" dirty="0"/>
            <a:t>AP Human Geography</a:t>
          </a:r>
        </a:p>
      </dsp:txBody>
      <dsp:txXfrm>
        <a:off x="47259" y="103336"/>
        <a:ext cx="1422585" cy="1331143"/>
      </dsp:txXfrm>
    </dsp:sp>
    <dsp:sp modelId="{0E284F97-AAB0-452C-A4F9-C2B1EB942B64}">
      <dsp:nvSpPr>
        <dsp:cNvPr id="0" name=""/>
        <dsp:cNvSpPr/>
      </dsp:nvSpPr>
      <dsp:spPr>
        <a:xfrm rot="46569">
          <a:off x="1662646" y="596659"/>
          <a:ext cx="321002" cy="373342"/>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1662650" y="670675"/>
        <a:ext cx="224701" cy="224006"/>
      </dsp:txXfrm>
    </dsp:sp>
    <dsp:sp modelId="{7D0372FF-84FA-4D34-B09D-22998847C3CE}">
      <dsp:nvSpPr>
        <dsp:cNvPr id="0" name=""/>
        <dsp:cNvSpPr/>
      </dsp:nvSpPr>
      <dsp:spPr>
        <a:xfrm>
          <a:off x="2116868" y="93114"/>
          <a:ext cx="1888284" cy="1413971"/>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World </a:t>
          </a:r>
          <a:r>
            <a:rPr lang="en-US" sz="1600" b="1" kern="1200" dirty="0"/>
            <a:t>History or</a:t>
          </a:r>
        </a:p>
        <a:p>
          <a:pPr marL="0" lvl="0" indent="0" algn="ctr" defTabSz="800100">
            <a:lnSpc>
              <a:spcPct val="90000"/>
            </a:lnSpc>
            <a:spcBef>
              <a:spcPct val="0"/>
            </a:spcBef>
            <a:spcAft>
              <a:spcPct val="35000"/>
            </a:spcAft>
            <a:buNone/>
          </a:pPr>
          <a:r>
            <a:rPr lang="en-US" sz="1600" b="1" kern="1200" dirty="0"/>
            <a:t>World History AP</a:t>
          </a:r>
        </a:p>
      </dsp:txBody>
      <dsp:txXfrm>
        <a:off x="2158282" y="134528"/>
        <a:ext cx="1805456" cy="1331143"/>
      </dsp:txXfrm>
    </dsp:sp>
    <dsp:sp modelId="{70987AC2-7912-4BF2-A9DA-ECE35E33F026}">
      <dsp:nvSpPr>
        <dsp:cNvPr id="0" name=""/>
        <dsp:cNvSpPr/>
      </dsp:nvSpPr>
      <dsp:spPr>
        <a:xfrm>
          <a:off x="4155694" y="613428"/>
          <a:ext cx="319147" cy="373342"/>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4155694" y="688096"/>
        <a:ext cx="223403" cy="224006"/>
      </dsp:txXfrm>
    </dsp:sp>
    <dsp:sp modelId="{7E4AF615-EB81-4DF6-BE5C-EA8ACF20F83F}">
      <dsp:nvSpPr>
        <dsp:cNvPr id="0" name=""/>
        <dsp:cNvSpPr/>
      </dsp:nvSpPr>
      <dsp:spPr>
        <a:xfrm>
          <a:off x="4607318" y="93114"/>
          <a:ext cx="1505413" cy="1413971"/>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US History or</a:t>
          </a:r>
        </a:p>
        <a:p>
          <a:pPr marL="0" lvl="0" indent="0" algn="ctr" defTabSz="800100">
            <a:lnSpc>
              <a:spcPct val="90000"/>
            </a:lnSpc>
            <a:spcBef>
              <a:spcPct val="0"/>
            </a:spcBef>
            <a:spcAft>
              <a:spcPct val="35000"/>
            </a:spcAft>
            <a:buNone/>
          </a:pPr>
          <a:r>
            <a:rPr lang="en-US" sz="1800" b="1" kern="1200" dirty="0" err="1"/>
            <a:t>OnRampusUS</a:t>
          </a:r>
          <a:r>
            <a:rPr lang="en-US" sz="1800" b="1" kern="1200" dirty="0"/>
            <a:t> Hist.</a:t>
          </a:r>
        </a:p>
      </dsp:txBody>
      <dsp:txXfrm>
        <a:off x="4648732" y="134528"/>
        <a:ext cx="1422585" cy="1331143"/>
      </dsp:txXfrm>
    </dsp:sp>
    <dsp:sp modelId="{BB6307A7-2390-4808-8B7F-78FFB8ED6075}">
      <dsp:nvSpPr>
        <dsp:cNvPr id="0" name=""/>
        <dsp:cNvSpPr/>
      </dsp:nvSpPr>
      <dsp:spPr>
        <a:xfrm>
          <a:off x="6263273" y="613428"/>
          <a:ext cx="319147" cy="373342"/>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6263273" y="688096"/>
        <a:ext cx="223403" cy="224006"/>
      </dsp:txXfrm>
    </dsp:sp>
    <dsp:sp modelId="{5AF44BF2-3F4E-4396-8F91-06E8044FD774}">
      <dsp:nvSpPr>
        <dsp:cNvPr id="0" name=""/>
        <dsp:cNvSpPr/>
      </dsp:nvSpPr>
      <dsp:spPr>
        <a:xfrm>
          <a:off x="6714896" y="69868"/>
          <a:ext cx="1505413" cy="1460462"/>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Government and </a:t>
          </a:r>
          <a:r>
            <a:rPr lang="en-US" sz="1600" b="1" u="sng" kern="1200" dirty="0"/>
            <a:t>Economics</a:t>
          </a:r>
        </a:p>
        <a:p>
          <a:pPr marL="0" lvl="0" indent="0" algn="ctr" defTabSz="711200">
            <a:lnSpc>
              <a:spcPct val="90000"/>
            </a:lnSpc>
            <a:spcBef>
              <a:spcPct val="0"/>
            </a:spcBef>
            <a:spcAft>
              <a:spcPct val="35000"/>
            </a:spcAft>
            <a:buNone/>
          </a:pPr>
          <a:r>
            <a:rPr lang="en-US" sz="1600" b="1" kern="1200" dirty="0"/>
            <a:t>Reg. or Advanced</a:t>
          </a:r>
        </a:p>
      </dsp:txBody>
      <dsp:txXfrm>
        <a:off x="6757671" y="112643"/>
        <a:ext cx="1419863" cy="137491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66F8A5-E09D-4C44-956C-05ADD1A4B490}" type="datetimeFigureOut">
              <a:rPr lang="en-US" smtClean="0"/>
              <a:pPr/>
              <a:t>11/2/2022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257C6-AB0F-4F38-B473-A3084FD1C5D4}" type="slidenum">
              <a:rPr lang="en-US" smtClean="0"/>
              <a:pPr/>
              <a:t>‹#›</a:t>
            </a:fld>
            <a:endParaRPr lang="en-US"/>
          </a:p>
        </p:txBody>
      </p:sp>
    </p:spTree>
    <p:extLst>
      <p:ext uri="{BB962C8B-B14F-4D97-AF65-F5344CB8AC3E}">
        <p14:creationId xmlns:p14="http://schemas.microsoft.com/office/powerpoint/2010/main" val="1306087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Shape 394"/>
          <p:cNvSpPr txBox="1">
            <a:spLocks noGrp="1"/>
          </p:cNvSpPr>
          <p:nvPr>
            <p:ph type="body" idx="1"/>
          </p:nvPr>
        </p:nvSpPr>
        <p:spPr>
          <a:xfrm>
            <a:off x="685799" y="4343399"/>
            <a:ext cx="5486399" cy="4114799"/>
          </a:xfrm>
          <a:prstGeom prst="rect">
            <a:avLst/>
          </a:prstGeom>
          <a:noFill/>
          <a:ln>
            <a:noFill/>
          </a:ln>
        </p:spPr>
        <p:txBody>
          <a:bodyPr lIns="89600" tIns="89600" rIns="89600" bIns="89600" anchor="t" anchorCtr="0">
            <a:noAutofit/>
          </a:bodyPr>
          <a:lstStyle/>
          <a:p>
            <a:pPr marL="0" marR="0" lvl="0" indent="0" algn="l" rtl="0">
              <a:spcBef>
                <a:spcPts val="0"/>
              </a:spcBef>
              <a:buClr>
                <a:schemeClr val="dk1"/>
              </a:buClr>
              <a:buFont typeface="Arial"/>
              <a:buNone/>
            </a:pPr>
            <a:endParaRPr sz="1200" b="0" i="0" u="none" strike="noStrike" cap="none" dirty="0">
              <a:solidFill>
                <a:schemeClr val="dk1"/>
              </a:solidFill>
              <a:latin typeface="Arial"/>
              <a:ea typeface="Arial"/>
              <a:cs typeface="Arial"/>
              <a:sym typeface="Arial"/>
            </a:endParaRPr>
          </a:p>
        </p:txBody>
      </p:sp>
      <p:sp>
        <p:nvSpPr>
          <p:cNvPr id="395" name="Shape 3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522484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A9257C6-AB0F-4F38-B473-A3084FD1C5D4}" type="slidenum">
              <a:rPr lang="en-US" smtClean="0"/>
              <a:pPr/>
              <a:t>14</a:t>
            </a:fld>
            <a:endParaRPr lang="en-US"/>
          </a:p>
        </p:txBody>
      </p:sp>
    </p:spTree>
    <p:extLst>
      <p:ext uri="{BB962C8B-B14F-4D97-AF65-F5344CB8AC3E}">
        <p14:creationId xmlns:p14="http://schemas.microsoft.com/office/powerpoint/2010/main" val="294649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A9257C6-AB0F-4F38-B473-A3084FD1C5D4}" type="slidenum">
              <a:rPr lang="en-US" smtClean="0"/>
              <a:pPr/>
              <a:t>16</a:t>
            </a:fld>
            <a:endParaRPr lang="en-US"/>
          </a:p>
        </p:txBody>
      </p:sp>
    </p:spTree>
    <p:extLst>
      <p:ext uri="{BB962C8B-B14F-4D97-AF65-F5344CB8AC3E}">
        <p14:creationId xmlns:p14="http://schemas.microsoft.com/office/powerpoint/2010/main" val="3943342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A9257C6-AB0F-4F38-B473-A3084FD1C5D4}" type="slidenum">
              <a:rPr lang="en-US" smtClean="0"/>
              <a:pPr/>
              <a:t>28</a:t>
            </a:fld>
            <a:endParaRPr lang="en-US"/>
          </a:p>
        </p:txBody>
      </p:sp>
    </p:spTree>
    <p:extLst>
      <p:ext uri="{BB962C8B-B14F-4D97-AF65-F5344CB8AC3E}">
        <p14:creationId xmlns:p14="http://schemas.microsoft.com/office/powerpoint/2010/main" val="27861025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333658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57425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381194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82380D-A3B9-47ED-A583-D7857F790EC9}" type="datetimeFigureOut">
              <a:rPr lang="en-US" smtClean="0"/>
              <a:pPr/>
              <a:t>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466601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82380D-A3B9-47ED-A583-D7857F790EC9}" type="datetimeFigureOut">
              <a:rPr lang="en-US" smtClean="0"/>
              <a:pPr/>
              <a:t>11/2/2022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483904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82380D-A3B9-47ED-A583-D7857F790EC9}" type="datetimeFigureOut">
              <a:rPr lang="en-US" smtClean="0"/>
              <a:pPr/>
              <a:t>11/2/2022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3026382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4F82380D-A3B9-47ED-A583-D7857F790EC9}" type="datetimeFigureOut">
              <a:rPr lang="en-US" smtClean="0"/>
              <a:pPr/>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177930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F82380D-A3B9-47ED-A583-D7857F790EC9}" type="datetimeFigureOut">
              <a:rPr lang="en-US" smtClean="0"/>
              <a:pPr/>
              <a:t>11/2/2022</a:t>
            </a:fld>
            <a:endParaRPr lang="en-US"/>
          </a:p>
        </p:txBody>
      </p:sp>
      <p:sp>
        <p:nvSpPr>
          <p:cNvPr id="6" name="Footer Placeholder 5"/>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598692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F82380D-A3B9-47ED-A583-D7857F790EC9}" type="datetimeFigureOut">
              <a:rPr lang="en-US" smtClean="0"/>
              <a:pPr/>
              <a:t>11/2/2022</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479721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F82380D-A3B9-47ED-A583-D7857F790EC9}" type="datetimeFigureOut">
              <a:rPr lang="en-US" smtClean="0"/>
              <a:pPr/>
              <a:t>11/2/2022</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464196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32602578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3243164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328942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F82380D-A3B9-47ED-A583-D7857F790EC9}" type="datetimeFigureOut">
              <a:rPr lang="en-US" smtClean="0"/>
              <a:pPr/>
              <a:t>11/2/2022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1992469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F82380D-A3B9-47ED-A583-D7857F790EC9}" type="datetimeFigureOut">
              <a:rPr lang="en-US" smtClean="0"/>
              <a:pPr/>
              <a:t>11/2/2022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1374338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a:xfrm>
            <a:off x="516133" y="6387910"/>
            <a:ext cx="3859795" cy="228660"/>
          </a:xfrm>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841625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82380D-A3B9-47ED-A583-D7857F790EC9}" type="datetimeFigureOut">
              <a:rPr lang="en-US" smtClean="0"/>
              <a:pPr/>
              <a:t>11/2/2022</a:t>
            </a:fld>
            <a:endParaRPr lang="en-US"/>
          </a:p>
        </p:txBody>
      </p:sp>
      <p:sp>
        <p:nvSpPr>
          <p:cNvPr id="5" name="Footer Placeholder 4"/>
          <p:cNvSpPr>
            <a:spLocks noGrp="1"/>
          </p:cNvSpPr>
          <p:nvPr>
            <p:ph type="ftr" sz="quarter" idx="11"/>
          </p:nvPr>
        </p:nvSpPr>
        <p:spPr>
          <a:xfrm>
            <a:off x="538546" y="6365498"/>
            <a:ext cx="3859795" cy="228660"/>
          </a:xfrm>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2025414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4F82380D-A3B9-47ED-A583-D7857F790EC9}" type="datetimeFigureOut">
              <a:rPr lang="en-US" smtClean="0"/>
              <a:pPr/>
              <a:t>11/2/2022</a:t>
            </a:fld>
            <a:endParaRPr lang="en-US"/>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A39C19C2-D91B-4553-A2A9-DA88B6ACD60E}" type="slidenum">
              <a:rPr lang="en-US" smtClean="0"/>
              <a:pPr/>
              <a:t>‹#›</a:t>
            </a:fld>
            <a:endParaRPr lang="en-US"/>
          </a:p>
        </p:txBody>
      </p:sp>
    </p:spTree>
    <p:extLst>
      <p:ext uri="{BB962C8B-B14F-4D97-AF65-F5344CB8AC3E}">
        <p14:creationId xmlns:p14="http://schemas.microsoft.com/office/powerpoint/2010/main" val="38167561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3" Type="http://schemas.openxmlformats.org/officeDocument/2006/relationships/diagramData" Target="../diagrams/data1.xml"/><Relationship Id="rId21" Type="http://schemas.openxmlformats.org/officeDocument/2006/relationships/diagramColors" Target="../diagrams/colors4.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2.xml"/><Relationship Id="rId16" Type="http://schemas.openxmlformats.org/officeDocument/2006/relationships/diagramColors" Target="../diagrams/colors3.xml"/><Relationship Id="rId20" Type="http://schemas.openxmlformats.org/officeDocument/2006/relationships/diagramQuickStyle" Target="../diagrams/quickStyle4.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19" Type="http://schemas.openxmlformats.org/officeDocument/2006/relationships/diagramLayout" Target="../diagrams/layout4.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diagramData" Target="../diagrams/data7.xml"/><Relationship Id="rId18" Type="http://schemas.openxmlformats.org/officeDocument/2006/relationships/diagramData" Target="../diagrams/data8.xml"/><Relationship Id="rId26" Type="http://schemas.openxmlformats.org/officeDocument/2006/relationships/diagramColors" Target="../diagrams/colors9.xml"/><Relationship Id="rId3" Type="http://schemas.openxmlformats.org/officeDocument/2006/relationships/diagramData" Target="../diagrams/data5.xml"/><Relationship Id="rId21" Type="http://schemas.openxmlformats.org/officeDocument/2006/relationships/diagramColors" Target="../diagrams/colors8.xml"/><Relationship Id="rId7" Type="http://schemas.microsoft.com/office/2007/relationships/diagramDrawing" Target="../diagrams/drawing5.xml"/><Relationship Id="rId12" Type="http://schemas.microsoft.com/office/2007/relationships/diagramDrawing" Target="../diagrams/drawing6.xml"/><Relationship Id="rId17" Type="http://schemas.microsoft.com/office/2007/relationships/diagramDrawing" Target="../diagrams/drawing7.xml"/><Relationship Id="rId25" Type="http://schemas.openxmlformats.org/officeDocument/2006/relationships/diagramQuickStyle" Target="../diagrams/quickStyle9.xml"/><Relationship Id="rId2" Type="http://schemas.openxmlformats.org/officeDocument/2006/relationships/notesSlide" Target="../notesSlides/notesSlide3.xml"/><Relationship Id="rId16" Type="http://schemas.openxmlformats.org/officeDocument/2006/relationships/diagramColors" Target="../diagrams/colors7.xml"/><Relationship Id="rId20" Type="http://schemas.openxmlformats.org/officeDocument/2006/relationships/diagramQuickStyle" Target="../diagrams/quickStyle8.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24" Type="http://schemas.openxmlformats.org/officeDocument/2006/relationships/diagramLayout" Target="../diagrams/layout9.xml"/><Relationship Id="rId5" Type="http://schemas.openxmlformats.org/officeDocument/2006/relationships/diagramQuickStyle" Target="../diagrams/quickStyle5.xml"/><Relationship Id="rId15" Type="http://schemas.openxmlformats.org/officeDocument/2006/relationships/diagramQuickStyle" Target="../diagrams/quickStyle7.xml"/><Relationship Id="rId23" Type="http://schemas.openxmlformats.org/officeDocument/2006/relationships/diagramData" Target="../diagrams/data9.xml"/><Relationship Id="rId10" Type="http://schemas.openxmlformats.org/officeDocument/2006/relationships/diagramQuickStyle" Target="../diagrams/quickStyle6.xml"/><Relationship Id="rId19" Type="http://schemas.openxmlformats.org/officeDocument/2006/relationships/diagramLayout" Target="../diagrams/layout8.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diagramLayout" Target="../diagrams/layout7.xml"/><Relationship Id="rId22" Type="http://schemas.microsoft.com/office/2007/relationships/diagramDrawing" Target="../diagrams/drawing8.xml"/><Relationship Id="rId27" Type="http://schemas.microsoft.com/office/2007/relationships/diagramDrawing" Target="../diagrams/drawing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 y="1295400"/>
            <a:ext cx="8153400" cy="1470025"/>
          </a:xfrm>
        </p:spPr>
        <p:txBody>
          <a:bodyPr/>
          <a:lstStyle/>
          <a:p>
            <a:pPr algn="ctr"/>
            <a:r>
              <a:rPr lang="en-US" dirty="0"/>
              <a:t>Marble Falls High School </a:t>
            </a:r>
            <a:br>
              <a:rPr lang="en-US" dirty="0"/>
            </a:br>
            <a:r>
              <a:rPr lang="en-US" dirty="0"/>
              <a:t>Course Registration for 2023-2024</a:t>
            </a:r>
          </a:p>
        </p:txBody>
      </p:sp>
      <p:pic>
        <p:nvPicPr>
          <p:cNvPr id="4" name="Picture 3"/>
          <p:cNvPicPr>
            <a:picLocks noChangeAspect="1"/>
          </p:cNvPicPr>
          <p:nvPr/>
        </p:nvPicPr>
        <p:blipFill>
          <a:blip r:embed="rId2"/>
          <a:stretch>
            <a:fillRect/>
          </a:stretch>
        </p:blipFill>
        <p:spPr>
          <a:xfrm>
            <a:off x="2397062" y="3048000"/>
            <a:ext cx="4349876" cy="2949575"/>
          </a:xfrm>
          <a:prstGeom prst="rect">
            <a:avLst/>
          </a:prstGeom>
        </p:spPr>
      </p:pic>
    </p:spTree>
    <p:extLst>
      <p:ext uri="{BB962C8B-B14F-4D97-AF65-F5344CB8AC3E}">
        <p14:creationId xmlns:p14="http://schemas.microsoft.com/office/powerpoint/2010/main" val="380961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696760" cy="1417638"/>
          </a:xfrm>
        </p:spPr>
        <p:txBody>
          <a:bodyPr>
            <a:normAutofit/>
          </a:bodyPr>
          <a:lstStyle/>
          <a:p>
            <a:r>
              <a:rPr lang="en-US" sz="4000" b="1" u="sng" dirty="0"/>
              <a:t>How do I make my schedule?</a:t>
            </a:r>
          </a:p>
        </p:txBody>
      </p:sp>
      <p:sp>
        <p:nvSpPr>
          <p:cNvPr id="3" name="Content Placeholder 2"/>
          <p:cNvSpPr>
            <a:spLocks noGrp="1"/>
          </p:cNvSpPr>
          <p:nvPr>
            <p:ph idx="1"/>
          </p:nvPr>
        </p:nvSpPr>
        <p:spPr>
          <a:xfrm>
            <a:off x="430866" y="2286000"/>
            <a:ext cx="8229600" cy="5287962"/>
          </a:xfrm>
        </p:spPr>
        <p:txBody>
          <a:bodyPr>
            <a:normAutofit/>
          </a:bodyPr>
          <a:lstStyle/>
          <a:p>
            <a:pPr marL="514350" indent="-514350">
              <a:buFont typeface="+mj-lt"/>
              <a:buAutoNum type="arabicPeriod"/>
            </a:pPr>
            <a:r>
              <a:rPr lang="en-US" dirty="0"/>
              <a:t>Review Graduation Requirements.</a:t>
            </a:r>
          </a:p>
          <a:p>
            <a:pPr marL="514350" indent="-514350">
              <a:buFont typeface="+mj-lt"/>
              <a:buAutoNum type="arabicPeriod"/>
            </a:pPr>
            <a:r>
              <a:rPr lang="en-US" dirty="0"/>
              <a:t>Look at credits earned on Skyward and Xello. Use that information to make sure you have earned credit in all required classes.</a:t>
            </a:r>
          </a:p>
          <a:p>
            <a:pPr marL="514350" indent="-514350">
              <a:buFont typeface="+mj-lt"/>
              <a:buAutoNum type="arabicPeriod"/>
            </a:pPr>
            <a:r>
              <a:rPr lang="en-US" dirty="0"/>
              <a:t>Check to see what required courses you need to take next year.</a:t>
            </a:r>
          </a:p>
          <a:p>
            <a:pPr marL="514350" indent="-514350">
              <a:buFont typeface="+mj-lt"/>
              <a:buAutoNum type="arabicPeriod"/>
            </a:pPr>
            <a:r>
              <a:rPr lang="en-US" dirty="0"/>
              <a:t>Use the course catalog to ensure you complete your chosen endorsement, as an endorsement is required to graduate. </a:t>
            </a:r>
          </a:p>
          <a:p>
            <a:pPr marL="514350" indent="-514350">
              <a:buFont typeface="+mj-lt"/>
              <a:buAutoNum type="arabicPeriod"/>
            </a:pPr>
            <a:r>
              <a:rPr lang="en-US" dirty="0"/>
              <a:t>Enter your choices in Xello! Choices 1-8 will complete your schedule. You must also choose alternates. </a:t>
            </a:r>
          </a:p>
          <a:p>
            <a:pPr marL="514350" indent="-514350">
              <a:buFont typeface="+mj-lt"/>
              <a:buAutoNum type="arabicPeriod"/>
            </a:pPr>
            <a:r>
              <a:rPr lang="en-US" dirty="0">
                <a:solidFill>
                  <a:srgbClr val="FF0000"/>
                </a:solidFill>
              </a:rPr>
              <a:t>If you do not pick classes, including alternates, they will be selected for you and you will be stuck in those classes next year.</a:t>
            </a:r>
          </a:p>
        </p:txBody>
      </p:sp>
    </p:spTree>
    <p:extLst>
      <p:ext uri="{BB962C8B-B14F-4D97-AF65-F5344CB8AC3E}">
        <p14:creationId xmlns:p14="http://schemas.microsoft.com/office/powerpoint/2010/main" val="2643058013"/>
      </p:ext>
    </p:extLst>
  </p:cSld>
  <p:clrMapOvr>
    <a:masterClrMapping/>
  </p:clrMapOvr>
  <p:transition advTm="40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382" y="685800"/>
            <a:ext cx="8991600" cy="1143000"/>
          </a:xfrm>
        </p:spPr>
        <p:txBody>
          <a:bodyPr>
            <a:noAutofit/>
          </a:bodyPr>
          <a:lstStyle/>
          <a:p>
            <a:pPr algn="ctr"/>
            <a:r>
              <a:rPr lang="en-US" sz="4000" b="1" u="sng" dirty="0"/>
              <a:t>Check your transcript!</a:t>
            </a:r>
            <a:endParaRPr lang="en-US" sz="4000" u="sng" dirty="0"/>
          </a:p>
        </p:txBody>
      </p:sp>
      <p:sp>
        <p:nvSpPr>
          <p:cNvPr id="3" name="Content Placeholder 2"/>
          <p:cNvSpPr>
            <a:spLocks noGrp="1"/>
          </p:cNvSpPr>
          <p:nvPr>
            <p:ph idx="1"/>
          </p:nvPr>
        </p:nvSpPr>
        <p:spPr>
          <a:xfrm>
            <a:off x="864381" y="2489200"/>
            <a:ext cx="7831943" cy="4216400"/>
          </a:xfrm>
        </p:spPr>
        <p:txBody>
          <a:bodyPr>
            <a:normAutofit fontScale="92500"/>
          </a:bodyPr>
          <a:lstStyle/>
          <a:p>
            <a:r>
              <a:rPr lang="en-US" sz="2300" dirty="0"/>
              <a:t>Counselors will do this with you individually prior to the end of school and verify the courses you choose.</a:t>
            </a:r>
          </a:p>
          <a:p>
            <a:endParaRPr lang="en-US" sz="2300" dirty="0"/>
          </a:p>
          <a:p>
            <a:r>
              <a:rPr lang="en-US" sz="2300" dirty="0"/>
              <a:t>Look for required credits that you need to graduate, including credits you did not earn because of failing grades or because you owe hours.</a:t>
            </a:r>
          </a:p>
          <a:p>
            <a:endParaRPr lang="en-US" sz="2300" dirty="0"/>
          </a:p>
          <a:p>
            <a:r>
              <a:rPr lang="en-US" sz="2300" dirty="0"/>
              <a:t>You can complete credit for failed courses through Odyssey, long-averaging, summer school, or re-taking the course next year.</a:t>
            </a:r>
          </a:p>
        </p:txBody>
      </p:sp>
    </p:spTree>
    <p:extLst>
      <p:ext uri="{BB962C8B-B14F-4D97-AF65-F5344CB8AC3E}">
        <p14:creationId xmlns:p14="http://schemas.microsoft.com/office/powerpoint/2010/main" val="1140969131"/>
      </p:ext>
    </p:extLst>
  </p:cSld>
  <p:clrMapOvr>
    <a:masterClrMapping/>
  </p:clrMapOvr>
  <p:transition advTm="10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1D4E50A-0527-4011-8154-EB814913B996}"/>
              </a:ext>
            </a:extLst>
          </p:cNvPr>
          <p:cNvPicPr>
            <a:picLocks noChangeAspect="1"/>
          </p:cNvPicPr>
          <p:nvPr/>
        </p:nvPicPr>
        <p:blipFill>
          <a:blip r:embed="rId2"/>
          <a:stretch>
            <a:fillRect/>
          </a:stretch>
        </p:blipFill>
        <p:spPr>
          <a:xfrm>
            <a:off x="424443" y="1584401"/>
            <a:ext cx="7417292" cy="4878698"/>
          </a:xfrm>
          <a:prstGeom prst="rect">
            <a:avLst/>
          </a:prstGeom>
        </p:spPr>
      </p:pic>
      <p:sp>
        <p:nvSpPr>
          <p:cNvPr id="2" name="Title 1"/>
          <p:cNvSpPr>
            <a:spLocks noGrp="1"/>
          </p:cNvSpPr>
          <p:nvPr>
            <p:ph type="title"/>
          </p:nvPr>
        </p:nvSpPr>
        <p:spPr>
          <a:xfrm>
            <a:off x="1279609" y="700817"/>
            <a:ext cx="6343672" cy="709865"/>
          </a:xfrm>
        </p:spPr>
        <p:txBody>
          <a:bodyPr/>
          <a:lstStyle/>
          <a:p>
            <a:r>
              <a:rPr lang="en-US" dirty="0"/>
              <a:t>Graduation Requirements:</a:t>
            </a:r>
          </a:p>
        </p:txBody>
      </p:sp>
      <p:sp>
        <p:nvSpPr>
          <p:cNvPr id="5" name="Rectangle 4"/>
          <p:cNvSpPr/>
          <p:nvPr/>
        </p:nvSpPr>
        <p:spPr>
          <a:xfrm>
            <a:off x="6323493" y="1946137"/>
            <a:ext cx="1551770" cy="646331"/>
          </a:xfrm>
          <a:prstGeom prst="rect">
            <a:avLst/>
          </a:prstGeom>
        </p:spPr>
        <p:txBody>
          <a:bodyPr wrap="square">
            <a:spAutoFit/>
          </a:bodyPr>
          <a:lstStyle/>
          <a:p>
            <a:r>
              <a:rPr lang="en" sz="1200" b="1" u="sng" dirty="0">
                <a:solidFill>
                  <a:srgbClr val="FF0000"/>
                </a:solidFill>
                <a:latin typeface="Calibri"/>
                <a:ea typeface="Calibri"/>
                <a:cs typeface="Calibri"/>
                <a:sym typeface="Calibri"/>
              </a:rPr>
              <a:t>Red (recommneded)</a:t>
            </a:r>
            <a:r>
              <a:rPr lang="en" sz="1200" b="1" dirty="0">
                <a:solidFill>
                  <a:srgbClr val="FF0000"/>
                </a:solidFill>
                <a:latin typeface="Calibri"/>
                <a:ea typeface="Calibri"/>
                <a:cs typeface="Calibri"/>
                <a:sym typeface="Calibri"/>
              </a:rPr>
              <a:t> - Colleges may require these courses</a:t>
            </a:r>
            <a:endParaRPr lang="en-US" sz="1200" dirty="0"/>
          </a:p>
        </p:txBody>
      </p:sp>
      <p:sp>
        <p:nvSpPr>
          <p:cNvPr id="6" name="Rectangle 5"/>
          <p:cNvSpPr/>
          <p:nvPr/>
        </p:nvSpPr>
        <p:spPr>
          <a:xfrm>
            <a:off x="3063447" y="2775059"/>
            <a:ext cx="788742" cy="276999"/>
          </a:xfrm>
          <a:prstGeom prst="rect">
            <a:avLst/>
          </a:prstGeom>
        </p:spPr>
        <p:txBody>
          <a:bodyPr wrap="none">
            <a:spAutoFit/>
          </a:bodyPr>
          <a:lstStyle/>
          <a:p>
            <a:r>
              <a:rPr lang="en" sz="1200" b="1" dirty="0">
                <a:solidFill>
                  <a:srgbClr val="FF0000"/>
                </a:solidFill>
                <a:latin typeface="Calibri"/>
                <a:ea typeface="Calibri"/>
                <a:cs typeface="Calibri"/>
                <a:sym typeface="Calibri"/>
              </a:rPr>
              <a:t>Algebra 2</a:t>
            </a:r>
            <a:endParaRPr lang="en-US" sz="1200" dirty="0"/>
          </a:p>
        </p:txBody>
      </p:sp>
      <p:sp>
        <p:nvSpPr>
          <p:cNvPr id="7" name="Rectangle 6"/>
          <p:cNvSpPr/>
          <p:nvPr/>
        </p:nvSpPr>
        <p:spPr>
          <a:xfrm>
            <a:off x="3063447" y="3413933"/>
            <a:ext cx="3566682" cy="276999"/>
          </a:xfrm>
          <a:prstGeom prst="rect">
            <a:avLst/>
          </a:prstGeom>
        </p:spPr>
        <p:txBody>
          <a:bodyPr wrap="none">
            <a:spAutoFit/>
          </a:bodyPr>
          <a:lstStyle/>
          <a:p>
            <a:r>
              <a:rPr lang="en" sz="1200" b="1" dirty="0">
                <a:solidFill>
                  <a:srgbClr val="FF0000"/>
                </a:solidFill>
                <a:latin typeface="Calibri"/>
                <a:ea typeface="Calibri"/>
                <a:cs typeface="Calibri"/>
                <a:sym typeface="Calibri"/>
              </a:rPr>
              <a:t>Recommend including Chem., Physics and 4</a:t>
            </a:r>
            <a:r>
              <a:rPr lang="en" sz="1200" b="1" baseline="30000" dirty="0">
                <a:solidFill>
                  <a:srgbClr val="FF0000"/>
                </a:solidFill>
                <a:latin typeface="Calibri"/>
                <a:ea typeface="Calibri"/>
                <a:cs typeface="Calibri"/>
                <a:sym typeface="Calibri"/>
              </a:rPr>
              <a:t>th</a:t>
            </a:r>
            <a:r>
              <a:rPr lang="en" sz="1200" b="1" dirty="0">
                <a:solidFill>
                  <a:srgbClr val="FF0000"/>
                </a:solidFill>
                <a:latin typeface="Calibri"/>
                <a:ea typeface="Calibri"/>
                <a:cs typeface="Calibri"/>
                <a:sym typeface="Calibri"/>
              </a:rPr>
              <a:t> science</a:t>
            </a:r>
            <a:endParaRPr lang="en-US" sz="1200" dirty="0"/>
          </a:p>
        </p:txBody>
      </p:sp>
      <p:sp>
        <p:nvSpPr>
          <p:cNvPr id="8" name="Rectangle 7"/>
          <p:cNvSpPr/>
          <p:nvPr/>
        </p:nvSpPr>
        <p:spPr>
          <a:xfrm>
            <a:off x="4376590" y="3995832"/>
            <a:ext cx="3200400" cy="461665"/>
          </a:xfrm>
          <a:prstGeom prst="rect">
            <a:avLst/>
          </a:prstGeom>
        </p:spPr>
        <p:txBody>
          <a:bodyPr wrap="square">
            <a:spAutoFit/>
          </a:bodyPr>
          <a:lstStyle/>
          <a:p>
            <a:pPr indent="-279146">
              <a:spcBef>
                <a:spcPts val="1200"/>
              </a:spcBef>
            </a:pPr>
            <a:r>
              <a:rPr lang="en" sz="1200" b="1" dirty="0">
                <a:solidFill>
                  <a:srgbClr val="FF0000"/>
                </a:solidFill>
                <a:latin typeface="Calibri"/>
                <a:ea typeface="Calibri"/>
                <a:cs typeface="Calibri"/>
                <a:sym typeface="Calibri"/>
              </a:rPr>
              <a:t>Recommend World Geography AND World History (all 4 credits of Social Studies)</a:t>
            </a:r>
          </a:p>
        </p:txBody>
      </p:sp>
      <p:sp>
        <p:nvSpPr>
          <p:cNvPr id="3" name="Rectangle 2"/>
          <p:cNvSpPr/>
          <p:nvPr/>
        </p:nvSpPr>
        <p:spPr>
          <a:xfrm>
            <a:off x="3617675" y="4873534"/>
            <a:ext cx="4267200" cy="276999"/>
          </a:xfrm>
          <a:prstGeom prst="rect">
            <a:avLst/>
          </a:prstGeom>
        </p:spPr>
        <p:txBody>
          <a:bodyPr wrap="square">
            <a:spAutoFit/>
          </a:bodyPr>
          <a:lstStyle/>
          <a:p>
            <a:pPr marL="109728" indent="-8128">
              <a:buSzPct val="25000"/>
            </a:pPr>
            <a:r>
              <a:rPr lang="en-US" sz="1200" b="1" dirty="0">
                <a:solidFill>
                  <a:srgbClr val="FF0000"/>
                </a:solidFill>
                <a:latin typeface="Calibri"/>
                <a:ea typeface="Calibri"/>
                <a:cs typeface="Calibri"/>
                <a:sym typeface="Calibri"/>
              </a:rPr>
              <a:t>Some colleges view 3 years of a Foreign language as a plus!</a:t>
            </a:r>
          </a:p>
        </p:txBody>
      </p:sp>
    </p:spTree>
    <p:extLst>
      <p:ext uri="{BB962C8B-B14F-4D97-AF65-F5344CB8AC3E}">
        <p14:creationId xmlns:p14="http://schemas.microsoft.com/office/powerpoint/2010/main" val="2988826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914400"/>
            <a:ext cx="6343672" cy="709865"/>
          </a:xfrm>
        </p:spPr>
        <p:txBody>
          <a:bodyPr/>
          <a:lstStyle/>
          <a:p>
            <a:r>
              <a:rPr lang="en-US" b="1" u="sng" dirty="0"/>
              <a:t>Important Elective Information</a:t>
            </a:r>
          </a:p>
        </p:txBody>
      </p:sp>
      <p:sp>
        <p:nvSpPr>
          <p:cNvPr id="3" name="Content Placeholder 2"/>
          <p:cNvSpPr>
            <a:spLocks noGrp="1"/>
          </p:cNvSpPr>
          <p:nvPr>
            <p:ph idx="1"/>
          </p:nvPr>
        </p:nvSpPr>
        <p:spPr>
          <a:xfrm>
            <a:off x="152400" y="2133600"/>
            <a:ext cx="8848725" cy="5105400"/>
          </a:xfrm>
        </p:spPr>
        <p:txBody>
          <a:bodyPr>
            <a:normAutofit/>
          </a:bodyPr>
          <a:lstStyle/>
          <a:p>
            <a:r>
              <a:rPr lang="en-US" dirty="0"/>
              <a:t>Some electives have pre-requisites.  Pre-requisites are courses that you must complete or take concurrently while you are in that class.  Courses with pre-requisites should not be available for you to choose in Xello.</a:t>
            </a:r>
          </a:p>
          <a:p>
            <a:endParaRPr lang="en-US" sz="800" dirty="0"/>
          </a:p>
          <a:p>
            <a:r>
              <a:rPr lang="en-US" dirty="0"/>
              <a:t>Never select a class that you already have credit for on your transcript!</a:t>
            </a:r>
          </a:p>
          <a:p>
            <a:endParaRPr lang="en-US" sz="800" dirty="0"/>
          </a:p>
          <a:p>
            <a:r>
              <a:rPr lang="en-US" dirty="0"/>
              <a:t>Some electives require an application.  Courses are indicated in Xello.</a:t>
            </a:r>
          </a:p>
          <a:p>
            <a:pPr marL="0" indent="0">
              <a:buNone/>
            </a:pPr>
            <a:endParaRPr lang="en-US" sz="800" dirty="0"/>
          </a:p>
          <a:p>
            <a:r>
              <a:rPr lang="en-US" dirty="0"/>
              <a:t>Some courses are 2 periods in your schedule. </a:t>
            </a:r>
          </a:p>
          <a:p>
            <a:endParaRPr lang="en-US" sz="800" dirty="0"/>
          </a:p>
          <a:p>
            <a:r>
              <a:rPr lang="en-US" b="1" dirty="0"/>
              <a:t>Consider weighted courses for GPA boosts (Honors/AP/DC or On Ramps)</a:t>
            </a:r>
            <a:r>
              <a:rPr lang="en-US" dirty="0"/>
              <a:t>!</a:t>
            </a:r>
          </a:p>
          <a:p>
            <a:pPr marL="0" indent="0">
              <a:buNone/>
            </a:pPr>
            <a:endParaRPr lang="en-US" sz="800" dirty="0">
              <a:solidFill>
                <a:schemeClr val="tx1"/>
              </a:solidFill>
            </a:endParaRPr>
          </a:p>
          <a:p>
            <a:r>
              <a:rPr lang="en-US" sz="1800" dirty="0">
                <a:solidFill>
                  <a:schemeClr val="tx1"/>
                </a:solidFill>
              </a:rPr>
              <a:t>Check the MFHS/Guidance and Counseling website for applications and course information!</a:t>
            </a:r>
          </a:p>
        </p:txBody>
      </p:sp>
    </p:spTree>
    <p:extLst>
      <p:ext uri="{BB962C8B-B14F-4D97-AF65-F5344CB8AC3E}">
        <p14:creationId xmlns:p14="http://schemas.microsoft.com/office/powerpoint/2010/main" val="1082099311"/>
      </p:ext>
    </p:extLst>
  </p:cSld>
  <p:clrMapOvr>
    <a:masterClrMapping/>
  </p:clrMapOvr>
  <p:transition advTm="83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8" name="Shape 398"/>
          <p:cNvSpPr txBox="1">
            <a:spLocks noGrp="1"/>
          </p:cNvSpPr>
          <p:nvPr>
            <p:ph type="title"/>
          </p:nvPr>
        </p:nvSpPr>
        <p:spPr>
          <a:xfrm>
            <a:off x="533400" y="838200"/>
            <a:ext cx="8229600" cy="857250"/>
          </a:xfrm>
          <a:prstGeom prst="rect">
            <a:avLst/>
          </a:prstGeom>
          <a:noFill/>
          <a:ln>
            <a:noFill/>
          </a:ln>
        </p:spPr>
        <p:txBody>
          <a:bodyPr lIns="91425" tIns="45700" rIns="91425" bIns="45700" anchor="ctr" anchorCtr="0">
            <a:noAutofit/>
          </a:bodyPr>
          <a:lstStyle/>
          <a:p>
            <a:pPr>
              <a:buSzPct val="25000"/>
            </a:pPr>
            <a:r>
              <a:rPr lang="en" sz="4100" b="1" u="sng" dirty="0">
                <a:latin typeface="Calibri"/>
                <a:ea typeface="Calibri"/>
                <a:cs typeface="Calibri"/>
                <a:sym typeface="Calibri"/>
              </a:rPr>
              <a:t>Distinguished Level of Achievement</a:t>
            </a:r>
          </a:p>
        </p:txBody>
      </p:sp>
      <p:sp>
        <p:nvSpPr>
          <p:cNvPr id="397" name="Shape 397"/>
          <p:cNvSpPr txBox="1">
            <a:spLocks noGrp="1"/>
          </p:cNvSpPr>
          <p:nvPr>
            <p:ph idx="1"/>
          </p:nvPr>
        </p:nvSpPr>
        <p:spPr>
          <a:xfrm>
            <a:off x="533400" y="1920476"/>
            <a:ext cx="7772400" cy="4708923"/>
          </a:xfrm>
          <a:prstGeom prst="rect">
            <a:avLst/>
          </a:prstGeom>
          <a:noFill/>
          <a:ln>
            <a:noFill/>
          </a:ln>
        </p:spPr>
        <p:txBody>
          <a:bodyPr lIns="91425" tIns="45700" rIns="91425" bIns="45700" anchor="t" anchorCtr="0">
            <a:noAutofit/>
          </a:bodyPr>
          <a:lstStyle/>
          <a:p>
            <a:pPr indent="-226059">
              <a:spcBef>
                <a:spcPts val="0"/>
              </a:spcBef>
              <a:buSzPct val="25000"/>
              <a:buNone/>
            </a:pPr>
            <a:endParaRPr sz="1000" dirty="0">
              <a:solidFill>
                <a:schemeClr val="dk1"/>
              </a:solidFill>
              <a:latin typeface="Calibri"/>
              <a:ea typeface="Calibri"/>
              <a:cs typeface="Calibri"/>
              <a:sym typeface="Calibri"/>
            </a:endParaRPr>
          </a:p>
          <a:p>
            <a:pPr indent="-365760"/>
            <a:r>
              <a:rPr lang="en" sz="3600" b="1" dirty="0">
                <a:solidFill>
                  <a:schemeClr val="dk1"/>
                </a:solidFill>
                <a:latin typeface="Calibri"/>
                <a:ea typeface="Calibri"/>
                <a:cs typeface="Calibri"/>
                <a:sym typeface="Calibri"/>
              </a:rPr>
              <a:t>Complete the Foundation Requirements</a:t>
            </a:r>
            <a:endParaRPr lang="en" sz="1000" b="1" dirty="0">
              <a:solidFill>
                <a:schemeClr val="dk1"/>
              </a:solidFill>
              <a:latin typeface="Calibri"/>
              <a:ea typeface="Calibri"/>
              <a:cs typeface="Calibri"/>
              <a:sym typeface="Calibri"/>
            </a:endParaRPr>
          </a:p>
          <a:p>
            <a:pPr indent="-365760"/>
            <a:r>
              <a:rPr lang="en" sz="3600" b="1" dirty="0">
                <a:solidFill>
                  <a:schemeClr val="dk1"/>
                </a:solidFill>
                <a:latin typeface="Calibri"/>
                <a:ea typeface="Calibri"/>
                <a:cs typeface="Calibri"/>
                <a:sym typeface="Calibri"/>
              </a:rPr>
              <a:t>Complete Algebra 2</a:t>
            </a:r>
            <a:endParaRPr sz="1000" b="1" dirty="0">
              <a:solidFill>
                <a:schemeClr val="dk1"/>
              </a:solidFill>
              <a:latin typeface="Calibri"/>
              <a:ea typeface="Calibri"/>
              <a:cs typeface="Calibri"/>
              <a:sym typeface="Calibri"/>
            </a:endParaRPr>
          </a:p>
          <a:p>
            <a:pPr indent="-365760"/>
            <a:r>
              <a:rPr lang="en" sz="3600" b="1" dirty="0">
                <a:solidFill>
                  <a:schemeClr val="dk1"/>
                </a:solidFill>
                <a:latin typeface="Calibri"/>
                <a:ea typeface="Calibri"/>
                <a:cs typeface="Calibri"/>
                <a:sym typeface="Calibri"/>
              </a:rPr>
              <a:t>Earn an endorsement</a:t>
            </a:r>
          </a:p>
          <a:p>
            <a:pPr indent="-365760"/>
            <a:r>
              <a:rPr lang="en" sz="3600" b="1" dirty="0">
                <a:solidFill>
                  <a:schemeClr val="dk1"/>
                </a:solidFill>
                <a:latin typeface="Calibri"/>
                <a:ea typeface="Calibri"/>
                <a:cs typeface="Calibri"/>
                <a:sym typeface="Calibri"/>
              </a:rPr>
              <a:t>Required for top 10% automatic admission to Texas public colleges. </a:t>
            </a:r>
          </a:p>
          <a:p>
            <a:pPr indent="-226059">
              <a:buSzPct val="25000"/>
              <a:buNone/>
            </a:pPr>
            <a:endParaRPr sz="3600" b="1" dirty="0">
              <a:solidFill>
                <a:schemeClr val="dk1"/>
              </a:solidFill>
              <a:latin typeface="Calibri"/>
              <a:ea typeface="Calibri"/>
              <a:cs typeface="Calibri"/>
              <a:sym typeface="Calibri"/>
            </a:endParaRPr>
          </a:p>
          <a:p>
            <a:pPr marL="0" indent="0">
              <a:lnSpc>
                <a:spcPct val="160000"/>
              </a:lnSpc>
              <a:buSzPct val="25000"/>
              <a:buNone/>
            </a:pPr>
            <a:endParaRPr dirty="0"/>
          </a:p>
          <a:p>
            <a:pPr lvl="2" indent="-97536">
              <a:buSzPct val="25000"/>
              <a:buNone/>
            </a:pPr>
            <a:endParaRPr sz="2200" dirty="0">
              <a:solidFill>
                <a:schemeClr val="dk1"/>
              </a:solidFill>
              <a:latin typeface="Calibri"/>
              <a:ea typeface="Calibri"/>
              <a:cs typeface="Calibri"/>
              <a:sym typeface="Calibri"/>
            </a:endParaRPr>
          </a:p>
          <a:p>
            <a:pPr indent="-149859">
              <a:buSzPct val="25000"/>
              <a:buNone/>
            </a:pPr>
            <a:endParaRPr sz="2700" dirty="0">
              <a:solidFill>
                <a:schemeClr val="dk1"/>
              </a:solidFill>
              <a:latin typeface="Calibri"/>
              <a:ea typeface="Calibri"/>
              <a:cs typeface="Calibri"/>
              <a:sym typeface="Calibri"/>
            </a:endParaRPr>
          </a:p>
          <a:p>
            <a:pPr marL="0" indent="0">
              <a:buSzPct val="25000"/>
              <a:buNone/>
            </a:pPr>
            <a:endParaRPr sz="27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137591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30242" y="533400"/>
            <a:ext cx="9013758" cy="5825836"/>
          </a:xfrm>
          <a:prstGeom prst="rect">
            <a:avLst/>
          </a:prstGeom>
        </p:spPr>
      </p:pic>
      <p:sp>
        <p:nvSpPr>
          <p:cNvPr id="5" name="TextBox 4"/>
          <p:cNvSpPr txBox="1"/>
          <p:nvPr/>
        </p:nvSpPr>
        <p:spPr>
          <a:xfrm>
            <a:off x="1371600" y="43250"/>
            <a:ext cx="6629400" cy="446276"/>
          </a:xfrm>
          <a:prstGeom prst="rect">
            <a:avLst/>
          </a:prstGeom>
          <a:noFill/>
        </p:spPr>
        <p:txBody>
          <a:bodyPr wrap="square" rtlCol="0">
            <a:spAutoFit/>
          </a:bodyPr>
          <a:lstStyle/>
          <a:p>
            <a:pPr algn="ctr"/>
            <a:r>
              <a:rPr lang="en-US" sz="2300" u="sng" dirty="0"/>
              <a:t>Endorsements:</a:t>
            </a:r>
          </a:p>
        </p:txBody>
      </p:sp>
    </p:spTree>
    <p:extLst>
      <p:ext uri="{BB962C8B-B14F-4D97-AF65-F5344CB8AC3E}">
        <p14:creationId xmlns:p14="http://schemas.microsoft.com/office/powerpoint/2010/main" val="930173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28600" y="76199"/>
            <a:ext cx="8610600" cy="6755423"/>
          </a:xfrm>
          <a:prstGeom prst="rect">
            <a:avLst/>
          </a:prstGeom>
        </p:spPr>
      </p:pic>
    </p:spTree>
    <p:extLst>
      <p:ext uri="{BB962C8B-B14F-4D97-AF65-F5344CB8AC3E}">
        <p14:creationId xmlns:p14="http://schemas.microsoft.com/office/powerpoint/2010/main" val="1521067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696760" cy="1201615"/>
          </a:xfrm>
        </p:spPr>
        <p:txBody>
          <a:bodyPr>
            <a:normAutofit/>
          </a:bodyPr>
          <a:lstStyle/>
          <a:p>
            <a:r>
              <a:rPr lang="en-US" sz="4000" b="1" u="sng" dirty="0"/>
              <a:t>How do I make my schedule?</a:t>
            </a:r>
          </a:p>
        </p:txBody>
      </p:sp>
      <p:sp>
        <p:nvSpPr>
          <p:cNvPr id="3" name="Content Placeholder 2"/>
          <p:cNvSpPr>
            <a:spLocks noGrp="1"/>
          </p:cNvSpPr>
          <p:nvPr>
            <p:ph idx="1"/>
          </p:nvPr>
        </p:nvSpPr>
        <p:spPr>
          <a:xfrm>
            <a:off x="430866" y="2209800"/>
            <a:ext cx="8229600" cy="4298576"/>
          </a:xfrm>
        </p:spPr>
        <p:txBody>
          <a:bodyPr>
            <a:normAutofit/>
          </a:bodyPr>
          <a:lstStyle/>
          <a:p>
            <a:pPr marL="514350" indent="-514350">
              <a:buFont typeface="+mj-lt"/>
              <a:buAutoNum type="arabicPeriod"/>
            </a:pPr>
            <a:r>
              <a:rPr lang="en-US" b="0" dirty="0">
                <a:latin typeface="Arial Narrow" panose="020B0606020202030204" pitchFamily="34" charset="0"/>
              </a:rPr>
              <a:t>Review Graduation Requirements.</a:t>
            </a:r>
          </a:p>
          <a:p>
            <a:pPr marL="514350" indent="-514350">
              <a:buFont typeface="+mj-lt"/>
              <a:buAutoNum type="arabicPeriod"/>
            </a:pPr>
            <a:r>
              <a:rPr lang="en-US" b="0" dirty="0">
                <a:latin typeface="Arial Narrow" panose="020B0606020202030204" pitchFamily="34" charset="0"/>
              </a:rPr>
              <a:t>Review credits earned through Xello or Skyward.</a:t>
            </a:r>
          </a:p>
          <a:p>
            <a:pPr marL="514350" indent="-514350">
              <a:buFont typeface="+mj-lt"/>
              <a:buAutoNum type="arabicPeriod"/>
            </a:pPr>
            <a:r>
              <a:rPr lang="en-US" b="0" dirty="0">
                <a:latin typeface="Arial Narrow" panose="020B0606020202030204" pitchFamily="34" charset="0"/>
              </a:rPr>
              <a:t>Complete choices for your 4-year plan that meet all graduation requirements (this can be adjusted each year).</a:t>
            </a:r>
          </a:p>
          <a:p>
            <a:pPr marL="514350" indent="-514350">
              <a:buFont typeface="+mj-lt"/>
              <a:buAutoNum type="arabicPeriod"/>
            </a:pPr>
            <a:r>
              <a:rPr lang="en-US" b="0" dirty="0">
                <a:latin typeface="Arial Narrow" panose="020B0606020202030204" pitchFamily="34" charset="0"/>
              </a:rPr>
              <a:t>Go to the MFHS Counseling website and click on Scheduling tab – Use the course catalog to ensure you complete your chosen endorsement </a:t>
            </a:r>
            <a:r>
              <a:rPr lang="en-US" dirty="0">
                <a:latin typeface="Arial Narrow" panose="020B0606020202030204" pitchFamily="34" charset="0"/>
              </a:rPr>
              <a:t>or use the Xello Course Guide to find pathways. A</a:t>
            </a:r>
            <a:r>
              <a:rPr lang="en-US" b="0" dirty="0">
                <a:latin typeface="Arial Narrow" panose="020B0606020202030204" pitchFamily="34" charset="0"/>
              </a:rPr>
              <a:t>n endorsement is required to graduate.</a:t>
            </a:r>
          </a:p>
          <a:p>
            <a:pPr marL="514350" indent="-514350">
              <a:buFont typeface="+mj-lt"/>
              <a:buAutoNum type="arabicPeriod"/>
            </a:pPr>
            <a:r>
              <a:rPr lang="en-US" b="0" dirty="0">
                <a:latin typeface="Arial Narrow" panose="020B0606020202030204" pitchFamily="34" charset="0"/>
              </a:rPr>
              <a:t>Enter your choices in Xello! Your 9</a:t>
            </a:r>
            <a:r>
              <a:rPr lang="en-US" b="0" baseline="30000" dirty="0">
                <a:latin typeface="Arial Narrow" panose="020B0606020202030204" pitchFamily="34" charset="0"/>
              </a:rPr>
              <a:t>th</a:t>
            </a:r>
            <a:r>
              <a:rPr lang="en-US" b="0" dirty="0">
                <a:latin typeface="Arial Narrow" panose="020B0606020202030204" pitchFamily="34" charset="0"/>
              </a:rPr>
              <a:t> grade choices will complete your course requests for 9</a:t>
            </a:r>
            <a:r>
              <a:rPr lang="en-US" b="0" baseline="30000" dirty="0">
                <a:latin typeface="Arial Narrow" panose="020B0606020202030204" pitchFamily="34" charset="0"/>
              </a:rPr>
              <a:t>th</a:t>
            </a:r>
            <a:r>
              <a:rPr lang="en-US" b="0" dirty="0">
                <a:latin typeface="Arial Narrow" panose="020B0606020202030204" pitchFamily="34" charset="0"/>
              </a:rPr>
              <a:t> grade. Choices 1-8 will be your requested courses. You must also choose alternates. </a:t>
            </a:r>
          </a:p>
          <a:p>
            <a:pPr marL="514350" indent="-514350">
              <a:buFont typeface="+mj-lt"/>
              <a:buAutoNum type="arabicPeriod"/>
            </a:pPr>
            <a:r>
              <a:rPr lang="en-US" b="0" dirty="0">
                <a:solidFill>
                  <a:srgbClr val="FF0000"/>
                </a:solidFill>
                <a:latin typeface="Arial Narrow" panose="020B0606020202030204" pitchFamily="34" charset="0"/>
              </a:rPr>
              <a:t>If you do not pick classes, including alternates, they will be selected for you and may not be able to change!</a:t>
            </a:r>
          </a:p>
        </p:txBody>
      </p:sp>
    </p:spTree>
    <p:extLst>
      <p:ext uri="{BB962C8B-B14F-4D97-AF65-F5344CB8AC3E}">
        <p14:creationId xmlns:p14="http://schemas.microsoft.com/office/powerpoint/2010/main" val="2122147016"/>
      </p:ext>
    </p:extLst>
  </p:cSld>
  <p:clrMapOvr>
    <a:masterClrMapping/>
  </p:clrMapOvr>
  <p:transition advTm="40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6715" y="2667000"/>
            <a:ext cx="8739553" cy="3241431"/>
          </a:xfrm>
        </p:spPr>
        <p:txBody>
          <a:bodyPr/>
          <a:lstStyle/>
          <a:p>
            <a:pPr marL="587502" indent="-514350">
              <a:buFont typeface="+mj-lt"/>
              <a:buAutoNum type="arabicPeriod"/>
            </a:pPr>
            <a:r>
              <a:rPr lang="en-US" dirty="0"/>
              <a:t>Log-in to “Single Sign-on”.</a:t>
            </a:r>
          </a:p>
          <a:p>
            <a:pPr marL="587502" indent="-514350">
              <a:buFont typeface="+mj-lt"/>
              <a:buAutoNum type="arabicPeriod"/>
            </a:pPr>
            <a:r>
              <a:rPr lang="en-US" dirty="0"/>
              <a:t>Click on Xello. Log-in. </a:t>
            </a:r>
          </a:p>
          <a:p>
            <a:pPr marL="587502" indent="-514350">
              <a:buFont typeface="+mj-lt"/>
              <a:buAutoNum type="arabicPeriod"/>
            </a:pPr>
            <a:r>
              <a:rPr lang="en-US" dirty="0"/>
              <a:t>Click on the “Course Planning” link.</a:t>
            </a:r>
          </a:p>
          <a:p>
            <a:pPr marL="587502" indent="-514350">
              <a:buFont typeface="+mj-lt"/>
              <a:buAutoNum type="arabicPeriod"/>
            </a:pPr>
            <a:r>
              <a:rPr lang="en-US" dirty="0"/>
              <a:t>Select your classes to complete your 4 year plan as we guide you through the process!</a:t>
            </a:r>
          </a:p>
          <a:p>
            <a:pPr marL="587502" indent="-514350">
              <a:buFont typeface="+mj-lt"/>
              <a:buAutoNum type="arabicPeriod"/>
            </a:pPr>
            <a:endParaRPr lang="en-US" dirty="0"/>
          </a:p>
        </p:txBody>
      </p:sp>
      <p:sp>
        <p:nvSpPr>
          <p:cNvPr id="3" name="Title 2"/>
          <p:cNvSpPr>
            <a:spLocks noGrp="1"/>
          </p:cNvSpPr>
          <p:nvPr>
            <p:ph type="title"/>
          </p:nvPr>
        </p:nvSpPr>
        <p:spPr>
          <a:xfrm>
            <a:off x="457200" y="990600"/>
            <a:ext cx="8229600" cy="587009"/>
          </a:xfrm>
        </p:spPr>
        <p:txBody>
          <a:bodyPr/>
          <a:lstStyle/>
          <a:p>
            <a:pPr algn="ctr"/>
            <a:r>
              <a:rPr lang="en-US" sz="4000" u="sng" dirty="0"/>
              <a:t>Log-in to Xello </a:t>
            </a:r>
          </a:p>
        </p:txBody>
      </p:sp>
    </p:spTree>
    <p:extLst>
      <p:ext uri="{BB962C8B-B14F-4D97-AF65-F5344CB8AC3E}">
        <p14:creationId xmlns:p14="http://schemas.microsoft.com/office/powerpoint/2010/main" val="3793671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584" y="692313"/>
            <a:ext cx="8229600" cy="1122363"/>
          </a:xfrm>
        </p:spPr>
        <p:txBody>
          <a:bodyPr>
            <a:noAutofit/>
          </a:bodyPr>
          <a:lstStyle/>
          <a:p>
            <a:r>
              <a:rPr lang="en-US" b="1" u="sng" dirty="0"/>
              <a:t>How to fill out your Course Requests</a:t>
            </a:r>
          </a:p>
        </p:txBody>
      </p:sp>
      <p:sp>
        <p:nvSpPr>
          <p:cNvPr id="3" name="Content Placeholder 2"/>
          <p:cNvSpPr>
            <a:spLocks noGrp="1"/>
          </p:cNvSpPr>
          <p:nvPr>
            <p:ph idx="1"/>
          </p:nvPr>
        </p:nvSpPr>
        <p:spPr>
          <a:xfrm>
            <a:off x="152400" y="2438400"/>
            <a:ext cx="8839200" cy="4276725"/>
          </a:xfrm>
        </p:spPr>
        <p:txBody>
          <a:bodyPr>
            <a:normAutofit/>
          </a:bodyPr>
          <a:lstStyle/>
          <a:p>
            <a:pPr marL="0" lvl="1" indent="0">
              <a:buNone/>
            </a:pPr>
            <a:r>
              <a:rPr lang="en-US" sz="2500" b="1" dirty="0"/>
              <a:t>            </a:t>
            </a:r>
            <a:r>
              <a:rPr lang="en-US" sz="2500" b="1" dirty="0">
                <a:solidFill>
                  <a:srgbClr val="FF0000"/>
                </a:solidFill>
              </a:rPr>
              <a:t>Stay with me and we will fill it out together.</a:t>
            </a:r>
          </a:p>
          <a:p>
            <a:pPr marL="514350" lvl="1" indent="-514350">
              <a:buFont typeface="+mj-lt"/>
              <a:buAutoNum type="arabicPeriod"/>
            </a:pPr>
            <a:r>
              <a:rPr lang="en-US" b="1" dirty="0"/>
              <a:t>Review credits needed to graduate and plan your course requests accordingly.</a:t>
            </a:r>
          </a:p>
          <a:p>
            <a:pPr marL="514350" lvl="1" indent="-514350">
              <a:buFont typeface="+mj-lt"/>
              <a:buAutoNum type="arabicPeriod"/>
            </a:pPr>
            <a:r>
              <a:rPr lang="en-US" b="1" dirty="0"/>
              <a:t>Click on each required credit (English, Math, etc.) and options will come up to pick from that required credit.</a:t>
            </a:r>
          </a:p>
          <a:p>
            <a:pPr marL="514350" lvl="1" indent="-514350">
              <a:buFont typeface="+mj-lt"/>
              <a:buAutoNum type="arabicPeriod"/>
            </a:pPr>
            <a:r>
              <a:rPr lang="en-US" b="1" dirty="0"/>
              <a:t>You will choose courses to fill 8 academic hours and you will choose alternates.</a:t>
            </a:r>
          </a:p>
        </p:txBody>
      </p:sp>
    </p:spTree>
    <p:extLst>
      <p:ext uri="{BB962C8B-B14F-4D97-AF65-F5344CB8AC3E}">
        <p14:creationId xmlns:p14="http://schemas.microsoft.com/office/powerpoint/2010/main" val="3287655188"/>
      </p:ext>
    </p:extLst>
  </p:cSld>
  <p:clrMapOvr>
    <a:masterClrMapping/>
  </p:clrMapOvr>
  <p:transition advTm="880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500" b="1" dirty="0"/>
              <a:t>Choose your English course for next year:</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228897104"/>
              </p:ext>
            </p:extLst>
          </p:nvPr>
        </p:nvGraphicFramePr>
        <p:xfrm>
          <a:off x="466165" y="2142288"/>
          <a:ext cx="8229600" cy="3017520"/>
        </p:xfrm>
        <a:graphic>
          <a:graphicData uri="http://schemas.openxmlformats.org/drawingml/2006/table">
            <a:tbl>
              <a:tblPr firstRow="1" bandRow="1">
                <a:tableStyleId>{00A15C55-8517-42AA-B614-E9B94910E393}</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a:t>
                      </a:r>
                      <a:r>
                        <a:rPr lang="en-US" sz="2800" u="sng" cap="none" spc="0" baseline="0" dirty="0">
                          <a:ln w="12700">
                            <a:solidFill>
                              <a:schemeClr val="bg2">
                                <a:lumMod val="75000"/>
                              </a:schemeClr>
                            </a:solidFill>
                            <a:prstDash val="solid"/>
                          </a:ln>
                          <a:effectLst>
                            <a:outerShdw blurRad="41275" dist="20320" dir="1800000" algn="tl" rotWithShape="0">
                              <a:srgbClr val="000000">
                                <a:alpha val="40000"/>
                              </a:srgbClr>
                            </a:outerShdw>
                          </a:effectLst>
                        </a:rPr>
                        <a:t> 1</a:t>
                      </a:r>
                    </a:p>
                    <a:p>
                      <a:pPr algn="ctr"/>
                      <a:endParaRPr lang="en-US" sz="2000" baseline="0" dirty="0"/>
                    </a:p>
                    <a:p>
                      <a:pPr algn="ctr"/>
                      <a:r>
                        <a:rPr lang="en-US" sz="2000" baseline="0" dirty="0"/>
                        <a:t>Regular or</a:t>
                      </a:r>
                    </a:p>
                    <a:p>
                      <a:pPr algn="ctr"/>
                      <a:r>
                        <a:rPr lang="en-US" sz="2000" baseline="0" dirty="0"/>
                        <a:t>Honors</a:t>
                      </a:r>
                      <a:endParaRPr lang="en-US" sz="2000" dirty="0">
                        <a:solidFill>
                          <a:schemeClr val="bg2"/>
                        </a:solidFill>
                      </a:endParaRPr>
                    </a:p>
                  </a:txBody>
                  <a:tcPr>
                    <a:solidFill>
                      <a:srgbClr val="FFC000"/>
                    </a:solidFill>
                  </a:tcPr>
                </a:tc>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 2</a:t>
                      </a:r>
                    </a:p>
                    <a:p>
                      <a:pPr algn="ctr"/>
                      <a:endParaRPr lang="en-US" sz="2000" baseline="0" dirty="0"/>
                    </a:p>
                    <a:p>
                      <a:pPr algn="ctr"/>
                      <a:r>
                        <a:rPr lang="en-US" sz="2000" baseline="0" dirty="0"/>
                        <a:t>Regular</a:t>
                      </a:r>
                    </a:p>
                    <a:p>
                      <a:pPr algn="ctr"/>
                      <a:r>
                        <a:rPr lang="en-US" sz="2000" baseline="0" dirty="0"/>
                        <a:t>Honors </a:t>
                      </a:r>
                    </a:p>
                    <a:p>
                      <a:pPr algn="ctr"/>
                      <a:endParaRPr lang="en-US" sz="2800" u="sng" cap="none" spc="0" dirty="0">
                        <a:ln w="12700">
                          <a:solidFill>
                            <a:schemeClr val="tx2">
                              <a:satMod val="155000"/>
                            </a:schemeClr>
                          </a:solidFill>
                          <a:prstDash val="solid"/>
                        </a:ln>
                        <a:effectLst>
                          <a:outerShdw blurRad="41275" dist="20320" dir="1800000" algn="tl" rotWithShape="0">
                            <a:srgbClr val="000000">
                              <a:alpha val="40000"/>
                            </a:srgbClr>
                          </a:outerShdw>
                        </a:effectLst>
                      </a:endParaRPr>
                    </a:p>
                    <a:p>
                      <a:pPr algn="ctr"/>
                      <a:endParaRPr lang="en-US" sz="2800" b="1" u="sng"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txBody>
                  <a:tcPr>
                    <a:solidFill>
                      <a:schemeClr val="accent2">
                        <a:lumMod val="75000"/>
                      </a:schemeClr>
                    </a:solidFill>
                  </a:tcPr>
                </a:tc>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 3</a:t>
                      </a:r>
                    </a:p>
                    <a:p>
                      <a:pPr algn="ctr"/>
                      <a:endParaRPr lang="en-US" sz="2000" baseline="0" dirty="0"/>
                    </a:p>
                    <a:p>
                      <a:pPr algn="ctr"/>
                      <a:r>
                        <a:rPr lang="en-US" sz="2000" baseline="0" dirty="0"/>
                        <a:t>Regular,</a:t>
                      </a:r>
                    </a:p>
                    <a:p>
                      <a:pPr algn="ctr"/>
                      <a:r>
                        <a:rPr lang="en-US" sz="2000" baseline="0" dirty="0"/>
                        <a:t>Dual Credit or</a:t>
                      </a:r>
                    </a:p>
                    <a:p>
                      <a:pPr algn="ctr"/>
                      <a:r>
                        <a:rPr lang="en-US" sz="2000" baseline="0" dirty="0"/>
                        <a:t>UT OnRamps</a:t>
                      </a:r>
                    </a:p>
                    <a:p>
                      <a:pPr algn="ctr"/>
                      <a:endParaRPr lang="en-US" sz="2000" dirty="0"/>
                    </a:p>
                    <a:p>
                      <a:pPr algn="ctr"/>
                      <a:endParaRPr lang="en-US" sz="2800" b="1" u="sng"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txBody>
                  <a:tcPr>
                    <a:solidFill>
                      <a:srgbClr val="00B050"/>
                    </a:solidFill>
                  </a:tcPr>
                </a:tc>
                <a:tc>
                  <a:txBody>
                    <a:bodyPr/>
                    <a:lstStyle/>
                    <a:p>
                      <a:pPr algn="ctr"/>
                      <a:r>
                        <a:rPr lang="en-US" sz="2800" u="sng" cap="none" spc="0" dirty="0">
                          <a:ln w="12700">
                            <a:solidFill>
                              <a:schemeClr val="bg2">
                                <a:lumMod val="75000"/>
                              </a:schemeClr>
                            </a:solidFill>
                            <a:prstDash val="solid"/>
                          </a:ln>
                          <a:effectLst>
                            <a:outerShdw blurRad="41275" dist="20320" dir="1800000" algn="tl" rotWithShape="0">
                              <a:srgbClr val="000000">
                                <a:alpha val="40000"/>
                              </a:srgbClr>
                            </a:outerShdw>
                          </a:effectLst>
                        </a:rPr>
                        <a:t>English 4</a:t>
                      </a:r>
                    </a:p>
                    <a:p>
                      <a:pPr algn="ctr"/>
                      <a:endParaRPr lang="en-US" sz="2000" baseline="0" dirty="0"/>
                    </a:p>
                    <a:p>
                      <a:pPr algn="ctr"/>
                      <a:r>
                        <a:rPr lang="en-US" sz="2000" baseline="0" dirty="0"/>
                        <a:t>Regular,</a:t>
                      </a:r>
                    </a:p>
                    <a:p>
                      <a:pPr algn="ctr"/>
                      <a:r>
                        <a:rPr lang="en-US" sz="2000" baseline="0" dirty="0"/>
                        <a:t>Dual Credit or</a:t>
                      </a:r>
                    </a:p>
                    <a:p>
                      <a:pPr algn="ctr"/>
                      <a:r>
                        <a:rPr lang="en-US" sz="2000" baseline="0" dirty="0"/>
                        <a:t>AP English 4</a:t>
                      </a:r>
                    </a:p>
                    <a:p>
                      <a:pPr algn="ctr"/>
                      <a:endParaRPr lang="en-US" sz="2800" u="sng" cap="none" spc="0" dirty="0">
                        <a:ln w="12700">
                          <a:solidFill>
                            <a:schemeClr val="tx2">
                              <a:satMod val="155000"/>
                            </a:schemeClr>
                          </a:solidFill>
                          <a:prstDash val="solid"/>
                        </a:ln>
                        <a:effectLst>
                          <a:outerShdw blurRad="41275" dist="20320" dir="1800000" algn="tl" rotWithShape="0">
                            <a:srgbClr val="000000">
                              <a:alpha val="40000"/>
                            </a:srgbClr>
                          </a:outerShdw>
                        </a:effectLst>
                      </a:endParaRPr>
                    </a:p>
                    <a:p>
                      <a:pPr algn="ctr"/>
                      <a:endParaRPr lang="en-US" sz="2800" u="sng" cap="none" spc="0" dirty="0">
                        <a:ln w="12700">
                          <a:solidFill>
                            <a:schemeClr val="tx2">
                              <a:satMod val="155000"/>
                            </a:schemeClr>
                          </a:solidFill>
                          <a:prstDash val="solid"/>
                        </a:ln>
                        <a:effectLst>
                          <a:outerShdw blurRad="41275" dist="20320" dir="1800000" algn="tl" rotWithShape="0">
                            <a:srgbClr val="000000">
                              <a:alpha val="40000"/>
                            </a:srgbClr>
                          </a:outerShdw>
                        </a:effectLst>
                      </a:endParaRPr>
                    </a:p>
                    <a:p>
                      <a:pPr algn="ctr"/>
                      <a:endParaRPr lang="en-US" sz="2800" b="1" u="sng"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txBody>
                  <a:tcPr>
                    <a:solidFill>
                      <a:srgbClr val="0070C0"/>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913585543"/>
      </p:ext>
    </p:extLst>
  </p:cSld>
  <p:clrMapOvr>
    <a:masterClrMapping/>
  </p:clrMapOvr>
  <p:transition advTm="3000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Pick your English courses!</a:t>
            </a:r>
          </a:p>
        </p:txBody>
      </p:sp>
      <p:sp>
        <p:nvSpPr>
          <p:cNvPr id="7" name="TextBox 6"/>
          <p:cNvSpPr txBox="1"/>
          <p:nvPr/>
        </p:nvSpPr>
        <p:spPr>
          <a:xfrm>
            <a:off x="775885" y="2743200"/>
            <a:ext cx="7592230" cy="1477328"/>
          </a:xfrm>
          <a:prstGeom prst="rect">
            <a:avLst/>
          </a:prstGeom>
          <a:noFill/>
        </p:spPr>
        <p:txBody>
          <a:bodyPr wrap="square" rtlCol="0">
            <a:spAutoFit/>
          </a:bodyPr>
          <a:lstStyle/>
          <a:p>
            <a:pPr marL="342900" indent="-342900">
              <a:buAutoNum type="arabicPeriod"/>
            </a:pPr>
            <a:r>
              <a:rPr lang="en-US" dirty="0"/>
              <a:t>Pick your English course for next year. </a:t>
            </a:r>
          </a:p>
          <a:p>
            <a:pPr marL="342900" indent="-342900">
              <a:buAutoNum type="arabicPeriod"/>
            </a:pPr>
            <a:endParaRPr lang="en-US" dirty="0"/>
          </a:p>
          <a:p>
            <a:pPr marL="342900" indent="-342900">
              <a:buAutoNum type="arabicPeriod"/>
            </a:pPr>
            <a:r>
              <a:rPr lang="en-US" dirty="0"/>
              <a:t>If you failed a previous English course, you will be required to make that course up to graduate. You may select it here and/or see your counselor for more options.</a:t>
            </a:r>
          </a:p>
        </p:txBody>
      </p:sp>
    </p:spTree>
    <p:extLst>
      <p:ext uri="{BB962C8B-B14F-4D97-AF65-F5344CB8AC3E}">
        <p14:creationId xmlns:p14="http://schemas.microsoft.com/office/powerpoint/2010/main" val="1061933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pPr algn="ctr"/>
            <a:r>
              <a:rPr lang="en-US" sz="3000" b="1" dirty="0"/>
              <a:t>Recommended Course Sequence for Math</a:t>
            </a:r>
            <a:endParaRPr lang="en-US" sz="3000" dirty="0"/>
          </a:p>
        </p:txBody>
      </p:sp>
      <p:graphicFrame>
        <p:nvGraphicFramePr>
          <p:cNvPr id="6" name="Content Placeholder 5"/>
          <p:cNvGraphicFramePr>
            <a:graphicFrameLocks noGrp="1"/>
          </p:cNvGraphicFramePr>
          <p:nvPr>
            <p:ph idx="1"/>
            <p:extLst/>
          </p:nvPr>
        </p:nvGraphicFramePr>
        <p:xfrm>
          <a:off x="381000" y="4152900"/>
          <a:ext cx="8305800" cy="106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Content Placeholder 5"/>
          <p:cNvGraphicFramePr>
            <a:graphicFrameLocks/>
          </p:cNvGraphicFramePr>
          <p:nvPr>
            <p:extLst/>
          </p:nvPr>
        </p:nvGraphicFramePr>
        <p:xfrm>
          <a:off x="457200" y="2914650"/>
          <a:ext cx="8305800" cy="1143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0" name="Content Placeholder 5"/>
          <p:cNvGraphicFramePr>
            <a:graphicFrameLocks/>
          </p:cNvGraphicFramePr>
          <p:nvPr>
            <p:extLst/>
          </p:nvPr>
        </p:nvGraphicFramePr>
        <p:xfrm>
          <a:off x="381000" y="5410200"/>
          <a:ext cx="8305800" cy="11430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4" name="Content Placeholder 5"/>
          <p:cNvGraphicFramePr>
            <a:graphicFrameLocks/>
          </p:cNvGraphicFramePr>
          <p:nvPr>
            <p:extLst/>
          </p:nvPr>
        </p:nvGraphicFramePr>
        <p:xfrm>
          <a:off x="419100" y="2209800"/>
          <a:ext cx="8305800" cy="60960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Tree>
    <p:extLst>
      <p:ext uri="{BB962C8B-B14F-4D97-AF65-F5344CB8AC3E}">
        <p14:creationId xmlns:p14="http://schemas.microsoft.com/office/powerpoint/2010/main" val="2868584274"/>
      </p:ext>
    </p:extLst>
  </p:cSld>
  <p:clrMapOvr>
    <a:masterClrMapping/>
  </p:clrMapOvr>
  <p:transition advTm="240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7592230" cy="709865"/>
          </a:xfrm>
        </p:spPr>
        <p:txBody>
          <a:bodyPr/>
          <a:lstStyle/>
          <a:p>
            <a:r>
              <a:rPr lang="en-US" dirty="0"/>
              <a:t>Pick your math course for next year:</a:t>
            </a:r>
          </a:p>
        </p:txBody>
      </p:sp>
      <p:sp>
        <p:nvSpPr>
          <p:cNvPr id="5" name="Rectangle 4"/>
          <p:cNvSpPr/>
          <p:nvPr/>
        </p:nvSpPr>
        <p:spPr>
          <a:xfrm>
            <a:off x="403412" y="2590800"/>
            <a:ext cx="8686800" cy="1477328"/>
          </a:xfrm>
          <a:prstGeom prst="rect">
            <a:avLst/>
          </a:prstGeom>
        </p:spPr>
        <p:txBody>
          <a:bodyPr wrap="square">
            <a:spAutoFit/>
          </a:bodyPr>
          <a:lstStyle/>
          <a:p>
            <a:pPr marL="342900" indent="-342900">
              <a:buAutoNum type="arabicPeriod"/>
            </a:pPr>
            <a:r>
              <a:rPr lang="en-US" dirty="0"/>
              <a:t>Pick your math course for next year. </a:t>
            </a:r>
          </a:p>
          <a:p>
            <a:pPr marL="342900" indent="-342900">
              <a:buAutoNum type="arabicPeriod"/>
            </a:pPr>
            <a:endParaRPr lang="en-US" dirty="0"/>
          </a:p>
          <a:p>
            <a:r>
              <a:rPr lang="en-US" dirty="0"/>
              <a:t>2.  If you failed Algebra 1 or Geometry, you will be required to make that      </a:t>
            </a:r>
          </a:p>
          <a:p>
            <a:r>
              <a:rPr lang="en-US" dirty="0"/>
              <a:t>     course up to graduate. You may select it here and/or see your counselor  </a:t>
            </a:r>
          </a:p>
          <a:p>
            <a:r>
              <a:rPr lang="en-US" dirty="0"/>
              <a:t>     for more options. </a:t>
            </a:r>
          </a:p>
        </p:txBody>
      </p:sp>
      <p:sp>
        <p:nvSpPr>
          <p:cNvPr id="3" name="TextBox 2"/>
          <p:cNvSpPr txBox="1"/>
          <p:nvPr/>
        </p:nvSpPr>
        <p:spPr>
          <a:xfrm>
            <a:off x="403412" y="3886200"/>
            <a:ext cx="8458200" cy="646331"/>
          </a:xfrm>
          <a:prstGeom prst="rect">
            <a:avLst/>
          </a:prstGeom>
          <a:noFill/>
        </p:spPr>
        <p:txBody>
          <a:bodyPr wrap="square" rtlCol="0">
            <a:spAutoFit/>
          </a:bodyPr>
          <a:lstStyle/>
          <a:p>
            <a:endParaRPr lang="en-US" dirty="0"/>
          </a:p>
          <a:p>
            <a:endParaRPr lang="en-US" dirty="0"/>
          </a:p>
        </p:txBody>
      </p:sp>
    </p:spTree>
    <p:extLst>
      <p:ext uri="{BB962C8B-B14F-4D97-AF65-F5344CB8AC3E}">
        <p14:creationId xmlns:p14="http://schemas.microsoft.com/office/powerpoint/2010/main" val="3055252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32308"/>
            <a:ext cx="6343672" cy="709865"/>
          </a:xfrm>
        </p:spPr>
        <p:txBody>
          <a:bodyPr/>
          <a:lstStyle/>
          <a:p>
            <a:r>
              <a:rPr lang="en-US" b="1" dirty="0"/>
              <a:t>Course Sequence for Science</a:t>
            </a:r>
            <a:endParaRPr lang="en-US" dirty="0"/>
          </a:p>
        </p:txBody>
      </p:sp>
      <p:graphicFrame>
        <p:nvGraphicFramePr>
          <p:cNvPr id="4" name="Content Placeholder 5"/>
          <p:cNvGraphicFramePr>
            <a:graphicFrameLocks noGrp="1"/>
          </p:cNvGraphicFramePr>
          <p:nvPr>
            <p:ph idx="1"/>
            <p:extLst/>
          </p:nvPr>
        </p:nvGraphicFramePr>
        <p:xfrm>
          <a:off x="304800" y="2216072"/>
          <a:ext cx="8229600" cy="38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Content Placeholder 5"/>
          <p:cNvGraphicFramePr>
            <a:graphicFrameLocks/>
          </p:cNvGraphicFramePr>
          <p:nvPr>
            <p:extLst/>
          </p:nvPr>
        </p:nvGraphicFramePr>
        <p:xfrm>
          <a:off x="304800" y="2650860"/>
          <a:ext cx="8229600" cy="8543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Content Placeholder 5"/>
          <p:cNvGraphicFramePr>
            <a:graphicFrameLocks/>
          </p:cNvGraphicFramePr>
          <p:nvPr>
            <p:extLst/>
          </p:nvPr>
        </p:nvGraphicFramePr>
        <p:xfrm>
          <a:off x="304800" y="4452997"/>
          <a:ext cx="8229600" cy="83192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7" name="Content Placeholder 5"/>
          <p:cNvGraphicFramePr>
            <a:graphicFrameLocks/>
          </p:cNvGraphicFramePr>
          <p:nvPr>
            <p:extLst/>
          </p:nvPr>
        </p:nvGraphicFramePr>
        <p:xfrm>
          <a:off x="358588" y="3537578"/>
          <a:ext cx="8229600" cy="879906"/>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9" name="TextBox 8"/>
          <p:cNvSpPr txBox="1"/>
          <p:nvPr/>
        </p:nvSpPr>
        <p:spPr>
          <a:xfrm>
            <a:off x="358588" y="6236165"/>
            <a:ext cx="8229600" cy="646331"/>
          </a:xfrm>
          <a:prstGeom prst="rect">
            <a:avLst/>
          </a:prstGeom>
          <a:noFill/>
        </p:spPr>
        <p:txBody>
          <a:bodyPr wrap="square" rtlCol="0">
            <a:spAutoFit/>
          </a:bodyPr>
          <a:lstStyle/>
          <a:p>
            <a:r>
              <a:rPr lang="en-US" dirty="0"/>
              <a:t>*3</a:t>
            </a:r>
            <a:r>
              <a:rPr lang="en-US" baseline="30000" dirty="0"/>
              <a:t>rd</a:t>
            </a:r>
            <a:r>
              <a:rPr lang="en-US" dirty="0"/>
              <a:t> and 4</a:t>
            </a:r>
            <a:r>
              <a:rPr lang="en-US" baseline="30000" dirty="0"/>
              <a:t>th</a:t>
            </a:r>
            <a:r>
              <a:rPr lang="en-US" dirty="0"/>
              <a:t> year science course options are on the next slide, or in your course guide on the MFHS Counseling website.</a:t>
            </a:r>
          </a:p>
        </p:txBody>
      </p:sp>
      <p:graphicFrame>
        <p:nvGraphicFramePr>
          <p:cNvPr id="8" name="Content Placeholder 5"/>
          <p:cNvGraphicFramePr>
            <a:graphicFrameLocks/>
          </p:cNvGraphicFramePr>
          <p:nvPr>
            <p:extLst/>
          </p:nvPr>
        </p:nvGraphicFramePr>
        <p:xfrm>
          <a:off x="358588" y="5297468"/>
          <a:ext cx="8229600" cy="106680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Tree>
    <p:extLst>
      <p:ext uri="{BB962C8B-B14F-4D97-AF65-F5344CB8AC3E}">
        <p14:creationId xmlns:p14="http://schemas.microsoft.com/office/powerpoint/2010/main" val="1784473741"/>
      </p:ext>
    </p:extLst>
  </p:cSld>
  <p:clrMapOvr>
    <a:masterClrMapping/>
  </p:clrMapOvr>
  <p:transition advTm="220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Pick your Science courses:</a:t>
            </a:r>
          </a:p>
        </p:txBody>
      </p:sp>
      <p:sp>
        <p:nvSpPr>
          <p:cNvPr id="11" name="TextBox 10"/>
          <p:cNvSpPr txBox="1"/>
          <p:nvPr/>
        </p:nvSpPr>
        <p:spPr>
          <a:xfrm>
            <a:off x="457200" y="2667000"/>
            <a:ext cx="8229600" cy="1754326"/>
          </a:xfrm>
          <a:prstGeom prst="rect">
            <a:avLst/>
          </a:prstGeom>
          <a:noFill/>
        </p:spPr>
        <p:txBody>
          <a:bodyPr wrap="square" rtlCol="0">
            <a:spAutoFit/>
          </a:bodyPr>
          <a:lstStyle/>
          <a:p>
            <a:pPr marL="342900" indent="-342900">
              <a:buAutoNum type="arabicPeriod"/>
            </a:pPr>
            <a:r>
              <a:rPr lang="en-US" dirty="0"/>
              <a:t>Students must pass Biology, and either IPC, Chemistry or Physics.</a:t>
            </a:r>
          </a:p>
          <a:p>
            <a:pPr marL="342900" indent="-342900">
              <a:buAutoNum type="arabicPeriod"/>
            </a:pPr>
            <a:endParaRPr lang="en-US" dirty="0"/>
          </a:p>
          <a:p>
            <a:pPr marL="342900" indent="-342900">
              <a:buAutoNum type="arabicPeriod"/>
            </a:pPr>
            <a:r>
              <a:rPr lang="en-US" dirty="0"/>
              <a:t>Students should have 4 science credits to graduate. </a:t>
            </a:r>
          </a:p>
          <a:p>
            <a:pPr marL="342900" indent="-342900">
              <a:buAutoNum type="arabicPeriod"/>
            </a:pPr>
            <a:endParaRPr lang="en-US" dirty="0"/>
          </a:p>
          <a:p>
            <a:pPr marL="342900" indent="-342900">
              <a:buAutoNum type="arabicPeriod"/>
            </a:pPr>
            <a:r>
              <a:rPr lang="en-US" dirty="0"/>
              <a:t>If you are graduating with Multidisciplinary as your endorsement, you must take Chemistry or Physics.</a:t>
            </a:r>
          </a:p>
        </p:txBody>
      </p:sp>
    </p:spTree>
    <p:extLst>
      <p:ext uri="{BB962C8B-B14F-4D97-AF65-F5344CB8AC3E}">
        <p14:creationId xmlns:p14="http://schemas.microsoft.com/office/powerpoint/2010/main" val="778607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Course Sequence for Social Studies</a:t>
            </a:r>
            <a:endParaRPr lang="en-US" dirty="0"/>
          </a:p>
        </p:txBody>
      </p:sp>
      <p:graphicFrame>
        <p:nvGraphicFramePr>
          <p:cNvPr id="4" name="Content Placeholder 5"/>
          <p:cNvGraphicFramePr>
            <a:graphicFrameLocks noGrp="1"/>
          </p:cNvGraphicFramePr>
          <p:nvPr>
            <p:ph idx="1"/>
            <p:extLst/>
          </p:nvPr>
        </p:nvGraphicFramePr>
        <p:xfrm>
          <a:off x="457200" y="2971799"/>
          <a:ext cx="8229600" cy="4572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5"/>
          <p:cNvGraphicFramePr>
            <a:graphicFrameLocks/>
          </p:cNvGraphicFramePr>
          <p:nvPr>
            <p:extLst/>
          </p:nvPr>
        </p:nvGraphicFramePr>
        <p:xfrm>
          <a:off x="533400" y="3657600"/>
          <a:ext cx="8229600" cy="1600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advTm="2700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440" y="927099"/>
            <a:ext cx="6601160" cy="709865"/>
          </a:xfrm>
        </p:spPr>
        <p:txBody>
          <a:bodyPr/>
          <a:lstStyle/>
          <a:p>
            <a:r>
              <a:rPr lang="en-US" u="sng" dirty="0"/>
              <a:t>Pick your Social Studies courses:</a:t>
            </a:r>
          </a:p>
        </p:txBody>
      </p:sp>
      <p:sp>
        <p:nvSpPr>
          <p:cNvPr id="6" name="Rectangle 5"/>
          <p:cNvSpPr/>
          <p:nvPr/>
        </p:nvSpPr>
        <p:spPr>
          <a:xfrm>
            <a:off x="304800" y="2743200"/>
            <a:ext cx="8610600" cy="2031325"/>
          </a:xfrm>
          <a:prstGeom prst="rect">
            <a:avLst/>
          </a:prstGeom>
        </p:spPr>
        <p:txBody>
          <a:bodyPr wrap="square">
            <a:spAutoFit/>
          </a:bodyPr>
          <a:lstStyle/>
          <a:p>
            <a:pPr marL="342900" indent="-342900">
              <a:buAutoNum type="arabicPeriod"/>
            </a:pPr>
            <a:r>
              <a:rPr lang="en-US" dirty="0"/>
              <a:t>Pick your Social Studies course!</a:t>
            </a:r>
          </a:p>
          <a:p>
            <a:pPr marL="342900" indent="-342900">
              <a:buAutoNum type="arabicPeriod"/>
            </a:pPr>
            <a:endParaRPr lang="en-US" dirty="0"/>
          </a:p>
          <a:p>
            <a:pPr marL="342900" indent="-342900">
              <a:buAutoNum type="arabicPeriod"/>
            </a:pPr>
            <a:r>
              <a:rPr lang="en-US" dirty="0"/>
              <a:t>Requirements: World Geography or World History, US History, Economics, and Government are required to graduate.</a:t>
            </a:r>
          </a:p>
          <a:p>
            <a:pPr marL="342900" indent="-342900">
              <a:buAutoNum type="arabicPeriod"/>
            </a:pPr>
            <a:endParaRPr lang="en-US" dirty="0"/>
          </a:p>
          <a:p>
            <a:pPr marL="342900" indent="-342900">
              <a:buAutoNum type="arabicPeriod"/>
            </a:pPr>
            <a:r>
              <a:rPr lang="en-US" dirty="0"/>
              <a:t>If you failed one of your previous Social Studies courses, you may select it here or see your counselor for more options. </a:t>
            </a:r>
          </a:p>
        </p:txBody>
      </p:sp>
    </p:spTree>
    <p:extLst>
      <p:ext uri="{BB962C8B-B14F-4D97-AF65-F5344CB8AC3E}">
        <p14:creationId xmlns:p14="http://schemas.microsoft.com/office/powerpoint/2010/main" val="348699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7287430" cy="709865"/>
          </a:xfrm>
        </p:spPr>
        <p:txBody>
          <a:bodyPr/>
          <a:lstStyle/>
          <a:p>
            <a:r>
              <a:rPr lang="en-US" u="sng" dirty="0"/>
              <a:t>Elective requirements to graduate</a:t>
            </a:r>
          </a:p>
        </p:txBody>
      </p:sp>
      <p:sp>
        <p:nvSpPr>
          <p:cNvPr id="3" name="Content Placeholder 2"/>
          <p:cNvSpPr>
            <a:spLocks noGrp="1"/>
          </p:cNvSpPr>
          <p:nvPr>
            <p:ph idx="1"/>
          </p:nvPr>
        </p:nvSpPr>
        <p:spPr>
          <a:xfrm>
            <a:off x="864382" y="2489200"/>
            <a:ext cx="7517618" cy="3987800"/>
          </a:xfrm>
        </p:spPr>
        <p:txBody>
          <a:bodyPr>
            <a:normAutofit/>
          </a:bodyPr>
          <a:lstStyle/>
          <a:p>
            <a:r>
              <a:rPr lang="en-US" sz="2000" u="sng" dirty="0">
                <a:latin typeface="Arial" panose="020B0604020202020204" pitchFamily="34" charset="0"/>
                <a:cs typeface="Arial" panose="020B0604020202020204" pitchFamily="34" charset="0"/>
              </a:rPr>
              <a:t>You must have:</a:t>
            </a:r>
          </a:p>
          <a:p>
            <a:pPr lvl="1"/>
            <a:r>
              <a:rPr lang="en-US" sz="2000" dirty="0">
                <a:latin typeface="Arial" panose="020B0604020202020204" pitchFamily="34" charset="0"/>
                <a:cs typeface="Arial" panose="020B0604020202020204" pitchFamily="34" charset="0"/>
              </a:rPr>
              <a:t>2 credits of the same foreign language</a:t>
            </a:r>
          </a:p>
          <a:p>
            <a:pPr lvl="1"/>
            <a:r>
              <a:rPr lang="en-US" sz="2000" dirty="0">
                <a:latin typeface="Arial" panose="020B0604020202020204" pitchFamily="34" charset="0"/>
                <a:cs typeface="Arial" panose="020B0604020202020204" pitchFamily="34" charset="0"/>
              </a:rPr>
              <a:t>1 credit of fine arts</a:t>
            </a:r>
          </a:p>
          <a:p>
            <a:pPr lvl="1"/>
            <a:r>
              <a:rPr lang="en-US" sz="2000" dirty="0">
                <a:latin typeface="Arial" panose="020B0604020202020204" pitchFamily="34" charset="0"/>
                <a:cs typeface="Arial" panose="020B0604020202020204" pitchFamily="34" charset="0"/>
              </a:rPr>
              <a:t>1 credit of PE or PE Equivalent</a:t>
            </a:r>
          </a:p>
          <a:p>
            <a:pPr lvl="1"/>
            <a:r>
              <a:rPr lang="en-US" sz="2000" dirty="0">
                <a:latin typeface="Arial" panose="020B0604020202020204" pitchFamily="34" charset="0"/>
                <a:cs typeface="Arial" panose="020B0604020202020204" pitchFamily="34" charset="0"/>
              </a:rPr>
              <a:t>1 Endorsement – see endorsements in course catalog</a:t>
            </a:r>
          </a:p>
        </p:txBody>
      </p:sp>
    </p:spTree>
    <p:extLst>
      <p:ext uri="{BB962C8B-B14F-4D97-AF65-F5344CB8AC3E}">
        <p14:creationId xmlns:p14="http://schemas.microsoft.com/office/powerpoint/2010/main" val="896633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Foreign Language</a:t>
            </a:r>
            <a:br>
              <a:rPr lang="en-US" dirty="0"/>
            </a:br>
            <a:endParaRPr lang="en-US" dirty="0"/>
          </a:p>
        </p:txBody>
      </p:sp>
      <p:sp>
        <p:nvSpPr>
          <p:cNvPr id="7" name="TextBox 6"/>
          <p:cNvSpPr txBox="1"/>
          <p:nvPr/>
        </p:nvSpPr>
        <p:spPr>
          <a:xfrm>
            <a:off x="457200" y="2362200"/>
            <a:ext cx="8458200" cy="646331"/>
          </a:xfrm>
          <a:prstGeom prst="rect">
            <a:avLst/>
          </a:prstGeom>
          <a:noFill/>
        </p:spPr>
        <p:txBody>
          <a:bodyPr wrap="square" rtlCol="0">
            <a:spAutoFit/>
          </a:bodyPr>
          <a:lstStyle/>
          <a:p>
            <a:r>
              <a:rPr lang="en-US" dirty="0"/>
              <a:t>Students are required to have 2 years of the same foreign language to graduate.</a:t>
            </a:r>
          </a:p>
        </p:txBody>
      </p:sp>
      <p:pic>
        <p:nvPicPr>
          <p:cNvPr id="4" name="Content Placeholder 3"/>
          <p:cNvPicPr>
            <a:picLocks noGrp="1" noChangeAspect="1"/>
          </p:cNvPicPr>
          <p:nvPr>
            <p:ph idx="1"/>
          </p:nvPr>
        </p:nvPicPr>
        <p:blipFill>
          <a:blip r:embed="rId2"/>
          <a:stretch>
            <a:fillRect/>
          </a:stretch>
        </p:blipFill>
        <p:spPr>
          <a:xfrm>
            <a:off x="1295400" y="3505200"/>
            <a:ext cx="6019799" cy="2448733"/>
          </a:xfrm>
          <a:prstGeom prst="rect">
            <a:avLst/>
          </a:prstGeom>
        </p:spPr>
      </p:pic>
    </p:spTree>
    <p:extLst>
      <p:ext uri="{BB962C8B-B14F-4D97-AF65-F5344CB8AC3E}">
        <p14:creationId xmlns:p14="http://schemas.microsoft.com/office/powerpoint/2010/main" val="4099958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Spanish Proficiency Exam</a:t>
            </a:r>
          </a:p>
        </p:txBody>
      </p:sp>
      <p:sp>
        <p:nvSpPr>
          <p:cNvPr id="3" name="Content Placeholder 2"/>
          <p:cNvSpPr>
            <a:spLocks noGrp="1"/>
          </p:cNvSpPr>
          <p:nvPr>
            <p:ph idx="1"/>
          </p:nvPr>
        </p:nvSpPr>
        <p:spPr>
          <a:xfrm>
            <a:off x="304800" y="2286000"/>
            <a:ext cx="8534400" cy="4419600"/>
          </a:xfrm>
        </p:spPr>
        <p:txBody>
          <a:bodyPr>
            <a:normAutofit lnSpcReduction="10000"/>
          </a:bodyPr>
          <a:lstStyle/>
          <a:p>
            <a:pPr>
              <a:buFont typeface="Wingdings" pitchFamily="2" charset="2"/>
              <a:buChar char="Ø"/>
            </a:pPr>
            <a:r>
              <a:rPr lang="en-US" dirty="0"/>
              <a:t>Students who plan to register for a Spanish course and already have some knowledge and skills in the language have the opportunity to advance to the upper level Spanish courses. Marble Falls ISD offers a proficiency and placement exam to determine knowledge and skill level required for entry into an upper Spanish course. A student may place out of courses based on the outcome of the exam, which includes an objective exam, writing, and speaking sample. Credits for courses placed out of may be awarded through the exam. </a:t>
            </a:r>
          </a:p>
          <a:p>
            <a:pPr>
              <a:buFont typeface="Wingdings" pitchFamily="2" charset="2"/>
              <a:buChar char="Ø"/>
            </a:pPr>
            <a:endParaRPr lang="en-US" dirty="0"/>
          </a:p>
          <a:p>
            <a:pPr>
              <a:buFont typeface="Wingdings" pitchFamily="2" charset="2"/>
              <a:buChar char="Ø"/>
            </a:pPr>
            <a:r>
              <a:rPr lang="en-US" dirty="0"/>
              <a:t>A student may also receive credit for Levels 1 and 2 by taking AP Spanish IV </a:t>
            </a:r>
            <a:r>
              <a:rPr lang="en-US" b="1" dirty="0"/>
              <a:t>and receiving a score of 3 or better on the AP Spanish Language exam. </a:t>
            </a:r>
          </a:p>
          <a:p>
            <a:pPr>
              <a:buFont typeface="Wingdings" pitchFamily="2" charset="2"/>
              <a:buChar char="Ø"/>
            </a:pPr>
            <a:endParaRPr lang="en-US" dirty="0"/>
          </a:p>
          <a:p>
            <a:pPr>
              <a:buFont typeface="Wingdings" pitchFamily="2" charset="2"/>
              <a:buChar char="Ø"/>
            </a:pPr>
            <a:r>
              <a:rPr lang="en-US" b="1" dirty="0">
                <a:solidFill>
                  <a:schemeClr val="tx1"/>
                </a:solidFill>
              </a:rPr>
              <a:t>The Proficiency Exam is offered several times a year. To register for the exam, please see your counselor</a:t>
            </a:r>
            <a:r>
              <a:rPr lang="en-US" dirty="0">
                <a:solidFill>
                  <a:schemeClr val="tx1"/>
                </a:solidFill>
              </a:rPr>
              <a:t>.</a:t>
            </a:r>
          </a:p>
          <a:p>
            <a:endParaRPr lang="en-US" dirty="0"/>
          </a:p>
        </p:txBody>
      </p:sp>
    </p:spTree>
  </p:cSld>
  <p:clrMapOvr>
    <a:masterClrMapping/>
  </p:clrMapOvr>
  <p:transition advTm="4100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PE or PE Equivalent</a:t>
            </a:r>
            <a:br>
              <a:rPr lang="en-US" dirty="0"/>
            </a:br>
            <a:r>
              <a:rPr lang="en-US" dirty="0"/>
              <a:t>1 credit required to graduate</a:t>
            </a:r>
          </a:p>
        </p:txBody>
      </p:sp>
      <p:pic>
        <p:nvPicPr>
          <p:cNvPr id="5" name="Content Placeholder 4"/>
          <p:cNvPicPr>
            <a:picLocks noGrp="1" noChangeAspect="1"/>
          </p:cNvPicPr>
          <p:nvPr>
            <p:ph idx="1"/>
          </p:nvPr>
        </p:nvPicPr>
        <p:blipFill>
          <a:blip r:embed="rId2"/>
          <a:stretch>
            <a:fillRect/>
          </a:stretch>
        </p:blipFill>
        <p:spPr>
          <a:xfrm>
            <a:off x="457200" y="2590800"/>
            <a:ext cx="8218716" cy="1371600"/>
          </a:xfrm>
          <a:prstGeom prst="rect">
            <a:avLst/>
          </a:prstGeom>
        </p:spPr>
      </p:pic>
    </p:spTree>
    <p:extLst>
      <p:ext uri="{BB962C8B-B14F-4D97-AF65-F5344CB8AC3E}">
        <p14:creationId xmlns:p14="http://schemas.microsoft.com/office/powerpoint/2010/main" val="797834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Fine Arts</a:t>
            </a:r>
            <a:br>
              <a:rPr lang="en-US" dirty="0"/>
            </a:br>
            <a:r>
              <a:rPr lang="en-US" dirty="0"/>
              <a:t>1 required to graduate</a:t>
            </a:r>
            <a:endParaRPr lang="en-US" u="sng" dirty="0"/>
          </a:p>
        </p:txBody>
      </p:sp>
      <p:pic>
        <p:nvPicPr>
          <p:cNvPr id="3" name="Picture 2"/>
          <p:cNvPicPr>
            <a:picLocks noChangeAspect="1"/>
          </p:cNvPicPr>
          <p:nvPr/>
        </p:nvPicPr>
        <p:blipFill>
          <a:blip r:embed="rId2"/>
          <a:stretch>
            <a:fillRect/>
          </a:stretch>
        </p:blipFill>
        <p:spPr>
          <a:xfrm>
            <a:off x="152400" y="2438400"/>
            <a:ext cx="8896546" cy="2286000"/>
          </a:xfrm>
          <a:prstGeom prst="rect">
            <a:avLst/>
          </a:prstGeom>
        </p:spPr>
      </p:pic>
    </p:spTree>
    <p:extLst>
      <p:ext uri="{BB962C8B-B14F-4D97-AF65-F5344CB8AC3E}">
        <p14:creationId xmlns:p14="http://schemas.microsoft.com/office/powerpoint/2010/main" val="908318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27098"/>
            <a:ext cx="8077200" cy="709865"/>
          </a:xfrm>
        </p:spPr>
        <p:txBody>
          <a:bodyPr/>
          <a:lstStyle/>
          <a:p>
            <a:pPr algn="ctr"/>
            <a:r>
              <a:rPr lang="en-US" u="sng" dirty="0"/>
              <a:t>CTE and other electives</a:t>
            </a:r>
            <a:br>
              <a:rPr lang="en-US" u="sng" dirty="0"/>
            </a:br>
            <a:r>
              <a:rPr lang="en-US" dirty="0"/>
              <a:t>Complete your endorsement!</a:t>
            </a:r>
            <a:endParaRPr lang="en-US" u="sng" dirty="0"/>
          </a:p>
        </p:txBody>
      </p:sp>
      <p:pic>
        <p:nvPicPr>
          <p:cNvPr id="3" name="Picture 2"/>
          <p:cNvPicPr>
            <a:picLocks noChangeAspect="1"/>
          </p:cNvPicPr>
          <p:nvPr/>
        </p:nvPicPr>
        <p:blipFill>
          <a:blip r:embed="rId2"/>
          <a:stretch>
            <a:fillRect/>
          </a:stretch>
        </p:blipFill>
        <p:spPr>
          <a:xfrm>
            <a:off x="975810" y="1836501"/>
            <a:ext cx="7192379" cy="5039428"/>
          </a:xfrm>
          <a:prstGeom prst="rect">
            <a:avLst/>
          </a:prstGeom>
        </p:spPr>
      </p:pic>
    </p:spTree>
    <p:extLst>
      <p:ext uri="{BB962C8B-B14F-4D97-AF65-F5344CB8AC3E}">
        <p14:creationId xmlns:p14="http://schemas.microsoft.com/office/powerpoint/2010/main" val="11379591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7211230" cy="1282702"/>
          </a:xfrm>
        </p:spPr>
        <p:txBody>
          <a:bodyPr/>
          <a:lstStyle/>
          <a:p>
            <a:r>
              <a:rPr lang="en-US" dirty="0"/>
              <a:t>Something to think of for next year! Juniors can now have off campus.</a:t>
            </a:r>
          </a:p>
        </p:txBody>
      </p:sp>
      <p:sp>
        <p:nvSpPr>
          <p:cNvPr id="3" name="Content Placeholder 2"/>
          <p:cNvSpPr>
            <a:spLocks noGrp="1"/>
          </p:cNvSpPr>
          <p:nvPr>
            <p:ph idx="1"/>
          </p:nvPr>
        </p:nvSpPr>
        <p:spPr/>
        <p:txBody>
          <a:bodyPr>
            <a:normAutofit fontScale="92500" lnSpcReduction="10000"/>
          </a:bodyPr>
          <a:lstStyle/>
          <a:p>
            <a:r>
              <a:rPr lang="en-US" dirty="0"/>
              <a:t>Juniors who meet specific criteria would be allowed 1 off campus period (either 1</a:t>
            </a:r>
            <a:r>
              <a:rPr lang="en-US" baseline="30000" dirty="0"/>
              <a:t>st</a:t>
            </a:r>
            <a:r>
              <a:rPr lang="en-US" dirty="0"/>
              <a:t> or 8</a:t>
            </a:r>
            <a:r>
              <a:rPr lang="en-US" baseline="30000" dirty="0"/>
              <a:t>th</a:t>
            </a:r>
            <a:r>
              <a:rPr lang="en-US" dirty="0"/>
              <a:t> period). </a:t>
            </a:r>
          </a:p>
          <a:p>
            <a:r>
              <a:rPr lang="en-US" dirty="0"/>
              <a:t>Criteria includes:</a:t>
            </a:r>
          </a:p>
          <a:p>
            <a:r>
              <a:rPr lang="en-US" dirty="0"/>
              <a:t>Must have earned 16 or more credits.</a:t>
            </a:r>
          </a:p>
          <a:p>
            <a:r>
              <a:rPr lang="en-US" dirty="0"/>
              <a:t>Must have never been filed on for truancy court.</a:t>
            </a:r>
          </a:p>
          <a:p>
            <a:r>
              <a:rPr lang="en-US" dirty="0"/>
              <a:t>Must be on track to earn an endorsement.</a:t>
            </a:r>
          </a:p>
          <a:p>
            <a:r>
              <a:rPr lang="en-US" dirty="0"/>
              <a:t>No DAEP during high school career.</a:t>
            </a:r>
          </a:p>
          <a:p>
            <a:r>
              <a:rPr lang="en-US" dirty="0"/>
              <a:t>Must have passed:  English 1, English 2, Algebra, and Biology EOC (Must achieve “Meets Grade Level” in at least one of the EOC courses).</a:t>
            </a:r>
            <a:br>
              <a:rPr lang="en-US" dirty="0"/>
            </a:br>
            <a:endParaRPr lang="en-US" dirty="0"/>
          </a:p>
        </p:txBody>
      </p:sp>
    </p:spTree>
    <p:extLst>
      <p:ext uri="{BB962C8B-B14F-4D97-AF65-F5344CB8AC3E}">
        <p14:creationId xmlns:p14="http://schemas.microsoft.com/office/powerpoint/2010/main" val="1607224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Check for accuracy</a:t>
            </a:r>
          </a:p>
        </p:txBody>
      </p:sp>
      <p:sp>
        <p:nvSpPr>
          <p:cNvPr id="3" name="Content Placeholder 2"/>
          <p:cNvSpPr>
            <a:spLocks noGrp="1"/>
          </p:cNvSpPr>
          <p:nvPr>
            <p:ph idx="1"/>
          </p:nvPr>
        </p:nvSpPr>
        <p:spPr>
          <a:xfrm>
            <a:off x="864382" y="2489200"/>
            <a:ext cx="7670018" cy="4140200"/>
          </a:xfrm>
        </p:spPr>
        <p:txBody>
          <a:bodyPr>
            <a:normAutofit/>
          </a:bodyPr>
          <a:lstStyle/>
          <a:p>
            <a:r>
              <a:rPr lang="en-US" dirty="0"/>
              <a:t>Make </a:t>
            </a:r>
            <a:r>
              <a:rPr lang="en-US" b="1" u="sng" dirty="0"/>
              <a:t>SURE</a:t>
            </a:r>
            <a:r>
              <a:rPr lang="en-US" dirty="0"/>
              <a:t> you have 8 academic hours selected. Make </a:t>
            </a:r>
            <a:r>
              <a:rPr lang="en-US" b="1" u="sng" dirty="0"/>
              <a:t>SURE</a:t>
            </a:r>
            <a:r>
              <a:rPr lang="en-US" dirty="0"/>
              <a:t> you have alternates in the order of preference. If you do not, we will select them for you.</a:t>
            </a:r>
          </a:p>
          <a:p>
            <a:endParaRPr lang="en-US" dirty="0"/>
          </a:p>
          <a:p>
            <a:r>
              <a:rPr lang="en-US" dirty="0"/>
              <a:t>Xello can be used at home to show parents your choices. You can make changes yourself until the deadline. After the deadline, you must contact your counselor to request any changes.</a:t>
            </a:r>
          </a:p>
          <a:p>
            <a:endParaRPr lang="en-US" dirty="0"/>
          </a:p>
          <a:p>
            <a:r>
              <a:rPr lang="en-US" dirty="0"/>
              <a:t>MAY 5 is the last day to submit </a:t>
            </a:r>
            <a:r>
              <a:rPr lang="en-US" b="1" u="sng" dirty="0"/>
              <a:t>ANY</a:t>
            </a:r>
            <a:r>
              <a:rPr lang="en-US" dirty="0"/>
              <a:t> changes to your requests.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4063616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1858962"/>
          </a:xfrm>
        </p:spPr>
        <p:txBody>
          <a:bodyPr>
            <a:noAutofit/>
          </a:bodyPr>
          <a:lstStyle/>
          <a:p>
            <a:r>
              <a:rPr lang="en-US" sz="8000" b="1" dirty="0">
                <a:solidFill>
                  <a:srgbClr val="FF0000"/>
                </a:solidFill>
              </a:rPr>
              <a:t>Questions?</a:t>
            </a:r>
            <a:endParaRPr lang="en-US" sz="8000" b="1" dirty="0"/>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71712" y="2489200"/>
            <a:ext cx="3530600" cy="3530600"/>
          </a:xfrm>
        </p:spPr>
      </p:pic>
    </p:spTree>
    <p:extLst>
      <p:ext uri="{BB962C8B-B14F-4D97-AF65-F5344CB8AC3E}">
        <p14:creationId xmlns:p14="http://schemas.microsoft.com/office/powerpoint/2010/main" val="3115896515"/>
      </p:ext>
    </p:extLst>
  </p:cSld>
  <p:clrMapOvr>
    <a:masterClrMapping/>
  </p:clrMapOvr>
  <p:transition advTm="5000"/>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3533</TotalTime>
  <Words>1442</Words>
  <Application>Microsoft Office PowerPoint</Application>
  <PresentationFormat>On-screen Show (4:3)</PresentationFormat>
  <Paragraphs>202</Paragraphs>
  <Slides>28</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Arial Narrow</vt:lpstr>
      <vt:lpstr>Calibri</vt:lpstr>
      <vt:lpstr>Century Gothic</vt:lpstr>
      <vt:lpstr>Wingdings</vt:lpstr>
      <vt:lpstr>Wingdings 3</vt:lpstr>
      <vt:lpstr>Ion Boardroom</vt:lpstr>
      <vt:lpstr>Marble Falls High School  Course Registration for 2023-2024</vt:lpstr>
      <vt:lpstr>How do I make my schedule?</vt:lpstr>
      <vt:lpstr>Check your transcript!</vt:lpstr>
      <vt:lpstr>Graduation Requirements:</vt:lpstr>
      <vt:lpstr>Important Elective Information</vt:lpstr>
      <vt:lpstr>Distinguished Level of Achievement</vt:lpstr>
      <vt:lpstr>PowerPoint Presentation</vt:lpstr>
      <vt:lpstr>PowerPoint Presentation</vt:lpstr>
      <vt:lpstr>How do I make my schedule?</vt:lpstr>
      <vt:lpstr>Log-in to Xello </vt:lpstr>
      <vt:lpstr>How to fill out your Course Requests</vt:lpstr>
      <vt:lpstr>Choose your English course for next year:</vt:lpstr>
      <vt:lpstr>Pick your English courses!</vt:lpstr>
      <vt:lpstr>Recommended Course Sequence for Math</vt:lpstr>
      <vt:lpstr>Pick your math course for next year:</vt:lpstr>
      <vt:lpstr>Course Sequence for Science</vt:lpstr>
      <vt:lpstr>Pick your Science courses:</vt:lpstr>
      <vt:lpstr>Course Sequence for Social Studies</vt:lpstr>
      <vt:lpstr>Pick your Social Studies courses:</vt:lpstr>
      <vt:lpstr>Elective requirements to graduate</vt:lpstr>
      <vt:lpstr>Foreign Language </vt:lpstr>
      <vt:lpstr>Spanish Proficiency Exam</vt:lpstr>
      <vt:lpstr>PE or PE Equivalent 1 credit required to graduate</vt:lpstr>
      <vt:lpstr>Fine Arts 1 required to graduate</vt:lpstr>
      <vt:lpstr>CTE and other electives Complete your endorsement!</vt:lpstr>
      <vt:lpstr>Something to think of for next year! Juniors can now have off campus.</vt:lpstr>
      <vt:lpstr>Check for accuracy</vt:lpstr>
      <vt:lpstr>Questions?</vt:lpstr>
    </vt:vector>
  </TitlesOfParts>
  <Company>Leander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Course Registration 2010-11</dc:title>
  <dc:creator>Julie Cooper</dc:creator>
  <cp:lastModifiedBy>Teets, Duane</cp:lastModifiedBy>
  <cp:revision>324</cp:revision>
  <dcterms:created xsi:type="dcterms:W3CDTF">2010-01-06T15:27:53Z</dcterms:created>
  <dcterms:modified xsi:type="dcterms:W3CDTF">2022-11-02T21:01:22Z</dcterms:modified>
</cp:coreProperties>
</file>