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304" r:id="rId2"/>
    <p:sldId id="322" r:id="rId3"/>
    <p:sldId id="323" r:id="rId4"/>
    <p:sldId id="306" r:id="rId5"/>
    <p:sldId id="324" r:id="rId6"/>
    <p:sldId id="303" r:id="rId7"/>
    <p:sldId id="316" r:id="rId8"/>
    <p:sldId id="325" r:id="rId9"/>
    <p:sldId id="320" r:id="rId10"/>
    <p:sldId id="317" r:id="rId11"/>
    <p:sldId id="318" r:id="rId12"/>
    <p:sldId id="336" r:id="rId13"/>
    <p:sldId id="335" r:id="rId14"/>
    <p:sldId id="261" r:id="rId15"/>
    <p:sldId id="327" r:id="rId16"/>
    <p:sldId id="262" r:id="rId17"/>
    <p:sldId id="328" r:id="rId18"/>
    <p:sldId id="263" r:id="rId19"/>
    <p:sldId id="329" r:id="rId20"/>
    <p:sldId id="309" r:id="rId21"/>
    <p:sldId id="264" r:id="rId22"/>
    <p:sldId id="311" r:id="rId23"/>
    <p:sldId id="310" r:id="rId24"/>
    <p:sldId id="313" r:id="rId25"/>
    <p:sldId id="299" r:id="rId26"/>
    <p:sldId id="314" r:id="rId27"/>
    <p:sldId id="312" r:id="rId28"/>
    <p:sldId id="315" r:id="rId29"/>
    <p:sldId id="332" r:id="rId30"/>
    <p:sldId id="333" r:id="rId31"/>
    <p:sldId id="274"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5" autoAdjust="0"/>
    <p:restoredTop sz="92416" autoAdjust="0"/>
  </p:normalViewPr>
  <p:slideViewPr>
    <p:cSldViewPr>
      <p:cViewPr varScale="1">
        <p:scale>
          <a:sx n="105" d="100"/>
          <a:sy n="105" d="100"/>
        </p:scale>
        <p:origin x="1800"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1" csCatId="colorful" phldr="1"/>
      <dgm:spPr/>
      <dgm:t>
        <a:bodyPr/>
        <a:lstStyle/>
        <a:p>
          <a:endParaRPr lang="en-US"/>
        </a:p>
      </dgm:t>
    </dgm:pt>
    <dgm:pt modelId="{8540AA68-AE07-476E-8C2B-D967FF04EF9B}">
      <dgm:prSet phldrT="[Text]" custT="1"/>
      <dgm:spPr>
        <a:solidFill>
          <a:srgbClr val="FFC000"/>
        </a:solidFill>
      </dgm:spPr>
      <dgm:t>
        <a:bodyPr/>
        <a:lstStyle/>
        <a:p>
          <a:r>
            <a:rPr lang="en-US" sz="2200" b="1" cap="none" spc="0" dirty="0">
              <a:ln w="12700">
                <a:prstDash val="solid"/>
              </a:ln>
              <a:effectLst/>
            </a:rPr>
            <a:t>Algebra 1</a:t>
          </a:r>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custT="1"/>
      <dgm:spPr/>
      <dgm:t>
        <a:bodyPr/>
        <a:lstStyle/>
        <a:p>
          <a:endParaRPr lang="en-US" sz="1000" b="1" u="sng" cap="none" spc="0" dirty="0">
            <a:ln w="12700">
              <a:prstDash val="solid"/>
            </a:ln>
            <a:effectLst>
              <a:outerShdw blurRad="41275" dist="20320" dir="1800000" algn="tl" rotWithShape="0">
                <a:srgbClr val="000000">
                  <a:alpha val="40000"/>
                </a:srgbClr>
              </a:outerShdw>
            </a:effectLst>
          </a:endParaRPr>
        </a:p>
        <a:p>
          <a:r>
            <a:rPr lang="en-US" sz="2200" b="1" u="sng" cap="none" spc="0" dirty="0">
              <a:ln w="12700">
                <a:prstDash val="solid"/>
              </a:ln>
              <a:effectLst/>
            </a:rPr>
            <a:t>Geometry</a:t>
          </a:r>
        </a:p>
        <a:p>
          <a:r>
            <a:rPr lang="en-US" sz="1200" b="1" cap="none" spc="0" dirty="0">
              <a:ln w="12700">
                <a:prstDash val="solid"/>
              </a:ln>
              <a:effectLst/>
            </a:rPr>
            <a:t>Regular</a:t>
          </a:r>
        </a:p>
        <a:p>
          <a:r>
            <a:rPr lang="en-US" sz="1200" b="1" cap="none" spc="0" dirty="0">
              <a:ln w="12700">
                <a:prstDash val="solid"/>
              </a:ln>
              <a:effectLst/>
            </a:rPr>
            <a:t>Honors</a:t>
          </a:r>
          <a:endParaRPr lang="en-US" sz="1600" b="1" dirty="0">
            <a:ln w="12700">
              <a:prstDash val="solid"/>
            </a:ln>
            <a:effectLst/>
          </a:endParaRPr>
        </a:p>
        <a:p>
          <a:endParaRPr lang="en-US" sz="1000" dirty="0"/>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custT="1"/>
      <dgm:spPr/>
      <dgm:t>
        <a:bodyPr/>
        <a:lstStyle/>
        <a:p>
          <a:r>
            <a:rPr lang="en-US" sz="1200" b="1" u="sng" dirty="0">
              <a:ln/>
            </a:rPr>
            <a:t>Pre-Calculus</a:t>
          </a:r>
          <a:r>
            <a:rPr lang="en-US" sz="1000" b="1" u="none" dirty="0">
              <a:ln/>
            </a:rPr>
            <a:t> </a:t>
          </a:r>
        </a:p>
        <a:p>
          <a:r>
            <a:rPr lang="en-US" sz="1000" b="1" dirty="0">
              <a:ln/>
            </a:rPr>
            <a:t>Regular or Honors</a:t>
          </a:r>
        </a:p>
        <a:p>
          <a:r>
            <a:rPr lang="en-US" sz="1000" b="1" dirty="0">
              <a:ln/>
            </a:rPr>
            <a:t>or </a:t>
          </a:r>
        </a:p>
        <a:p>
          <a:r>
            <a:rPr lang="en-US" sz="1100" b="1" u="sng" dirty="0">
              <a:ln/>
            </a:rPr>
            <a:t>Another 4</a:t>
          </a:r>
          <a:r>
            <a:rPr lang="en-US" sz="1100" b="1" u="sng" baseline="30000" dirty="0">
              <a:ln/>
            </a:rPr>
            <a:t>th</a:t>
          </a:r>
          <a:r>
            <a:rPr lang="en-US" sz="1100" b="1" u="sng" dirty="0">
              <a:ln/>
            </a:rPr>
            <a:t> math</a:t>
          </a:r>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A29A4AC7-183D-4860-BCD8-C06CE05C980C}">
      <dgm:prSet custT="1"/>
      <dgm:spPr>
        <a:solidFill>
          <a:srgbClr val="00B050"/>
        </a:solidFill>
      </dgm:spPr>
      <dgm:t>
        <a:bodyPr/>
        <a:lstStyle/>
        <a:p>
          <a:r>
            <a:rPr lang="en-US" sz="2200" b="1" u="sng" dirty="0">
              <a:ln/>
            </a:rPr>
            <a:t>Algebra 2</a:t>
          </a:r>
        </a:p>
        <a:p>
          <a:r>
            <a:rPr lang="en-US" sz="1200" b="1" dirty="0">
              <a:ln/>
            </a:rPr>
            <a:t>Regular</a:t>
          </a:r>
        </a:p>
        <a:p>
          <a:r>
            <a:rPr lang="en-US" sz="1200" b="1" dirty="0">
              <a:ln/>
            </a:rPr>
            <a:t>Honors</a:t>
          </a:r>
        </a:p>
      </dgm:t>
    </dgm:pt>
    <dgm:pt modelId="{476089AE-CDF6-44AC-AC82-8DC568B55BD0}" type="parTrans" cxnId="{F9C38E0D-7D46-4FB6-B707-54EC28BBF455}">
      <dgm:prSet/>
      <dgm:spPr/>
      <dgm:t>
        <a:bodyPr/>
        <a:lstStyle/>
        <a:p>
          <a:endParaRPr lang="en-US"/>
        </a:p>
      </dgm:t>
    </dgm:pt>
    <dgm:pt modelId="{8C79558E-C23B-4BC5-A3F2-9B939BADA163}" type="sibTrans" cxnId="{F9C38E0D-7D46-4FB6-B707-54EC28BBF455}">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7D0372FF-84FA-4D34-B09D-22998847C3CE}" type="pres">
      <dgm:prSet presAssocID="{8540AA68-AE07-476E-8C2B-D967FF04EF9B}" presName="node" presStyleLbl="node1" presStyleIdx="0" presStyleCnt="4">
        <dgm:presLayoutVars>
          <dgm:bulletEnabled val="1"/>
        </dgm:presLayoutVars>
      </dgm:prSet>
      <dgm:spPr/>
    </dgm:pt>
    <dgm:pt modelId="{70987AC2-7912-4BF2-A9DA-ECE35E33F026}" type="pres">
      <dgm:prSet presAssocID="{6AC666DA-01D7-4C55-9022-E4762024091D}" presName="sibTrans" presStyleLbl="sibTrans2D1" presStyleIdx="0" presStyleCnt="3"/>
      <dgm:spPr/>
    </dgm:pt>
    <dgm:pt modelId="{00204EC9-303F-4721-8BD0-1717CFDE1441}" type="pres">
      <dgm:prSet presAssocID="{6AC666DA-01D7-4C55-9022-E4762024091D}" presName="connectorText" presStyleLbl="sibTrans2D1" presStyleIdx="0" presStyleCnt="3"/>
      <dgm:spPr/>
    </dgm:pt>
    <dgm:pt modelId="{7E4AF615-EB81-4DF6-BE5C-EA8ACF20F83F}" type="pres">
      <dgm:prSet presAssocID="{3A78C4F2-93A6-4FC3-B2EE-EF39285EE91B}" presName="node" presStyleLbl="node1" presStyleIdx="1" presStyleCnt="4">
        <dgm:presLayoutVars>
          <dgm:bulletEnabled val="1"/>
        </dgm:presLayoutVars>
      </dgm:prSet>
      <dgm:spPr/>
    </dgm:pt>
    <dgm:pt modelId="{BB6307A7-2390-4808-8B7F-78FFB8ED6075}" type="pres">
      <dgm:prSet presAssocID="{606522D5-5903-4CE4-BAF2-B5EC8FBE4AE0}" presName="sibTrans" presStyleLbl="sibTrans2D1" presStyleIdx="1" presStyleCnt="3"/>
      <dgm:spPr/>
    </dgm:pt>
    <dgm:pt modelId="{F46F8BDC-17B4-4ADD-8BAB-A6634945B9CE}" type="pres">
      <dgm:prSet presAssocID="{606522D5-5903-4CE4-BAF2-B5EC8FBE4AE0}" presName="connectorText" presStyleLbl="sibTrans2D1" presStyleIdx="1" presStyleCnt="3"/>
      <dgm:spPr/>
    </dgm:pt>
    <dgm:pt modelId="{09D66EF0-3A8D-4DC6-B0B4-3DD764458585}" type="pres">
      <dgm:prSet presAssocID="{A29A4AC7-183D-4860-BCD8-C06CE05C980C}" presName="node" presStyleLbl="node1" presStyleIdx="2" presStyleCnt="4">
        <dgm:presLayoutVars>
          <dgm:bulletEnabled val="1"/>
        </dgm:presLayoutVars>
      </dgm:prSet>
      <dgm:spPr/>
    </dgm:pt>
    <dgm:pt modelId="{C69153BE-58A2-4031-8853-C89EF3EE9066}" type="pres">
      <dgm:prSet presAssocID="{8C79558E-C23B-4BC5-A3F2-9B939BADA163}" presName="sibTrans" presStyleLbl="sibTrans2D1" presStyleIdx="2" presStyleCnt="3"/>
      <dgm:spPr/>
    </dgm:pt>
    <dgm:pt modelId="{11355B2B-4AB3-41ED-9711-B2B0E4E43328}" type="pres">
      <dgm:prSet presAssocID="{8C79558E-C23B-4BC5-A3F2-9B939BADA163}"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F9C38E0D-7D46-4FB6-B707-54EC28BBF455}" srcId="{7D3275A8-B49A-48E6-8D2E-69984E7F5D25}" destId="{A29A4AC7-183D-4860-BCD8-C06CE05C980C}" srcOrd="2" destOrd="0" parTransId="{476089AE-CDF6-44AC-AC82-8DC568B55BD0}" sibTransId="{8C79558E-C23B-4BC5-A3F2-9B939BADA163}"/>
    <dgm:cxn modelId="{AD2E3413-357B-450A-B87B-61CBF976A495}" srcId="{7D3275A8-B49A-48E6-8D2E-69984E7F5D25}" destId="{56D71583-8C73-4C4D-83D3-117C38199357}" srcOrd="3" destOrd="0" parTransId="{007C6DFE-CF54-4FAF-90CE-148C42675074}" sibTransId="{4F9C098A-80BA-4D2E-AF44-F221A73FD648}"/>
    <dgm:cxn modelId="{FE680C24-0DF2-42E3-9188-7ECDB4E19BF3}" srcId="{7D3275A8-B49A-48E6-8D2E-69984E7F5D25}" destId="{8540AA68-AE07-476E-8C2B-D967FF04EF9B}" srcOrd="0" destOrd="0" parTransId="{B2D97A8D-D1D1-4C3F-A3A8-D8295E71DAB2}" sibTransId="{6AC666DA-01D7-4C55-9022-E4762024091D}"/>
    <dgm:cxn modelId="{99EA5928-E769-4B3F-80A1-E5E303EAC334}" type="presOf" srcId="{8C79558E-C23B-4BC5-A3F2-9B939BADA163}" destId="{C69153BE-58A2-4031-8853-C89EF3EE9066}" srcOrd="0" destOrd="0" presId="urn:microsoft.com/office/officeart/2005/8/layout/process1"/>
    <dgm:cxn modelId="{A194042A-566F-4BD5-9D45-854B9A7775EE}" type="presOf" srcId="{8540AA68-AE07-476E-8C2B-D967FF04EF9B}" destId="{7D0372FF-84FA-4D34-B09D-22998847C3CE}" srcOrd="0" destOrd="0" presId="urn:microsoft.com/office/officeart/2005/8/layout/process1"/>
    <dgm:cxn modelId="{228C9A47-B81F-480D-BF96-A1E7A41CA770}" type="presOf" srcId="{56D71583-8C73-4C4D-83D3-117C38199357}" destId="{5AF44BF2-3F4E-4396-8F91-06E8044FD774}" srcOrd="0" destOrd="0" presId="urn:microsoft.com/office/officeart/2005/8/layout/process1"/>
    <dgm:cxn modelId="{5AEB3948-8B37-4DD6-8065-05080C88BC46}" type="presOf" srcId="{3A78C4F2-93A6-4FC3-B2EE-EF39285EE91B}" destId="{7E4AF615-EB81-4DF6-BE5C-EA8ACF20F83F}" srcOrd="0" destOrd="0" presId="urn:microsoft.com/office/officeart/2005/8/layout/process1"/>
    <dgm:cxn modelId="{CD400F4B-AFE7-42D3-B6C4-AA983204E3C0}" type="presOf" srcId="{6AC666DA-01D7-4C55-9022-E4762024091D}" destId="{00204EC9-303F-4721-8BD0-1717CFDE1441}" srcOrd="1" destOrd="0" presId="urn:microsoft.com/office/officeart/2005/8/layout/process1"/>
    <dgm:cxn modelId="{91C68E73-399E-46C1-95EB-95458558BD61}" srcId="{7D3275A8-B49A-48E6-8D2E-69984E7F5D25}" destId="{3A78C4F2-93A6-4FC3-B2EE-EF39285EE91B}" srcOrd="1" destOrd="0" parTransId="{81D2453E-92F3-4C7A-B339-4640D46447A5}" sibTransId="{606522D5-5903-4CE4-BAF2-B5EC8FBE4AE0}"/>
    <dgm:cxn modelId="{27271C74-7F6B-4BB2-BEB9-69AA44C54DE0}" type="presOf" srcId="{A29A4AC7-183D-4860-BCD8-C06CE05C980C}" destId="{09D66EF0-3A8D-4DC6-B0B4-3DD764458585}" srcOrd="0" destOrd="0" presId="urn:microsoft.com/office/officeart/2005/8/layout/process1"/>
    <dgm:cxn modelId="{2BA0E755-EAE9-4E8D-9768-A97FD969F38C}" type="presOf" srcId="{606522D5-5903-4CE4-BAF2-B5EC8FBE4AE0}" destId="{F46F8BDC-17B4-4ADD-8BAB-A6634945B9CE}" srcOrd="1" destOrd="0" presId="urn:microsoft.com/office/officeart/2005/8/layout/process1"/>
    <dgm:cxn modelId="{25BBE680-B163-40E3-99FA-78D7B985EF27}" type="presOf" srcId="{6AC666DA-01D7-4C55-9022-E4762024091D}" destId="{70987AC2-7912-4BF2-A9DA-ECE35E33F026}" srcOrd="0" destOrd="0" presId="urn:microsoft.com/office/officeart/2005/8/layout/process1"/>
    <dgm:cxn modelId="{04C72ABA-89E3-479F-906C-81739A665A10}" type="presOf" srcId="{8C79558E-C23B-4BC5-A3F2-9B939BADA163}" destId="{11355B2B-4AB3-41ED-9711-B2B0E4E43328}" srcOrd="1" destOrd="0" presId="urn:microsoft.com/office/officeart/2005/8/layout/process1"/>
    <dgm:cxn modelId="{5E9D8ADF-2F30-4D98-BDC4-11958A01C309}" type="presOf" srcId="{606522D5-5903-4CE4-BAF2-B5EC8FBE4AE0}" destId="{BB6307A7-2390-4808-8B7F-78FFB8ED6075}" srcOrd="0" destOrd="0" presId="urn:microsoft.com/office/officeart/2005/8/layout/process1"/>
    <dgm:cxn modelId="{FF02E7EA-1A7D-46E8-A7A3-9C18CB1CB122}" type="presOf" srcId="{7D3275A8-B49A-48E6-8D2E-69984E7F5D25}" destId="{B6FC7655-EABB-4190-9BB8-A591C9A9A7C8}" srcOrd="0" destOrd="0" presId="urn:microsoft.com/office/officeart/2005/8/layout/process1"/>
    <dgm:cxn modelId="{61C86464-20B2-4DC9-9C50-6C327C83A1EE}" type="presParOf" srcId="{B6FC7655-EABB-4190-9BB8-A591C9A9A7C8}" destId="{7D0372FF-84FA-4D34-B09D-22998847C3CE}" srcOrd="0" destOrd="0" presId="urn:microsoft.com/office/officeart/2005/8/layout/process1"/>
    <dgm:cxn modelId="{A8A0F6D1-9128-4906-B0FE-543A735D41FE}" type="presParOf" srcId="{B6FC7655-EABB-4190-9BB8-A591C9A9A7C8}" destId="{70987AC2-7912-4BF2-A9DA-ECE35E33F026}" srcOrd="1" destOrd="0" presId="urn:microsoft.com/office/officeart/2005/8/layout/process1"/>
    <dgm:cxn modelId="{762D774F-7D6C-4293-8A4E-CE2858386A7B}" type="presParOf" srcId="{70987AC2-7912-4BF2-A9DA-ECE35E33F026}" destId="{00204EC9-303F-4721-8BD0-1717CFDE1441}" srcOrd="0" destOrd="0" presId="urn:microsoft.com/office/officeart/2005/8/layout/process1"/>
    <dgm:cxn modelId="{27622225-FACE-4FC7-B9AF-8554EA728F22}" type="presParOf" srcId="{B6FC7655-EABB-4190-9BB8-A591C9A9A7C8}" destId="{7E4AF615-EB81-4DF6-BE5C-EA8ACF20F83F}" srcOrd="2" destOrd="0" presId="urn:microsoft.com/office/officeart/2005/8/layout/process1"/>
    <dgm:cxn modelId="{8FC79EEF-DB38-4131-A497-9201FDDEC818}" type="presParOf" srcId="{B6FC7655-EABB-4190-9BB8-A591C9A9A7C8}" destId="{BB6307A7-2390-4808-8B7F-78FFB8ED6075}" srcOrd="3" destOrd="0" presId="urn:microsoft.com/office/officeart/2005/8/layout/process1"/>
    <dgm:cxn modelId="{6486DD7C-3A54-43CE-B7D1-E231DF8D63C8}" type="presParOf" srcId="{BB6307A7-2390-4808-8B7F-78FFB8ED6075}" destId="{F46F8BDC-17B4-4ADD-8BAB-A6634945B9CE}" srcOrd="0" destOrd="0" presId="urn:microsoft.com/office/officeart/2005/8/layout/process1"/>
    <dgm:cxn modelId="{24A38841-8FED-4FF5-8A63-C5FC53A7858C}" type="presParOf" srcId="{B6FC7655-EABB-4190-9BB8-A591C9A9A7C8}" destId="{09D66EF0-3A8D-4DC6-B0B4-3DD764458585}" srcOrd="4" destOrd="0" presId="urn:microsoft.com/office/officeart/2005/8/layout/process1"/>
    <dgm:cxn modelId="{964C9C87-2975-43FB-98FA-EBA1BDE4331F}" type="presParOf" srcId="{B6FC7655-EABB-4190-9BB8-A591C9A9A7C8}" destId="{C69153BE-58A2-4031-8853-C89EF3EE9066}" srcOrd="5" destOrd="0" presId="urn:microsoft.com/office/officeart/2005/8/layout/process1"/>
    <dgm:cxn modelId="{4372049B-D544-4045-8C96-5FC42E817CB2}" type="presParOf" srcId="{C69153BE-58A2-4031-8853-C89EF3EE9066}" destId="{11355B2B-4AB3-41ED-9711-B2B0E4E43328}" srcOrd="0" destOrd="0" presId="urn:microsoft.com/office/officeart/2005/8/layout/process1"/>
    <dgm:cxn modelId="{9070C2AC-53DA-4DB9-8B6F-D03040C46409}"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2" csCatId="colorful" phldr="1"/>
      <dgm:spPr/>
      <dgm:t>
        <a:bodyPr/>
        <a:lstStyle/>
        <a:p>
          <a:endParaRPr lang="en-US"/>
        </a:p>
      </dgm:t>
    </dgm:pt>
    <dgm:pt modelId="{F83FE841-E428-4FC3-A194-3F24649C0451}">
      <dgm:prSet phldrT="[Text]"/>
      <dgm:spPr>
        <a:solidFill>
          <a:srgbClr val="FFC000"/>
        </a:solidFill>
      </dgm:spPr>
      <dgm:t>
        <a:bodyPr/>
        <a:lstStyle/>
        <a:p>
          <a:r>
            <a:rPr lang="en-US" b="1"/>
            <a:t>Algebra 1</a:t>
          </a:r>
          <a:endParaRPr lang="en-US" b="1" dirty="0"/>
        </a:p>
      </dgm:t>
    </dgm:pt>
    <dgm:pt modelId="{749904CC-BE2E-406D-AC8F-8A5B66E165C3}" type="parTrans" cxnId="{03FE2270-2CEF-425C-AEBD-22ED03AD5BCA}">
      <dgm:prSet/>
      <dgm:spPr/>
      <dgm:t>
        <a:bodyPr/>
        <a:lstStyle/>
        <a:p>
          <a:endParaRPr lang="en-US"/>
        </a:p>
      </dgm:t>
    </dgm:pt>
    <dgm:pt modelId="{0F3C3CCE-2E0D-40DB-9A80-CD4282F50E8C}" type="sibTrans" cxnId="{03FE2270-2CEF-425C-AEBD-22ED03AD5BCA}">
      <dgm:prSet/>
      <dgm:spPr/>
      <dgm:t>
        <a:bodyPr/>
        <a:lstStyle/>
        <a:p>
          <a:endParaRPr lang="en-US"/>
        </a:p>
      </dgm:t>
    </dgm:pt>
    <dgm:pt modelId="{8540AA68-AE07-476E-8C2B-D967FF04EF9B}">
      <dgm:prSet phldrT="[Text]"/>
      <dgm:spPr/>
      <dgm:t>
        <a:bodyPr/>
        <a:lstStyle/>
        <a:p>
          <a:r>
            <a:rPr lang="en-US" b="1"/>
            <a:t>Geometry</a:t>
          </a:r>
          <a:endParaRPr lang="en-US" b="1" dirty="0"/>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dgm:spPr>
        <a:solidFill>
          <a:srgbClr val="00B050"/>
        </a:solidFill>
      </dgm:spPr>
      <dgm:t>
        <a:bodyPr/>
        <a:lstStyle/>
        <a:p>
          <a:r>
            <a:rPr lang="en-US" b="1"/>
            <a:t>Math Models</a:t>
          </a:r>
          <a:endParaRPr lang="en-US" b="1" dirty="0"/>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dgm:spPr/>
      <dgm:t>
        <a:bodyPr/>
        <a:lstStyle/>
        <a:p>
          <a:r>
            <a:rPr lang="en-US" b="1"/>
            <a:t>Algebra 2</a:t>
          </a:r>
          <a:endParaRPr lang="en-US" b="1" dirty="0"/>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572" custLinFactNeighborY="-2206">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0530280D-9F4C-453C-A0E0-76B1294D8FC3}" type="presOf" srcId="{0F3C3CCE-2E0D-40DB-9A80-CD4282F50E8C}" destId="{1DCD26DB-8F9A-4D2F-9C09-32EEE3B336A2}" srcOrd="1" destOrd="0" presId="urn:microsoft.com/office/officeart/2005/8/layout/process1"/>
    <dgm:cxn modelId="{AD2E3413-357B-450A-B87B-61CBF976A495}" srcId="{7D3275A8-B49A-48E6-8D2E-69984E7F5D25}" destId="{56D71583-8C73-4C4D-83D3-117C38199357}" srcOrd="3" destOrd="0" parTransId="{007C6DFE-CF54-4FAF-90CE-148C42675074}" sibTransId="{4F9C098A-80BA-4D2E-AF44-F221A73FD648}"/>
    <dgm:cxn modelId="{FE680C24-0DF2-42E3-9188-7ECDB4E19BF3}" srcId="{7D3275A8-B49A-48E6-8D2E-69984E7F5D25}" destId="{8540AA68-AE07-476E-8C2B-D967FF04EF9B}" srcOrd="1" destOrd="0" parTransId="{B2D97A8D-D1D1-4C3F-A3A8-D8295E71DAB2}" sibTransId="{6AC666DA-01D7-4C55-9022-E4762024091D}"/>
    <dgm:cxn modelId="{E948E126-7BEC-4B5A-96C8-83EECD481A66}" type="presOf" srcId="{3A78C4F2-93A6-4FC3-B2EE-EF39285EE91B}" destId="{7E4AF615-EB81-4DF6-BE5C-EA8ACF20F83F}" srcOrd="0" destOrd="0" presId="urn:microsoft.com/office/officeart/2005/8/layout/process1"/>
    <dgm:cxn modelId="{28802D39-192C-4ED5-A050-EE22C22F5D99}" type="presOf" srcId="{7D3275A8-B49A-48E6-8D2E-69984E7F5D25}" destId="{B6FC7655-EABB-4190-9BB8-A591C9A9A7C8}" srcOrd="0" destOrd="0" presId="urn:microsoft.com/office/officeart/2005/8/layout/process1"/>
    <dgm:cxn modelId="{5B6BBB42-7BF1-43CA-9DCA-4F69457F56FD}" type="presOf" srcId="{F83FE841-E428-4FC3-A194-3F24649C0451}" destId="{CBA9FD19-F1E7-40BF-9732-6B5F846BF585}" srcOrd="0" destOrd="0" presId="urn:microsoft.com/office/officeart/2005/8/layout/process1"/>
    <dgm:cxn modelId="{4F9CC34C-62A7-4560-9C95-056F1A1D47D2}" type="presOf" srcId="{0F3C3CCE-2E0D-40DB-9A80-CD4282F50E8C}" destId="{0E284F97-AAB0-452C-A4F9-C2B1EB942B64}" srcOrd="0"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1C68E73-399E-46C1-95EB-95458558BD61}" srcId="{7D3275A8-B49A-48E6-8D2E-69984E7F5D25}" destId="{3A78C4F2-93A6-4FC3-B2EE-EF39285EE91B}" srcOrd="2" destOrd="0" parTransId="{81D2453E-92F3-4C7A-B339-4640D46447A5}" sibTransId="{606522D5-5903-4CE4-BAF2-B5EC8FBE4AE0}"/>
    <dgm:cxn modelId="{2B932687-63F3-4923-8B74-AE09C41AD74A}" type="presOf" srcId="{56D71583-8C73-4C4D-83D3-117C38199357}" destId="{5AF44BF2-3F4E-4396-8F91-06E8044FD774}" srcOrd="0" destOrd="0" presId="urn:microsoft.com/office/officeart/2005/8/layout/process1"/>
    <dgm:cxn modelId="{E23FDB92-3BE8-4C42-93F2-A3A9D773254F}" type="presOf" srcId="{6AC666DA-01D7-4C55-9022-E4762024091D}" destId="{70987AC2-7912-4BF2-A9DA-ECE35E33F026}" srcOrd="0" destOrd="0" presId="urn:microsoft.com/office/officeart/2005/8/layout/process1"/>
    <dgm:cxn modelId="{45B3F1A5-3BD9-4522-A136-31DB1A7A9850}" type="presOf" srcId="{8540AA68-AE07-476E-8C2B-D967FF04EF9B}" destId="{7D0372FF-84FA-4D34-B09D-22998847C3CE}" srcOrd="0" destOrd="0" presId="urn:microsoft.com/office/officeart/2005/8/layout/process1"/>
    <dgm:cxn modelId="{DE0FBCAF-F60F-4FE8-8148-631B5E566825}" type="presOf" srcId="{6AC666DA-01D7-4C55-9022-E4762024091D}" destId="{00204EC9-303F-4721-8BD0-1717CFDE1441}" srcOrd="1" destOrd="0" presId="urn:microsoft.com/office/officeart/2005/8/layout/process1"/>
    <dgm:cxn modelId="{663D23BC-5619-45DB-B9B8-D3C70ED45BD2}" type="presOf" srcId="{606522D5-5903-4CE4-BAF2-B5EC8FBE4AE0}" destId="{F46F8BDC-17B4-4ADD-8BAB-A6634945B9CE}" srcOrd="1" destOrd="0" presId="urn:microsoft.com/office/officeart/2005/8/layout/process1"/>
    <dgm:cxn modelId="{2EA6F2FC-9348-490C-9837-C97061501182}" type="presOf" srcId="{606522D5-5903-4CE4-BAF2-B5EC8FBE4AE0}" destId="{BB6307A7-2390-4808-8B7F-78FFB8ED6075}" srcOrd="0" destOrd="0" presId="urn:microsoft.com/office/officeart/2005/8/layout/process1"/>
    <dgm:cxn modelId="{B849E7C8-F7B6-4E7A-95D8-8673EE62254A}" type="presParOf" srcId="{B6FC7655-EABB-4190-9BB8-A591C9A9A7C8}" destId="{CBA9FD19-F1E7-40BF-9732-6B5F846BF585}" srcOrd="0" destOrd="0" presId="urn:microsoft.com/office/officeart/2005/8/layout/process1"/>
    <dgm:cxn modelId="{256D224F-67CB-4246-8709-699F416E5ED1}" type="presParOf" srcId="{B6FC7655-EABB-4190-9BB8-A591C9A9A7C8}" destId="{0E284F97-AAB0-452C-A4F9-C2B1EB942B64}" srcOrd="1" destOrd="0" presId="urn:microsoft.com/office/officeart/2005/8/layout/process1"/>
    <dgm:cxn modelId="{A31EF94E-594D-4C00-B4F2-AEC2414FD5BB}" type="presParOf" srcId="{0E284F97-AAB0-452C-A4F9-C2B1EB942B64}" destId="{1DCD26DB-8F9A-4D2F-9C09-32EEE3B336A2}" srcOrd="0" destOrd="0" presId="urn:microsoft.com/office/officeart/2005/8/layout/process1"/>
    <dgm:cxn modelId="{00618ED8-BB76-41EB-B18E-412C13BB81E1}" type="presParOf" srcId="{B6FC7655-EABB-4190-9BB8-A591C9A9A7C8}" destId="{7D0372FF-84FA-4D34-B09D-22998847C3CE}" srcOrd="2" destOrd="0" presId="urn:microsoft.com/office/officeart/2005/8/layout/process1"/>
    <dgm:cxn modelId="{FB8A6FBC-B198-4F4D-9C1F-99D1DD19DCBD}" type="presParOf" srcId="{B6FC7655-EABB-4190-9BB8-A591C9A9A7C8}" destId="{70987AC2-7912-4BF2-A9DA-ECE35E33F026}" srcOrd="3" destOrd="0" presId="urn:microsoft.com/office/officeart/2005/8/layout/process1"/>
    <dgm:cxn modelId="{929A9BA0-8078-43FA-AD87-A9D61CB69D37}" type="presParOf" srcId="{70987AC2-7912-4BF2-A9DA-ECE35E33F026}" destId="{00204EC9-303F-4721-8BD0-1717CFDE1441}" srcOrd="0" destOrd="0" presId="urn:microsoft.com/office/officeart/2005/8/layout/process1"/>
    <dgm:cxn modelId="{09938AE1-5640-4C58-8D3A-10FBBDDDDEB5}" type="presParOf" srcId="{B6FC7655-EABB-4190-9BB8-A591C9A9A7C8}" destId="{7E4AF615-EB81-4DF6-BE5C-EA8ACF20F83F}" srcOrd="4" destOrd="0" presId="urn:microsoft.com/office/officeart/2005/8/layout/process1"/>
    <dgm:cxn modelId="{3FD2D738-4A84-44BA-B416-C5517770A905}" type="presParOf" srcId="{B6FC7655-EABB-4190-9BB8-A591C9A9A7C8}" destId="{BB6307A7-2390-4808-8B7F-78FFB8ED6075}" srcOrd="5" destOrd="0" presId="urn:microsoft.com/office/officeart/2005/8/layout/process1"/>
    <dgm:cxn modelId="{C3C10A6D-3160-4434-8BBE-D17DE562964E}" type="presParOf" srcId="{BB6307A7-2390-4808-8B7F-78FFB8ED6075}" destId="{F46F8BDC-17B4-4ADD-8BAB-A6634945B9CE}" srcOrd="0" destOrd="0" presId="urn:microsoft.com/office/officeart/2005/8/layout/process1"/>
    <dgm:cxn modelId="{0D4AD7FC-F3CD-4514-A772-75209230133D}"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3" csCatId="colorful" phldr="1"/>
      <dgm:spPr/>
      <dgm:t>
        <a:bodyPr/>
        <a:lstStyle/>
        <a:p>
          <a:endParaRPr lang="en-US"/>
        </a:p>
      </dgm:t>
    </dgm:pt>
    <dgm:pt modelId="{F83FE841-E428-4FC3-A194-3F24649C0451}">
      <dgm:prSet phldrT="[Text]" custT="1"/>
      <dgm:spPr>
        <a:solidFill>
          <a:srgbClr val="FFC000"/>
        </a:solidFill>
      </dgm:spPr>
      <dgm:t>
        <a:bodyPr/>
        <a:lstStyle/>
        <a:p>
          <a:r>
            <a:rPr lang="en-US" sz="2000" b="1" dirty="0"/>
            <a:t>Geometry Honors</a:t>
          </a:r>
          <a:r>
            <a:rPr lang="en-US" sz="1500" dirty="0"/>
            <a:t>	</a:t>
          </a:r>
        </a:p>
      </dgm:t>
    </dgm:pt>
    <dgm:pt modelId="{749904CC-BE2E-406D-AC8F-8A5B66E165C3}" type="parTrans" cxnId="{03FE2270-2CEF-425C-AEBD-22ED03AD5BCA}">
      <dgm:prSet/>
      <dgm:spPr/>
      <dgm:t>
        <a:bodyPr/>
        <a:lstStyle/>
        <a:p>
          <a:endParaRPr lang="en-US"/>
        </a:p>
      </dgm:t>
    </dgm:pt>
    <dgm:pt modelId="{0F3C3CCE-2E0D-40DB-9A80-CD4282F50E8C}" type="sibTrans" cxnId="{03FE2270-2CEF-425C-AEBD-22ED03AD5BCA}">
      <dgm:prSet/>
      <dgm:spPr/>
      <dgm:t>
        <a:bodyPr/>
        <a:lstStyle/>
        <a:p>
          <a:endParaRPr lang="en-US"/>
        </a:p>
      </dgm:t>
    </dgm:pt>
    <dgm:pt modelId="{8540AA68-AE07-476E-8C2B-D967FF04EF9B}">
      <dgm:prSet phldrT="[Text]" custT="1"/>
      <dgm:spPr/>
      <dgm:t>
        <a:bodyPr/>
        <a:lstStyle/>
        <a:p>
          <a:r>
            <a:rPr lang="en-US" sz="2000" b="1" dirty="0"/>
            <a:t>Algebra 2 </a:t>
          </a:r>
        </a:p>
        <a:p>
          <a:r>
            <a:rPr lang="en-US" sz="2000" b="1" dirty="0"/>
            <a:t>Honors</a:t>
          </a:r>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custT="1"/>
      <dgm:spPr>
        <a:solidFill>
          <a:srgbClr val="00B050"/>
        </a:solidFill>
      </dgm:spPr>
      <dgm:t>
        <a:bodyPr/>
        <a:lstStyle/>
        <a:p>
          <a:r>
            <a:rPr lang="en-US" sz="2000" b="1" dirty="0"/>
            <a:t>Pre-Calculus </a:t>
          </a:r>
        </a:p>
        <a:p>
          <a:r>
            <a:rPr lang="en-US" sz="2000" b="1" dirty="0"/>
            <a:t>Honors</a:t>
          </a:r>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dgm:spPr/>
      <dgm:t>
        <a:bodyPr/>
        <a:lstStyle/>
        <a:p>
          <a:endParaRPr lang="en-US" b="1" dirty="0"/>
        </a:p>
        <a:p>
          <a:r>
            <a:rPr lang="en-US" b="1" dirty="0"/>
            <a:t>AP Statistics, </a:t>
          </a:r>
        </a:p>
        <a:p>
          <a:r>
            <a:rPr lang="en-US" b="1" dirty="0"/>
            <a:t>AP Calculus</a:t>
          </a:r>
        </a:p>
        <a:p>
          <a:r>
            <a:rPr lang="en-US" b="1" dirty="0"/>
            <a:t> </a:t>
          </a:r>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572" custLinFactNeighborY="-2206">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1DF7A00A-C187-4AA0-A9F0-03A2D9D3E888}" type="presOf" srcId="{8540AA68-AE07-476E-8C2B-D967FF04EF9B}" destId="{7D0372FF-84FA-4D34-B09D-22998847C3CE}" srcOrd="0" destOrd="0" presId="urn:microsoft.com/office/officeart/2005/8/layout/process1"/>
    <dgm:cxn modelId="{AD2E3413-357B-450A-B87B-61CBF976A495}" srcId="{7D3275A8-B49A-48E6-8D2E-69984E7F5D25}" destId="{56D71583-8C73-4C4D-83D3-117C38199357}" srcOrd="3" destOrd="0" parTransId="{007C6DFE-CF54-4FAF-90CE-148C42675074}" sibTransId="{4F9C098A-80BA-4D2E-AF44-F221A73FD648}"/>
    <dgm:cxn modelId="{FE680C24-0DF2-42E3-9188-7ECDB4E19BF3}" srcId="{7D3275A8-B49A-48E6-8D2E-69984E7F5D25}" destId="{8540AA68-AE07-476E-8C2B-D967FF04EF9B}" srcOrd="1" destOrd="0" parTransId="{B2D97A8D-D1D1-4C3F-A3A8-D8295E71DAB2}" sibTransId="{6AC666DA-01D7-4C55-9022-E4762024091D}"/>
    <dgm:cxn modelId="{7797B72C-F875-4BC6-8383-BEC2BD420FEE}" type="presOf" srcId="{F83FE841-E428-4FC3-A194-3F24649C0451}" destId="{CBA9FD19-F1E7-40BF-9732-6B5F846BF585}" srcOrd="0" destOrd="0" presId="urn:microsoft.com/office/officeart/2005/8/layout/process1"/>
    <dgm:cxn modelId="{7DAECE2D-E7FB-4354-AA20-F0D8D0EB0515}" type="presOf" srcId="{3A78C4F2-93A6-4FC3-B2EE-EF39285EE91B}" destId="{7E4AF615-EB81-4DF6-BE5C-EA8ACF20F83F}" srcOrd="0" destOrd="0" presId="urn:microsoft.com/office/officeart/2005/8/layout/process1"/>
    <dgm:cxn modelId="{F2E4523D-3548-4A7E-85F7-E94E3E2DDDC8}" type="presOf" srcId="{6AC666DA-01D7-4C55-9022-E4762024091D}" destId="{70987AC2-7912-4BF2-A9DA-ECE35E33F026}" srcOrd="0"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1C68E73-399E-46C1-95EB-95458558BD61}" srcId="{7D3275A8-B49A-48E6-8D2E-69984E7F5D25}" destId="{3A78C4F2-93A6-4FC3-B2EE-EF39285EE91B}" srcOrd="2" destOrd="0" parTransId="{81D2453E-92F3-4C7A-B339-4640D46447A5}" sibTransId="{606522D5-5903-4CE4-BAF2-B5EC8FBE4AE0}"/>
    <dgm:cxn modelId="{9BCC83A4-4F80-4947-B0B2-422D065C41E1}" type="presOf" srcId="{7D3275A8-B49A-48E6-8D2E-69984E7F5D25}" destId="{B6FC7655-EABB-4190-9BB8-A591C9A9A7C8}" srcOrd="0" destOrd="0" presId="urn:microsoft.com/office/officeart/2005/8/layout/process1"/>
    <dgm:cxn modelId="{E7DC56AB-D4AC-4838-AFAD-528DB9EE084A}" type="presOf" srcId="{606522D5-5903-4CE4-BAF2-B5EC8FBE4AE0}" destId="{BB6307A7-2390-4808-8B7F-78FFB8ED6075}" srcOrd="0" destOrd="0" presId="urn:microsoft.com/office/officeart/2005/8/layout/process1"/>
    <dgm:cxn modelId="{5E5207B5-1CF5-469E-8CB6-6D5D27E97408}" type="presOf" srcId="{6AC666DA-01D7-4C55-9022-E4762024091D}" destId="{00204EC9-303F-4721-8BD0-1717CFDE1441}" srcOrd="1" destOrd="0" presId="urn:microsoft.com/office/officeart/2005/8/layout/process1"/>
    <dgm:cxn modelId="{33BC90BB-0470-43FA-BB86-16974DA8C54E}" type="presOf" srcId="{56D71583-8C73-4C4D-83D3-117C38199357}" destId="{5AF44BF2-3F4E-4396-8F91-06E8044FD774}" srcOrd="0" destOrd="0" presId="urn:microsoft.com/office/officeart/2005/8/layout/process1"/>
    <dgm:cxn modelId="{555604DB-0B25-483C-BB0A-BE9E7A0B4B0E}" type="presOf" srcId="{0F3C3CCE-2E0D-40DB-9A80-CD4282F50E8C}" destId="{0E284F97-AAB0-452C-A4F9-C2B1EB942B64}" srcOrd="0" destOrd="0" presId="urn:microsoft.com/office/officeart/2005/8/layout/process1"/>
    <dgm:cxn modelId="{487021E5-4CA9-4F39-B4F5-3618299FEA99}" type="presOf" srcId="{0F3C3CCE-2E0D-40DB-9A80-CD4282F50E8C}" destId="{1DCD26DB-8F9A-4D2F-9C09-32EEE3B336A2}" srcOrd="1" destOrd="0" presId="urn:microsoft.com/office/officeart/2005/8/layout/process1"/>
    <dgm:cxn modelId="{3C011BFA-D884-4AA2-BEA5-BC488DD13CE5}" type="presOf" srcId="{606522D5-5903-4CE4-BAF2-B5EC8FBE4AE0}" destId="{F46F8BDC-17B4-4ADD-8BAB-A6634945B9CE}" srcOrd="1" destOrd="0" presId="urn:microsoft.com/office/officeart/2005/8/layout/process1"/>
    <dgm:cxn modelId="{1B2E55C5-3450-4735-B673-FD3C4EC6BF11}" type="presParOf" srcId="{B6FC7655-EABB-4190-9BB8-A591C9A9A7C8}" destId="{CBA9FD19-F1E7-40BF-9732-6B5F846BF585}" srcOrd="0" destOrd="0" presId="urn:microsoft.com/office/officeart/2005/8/layout/process1"/>
    <dgm:cxn modelId="{AE637658-BA2E-48A7-8479-EDDF65A4DD78}" type="presParOf" srcId="{B6FC7655-EABB-4190-9BB8-A591C9A9A7C8}" destId="{0E284F97-AAB0-452C-A4F9-C2B1EB942B64}" srcOrd="1" destOrd="0" presId="urn:microsoft.com/office/officeart/2005/8/layout/process1"/>
    <dgm:cxn modelId="{F97E641E-8792-4947-BE3F-8B0368F5B7D8}" type="presParOf" srcId="{0E284F97-AAB0-452C-A4F9-C2B1EB942B64}" destId="{1DCD26DB-8F9A-4D2F-9C09-32EEE3B336A2}" srcOrd="0" destOrd="0" presId="urn:microsoft.com/office/officeart/2005/8/layout/process1"/>
    <dgm:cxn modelId="{44A51310-FDE8-4D0E-8E88-E3688E8D2218}" type="presParOf" srcId="{B6FC7655-EABB-4190-9BB8-A591C9A9A7C8}" destId="{7D0372FF-84FA-4D34-B09D-22998847C3CE}" srcOrd="2" destOrd="0" presId="urn:microsoft.com/office/officeart/2005/8/layout/process1"/>
    <dgm:cxn modelId="{122BCA03-54D4-4D18-BC39-3CF316BCD991}" type="presParOf" srcId="{B6FC7655-EABB-4190-9BB8-A591C9A9A7C8}" destId="{70987AC2-7912-4BF2-A9DA-ECE35E33F026}" srcOrd="3" destOrd="0" presId="urn:microsoft.com/office/officeart/2005/8/layout/process1"/>
    <dgm:cxn modelId="{6E653EF0-C920-4205-B249-B66F0977AC76}" type="presParOf" srcId="{70987AC2-7912-4BF2-A9DA-ECE35E33F026}" destId="{00204EC9-303F-4721-8BD0-1717CFDE1441}" srcOrd="0" destOrd="0" presId="urn:microsoft.com/office/officeart/2005/8/layout/process1"/>
    <dgm:cxn modelId="{60129E41-458D-4D29-866E-BBD563D462B3}" type="presParOf" srcId="{B6FC7655-EABB-4190-9BB8-A591C9A9A7C8}" destId="{7E4AF615-EB81-4DF6-BE5C-EA8ACF20F83F}" srcOrd="4" destOrd="0" presId="urn:microsoft.com/office/officeart/2005/8/layout/process1"/>
    <dgm:cxn modelId="{A7321AAC-8F3D-4395-B17E-6721A1D413D0}" type="presParOf" srcId="{B6FC7655-EABB-4190-9BB8-A591C9A9A7C8}" destId="{BB6307A7-2390-4808-8B7F-78FFB8ED6075}" srcOrd="5" destOrd="0" presId="urn:microsoft.com/office/officeart/2005/8/layout/process1"/>
    <dgm:cxn modelId="{D409BE77-231C-400D-944E-ED930635DFB0}" type="presParOf" srcId="{BB6307A7-2390-4808-8B7F-78FFB8ED6075}" destId="{F46F8BDC-17B4-4ADD-8BAB-A6634945B9CE}" srcOrd="0" destOrd="0" presId="urn:microsoft.com/office/officeart/2005/8/layout/process1"/>
    <dgm:cxn modelId="{69D7F78E-4DC0-4640-A334-0D2FD4FDA85F}"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5" csCatId="colorful" phldr="1"/>
      <dgm:spPr/>
      <dgm:t>
        <a:bodyPr/>
        <a:lstStyle/>
        <a:p>
          <a:endParaRPr lang="en-US"/>
        </a:p>
      </dgm:t>
    </dgm:pt>
    <dgm:pt modelId="{F83FE841-E428-4FC3-A194-3F24649C0451}">
      <dgm:prSet phldrT="[Text]"/>
      <dgm:spPr>
        <a:solidFill>
          <a:srgbClr val="FFC000"/>
        </a:solidFill>
      </dgm:spPr>
      <dgm:t>
        <a:bodyPr/>
        <a:lstStyle/>
        <a:p>
          <a:r>
            <a:rPr lang="en-US" b="1"/>
            <a:t>9</a:t>
          </a:r>
          <a:r>
            <a:rPr lang="en-US" b="1" baseline="30000"/>
            <a:t>th</a:t>
          </a:r>
          <a:r>
            <a:rPr lang="en-US" b="1"/>
            <a:t> Grade</a:t>
          </a:r>
          <a:endParaRPr lang="en-US" b="1" dirty="0"/>
        </a:p>
      </dgm:t>
    </dgm:pt>
    <dgm:pt modelId="{749904CC-BE2E-406D-AC8F-8A5B66E165C3}" type="parTrans" cxnId="{03FE2270-2CEF-425C-AEBD-22ED03AD5BCA}">
      <dgm:prSet/>
      <dgm:spPr/>
      <dgm:t>
        <a:bodyPr/>
        <a:lstStyle/>
        <a:p>
          <a:endParaRPr lang="en-US"/>
        </a:p>
      </dgm:t>
    </dgm:pt>
    <dgm:pt modelId="{0F3C3CCE-2E0D-40DB-9A80-CD4282F50E8C}" type="sibTrans" cxnId="{03FE2270-2CEF-425C-AEBD-22ED03AD5BCA}">
      <dgm:prSet/>
      <dgm:spPr/>
      <dgm:t>
        <a:bodyPr/>
        <a:lstStyle/>
        <a:p>
          <a:endParaRPr lang="en-US"/>
        </a:p>
      </dgm:t>
    </dgm:pt>
    <dgm:pt modelId="{8540AA68-AE07-476E-8C2B-D967FF04EF9B}">
      <dgm:prSet phldrT="[Text]"/>
      <dgm:spPr/>
      <dgm:t>
        <a:bodyPr/>
        <a:lstStyle/>
        <a:p>
          <a:r>
            <a:rPr lang="en-US" b="1"/>
            <a:t>10</a:t>
          </a:r>
          <a:r>
            <a:rPr lang="en-US" b="1" baseline="30000"/>
            <a:t>th</a:t>
          </a:r>
          <a:r>
            <a:rPr lang="en-US" b="1"/>
            <a:t> Grade</a:t>
          </a:r>
          <a:endParaRPr lang="en-US" b="1" dirty="0"/>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dgm:spPr>
        <a:solidFill>
          <a:srgbClr val="00B050"/>
        </a:solidFill>
      </dgm:spPr>
      <dgm:t>
        <a:bodyPr/>
        <a:lstStyle/>
        <a:p>
          <a:r>
            <a:rPr lang="en-US" b="1"/>
            <a:t>11</a:t>
          </a:r>
          <a:r>
            <a:rPr lang="en-US" b="1" baseline="30000"/>
            <a:t>th</a:t>
          </a:r>
          <a:r>
            <a:rPr lang="en-US" b="1"/>
            <a:t> Grade</a:t>
          </a:r>
          <a:endParaRPr lang="en-US" b="1" dirty="0"/>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dgm:spPr/>
      <dgm:t>
        <a:bodyPr/>
        <a:lstStyle/>
        <a:p>
          <a:r>
            <a:rPr lang="en-US" b="1" dirty="0"/>
            <a:t>12</a:t>
          </a:r>
          <a:r>
            <a:rPr lang="en-US" b="1" baseline="30000" dirty="0"/>
            <a:t>th</a:t>
          </a:r>
          <a:r>
            <a:rPr lang="en-US" b="1" baseline="0" dirty="0"/>
            <a:t> Grade</a:t>
          </a:r>
          <a:endParaRPr lang="en-US" b="1" dirty="0"/>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572" custLinFactNeighborY="-2206">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6AC82A0D-C6A8-48E1-AF05-3830049780C4}" type="presOf" srcId="{F83FE841-E428-4FC3-A194-3F24649C0451}" destId="{CBA9FD19-F1E7-40BF-9732-6B5F846BF585}" srcOrd="0" destOrd="0" presId="urn:microsoft.com/office/officeart/2005/8/layout/process1"/>
    <dgm:cxn modelId="{AD2E3413-357B-450A-B87B-61CBF976A495}" srcId="{7D3275A8-B49A-48E6-8D2E-69984E7F5D25}" destId="{56D71583-8C73-4C4D-83D3-117C38199357}" srcOrd="3" destOrd="0" parTransId="{007C6DFE-CF54-4FAF-90CE-148C42675074}" sibTransId="{4F9C098A-80BA-4D2E-AF44-F221A73FD648}"/>
    <dgm:cxn modelId="{01124B17-4670-494F-8BEF-48AB68A237A2}" type="presOf" srcId="{6AC666DA-01D7-4C55-9022-E4762024091D}" destId="{00204EC9-303F-4721-8BD0-1717CFDE1441}" srcOrd="1" destOrd="0" presId="urn:microsoft.com/office/officeart/2005/8/layout/process1"/>
    <dgm:cxn modelId="{FE680C24-0DF2-42E3-9188-7ECDB4E19BF3}" srcId="{7D3275A8-B49A-48E6-8D2E-69984E7F5D25}" destId="{8540AA68-AE07-476E-8C2B-D967FF04EF9B}" srcOrd="1" destOrd="0" parTransId="{B2D97A8D-D1D1-4C3F-A3A8-D8295E71DAB2}" sibTransId="{6AC666DA-01D7-4C55-9022-E4762024091D}"/>
    <dgm:cxn modelId="{BD4FDB61-84ED-4EB5-9245-0087A2EC24C2}" type="presOf" srcId="{7D3275A8-B49A-48E6-8D2E-69984E7F5D25}" destId="{B6FC7655-EABB-4190-9BB8-A591C9A9A7C8}" srcOrd="0" destOrd="0" presId="urn:microsoft.com/office/officeart/2005/8/layout/process1"/>
    <dgm:cxn modelId="{9FDACE6C-4DF4-41E3-85C8-D928468F7A31}" type="presOf" srcId="{606522D5-5903-4CE4-BAF2-B5EC8FBE4AE0}" destId="{F46F8BDC-17B4-4ADD-8BAB-A6634945B9CE}" srcOrd="1" destOrd="0" presId="urn:microsoft.com/office/officeart/2005/8/layout/process1"/>
    <dgm:cxn modelId="{95A2156F-175E-4E0A-8BC3-5DF480A19E3F}" type="presOf" srcId="{0F3C3CCE-2E0D-40DB-9A80-CD4282F50E8C}" destId="{1DCD26DB-8F9A-4D2F-9C09-32EEE3B336A2}" srcOrd="1" destOrd="0" presId="urn:microsoft.com/office/officeart/2005/8/layout/process1"/>
    <dgm:cxn modelId="{B448D36F-D94D-49C2-BC0B-7F6607696E7B}" type="presOf" srcId="{606522D5-5903-4CE4-BAF2-B5EC8FBE4AE0}" destId="{BB6307A7-2390-4808-8B7F-78FFB8ED6075}" srcOrd="0"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1C68E73-399E-46C1-95EB-95458558BD61}" srcId="{7D3275A8-B49A-48E6-8D2E-69984E7F5D25}" destId="{3A78C4F2-93A6-4FC3-B2EE-EF39285EE91B}" srcOrd="2" destOrd="0" parTransId="{81D2453E-92F3-4C7A-B339-4640D46447A5}" sibTransId="{606522D5-5903-4CE4-BAF2-B5EC8FBE4AE0}"/>
    <dgm:cxn modelId="{9A99D784-9EEC-42BF-B8BE-5C5534B70A8B}" type="presOf" srcId="{0F3C3CCE-2E0D-40DB-9A80-CD4282F50E8C}" destId="{0E284F97-AAB0-452C-A4F9-C2B1EB942B64}" srcOrd="0" destOrd="0" presId="urn:microsoft.com/office/officeart/2005/8/layout/process1"/>
    <dgm:cxn modelId="{30A504BC-148D-45BF-81B8-FDE0EAA89FBA}" type="presOf" srcId="{6AC666DA-01D7-4C55-9022-E4762024091D}" destId="{70987AC2-7912-4BF2-A9DA-ECE35E33F026}" srcOrd="0" destOrd="0" presId="urn:microsoft.com/office/officeart/2005/8/layout/process1"/>
    <dgm:cxn modelId="{CB7E24D7-2246-4557-962C-0ED46390A162}" type="presOf" srcId="{3A78C4F2-93A6-4FC3-B2EE-EF39285EE91B}" destId="{7E4AF615-EB81-4DF6-BE5C-EA8ACF20F83F}" srcOrd="0" destOrd="0" presId="urn:microsoft.com/office/officeart/2005/8/layout/process1"/>
    <dgm:cxn modelId="{AA1D23E8-B28E-403B-8E2C-BD47CF27A842}" type="presOf" srcId="{8540AA68-AE07-476E-8C2B-D967FF04EF9B}" destId="{7D0372FF-84FA-4D34-B09D-22998847C3CE}" srcOrd="0" destOrd="0" presId="urn:microsoft.com/office/officeart/2005/8/layout/process1"/>
    <dgm:cxn modelId="{D231ABEE-E669-48DD-AF9F-E6B0F3274983}" type="presOf" srcId="{56D71583-8C73-4C4D-83D3-117C38199357}" destId="{5AF44BF2-3F4E-4396-8F91-06E8044FD774}" srcOrd="0" destOrd="0" presId="urn:microsoft.com/office/officeart/2005/8/layout/process1"/>
    <dgm:cxn modelId="{D6077DC8-3476-4115-95E9-4C245737ABC6}" type="presParOf" srcId="{B6FC7655-EABB-4190-9BB8-A591C9A9A7C8}" destId="{CBA9FD19-F1E7-40BF-9732-6B5F846BF585}" srcOrd="0" destOrd="0" presId="urn:microsoft.com/office/officeart/2005/8/layout/process1"/>
    <dgm:cxn modelId="{D7B72D8A-85B5-4E80-8251-D32DE7023F4B}" type="presParOf" srcId="{B6FC7655-EABB-4190-9BB8-A591C9A9A7C8}" destId="{0E284F97-AAB0-452C-A4F9-C2B1EB942B64}" srcOrd="1" destOrd="0" presId="urn:microsoft.com/office/officeart/2005/8/layout/process1"/>
    <dgm:cxn modelId="{4B3B90DA-F940-4487-BF78-B88D3DDC2A8D}" type="presParOf" srcId="{0E284F97-AAB0-452C-A4F9-C2B1EB942B64}" destId="{1DCD26DB-8F9A-4D2F-9C09-32EEE3B336A2}" srcOrd="0" destOrd="0" presId="urn:microsoft.com/office/officeart/2005/8/layout/process1"/>
    <dgm:cxn modelId="{9882AB7C-3C1E-4E2D-99A4-1586F384C85B}" type="presParOf" srcId="{B6FC7655-EABB-4190-9BB8-A591C9A9A7C8}" destId="{7D0372FF-84FA-4D34-B09D-22998847C3CE}" srcOrd="2" destOrd="0" presId="urn:microsoft.com/office/officeart/2005/8/layout/process1"/>
    <dgm:cxn modelId="{3809A633-6A1D-48B2-BC8F-012ECBC30A31}" type="presParOf" srcId="{B6FC7655-EABB-4190-9BB8-A591C9A9A7C8}" destId="{70987AC2-7912-4BF2-A9DA-ECE35E33F026}" srcOrd="3" destOrd="0" presId="urn:microsoft.com/office/officeart/2005/8/layout/process1"/>
    <dgm:cxn modelId="{816B7FC8-C6E6-47F0-AB53-2CBAD44825F2}" type="presParOf" srcId="{70987AC2-7912-4BF2-A9DA-ECE35E33F026}" destId="{00204EC9-303F-4721-8BD0-1717CFDE1441}" srcOrd="0" destOrd="0" presId="urn:microsoft.com/office/officeart/2005/8/layout/process1"/>
    <dgm:cxn modelId="{D1845BFE-C176-44B9-82F3-E2EF8F227290}" type="presParOf" srcId="{B6FC7655-EABB-4190-9BB8-A591C9A9A7C8}" destId="{7E4AF615-EB81-4DF6-BE5C-EA8ACF20F83F}" srcOrd="4" destOrd="0" presId="urn:microsoft.com/office/officeart/2005/8/layout/process1"/>
    <dgm:cxn modelId="{0E980989-50E6-4DCD-BF30-9E50AC504E45}" type="presParOf" srcId="{B6FC7655-EABB-4190-9BB8-A591C9A9A7C8}" destId="{BB6307A7-2390-4808-8B7F-78FFB8ED6075}" srcOrd="5" destOrd="0" presId="urn:microsoft.com/office/officeart/2005/8/layout/process1"/>
    <dgm:cxn modelId="{AA58DC11-EC4E-4EBF-85BE-2C8A9F17D49D}" type="presParOf" srcId="{BB6307A7-2390-4808-8B7F-78FFB8ED6075}" destId="{F46F8BDC-17B4-4ADD-8BAB-A6634945B9CE}" srcOrd="0" destOrd="0" presId="urn:microsoft.com/office/officeart/2005/8/layout/process1"/>
    <dgm:cxn modelId="{E03F8720-0F7C-4671-8159-CCB849EF5E7C}"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2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6" csCatId="colorful" phldr="1"/>
      <dgm:spPr/>
      <dgm:t>
        <a:bodyPr/>
        <a:lstStyle/>
        <a:p>
          <a:endParaRPr lang="en-US"/>
        </a:p>
      </dgm:t>
    </dgm:pt>
    <dgm:pt modelId="{F83FE841-E428-4FC3-A194-3F24649C0451}">
      <dgm:prSet phldrT="[Text]" custT="1"/>
      <dgm:spPr>
        <a:solidFill>
          <a:srgbClr val="FFC000"/>
        </a:solidFill>
      </dgm:spPr>
      <dgm:t>
        <a:bodyPr/>
        <a:lstStyle/>
        <a:p>
          <a:r>
            <a:rPr lang="en-US" sz="1800" b="1" dirty="0"/>
            <a:t>9</a:t>
          </a:r>
          <a:r>
            <a:rPr lang="en-US" sz="1800" b="1" baseline="30000" dirty="0"/>
            <a:t>th</a:t>
          </a:r>
          <a:r>
            <a:rPr lang="en-US" sz="1800" b="1" dirty="0"/>
            <a:t> Grade</a:t>
          </a:r>
        </a:p>
      </dgm:t>
    </dgm:pt>
    <dgm:pt modelId="{749904CC-BE2E-406D-AC8F-8A5B66E165C3}" type="parTrans" cxnId="{03FE2270-2CEF-425C-AEBD-22ED03AD5BCA}">
      <dgm:prSet/>
      <dgm:spPr/>
      <dgm:t>
        <a:bodyPr/>
        <a:lstStyle/>
        <a:p>
          <a:endParaRPr lang="en-US"/>
        </a:p>
      </dgm:t>
    </dgm:pt>
    <dgm:pt modelId="{0F3C3CCE-2E0D-40DB-9A80-CD4282F50E8C}" type="sibTrans" cxnId="{03FE2270-2CEF-425C-AEBD-22ED03AD5BCA}">
      <dgm:prSet/>
      <dgm:spPr/>
      <dgm:t>
        <a:bodyPr/>
        <a:lstStyle/>
        <a:p>
          <a:endParaRPr lang="en-US"/>
        </a:p>
      </dgm:t>
    </dgm:pt>
    <dgm:pt modelId="{8540AA68-AE07-476E-8C2B-D967FF04EF9B}">
      <dgm:prSet phldrT="[Text]" custT="1"/>
      <dgm:spPr/>
      <dgm:t>
        <a:bodyPr/>
        <a:lstStyle/>
        <a:p>
          <a:r>
            <a:rPr lang="en-US" sz="1800" b="1" dirty="0"/>
            <a:t>10</a:t>
          </a:r>
          <a:r>
            <a:rPr lang="en-US" sz="1800" b="1" baseline="30000" dirty="0"/>
            <a:t>th</a:t>
          </a:r>
          <a:r>
            <a:rPr lang="en-US" sz="1800" b="1" dirty="0"/>
            <a:t> Grade</a:t>
          </a:r>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custT="1"/>
      <dgm:spPr>
        <a:solidFill>
          <a:srgbClr val="00B050"/>
        </a:solidFill>
      </dgm:spPr>
      <dgm:t>
        <a:bodyPr/>
        <a:lstStyle/>
        <a:p>
          <a:r>
            <a:rPr lang="en-US" sz="2400" b="1" dirty="0"/>
            <a:t>11</a:t>
          </a:r>
          <a:r>
            <a:rPr lang="en-US" sz="2400" b="1" baseline="30000" dirty="0"/>
            <a:t>th</a:t>
          </a:r>
          <a:r>
            <a:rPr lang="en-US" sz="2400" b="1" dirty="0"/>
            <a:t> </a:t>
          </a:r>
          <a:r>
            <a:rPr lang="en-US" sz="1800" b="1" dirty="0"/>
            <a:t>Grade</a:t>
          </a:r>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custT="1"/>
      <dgm:spPr/>
      <dgm:t>
        <a:bodyPr/>
        <a:lstStyle/>
        <a:p>
          <a:r>
            <a:rPr lang="en-US" sz="1800" b="1" dirty="0"/>
            <a:t>12</a:t>
          </a:r>
          <a:r>
            <a:rPr lang="en-US" sz="1800" b="1" baseline="30000" dirty="0"/>
            <a:t>th</a:t>
          </a:r>
          <a:r>
            <a:rPr lang="en-US" sz="1800" b="1" baseline="0" dirty="0"/>
            <a:t> Grade</a:t>
          </a:r>
          <a:endParaRPr lang="en-US" sz="1800" b="1" dirty="0"/>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1917" custLinFactNeighborY="2121">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AD2E3413-357B-450A-B87B-61CBF976A495}" srcId="{7D3275A8-B49A-48E6-8D2E-69984E7F5D25}" destId="{56D71583-8C73-4C4D-83D3-117C38199357}" srcOrd="3" destOrd="0" parTransId="{007C6DFE-CF54-4FAF-90CE-148C42675074}" sibTransId="{4F9C098A-80BA-4D2E-AF44-F221A73FD648}"/>
    <dgm:cxn modelId="{FE680C24-0DF2-42E3-9188-7ECDB4E19BF3}" srcId="{7D3275A8-B49A-48E6-8D2E-69984E7F5D25}" destId="{8540AA68-AE07-476E-8C2B-D967FF04EF9B}" srcOrd="1" destOrd="0" parTransId="{B2D97A8D-D1D1-4C3F-A3A8-D8295E71DAB2}" sibTransId="{6AC666DA-01D7-4C55-9022-E4762024091D}"/>
    <dgm:cxn modelId="{7EF1DA28-4B72-4F49-A8E1-A81730ED982A}" type="presOf" srcId="{606522D5-5903-4CE4-BAF2-B5EC8FBE4AE0}" destId="{BB6307A7-2390-4808-8B7F-78FFB8ED6075}" srcOrd="0" destOrd="0" presId="urn:microsoft.com/office/officeart/2005/8/layout/process1"/>
    <dgm:cxn modelId="{569C042A-B596-4A59-8FCE-17A46FA8D7F1}" type="presOf" srcId="{6AC666DA-01D7-4C55-9022-E4762024091D}" destId="{70987AC2-7912-4BF2-A9DA-ECE35E33F026}" srcOrd="0" destOrd="0" presId="urn:microsoft.com/office/officeart/2005/8/layout/process1"/>
    <dgm:cxn modelId="{5ECC3A40-04A6-47AD-B5A2-6C0BA549DA2F}" type="presOf" srcId="{0F3C3CCE-2E0D-40DB-9A80-CD4282F50E8C}" destId="{0E284F97-AAB0-452C-A4F9-C2B1EB942B64}" srcOrd="0" destOrd="0" presId="urn:microsoft.com/office/officeart/2005/8/layout/process1"/>
    <dgm:cxn modelId="{55FF924D-E5FE-46BD-8918-7EA172CFA9AA}" type="presOf" srcId="{3A78C4F2-93A6-4FC3-B2EE-EF39285EE91B}" destId="{7E4AF615-EB81-4DF6-BE5C-EA8ACF20F83F}" srcOrd="0"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D2CB452-5040-4879-8DC0-F88901EC5F39}" type="presOf" srcId="{606522D5-5903-4CE4-BAF2-B5EC8FBE4AE0}" destId="{F46F8BDC-17B4-4ADD-8BAB-A6634945B9CE}" srcOrd="1" destOrd="0" presId="urn:microsoft.com/office/officeart/2005/8/layout/process1"/>
    <dgm:cxn modelId="{91C68E73-399E-46C1-95EB-95458558BD61}" srcId="{7D3275A8-B49A-48E6-8D2E-69984E7F5D25}" destId="{3A78C4F2-93A6-4FC3-B2EE-EF39285EE91B}" srcOrd="2" destOrd="0" parTransId="{81D2453E-92F3-4C7A-B339-4640D46447A5}" sibTransId="{606522D5-5903-4CE4-BAF2-B5EC8FBE4AE0}"/>
    <dgm:cxn modelId="{22B51A77-6F60-4C15-A80D-459BF0627995}" type="presOf" srcId="{F83FE841-E428-4FC3-A194-3F24649C0451}" destId="{CBA9FD19-F1E7-40BF-9732-6B5F846BF585}" srcOrd="0" destOrd="0" presId="urn:microsoft.com/office/officeart/2005/8/layout/process1"/>
    <dgm:cxn modelId="{1223FD9B-4522-4479-9C65-C2BAAD915AF1}" type="presOf" srcId="{6AC666DA-01D7-4C55-9022-E4762024091D}" destId="{00204EC9-303F-4721-8BD0-1717CFDE1441}" srcOrd="1" destOrd="0" presId="urn:microsoft.com/office/officeart/2005/8/layout/process1"/>
    <dgm:cxn modelId="{6BCB1FB7-C5CB-4CFC-97B7-0D201914BCE0}" type="presOf" srcId="{8540AA68-AE07-476E-8C2B-D967FF04EF9B}" destId="{7D0372FF-84FA-4D34-B09D-22998847C3CE}" srcOrd="0" destOrd="0" presId="urn:microsoft.com/office/officeart/2005/8/layout/process1"/>
    <dgm:cxn modelId="{BA0B63CC-E8F8-4E67-BF87-8E9C0F25F004}" type="presOf" srcId="{0F3C3CCE-2E0D-40DB-9A80-CD4282F50E8C}" destId="{1DCD26DB-8F9A-4D2F-9C09-32EEE3B336A2}" srcOrd="1" destOrd="0" presId="urn:microsoft.com/office/officeart/2005/8/layout/process1"/>
    <dgm:cxn modelId="{CF3BA1E5-73F3-46A8-BCF2-6E33345AA65D}" type="presOf" srcId="{56D71583-8C73-4C4D-83D3-117C38199357}" destId="{5AF44BF2-3F4E-4396-8F91-06E8044FD774}" srcOrd="0" destOrd="0" presId="urn:microsoft.com/office/officeart/2005/8/layout/process1"/>
    <dgm:cxn modelId="{137413F8-C0B0-41DF-AD88-1AC56284C10B}" type="presOf" srcId="{7D3275A8-B49A-48E6-8D2E-69984E7F5D25}" destId="{B6FC7655-EABB-4190-9BB8-A591C9A9A7C8}" srcOrd="0" destOrd="0" presId="urn:microsoft.com/office/officeart/2005/8/layout/process1"/>
    <dgm:cxn modelId="{FD08DEC1-C52F-4737-A695-D7C28B0EA1A2}" type="presParOf" srcId="{B6FC7655-EABB-4190-9BB8-A591C9A9A7C8}" destId="{CBA9FD19-F1E7-40BF-9732-6B5F846BF585}" srcOrd="0" destOrd="0" presId="urn:microsoft.com/office/officeart/2005/8/layout/process1"/>
    <dgm:cxn modelId="{DFFFB8AE-1002-402C-AB0E-A2676BCE0DFD}" type="presParOf" srcId="{B6FC7655-EABB-4190-9BB8-A591C9A9A7C8}" destId="{0E284F97-AAB0-452C-A4F9-C2B1EB942B64}" srcOrd="1" destOrd="0" presId="urn:microsoft.com/office/officeart/2005/8/layout/process1"/>
    <dgm:cxn modelId="{EFCED6F0-B6B0-4AD1-8B1A-A87F90245895}" type="presParOf" srcId="{0E284F97-AAB0-452C-A4F9-C2B1EB942B64}" destId="{1DCD26DB-8F9A-4D2F-9C09-32EEE3B336A2}" srcOrd="0" destOrd="0" presId="urn:microsoft.com/office/officeart/2005/8/layout/process1"/>
    <dgm:cxn modelId="{F7D3B2E6-6641-438D-9A23-4008F91AB440}" type="presParOf" srcId="{B6FC7655-EABB-4190-9BB8-A591C9A9A7C8}" destId="{7D0372FF-84FA-4D34-B09D-22998847C3CE}" srcOrd="2" destOrd="0" presId="urn:microsoft.com/office/officeart/2005/8/layout/process1"/>
    <dgm:cxn modelId="{150CFE41-6FF4-4B7C-AB75-3842CD4F676F}" type="presParOf" srcId="{B6FC7655-EABB-4190-9BB8-A591C9A9A7C8}" destId="{70987AC2-7912-4BF2-A9DA-ECE35E33F026}" srcOrd="3" destOrd="0" presId="urn:microsoft.com/office/officeart/2005/8/layout/process1"/>
    <dgm:cxn modelId="{6794B8EF-79D9-48FD-9079-67D27CAB71D8}" type="presParOf" srcId="{70987AC2-7912-4BF2-A9DA-ECE35E33F026}" destId="{00204EC9-303F-4721-8BD0-1717CFDE1441}" srcOrd="0" destOrd="0" presId="urn:microsoft.com/office/officeart/2005/8/layout/process1"/>
    <dgm:cxn modelId="{884FD51E-B874-4739-874D-345CC47EAF16}" type="presParOf" srcId="{B6FC7655-EABB-4190-9BB8-A591C9A9A7C8}" destId="{7E4AF615-EB81-4DF6-BE5C-EA8ACF20F83F}" srcOrd="4" destOrd="0" presId="urn:microsoft.com/office/officeart/2005/8/layout/process1"/>
    <dgm:cxn modelId="{1552F056-9235-45E8-946F-B44634169283}" type="presParOf" srcId="{B6FC7655-EABB-4190-9BB8-A591C9A9A7C8}" destId="{BB6307A7-2390-4808-8B7F-78FFB8ED6075}" srcOrd="5" destOrd="0" presId="urn:microsoft.com/office/officeart/2005/8/layout/process1"/>
    <dgm:cxn modelId="{8BD25854-640A-4567-88D4-F542C141A309}" type="presParOf" srcId="{BB6307A7-2390-4808-8B7F-78FFB8ED6075}" destId="{F46F8BDC-17B4-4ADD-8BAB-A6634945B9CE}" srcOrd="0" destOrd="0" presId="urn:microsoft.com/office/officeart/2005/8/layout/process1"/>
    <dgm:cxn modelId="{07C9D440-4971-465B-8469-A56640A9D977}"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7" csCatId="colorful" phldr="1"/>
      <dgm:spPr/>
      <dgm:t>
        <a:bodyPr/>
        <a:lstStyle/>
        <a:p>
          <a:endParaRPr lang="en-US"/>
        </a:p>
      </dgm:t>
    </dgm:pt>
    <dgm:pt modelId="{F83FE841-E428-4FC3-A194-3F24649C0451}">
      <dgm:prSet phldrT="[Text]" custT="1"/>
      <dgm:spPr>
        <a:solidFill>
          <a:srgbClr val="FFC000"/>
        </a:solidFill>
      </dgm:spPr>
      <dgm:t>
        <a:bodyPr/>
        <a:lstStyle/>
        <a:p>
          <a:r>
            <a:rPr lang="en-US" sz="2400" b="1"/>
            <a:t>Biology</a:t>
          </a:r>
          <a:endParaRPr lang="en-US" sz="2400" b="1" dirty="0"/>
        </a:p>
      </dgm:t>
    </dgm:pt>
    <dgm:pt modelId="{749904CC-BE2E-406D-AC8F-8A5B66E165C3}" type="parTrans" cxnId="{03FE2270-2CEF-425C-AEBD-22ED03AD5BCA}">
      <dgm:prSet/>
      <dgm:spPr/>
      <dgm:t>
        <a:bodyPr/>
        <a:lstStyle/>
        <a:p>
          <a:endParaRPr lang="en-US"/>
        </a:p>
      </dgm:t>
    </dgm:pt>
    <dgm:pt modelId="{0F3C3CCE-2E0D-40DB-9A80-CD4282F50E8C}" type="sibTrans" cxnId="{03FE2270-2CEF-425C-AEBD-22ED03AD5BCA}">
      <dgm:prSet/>
      <dgm:spPr/>
      <dgm:t>
        <a:bodyPr/>
        <a:lstStyle/>
        <a:p>
          <a:endParaRPr lang="en-US"/>
        </a:p>
      </dgm:t>
    </dgm:pt>
    <dgm:pt modelId="{8540AA68-AE07-476E-8C2B-D967FF04EF9B}">
      <dgm:prSet phldrT="[Text]" custT="1"/>
      <dgm:spPr/>
      <dgm:t>
        <a:bodyPr/>
        <a:lstStyle/>
        <a:p>
          <a:r>
            <a:rPr lang="en-US" sz="2400" b="1"/>
            <a:t>IPC</a:t>
          </a:r>
          <a:endParaRPr lang="en-US" sz="2400" b="1" dirty="0"/>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dgm:spPr>
        <a:solidFill>
          <a:srgbClr val="00B050"/>
        </a:solidFill>
      </dgm:spPr>
      <dgm:t>
        <a:bodyPr/>
        <a:lstStyle/>
        <a:p>
          <a:r>
            <a:rPr lang="en-US" b="1" dirty="0"/>
            <a:t>Chemistry</a:t>
          </a:r>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dgm:spPr/>
      <dgm:t>
        <a:bodyPr/>
        <a:lstStyle/>
        <a:p>
          <a:r>
            <a:rPr lang="en-US" b="1" dirty="0"/>
            <a:t>Physics or 4</a:t>
          </a:r>
          <a:r>
            <a:rPr lang="en-US" b="1" baseline="30000" dirty="0"/>
            <a:t>th</a:t>
          </a:r>
          <a:r>
            <a:rPr lang="en-US" b="1" dirty="0"/>
            <a:t> Science</a:t>
          </a:r>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572" custLinFactNeighborY="-2206">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AD2E3413-357B-450A-B87B-61CBF976A495}" srcId="{7D3275A8-B49A-48E6-8D2E-69984E7F5D25}" destId="{56D71583-8C73-4C4D-83D3-117C38199357}" srcOrd="3" destOrd="0" parTransId="{007C6DFE-CF54-4FAF-90CE-148C42675074}" sibTransId="{4F9C098A-80BA-4D2E-AF44-F221A73FD648}"/>
    <dgm:cxn modelId="{FE680C24-0DF2-42E3-9188-7ECDB4E19BF3}" srcId="{7D3275A8-B49A-48E6-8D2E-69984E7F5D25}" destId="{8540AA68-AE07-476E-8C2B-D967FF04EF9B}" srcOrd="1" destOrd="0" parTransId="{B2D97A8D-D1D1-4C3F-A3A8-D8295E71DAB2}" sibTransId="{6AC666DA-01D7-4C55-9022-E4762024091D}"/>
    <dgm:cxn modelId="{2ABCB82B-9AA2-4354-AE0B-ABE3084817AF}" type="presOf" srcId="{6AC666DA-01D7-4C55-9022-E4762024091D}" destId="{00204EC9-303F-4721-8BD0-1717CFDE1441}" srcOrd="1" destOrd="0" presId="urn:microsoft.com/office/officeart/2005/8/layout/process1"/>
    <dgm:cxn modelId="{7DC6FD31-5BDA-4764-9591-283CD764FC27}" type="presOf" srcId="{6AC666DA-01D7-4C55-9022-E4762024091D}" destId="{70987AC2-7912-4BF2-A9DA-ECE35E33F026}" srcOrd="0" destOrd="0" presId="urn:microsoft.com/office/officeart/2005/8/layout/process1"/>
    <dgm:cxn modelId="{29AE8468-BC07-499E-BA6F-D60F86698DFB}" type="presOf" srcId="{3A78C4F2-93A6-4FC3-B2EE-EF39285EE91B}" destId="{7E4AF615-EB81-4DF6-BE5C-EA8ACF20F83F}" srcOrd="0" destOrd="0" presId="urn:microsoft.com/office/officeart/2005/8/layout/process1"/>
    <dgm:cxn modelId="{F6F2DA6C-C0E5-48F2-82E3-DDAB826496D7}" type="presOf" srcId="{7D3275A8-B49A-48E6-8D2E-69984E7F5D25}" destId="{B6FC7655-EABB-4190-9BB8-A591C9A9A7C8}" srcOrd="0"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1C68E73-399E-46C1-95EB-95458558BD61}" srcId="{7D3275A8-B49A-48E6-8D2E-69984E7F5D25}" destId="{3A78C4F2-93A6-4FC3-B2EE-EF39285EE91B}" srcOrd="2" destOrd="0" parTransId="{81D2453E-92F3-4C7A-B339-4640D46447A5}" sibTransId="{606522D5-5903-4CE4-BAF2-B5EC8FBE4AE0}"/>
    <dgm:cxn modelId="{1A1A8974-335D-40F4-8777-8EA483BEF3DC}" type="presOf" srcId="{0F3C3CCE-2E0D-40DB-9A80-CD4282F50E8C}" destId="{0E284F97-AAB0-452C-A4F9-C2B1EB942B64}" srcOrd="0" destOrd="0" presId="urn:microsoft.com/office/officeart/2005/8/layout/process1"/>
    <dgm:cxn modelId="{D1B47E5A-6717-486E-B5C3-174986CA1EBC}" type="presOf" srcId="{F83FE841-E428-4FC3-A194-3F24649C0451}" destId="{CBA9FD19-F1E7-40BF-9732-6B5F846BF585}" srcOrd="0" destOrd="0" presId="urn:microsoft.com/office/officeart/2005/8/layout/process1"/>
    <dgm:cxn modelId="{060DE281-3169-4FC7-8088-E1CC2BF95ED6}" type="presOf" srcId="{8540AA68-AE07-476E-8C2B-D967FF04EF9B}" destId="{7D0372FF-84FA-4D34-B09D-22998847C3CE}" srcOrd="0" destOrd="0" presId="urn:microsoft.com/office/officeart/2005/8/layout/process1"/>
    <dgm:cxn modelId="{ECAF128E-D1E7-4DC8-A94E-5DB96E597C26}" type="presOf" srcId="{56D71583-8C73-4C4D-83D3-117C38199357}" destId="{5AF44BF2-3F4E-4396-8F91-06E8044FD774}" srcOrd="0" destOrd="0" presId="urn:microsoft.com/office/officeart/2005/8/layout/process1"/>
    <dgm:cxn modelId="{5DFF3094-EDA3-4446-BDD5-2FEC21478A00}" type="presOf" srcId="{0F3C3CCE-2E0D-40DB-9A80-CD4282F50E8C}" destId="{1DCD26DB-8F9A-4D2F-9C09-32EEE3B336A2}" srcOrd="1" destOrd="0" presId="urn:microsoft.com/office/officeart/2005/8/layout/process1"/>
    <dgm:cxn modelId="{0DC88BB3-1DCF-4C6D-9A46-9F7B3347E611}" type="presOf" srcId="{606522D5-5903-4CE4-BAF2-B5EC8FBE4AE0}" destId="{F46F8BDC-17B4-4ADD-8BAB-A6634945B9CE}" srcOrd="1" destOrd="0" presId="urn:microsoft.com/office/officeart/2005/8/layout/process1"/>
    <dgm:cxn modelId="{2A2812BE-3907-419E-AEF9-99816A48D59A}" type="presOf" srcId="{606522D5-5903-4CE4-BAF2-B5EC8FBE4AE0}" destId="{BB6307A7-2390-4808-8B7F-78FFB8ED6075}" srcOrd="0" destOrd="0" presId="urn:microsoft.com/office/officeart/2005/8/layout/process1"/>
    <dgm:cxn modelId="{FBE89154-D472-448A-A92B-8AC59C637286}" type="presParOf" srcId="{B6FC7655-EABB-4190-9BB8-A591C9A9A7C8}" destId="{CBA9FD19-F1E7-40BF-9732-6B5F846BF585}" srcOrd="0" destOrd="0" presId="urn:microsoft.com/office/officeart/2005/8/layout/process1"/>
    <dgm:cxn modelId="{C93646C9-8A98-484D-8AE7-649F1D47439F}" type="presParOf" srcId="{B6FC7655-EABB-4190-9BB8-A591C9A9A7C8}" destId="{0E284F97-AAB0-452C-A4F9-C2B1EB942B64}" srcOrd="1" destOrd="0" presId="urn:microsoft.com/office/officeart/2005/8/layout/process1"/>
    <dgm:cxn modelId="{CA7E194F-E8E1-4E57-AB36-66FFC7E2653C}" type="presParOf" srcId="{0E284F97-AAB0-452C-A4F9-C2B1EB942B64}" destId="{1DCD26DB-8F9A-4D2F-9C09-32EEE3B336A2}" srcOrd="0" destOrd="0" presId="urn:microsoft.com/office/officeart/2005/8/layout/process1"/>
    <dgm:cxn modelId="{63140F33-D36B-464B-800B-94CB9AB22256}" type="presParOf" srcId="{B6FC7655-EABB-4190-9BB8-A591C9A9A7C8}" destId="{7D0372FF-84FA-4D34-B09D-22998847C3CE}" srcOrd="2" destOrd="0" presId="urn:microsoft.com/office/officeart/2005/8/layout/process1"/>
    <dgm:cxn modelId="{6D33224F-2E6B-448B-B3CF-5E517BE562D9}" type="presParOf" srcId="{B6FC7655-EABB-4190-9BB8-A591C9A9A7C8}" destId="{70987AC2-7912-4BF2-A9DA-ECE35E33F026}" srcOrd="3" destOrd="0" presId="urn:microsoft.com/office/officeart/2005/8/layout/process1"/>
    <dgm:cxn modelId="{856D1933-D2AE-4C7D-B315-5EE126971202}" type="presParOf" srcId="{70987AC2-7912-4BF2-A9DA-ECE35E33F026}" destId="{00204EC9-303F-4721-8BD0-1717CFDE1441}" srcOrd="0" destOrd="0" presId="urn:microsoft.com/office/officeart/2005/8/layout/process1"/>
    <dgm:cxn modelId="{9A6E2B01-A279-4E28-8AA5-633260385EC3}" type="presParOf" srcId="{B6FC7655-EABB-4190-9BB8-A591C9A9A7C8}" destId="{7E4AF615-EB81-4DF6-BE5C-EA8ACF20F83F}" srcOrd="4" destOrd="0" presId="urn:microsoft.com/office/officeart/2005/8/layout/process1"/>
    <dgm:cxn modelId="{78B761C1-5C3D-4F2E-B372-A4C7678ED82E}" type="presParOf" srcId="{B6FC7655-EABB-4190-9BB8-A591C9A9A7C8}" destId="{BB6307A7-2390-4808-8B7F-78FFB8ED6075}" srcOrd="5" destOrd="0" presId="urn:microsoft.com/office/officeart/2005/8/layout/process1"/>
    <dgm:cxn modelId="{03F80045-0BB2-4B41-A678-4B90D18F28DA}" type="presParOf" srcId="{BB6307A7-2390-4808-8B7F-78FFB8ED6075}" destId="{F46F8BDC-17B4-4ADD-8BAB-A6634945B9CE}" srcOrd="0" destOrd="0" presId="urn:microsoft.com/office/officeart/2005/8/layout/process1"/>
    <dgm:cxn modelId="{EB3B6287-79AE-4D12-9368-FBDEA26BB0C3}"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8" csCatId="colorful" phldr="1"/>
      <dgm:spPr/>
      <dgm:t>
        <a:bodyPr/>
        <a:lstStyle/>
        <a:p>
          <a:endParaRPr lang="en-US"/>
        </a:p>
      </dgm:t>
    </dgm:pt>
    <dgm:pt modelId="{F83FE841-E428-4FC3-A194-3F24649C0451}">
      <dgm:prSet phldrT="[Text]"/>
      <dgm:spPr>
        <a:solidFill>
          <a:srgbClr val="FFC000"/>
        </a:solidFill>
      </dgm:spPr>
      <dgm:t>
        <a:bodyPr/>
        <a:lstStyle/>
        <a:p>
          <a:r>
            <a:rPr lang="en-US" b="1" dirty="0"/>
            <a:t>Biology</a:t>
          </a:r>
        </a:p>
      </dgm:t>
    </dgm:pt>
    <dgm:pt modelId="{749904CC-BE2E-406D-AC8F-8A5B66E165C3}" type="parTrans" cxnId="{03FE2270-2CEF-425C-AEBD-22ED03AD5BCA}">
      <dgm:prSet/>
      <dgm:spPr/>
      <dgm:t>
        <a:bodyPr/>
        <a:lstStyle/>
        <a:p>
          <a:endParaRPr lang="en-US"/>
        </a:p>
      </dgm:t>
    </dgm:pt>
    <dgm:pt modelId="{0F3C3CCE-2E0D-40DB-9A80-CD4282F50E8C}" type="sibTrans" cxnId="{03FE2270-2CEF-425C-AEBD-22ED03AD5BCA}">
      <dgm:prSet/>
      <dgm:spPr/>
      <dgm:t>
        <a:bodyPr/>
        <a:lstStyle/>
        <a:p>
          <a:endParaRPr lang="en-US"/>
        </a:p>
      </dgm:t>
    </dgm:pt>
    <dgm:pt modelId="{3A78C4F2-93A6-4FC3-B2EE-EF39285EE91B}">
      <dgm:prSet phldrT="[Text]"/>
      <dgm:spPr/>
      <dgm:t>
        <a:bodyPr/>
        <a:lstStyle/>
        <a:p>
          <a:r>
            <a:rPr lang="en-US" b="1" dirty="0"/>
            <a:t>Chemistry</a:t>
          </a:r>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custT="1"/>
      <dgm:spPr/>
      <dgm:t>
        <a:bodyPr/>
        <a:lstStyle/>
        <a:p>
          <a:r>
            <a:rPr lang="en-US" sz="2000" b="1" dirty="0"/>
            <a:t>4</a:t>
          </a:r>
          <a:r>
            <a:rPr lang="en-US" sz="2000" b="1" baseline="30000" dirty="0"/>
            <a:t>th</a:t>
          </a:r>
          <a:r>
            <a:rPr lang="en-US" sz="2000" b="1" dirty="0"/>
            <a:t> Science</a:t>
          </a:r>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7319E8B7-220B-4320-A829-28DA01B55CC4}">
      <dgm:prSet phldrT="[Text]"/>
      <dgm:spPr>
        <a:solidFill>
          <a:srgbClr val="00B050"/>
        </a:solidFill>
      </dgm:spPr>
      <dgm:t>
        <a:bodyPr/>
        <a:lstStyle/>
        <a:p>
          <a:r>
            <a:rPr lang="en-US" b="1" dirty="0"/>
            <a:t>Physics</a:t>
          </a:r>
        </a:p>
      </dgm:t>
    </dgm:pt>
    <dgm:pt modelId="{3C92B853-CA06-4AAA-968E-7CCF6F191E75}" type="parTrans" cxnId="{F80E8802-672A-4F8F-9D52-3A6B0FDE01A2}">
      <dgm:prSet/>
      <dgm:spPr/>
      <dgm:t>
        <a:bodyPr/>
        <a:lstStyle/>
        <a:p>
          <a:endParaRPr lang="en-US"/>
        </a:p>
      </dgm:t>
    </dgm:pt>
    <dgm:pt modelId="{3A12254F-03AD-4544-983D-856E4C33D6AA}" type="sibTrans" cxnId="{F80E8802-672A-4F8F-9D52-3A6B0FDE01A2}">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572" custLinFactNeighborY="-2206">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E4AF615-EB81-4DF6-BE5C-EA8ACF20F83F}" type="pres">
      <dgm:prSet presAssocID="{3A78C4F2-93A6-4FC3-B2EE-EF39285EE91B}" presName="node" presStyleLbl="node1" presStyleIdx="1" presStyleCnt="4">
        <dgm:presLayoutVars>
          <dgm:bulletEnabled val="1"/>
        </dgm:presLayoutVars>
      </dgm:prSet>
      <dgm:spPr/>
    </dgm:pt>
    <dgm:pt modelId="{BB6307A7-2390-4808-8B7F-78FFB8ED6075}" type="pres">
      <dgm:prSet presAssocID="{606522D5-5903-4CE4-BAF2-B5EC8FBE4AE0}" presName="sibTrans" presStyleLbl="sibTrans2D1" presStyleIdx="1" presStyleCnt="3"/>
      <dgm:spPr/>
    </dgm:pt>
    <dgm:pt modelId="{F46F8BDC-17B4-4ADD-8BAB-A6634945B9CE}" type="pres">
      <dgm:prSet presAssocID="{606522D5-5903-4CE4-BAF2-B5EC8FBE4AE0}" presName="connectorText" presStyleLbl="sibTrans2D1" presStyleIdx="1" presStyleCnt="3"/>
      <dgm:spPr/>
    </dgm:pt>
    <dgm:pt modelId="{B934C1BA-FB6C-4E6D-A9A8-5C1B6D65DC27}" type="pres">
      <dgm:prSet presAssocID="{7319E8B7-220B-4320-A829-28DA01B55CC4}" presName="node" presStyleLbl="node1" presStyleIdx="2" presStyleCnt="4">
        <dgm:presLayoutVars>
          <dgm:bulletEnabled val="1"/>
        </dgm:presLayoutVars>
      </dgm:prSet>
      <dgm:spPr/>
    </dgm:pt>
    <dgm:pt modelId="{4C44EAFA-C49C-4048-AB33-52511DF98355}" type="pres">
      <dgm:prSet presAssocID="{3A12254F-03AD-4544-983D-856E4C33D6AA}" presName="sibTrans" presStyleLbl="sibTrans2D1" presStyleIdx="2" presStyleCnt="3"/>
      <dgm:spPr/>
    </dgm:pt>
    <dgm:pt modelId="{C619592F-9400-4502-94E1-33E346073007}" type="pres">
      <dgm:prSet presAssocID="{3A12254F-03AD-4544-983D-856E4C33D6AA}"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F80E8802-672A-4F8F-9D52-3A6B0FDE01A2}" srcId="{7D3275A8-B49A-48E6-8D2E-69984E7F5D25}" destId="{7319E8B7-220B-4320-A829-28DA01B55CC4}" srcOrd="2" destOrd="0" parTransId="{3C92B853-CA06-4AAA-968E-7CCF6F191E75}" sibTransId="{3A12254F-03AD-4544-983D-856E4C33D6AA}"/>
    <dgm:cxn modelId="{AD2E3413-357B-450A-B87B-61CBF976A495}" srcId="{7D3275A8-B49A-48E6-8D2E-69984E7F5D25}" destId="{56D71583-8C73-4C4D-83D3-117C38199357}" srcOrd="3" destOrd="0" parTransId="{007C6DFE-CF54-4FAF-90CE-148C42675074}" sibTransId="{4F9C098A-80BA-4D2E-AF44-F221A73FD648}"/>
    <dgm:cxn modelId="{83906E28-E02D-4D6A-AD19-859F0605376B}" type="presOf" srcId="{606522D5-5903-4CE4-BAF2-B5EC8FBE4AE0}" destId="{F46F8BDC-17B4-4ADD-8BAB-A6634945B9CE}" srcOrd="1" destOrd="0" presId="urn:microsoft.com/office/officeart/2005/8/layout/process1"/>
    <dgm:cxn modelId="{7E5F1A36-9813-4CCF-9296-82228D96AA9B}" type="presOf" srcId="{0F3C3CCE-2E0D-40DB-9A80-CD4282F50E8C}" destId="{0E284F97-AAB0-452C-A4F9-C2B1EB942B64}" srcOrd="0" destOrd="0" presId="urn:microsoft.com/office/officeart/2005/8/layout/process1"/>
    <dgm:cxn modelId="{954CB436-82BE-4077-A114-5963C428B2AC}" type="presOf" srcId="{606522D5-5903-4CE4-BAF2-B5EC8FBE4AE0}" destId="{BB6307A7-2390-4808-8B7F-78FFB8ED6075}" srcOrd="0"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1C68E73-399E-46C1-95EB-95458558BD61}" srcId="{7D3275A8-B49A-48E6-8D2E-69984E7F5D25}" destId="{3A78C4F2-93A6-4FC3-B2EE-EF39285EE91B}" srcOrd="1" destOrd="0" parTransId="{81D2453E-92F3-4C7A-B339-4640D46447A5}" sibTransId="{606522D5-5903-4CE4-BAF2-B5EC8FBE4AE0}"/>
    <dgm:cxn modelId="{7FC9AC7D-AD4A-42B5-BB70-175CFB0F1C8A}" type="presOf" srcId="{3A12254F-03AD-4544-983D-856E4C33D6AA}" destId="{C619592F-9400-4502-94E1-33E346073007}" srcOrd="1" destOrd="0" presId="urn:microsoft.com/office/officeart/2005/8/layout/process1"/>
    <dgm:cxn modelId="{91067C81-2099-4E86-BEDC-A2EAAECEF6A2}" type="presOf" srcId="{7D3275A8-B49A-48E6-8D2E-69984E7F5D25}" destId="{B6FC7655-EABB-4190-9BB8-A591C9A9A7C8}" srcOrd="0" destOrd="0" presId="urn:microsoft.com/office/officeart/2005/8/layout/process1"/>
    <dgm:cxn modelId="{2E123292-D33D-4A45-9C56-3A6A0D2A0C20}" type="presOf" srcId="{56D71583-8C73-4C4D-83D3-117C38199357}" destId="{5AF44BF2-3F4E-4396-8F91-06E8044FD774}" srcOrd="0" destOrd="0" presId="urn:microsoft.com/office/officeart/2005/8/layout/process1"/>
    <dgm:cxn modelId="{1F458E95-1CCF-4FBC-85CB-4650B94AA389}" type="presOf" srcId="{F83FE841-E428-4FC3-A194-3F24649C0451}" destId="{CBA9FD19-F1E7-40BF-9732-6B5F846BF585}" srcOrd="0" destOrd="0" presId="urn:microsoft.com/office/officeart/2005/8/layout/process1"/>
    <dgm:cxn modelId="{4D5A42A7-355E-4310-80A5-96ED966B1346}" type="presOf" srcId="{0F3C3CCE-2E0D-40DB-9A80-CD4282F50E8C}" destId="{1DCD26DB-8F9A-4D2F-9C09-32EEE3B336A2}" srcOrd="1" destOrd="0" presId="urn:microsoft.com/office/officeart/2005/8/layout/process1"/>
    <dgm:cxn modelId="{DDD4EFC9-3963-42AC-AE37-C005C605749D}" type="presOf" srcId="{7319E8B7-220B-4320-A829-28DA01B55CC4}" destId="{B934C1BA-FB6C-4E6D-A9A8-5C1B6D65DC27}" srcOrd="0" destOrd="0" presId="urn:microsoft.com/office/officeart/2005/8/layout/process1"/>
    <dgm:cxn modelId="{107EA3F2-CDA6-4DD8-9705-DA488251214A}" type="presOf" srcId="{3A78C4F2-93A6-4FC3-B2EE-EF39285EE91B}" destId="{7E4AF615-EB81-4DF6-BE5C-EA8ACF20F83F}" srcOrd="0" destOrd="0" presId="urn:microsoft.com/office/officeart/2005/8/layout/process1"/>
    <dgm:cxn modelId="{0C5E6BF3-B282-46F3-8F49-105A68A17991}" type="presOf" srcId="{3A12254F-03AD-4544-983D-856E4C33D6AA}" destId="{4C44EAFA-C49C-4048-AB33-52511DF98355}" srcOrd="0" destOrd="0" presId="urn:microsoft.com/office/officeart/2005/8/layout/process1"/>
    <dgm:cxn modelId="{C67A69DC-9D1A-476D-AFBF-03F892FB8433}" type="presParOf" srcId="{B6FC7655-EABB-4190-9BB8-A591C9A9A7C8}" destId="{CBA9FD19-F1E7-40BF-9732-6B5F846BF585}" srcOrd="0" destOrd="0" presId="urn:microsoft.com/office/officeart/2005/8/layout/process1"/>
    <dgm:cxn modelId="{E7433BE7-B4AE-4F80-8F55-8EDEB942DBB8}" type="presParOf" srcId="{B6FC7655-EABB-4190-9BB8-A591C9A9A7C8}" destId="{0E284F97-AAB0-452C-A4F9-C2B1EB942B64}" srcOrd="1" destOrd="0" presId="urn:microsoft.com/office/officeart/2005/8/layout/process1"/>
    <dgm:cxn modelId="{8F611DF3-F6D4-44F5-A96B-DECB473C300A}" type="presParOf" srcId="{0E284F97-AAB0-452C-A4F9-C2B1EB942B64}" destId="{1DCD26DB-8F9A-4D2F-9C09-32EEE3B336A2}" srcOrd="0" destOrd="0" presId="urn:microsoft.com/office/officeart/2005/8/layout/process1"/>
    <dgm:cxn modelId="{1AB2BA42-BFA2-4083-B011-7C425AB24EEF}" type="presParOf" srcId="{B6FC7655-EABB-4190-9BB8-A591C9A9A7C8}" destId="{7E4AF615-EB81-4DF6-BE5C-EA8ACF20F83F}" srcOrd="2" destOrd="0" presId="urn:microsoft.com/office/officeart/2005/8/layout/process1"/>
    <dgm:cxn modelId="{A9ABF2E0-1446-47C7-BA9E-59F28310ABB1}" type="presParOf" srcId="{B6FC7655-EABB-4190-9BB8-A591C9A9A7C8}" destId="{BB6307A7-2390-4808-8B7F-78FFB8ED6075}" srcOrd="3" destOrd="0" presId="urn:microsoft.com/office/officeart/2005/8/layout/process1"/>
    <dgm:cxn modelId="{C280E29E-47E9-44FA-AF61-F19D92AECEE3}" type="presParOf" srcId="{BB6307A7-2390-4808-8B7F-78FFB8ED6075}" destId="{F46F8BDC-17B4-4ADD-8BAB-A6634945B9CE}" srcOrd="0" destOrd="0" presId="urn:microsoft.com/office/officeart/2005/8/layout/process1"/>
    <dgm:cxn modelId="{0F9D9F44-C4E5-40B9-A52A-F591B8326107}" type="presParOf" srcId="{B6FC7655-EABB-4190-9BB8-A591C9A9A7C8}" destId="{B934C1BA-FB6C-4E6D-A9A8-5C1B6D65DC27}" srcOrd="4" destOrd="0" presId="urn:microsoft.com/office/officeart/2005/8/layout/process1"/>
    <dgm:cxn modelId="{AF8F91A8-7F30-45FE-932E-AE1A150AD046}" type="presParOf" srcId="{B6FC7655-EABB-4190-9BB8-A591C9A9A7C8}" destId="{4C44EAFA-C49C-4048-AB33-52511DF98355}" srcOrd="5" destOrd="0" presId="urn:microsoft.com/office/officeart/2005/8/layout/process1"/>
    <dgm:cxn modelId="{3168249F-CC36-41AB-B618-E72A3579C963}" type="presParOf" srcId="{4C44EAFA-C49C-4048-AB33-52511DF98355}" destId="{C619592F-9400-4502-94E1-33E346073007}" srcOrd="0" destOrd="0" presId="urn:microsoft.com/office/officeart/2005/8/layout/process1"/>
    <dgm:cxn modelId="{F9C79BD5-9227-4A90-862A-B666B3771A90}"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1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9" csCatId="colorful" phldr="1"/>
      <dgm:spPr/>
      <dgm:t>
        <a:bodyPr/>
        <a:lstStyle/>
        <a:p>
          <a:endParaRPr lang="en-US"/>
        </a:p>
      </dgm:t>
    </dgm:pt>
    <dgm:pt modelId="{F83FE841-E428-4FC3-A194-3F24649C0451}">
      <dgm:prSet phldrT="[Text]"/>
      <dgm:spPr>
        <a:solidFill>
          <a:srgbClr val="FFC000"/>
        </a:solidFill>
      </dgm:spPr>
      <dgm:t>
        <a:bodyPr/>
        <a:lstStyle/>
        <a:p>
          <a:r>
            <a:rPr lang="en-US" b="1" dirty="0"/>
            <a:t>Biology</a:t>
          </a:r>
        </a:p>
      </dgm:t>
    </dgm:pt>
    <dgm:pt modelId="{749904CC-BE2E-406D-AC8F-8A5B66E165C3}" type="parTrans" cxnId="{03FE2270-2CEF-425C-AEBD-22ED03AD5BCA}">
      <dgm:prSet/>
      <dgm:spPr/>
      <dgm:t>
        <a:bodyPr/>
        <a:lstStyle/>
        <a:p>
          <a:endParaRPr lang="en-US"/>
        </a:p>
      </dgm:t>
    </dgm:pt>
    <dgm:pt modelId="{0F3C3CCE-2E0D-40DB-9A80-CD4282F50E8C}" type="sibTrans" cxnId="{03FE2270-2CEF-425C-AEBD-22ED03AD5BCA}">
      <dgm:prSet/>
      <dgm:spPr/>
      <dgm:t>
        <a:bodyPr/>
        <a:lstStyle/>
        <a:p>
          <a:endParaRPr lang="en-US"/>
        </a:p>
      </dgm:t>
    </dgm:pt>
    <dgm:pt modelId="{8540AA68-AE07-476E-8C2B-D967FF04EF9B}">
      <dgm:prSet phldrT="[Text]"/>
      <dgm:spPr/>
      <dgm:t>
        <a:bodyPr/>
        <a:lstStyle/>
        <a:p>
          <a:r>
            <a:rPr lang="en-US" b="1" dirty="0"/>
            <a:t>Chemistry</a:t>
          </a:r>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custT="1"/>
      <dgm:spPr>
        <a:solidFill>
          <a:srgbClr val="00B050"/>
        </a:solidFill>
      </dgm:spPr>
      <dgm:t>
        <a:bodyPr/>
        <a:lstStyle/>
        <a:p>
          <a:r>
            <a:rPr lang="en-US" sz="2000" b="1" dirty="0"/>
            <a:t>3</a:t>
          </a:r>
          <a:r>
            <a:rPr lang="en-US" sz="2000" b="1" baseline="30000" dirty="0"/>
            <a:t>rd</a:t>
          </a:r>
          <a:r>
            <a:rPr lang="en-US" sz="2000" b="1" dirty="0"/>
            <a:t> Science</a:t>
          </a:r>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custT="1"/>
      <dgm:spPr/>
      <dgm:t>
        <a:bodyPr/>
        <a:lstStyle/>
        <a:p>
          <a:r>
            <a:rPr lang="en-US" sz="1900" b="1" dirty="0"/>
            <a:t>4</a:t>
          </a:r>
          <a:r>
            <a:rPr lang="en-US" sz="1900" b="1" baseline="30000" dirty="0"/>
            <a:t>th</a:t>
          </a:r>
          <a:r>
            <a:rPr lang="en-US" sz="1900" b="1" dirty="0"/>
            <a:t> Science</a:t>
          </a:r>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572" custLinFactNeighborY="-2206">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custScaleX="104719">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37984101-425B-4576-9C65-94E5DA9745A4}" type="presOf" srcId="{F83FE841-E428-4FC3-A194-3F24649C0451}" destId="{CBA9FD19-F1E7-40BF-9732-6B5F846BF585}" srcOrd="0" destOrd="0" presId="urn:microsoft.com/office/officeart/2005/8/layout/process1"/>
    <dgm:cxn modelId="{EA8F220E-7993-487C-81F7-26E0AE050979}" type="presOf" srcId="{6AC666DA-01D7-4C55-9022-E4762024091D}" destId="{00204EC9-303F-4721-8BD0-1717CFDE1441}" srcOrd="1" destOrd="0" presId="urn:microsoft.com/office/officeart/2005/8/layout/process1"/>
    <dgm:cxn modelId="{AD2E3413-357B-450A-B87B-61CBF976A495}" srcId="{7D3275A8-B49A-48E6-8D2E-69984E7F5D25}" destId="{56D71583-8C73-4C4D-83D3-117C38199357}" srcOrd="3" destOrd="0" parTransId="{007C6DFE-CF54-4FAF-90CE-148C42675074}" sibTransId="{4F9C098A-80BA-4D2E-AF44-F221A73FD648}"/>
    <dgm:cxn modelId="{FE680C24-0DF2-42E3-9188-7ECDB4E19BF3}" srcId="{7D3275A8-B49A-48E6-8D2E-69984E7F5D25}" destId="{8540AA68-AE07-476E-8C2B-D967FF04EF9B}" srcOrd="1" destOrd="0" parTransId="{B2D97A8D-D1D1-4C3F-A3A8-D8295E71DAB2}" sibTransId="{6AC666DA-01D7-4C55-9022-E4762024091D}"/>
    <dgm:cxn modelId="{BC9DEB30-7694-4276-8BC5-6E0FF014ECE0}" type="presOf" srcId="{0F3C3CCE-2E0D-40DB-9A80-CD4282F50E8C}" destId="{0E284F97-AAB0-452C-A4F9-C2B1EB942B64}" srcOrd="0" destOrd="0" presId="urn:microsoft.com/office/officeart/2005/8/layout/process1"/>
    <dgm:cxn modelId="{36B8D76B-92E6-41C7-A0CF-78FB0C4CF642}" type="presOf" srcId="{606522D5-5903-4CE4-BAF2-B5EC8FBE4AE0}" destId="{BB6307A7-2390-4808-8B7F-78FFB8ED6075}" srcOrd="0"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1C68E73-399E-46C1-95EB-95458558BD61}" srcId="{7D3275A8-B49A-48E6-8D2E-69984E7F5D25}" destId="{3A78C4F2-93A6-4FC3-B2EE-EF39285EE91B}" srcOrd="2" destOrd="0" parTransId="{81D2453E-92F3-4C7A-B339-4640D46447A5}" sibTransId="{606522D5-5903-4CE4-BAF2-B5EC8FBE4AE0}"/>
    <dgm:cxn modelId="{2FE8909C-CA5D-4957-B0FD-3B8F64BFD637}" type="presOf" srcId="{606522D5-5903-4CE4-BAF2-B5EC8FBE4AE0}" destId="{F46F8BDC-17B4-4ADD-8BAB-A6634945B9CE}" srcOrd="1" destOrd="0" presId="urn:microsoft.com/office/officeart/2005/8/layout/process1"/>
    <dgm:cxn modelId="{1E67FEB9-9245-4F09-B4E2-61E6672317B4}" type="presOf" srcId="{6AC666DA-01D7-4C55-9022-E4762024091D}" destId="{70987AC2-7912-4BF2-A9DA-ECE35E33F026}" srcOrd="0" destOrd="0" presId="urn:microsoft.com/office/officeart/2005/8/layout/process1"/>
    <dgm:cxn modelId="{F4E212CE-5166-4A1A-84E8-862134D6D8FE}" type="presOf" srcId="{8540AA68-AE07-476E-8C2B-D967FF04EF9B}" destId="{7D0372FF-84FA-4D34-B09D-22998847C3CE}" srcOrd="0" destOrd="0" presId="urn:microsoft.com/office/officeart/2005/8/layout/process1"/>
    <dgm:cxn modelId="{BAB964D2-F955-46E1-8312-8F6637F359EE}" type="presOf" srcId="{3A78C4F2-93A6-4FC3-B2EE-EF39285EE91B}" destId="{7E4AF615-EB81-4DF6-BE5C-EA8ACF20F83F}" srcOrd="0" destOrd="0" presId="urn:microsoft.com/office/officeart/2005/8/layout/process1"/>
    <dgm:cxn modelId="{49A4C7DA-5830-40BD-91BF-7338E34801D0}" type="presOf" srcId="{7D3275A8-B49A-48E6-8D2E-69984E7F5D25}" destId="{B6FC7655-EABB-4190-9BB8-A591C9A9A7C8}" srcOrd="0" destOrd="0" presId="urn:microsoft.com/office/officeart/2005/8/layout/process1"/>
    <dgm:cxn modelId="{E7F7CAE2-40AC-4854-863A-2D34C0B5964C}" type="presOf" srcId="{0F3C3CCE-2E0D-40DB-9A80-CD4282F50E8C}" destId="{1DCD26DB-8F9A-4D2F-9C09-32EEE3B336A2}" srcOrd="1" destOrd="0" presId="urn:microsoft.com/office/officeart/2005/8/layout/process1"/>
    <dgm:cxn modelId="{522CEDE2-D3D2-46E6-9CE4-53687ADA9B44}" type="presOf" srcId="{56D71583-8C73-4C4D-83D3-117C38199357}" destId="{5AF44BF2-3F4E-4396-8F91-06E8044FD774}" srcOrd="0" destOrd="0" presId="urn:microsoft.com/office/officeart/2005/8/layout/process1"/>
    <dgm:cxn modelId="{2B3111C2-64FE-4CFC-BC45-A7FC5F89453E}" type="presParOf" srcId="{B6FC7655-EABB-4190-9BB8-A591C9A9A7C8}" destId="{CBA9FD19-F1E7-40BF-9732-6B5F846BF585}" srcOrd="0" destOrd="0" presId="urn:microsoft.com/office/officeart/2005/8/layout/process1"/>
    <dgm:cxn modelId="{D130D90A-2451-4EBC-BA60-49F3FB56CDB6}" type="presParOf" srcId="{B6FC7655-EABB-4190-9BB8-A591C9A9A7C8}" destId="{0E284F97-AAB0-452C-A4F9-C2B1EB942B64}" srcOrd="1" destOrd="0" presId="urn:microsoft.com/office/officeart/2005/8/layout/process1"/>
    <dgm:cxn modelId="{B002F8E5-EEAE-426B-9BF5-D7C81F6A3F2E}" type="presParOf" srcId="{0E284F97-AAB0-452C-A4F9-C2B1EB942B64}" destId="{1DCD26DB-8F9A-4D2F-9C09-32EEE3B336A2}" srcOrd="0" destOrd="0" presId="urn:microsoft.com/office/officeart/2005/8/layout/process1"/>
    <dgm:cxn modelId="{33409FCA-D10B-4DD6-AF49-93017BEDA308}" type="presParOf" srcId="{B6FC7655-EABB-4190-9BB8-A591C9A9A7C8}" destId="{7D0372FF-84FA-4D34-B09D-22998847C3CE}" srcOrd="2" destOrd="0" presId="urn:microsoft.com/office/officeart/2005/8/layout/process1"/>
    <dgm:cxn modelId="{AE4CE661-0834-4D9C-A66A-B154612E8ADE}" type="presParOf" srcId="{B6FC7655-EABB-4190-9BB8-A591C9A9A7C8}" destId="{70987AC2-7912-4BF2-A9DA-ECE35E33F026}" srcOrd="3" destOrd="0" presId="urn:microsoft.com/office/officeart/2005/8/layout/process1"/>
    <dgm:cxn modelId="{94FCA182-E56C-49DE-AB17-0EA499A58943}" type="presParOf" srcId="{70987AC2-7912-4BF2-A9DA-ECE35E33F026}" destId="{00204EC9-303F-4721-8BD0-1717CFDE1441}" srcOrd="0" destOrd="0" presId="urn:microsoft.com/office/officeart/2005/8/layout/process1"/>
    <dgm:cxn modelId="{E3E0979F-A2EC-462F-9E75-E3D4E99FBAF6}" type="presParOf" srcId="{B6FC7655-EABB-4190-9BB8-A591C9A9A7C8}" destId="{7E4AF615-EB81-4DF6-BE5C-EA8ACF20F83F}" srcOrd="4" destOrd="0" presId="urn:microsoft.com/office/officeart/2005/8/layout/process1"/>
    <dgm:cxn modelId="{C9115322-6621-4785-B05C-E8CFB94E4F6F}" type="presParOf" srcId="{B6FC7655-EABB-4190-9BB8-A591C9A9A7C8}" destId="{BB6307A7-2390-4808-8B7F-78FFB8ED6075}" srcOrd="5" destOrd="0" presId="urn:microsoft.com/office/officeart/2005/8/layout/process1"/>
    <dgm:cxn modelId="{5499E292-7FC2-4C33-AF56-C553A0A7A91E}" type="presParOf" srcId="{BB6307A7-2390-4808-8B7F-78FFB8ED6075}" destId="{F46F8BDC-17B4-4ADD-8BAB-A6634945B9CE}" srcOrd="0" destOrd="0" presId="urn:microsoft.com/office/officeart/2005/8/layout/process1"/>
    <dgm:cxn modelId="{84DCC6F5-8DDA-47D9-949F-E7A24EFF29C5}"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2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9" csCatId="colorful" phldr="1"/>
      <dgm:spPr/>
      <dgm:t>
        <a:bodyPr/>
        <a:lstStyle/>
        <a:p>
          <a:endParaRPr lang="en-US"/>
        </a:p>
      </dgm:t>
    </dgm:pt>
    <dgm:pt modelId="{F83FE841-E428-4FC3-A194-3F24649C0451}">
      <dgm:prSet phldrT="[Text]"/>
      <dgm:spPr>
        <a:solidFill>
          <a:srgbClr val="FFC000"/>
        </a:solidFill>
      </dgm:spPr>
      <dgm:t>
        <a:bodyPr/>
        <a:lstStyle/>
        <a:p>
          <a:r>
            <a:rPr lang="en-US" b="1" dirty="0"/>
            <a:t>Biology Honors</a:t>
          </a:r>
        </a:p>
      </dgm:t>
    </dgm:pt>
    <dgm:pt modelId="{749904CC-BE2E-406D-AC8F-8A5B66E165C3}" type="parTrans" cxnId="{03FE2270-2CEF-425C-AEBD-22ED03AD5BCA}">
      <dgm:prSet/>
      <dgm:spPr/>
      <dgm:t>
        <a:bodyPr/>
        <a:lstStyle/>
        <a:p>
          <a:endParaRPr lang="en-US"/>
        </a:p>
      </dgm:t>
    </dgm:pt>
    <dgm:pt modelId="{0F3C3CCE-2E0D-40DB-9A80-CD4282F50E8C}" type="sibTrans" cxnId="{03FE2270-2CEF-425C-AEBD-22ED03AD5BCA}">
      <dgm:prSet/>
      <dgm:spPr/>
      <dgm:t>
        <a:bodyPr/>
        <a:lstStyle/>
        <a:p>
          <a:endParaRPr lang="en-US"/>
        </a:p>
      </dgm:t>
    </dgm:pt>
    <dgm:pt modelId="{8540AA68-AE07-476E-8C2B-D967FF04EF9B}">
      <dgm:prSet phldrT="[Text]"/>
      <dgm:spPr/>
      <dgm:t>
        <a:bodyPr/>
        <a:lstStyle/>
        <a:p>
          <a:r>
            <a:rPr lang="en-US" b="1" dirty="0"/>
            <a:t>Chemistry Honors</a:t>
          </a:r>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dgm:spPr>
        <a:solidFill>
          <a:srgbClr val="00B050"/>
        </a:solidFill>
      </dgm:spPr>
      <dgm:t>
        <a:bodyPr/>
        <a:lstStyle/>
        <a:p>
          <a:r>
            <a:rPr lang="en-US" b="1" dirty="0"/>
            <a:t>Physics, or Physics AP</a:t>
          </a:r>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custT="1"/>
      <dgm:spPr/>
      <dgm:t>
        <a:bodyPr/>
        <a:lstStyle/>
        <a:p>
          <a:r>
            <a:rPr lang="en-US" sz="2000" b="1" dirty="0"/>
            <a:t>4</a:t>
          </a:r>
          <a:r>
            <a:rPr lang="en-US" sz="2000" b="1" baseline="30000" dirty="0"/>
            <a:t>th</a:t>
          </a:r>
          <a:r>
            <a:rPr lang="en-US" sz="2000" b="1" dirty="0"/>
            <a:t> Science</a:t>
          </a:r>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572" custLinFactNeighborY="-2206">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37984101-425B-4576-9C65-94E5DA9745A4}" type="presOf" srcId="{F83FE841-E428-4FC3-A194-3F24649C0451}" destId="{CBA9FD19-F1E7-40BF-9732-6B5F846BF585}" srcOrd="0" destOrd="0" presId="urn:microsoft.com/office/officeart/2005/8/layout/process1"/>
    <dgm:cxn modelId="{EA8F220E-7993-487C-81F7-26E0AE050979}" type="presOf" srcId="{6AC666DA-01D7-4C55-9022-E4762024091D}" destId="{00204EC9-303F-4721-8BD0-1717CFDE1441}" srcOrd="1" destOrd="0" presId="urn:microsoft.com/office/officeart/2005/8/layout/process1"/>
    <dgm:cxn modelId="{AD2E3413-357B-450A-B87B-61CBF976A495}" srcId="{7D3275A8-B49A-48E6-8D2E-69984E7F5D25}" destId="{56D71583-8C73-4C4D-83D3-117C38199357}" srcOrd="3" destOrd="0" parTransId="{007C6DFE-CF54-4FAF-90CE-148C42675074}" sibTransId="{4F9C098A-80BA-4D2E-AF44-F221A73FD648}"/>
    <dgm:cxn modelId="{FE680C24-0DF2-42E3-9188-7ECDB4E19BF3}" srcId="{7D3275A8-B49A-48E6-8D2E-69984E7F5D25}" destId="{8540AA68-AE07-476E-8C2B-D967FF04EF9B}" srcOrd="1" destOrd="0" parTransId="{B2D97A8D-D1D1-4C3F-A3A8-D8295E71DAB2}" sibTransId="{6AC666DA-01D7-4C55-9022-E4762024091D}"/>
    <dgm:cxn modelId="{BC9DEB30-7694-4276-8BC5-6E0FF014ECE0}" type="presOf" srcId="{0F3C3CCE-2E0D-40DB-9A80-CD4282F50E8C}" destId="{0E284F97-AAB0-452C-A4F9-C2B1EB942B64}" srcOrd="0" destOrd="0" presId="urn:microsoft.com/office/officeart/2005/8/layout/process1"/>
    <dgm:cxn modelId="{36B8D76B-92E6-41C7-A0CF-78FB0C4CF642}" type="presOf" srcId="{606522D5-5903-4CE4-BAF2-B5EC8FBE4AE0}" destId="{BB6307A7-2390-4808-8B7F-78FFB8ED6075}" srcOrd="0"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1C68E73-399E-46C1-95EB-95458558BD61}" srcId="{7D3275A8-B49A-48E6-8D2E-69984E7F5D25}" destId="{3A78C4F2-93A6-4FC3-B2EE-EF39285EE91B}" srcOrd="2" destOrd="0" parTransId="{81D2453E-92F3-4C7A-B339-4640D46447A5}" sibTransId="{606522D5-5903-4CE4-BAF2-B5EC8FBE4AE0}"/>
    <dgm:cxn modelId="{2FE8909C-CA5D-4957-B0FD-3B8F64BFD637}" type="presOf" srcId="{606522D5-5903-4CE4-BAF2-B5EC8FBE4AE0}" destId="{F46F8BDC-17B4-4ADD-8BAB-A6634945B9CE}" srcOrd="1" destOrd="0" presId="urn:microsoft.com/office/officeart/2005/8/layout/process1"/>
    <dgm:cxn modelId="{1E67FEB9-9245-4F09-B4E2-61E6672317B4}" type="presOf" srcId="{6AC666DA-01D7-4C55-9022-E4762024091D}" destId="{70987AC2-7912-4BF2-A9DA-ECE35E33F026}" srcOrd="0" destOrd="0" presId="urn:microsoft.com/office/officeart/2005/8/layout/process1"/>
    <dgm:cxn modelId="{F4E212CE-5166-4A1A-84E8-862134D6D8FE}" type="presOf" srcId="{8540AA68-AE07-476E-8C2B-D967FF04EF9B}" destId="{7D0372FF-84FA-4D34-B09D-22998847C3CE}" srcOrd="0" destOrd="0" presId="urn:microsoft.com/office/officeart/2005/8/layout/process1"/>
    <dgm:cxn modelId="{BAB964D2-F955-46E1-8312-8F6637F359EE}" type="presOf" srcId="{3A78C4F2-93A6-4FC3-B2EE-EF39285EE91B}" destId="{7E4AF615-EB81-4DF6-BE5C-EA8ACF20F83F}" srcOrd="0" destOrd="0" presId="urn:microsoft.com/office/officeart/2005/8/layout/process1"/>
    <dgm:cxn modelId="{49A4C7DA-5830-40BD-91BF-7338E34801D0}" type="presOf" srcId="{7D3275A8-B49A-48E6-8D2E-69984E7F5D25}" destId="{B6FC7655-EABB-4190-9BB8-A591C9A9A7C8}" srcOrd="0" destOrd="0" presId="urn:microsoft.com/office/officeart/2005/8/layout/process1"/>
    <dgm:cxn modelId="{E7F7CAE2-40AC-4854-863A-2D34C0B5964C}" type="presOf" srcId="{0F3C3CCE-2E0D-40DB-9A80-CD4282F50E8C}" destId="{1DCD26DB-8F9A-4D2F-9C09-32EEE3B336A2}" srcOrd="1" destOrd="0" presId="urn:microsoft.com/office/officeart/2005/8/layout/process1"/>
    <dgm:cxn modelId="{522CEDE2-D3D2-46E6-9CE4-53687ADA9B44}" type="presOf" srcId="{56D71583-8C73-4C4D-83D3-117C38199357}" destId="{5AF44BF2-3F4E-4396-8F91-06E8044FD774}" srcOrd="0" destOrd="0" presId="urn:microsoft.com/office/officeart/2005/8/layout/process1"/>
    <dgm:cxn modelId="{2B3111C2-64FE-4CFC-BC45-A7FC5F89453E}" type="presParOf" srcId="{B6FC7655-EABB-4190-9BB8-A591C9A9A7C8}" destId="{CBA9FD19-F1E7-40BF-9732-6B5F846BF585}" srcOrd="0" destOrd="0" presId="urn:microsoft.com/office/officeart/2005/8/layout/process1"/>
    <dgm:cxn modelId="{D130D90A-2451-4EBC-BA60-49F3FB56CDB6}" type="presParOf" srcId="{B6FC7655-EABB-4190-9BB8-A591C9A9A7C8}" destId="{0E284F97-AAB0-452C-A4F9-C2B1EB942B64}" srcOrd="1" destOrd="0" presId="urn:microsoft.com/office/officeart/2005/8/layout/process1"/>
    <dgm:cxn modelId="{B002F8E5-EEAE-426B-9BF5-D7C81F6A3F2E}" type="presParOf" srcId="{0E284F97-AAB0-452C-A4F9-C2B1EB942B64}" destId="{1DCD26DB-8F9A-4D2F-9C09-32EEE3B336A2}" srcOrd="0" destOrd="0" presId="urn:microsoft.com/office/officeart/2005/8/layout/process1"/>
    <dgm:cxn modelId="{33409FCA-D10B-4DD6-AF49-93017BEDA308}" type="presParOf" srcId="{B6FC7655-EABB-4190-9BB8-A591C9A9A7C8}" destId="{7D0372FF-84FA-4D34-B09D-22998847C3CE}" srcOrd="2" destOrd="0" presId="urn:microsoft.com/office/officeart/2005/8/layout/process1"/>
    <dgm:cxn modelId="{AE4CE661-0834-4D9C-A66A-B154612E8ADE}" type="presParOf" srcId="{B6FC7655-EABB-4190-9BB8-A591C9A9A7C8}" destId="{70987AC2-7912-4BF2-A9DA-ECE35E33F026}" srcOrd="3" destOrd="0" presId="urn:microsoft.com/office/officeart/2005/8/layout/process1"/>
    <dgm:cxn modelId="{94FCA182-E56C-49DE-AB17-0EA499A58943}" type="presParOf" srcId="{70987AC2-7912-4BF2-A9DA-ECE35E33F026}" destId="{00204EC9-303F-4721-8BD0-1717CFDE1441}" srcOrd="0" destOrd="0" presId="urn:microsoft.com/office/officeart/2005/8/layout/process1"/>
    <dgm:cxn modelId="{E3E0979F-A2EC-462F-9E75-E3D4E99FBAF6}" type="presParOf" srcId="{B6FC7655-EABB-4190-9BB8-A591C9A9A7C8}" destId="{7E4AF615-EB81-4DF6-BE5C-EA8ACF20F83F}" srcOrd="4" destOrd="0" presId="urn:microsoft.com/office/officeart/2005/8/layout/process1"/>
    <dgm:cxn modelId="{C9115322-6621-4785-B05C-E8CFB94E4F6F}" type="presParOf" srcId="{B6FC7655-EABB-4190-9BB8-A591C9A9A7C8}" destId="{BB6307A7-2390-4808-8B7F-78FFB8ED6075}" srcOrd="5" destOrd="0" presId="urn:microsoft.com/office/officeart/2005/8/layout/process1"/>
    <dgm:cxn modelId="{5499E292-7FC2-4C33-AF56-C553A0A7A91E}" type="presParOf" srcId="{BB6307A7-2390-4808-8B7F-78FFB8ED6075}" destId="{F46F8BDC-17B4-4ADD-8BAB-A6634945B9CE}" srcOrd="0" destOrd="0" presId="urn:microsoft.com/office/officeart/2005/8/layout/process1"/>
    <dgm:cxn modelId="{84DCC6F5-8DDA-47D9-949F-E7A24EFF29C5}"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2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11" csCatId="colorful" phldr="1"/>
      <dgm:spPr/>
      <dgm:t>
        <a:bodyPr/>
        <a:lstStyle/>
        <a:p>
          <a:endParaRPr lang="en-US"/>
        </a:p>
      </dgm:t>
    </dgm:pt>
    <dgm:pt modelId="{F83FE841-E428-4FC3-A194-3F24649C0451}">
      <dgm:prSet phldrT="[Text]" custT="1"/>
      <dgm:spPr>
        <a:solidFill>
          <a:srgbClr val="FFC000"/>
        </a:solidFill>
      </dgm:spPr>
      <dgm:t>
        <a:bodyPr/>
        <a:lstStyle/>
        <a:p>
          <a:r>
            <a:rPr lang="en-US" sz="1800" b="1" dirty="0"/>
            <a:t>9</a:t>
          </a:r>
          <a:r>
            <a:rPr lang="en-US" sz="1800" b="1" baseline="30000" dirty="0"/>
            <a:t>th</a:t>
          </a:r>
          <a:r>
            <a:rPr lang="en-US" sz="1800" b="1" dirty="0"/>
            <a:t> Grade</a:t>
          </a:r>
        </a:p>
      </dgm:t>
    </dgm:pt>
    <dgm:pt modelId="{749904CC-BE2E-406D-AC8F-8A5B66E165C3}" type="parTrans" cxnId="{03FE2270-2CEF-425C-AEBD-22ED03AD5BCA}">
      <dgm:prSet/>
      <dgm:spPr/>
      <dgm:t>
        <a:bodyPr/>
        <a:lstStyle/>
        <a:p>
          <a:endParaRPr lang="en-US" sz="1800"/>
        </a:p>
      </dgm:t>
    </dgm:pt>
    <dgm:pt modelId="{0F3C3CCE-2E0D-40DB-9A80-CD4282F50E8C}" type="sibTrans" cxnId="{03FE2270-2CEF-425C-AEBD-22ED03AD5BCA}">
      <dgm:prSet custT="1"/>
      <dgm:spPr/>
      <dgm:t>
        <a:bodyPr/>
        <a:lstStyle/>
        <a:p>
          <a:endParaRPr lang="en-US" sz="1800"/>
        </a:p>
      </dgm:t>
    </dgm:pt>
    <dgm:pt modelId="{8540AA68-AE07-476E-8C2B-D967FF04EF9B}">
      <dgm:prSet phldrT="[Text]" custT="1"/>
      <dgm:spPr/>
      <dgm:t>
        <a:bodyPr/>
        <a:lstStyle/>
        <a:p>
          <a:r>
            <a:rPr lang="en-US" sz="1800" b="1" dirty="0"/>
            <a:t>10</a:t>
          </a:r>
          <a:r>
            <a:rPr lang="en-US" sz="1800" b="1" baseline="30000" dirty="0"/>
            <a:t>th</a:t>
          </a:r>
          <a:r>
            <a:rPr lang="en-US" sz="1800" b="1" dirty="0"/>
            <a:t> Grade</a:t>
          </a:r>
        </a:p>
      </dgm:t>
    </dgm:pt>
    <dgm:pt modelId="{B2D97A8D-D1D1-4C3F-A3A8-D8295E71DAB2}" type="parTrans" cxnId="{FE680C24-0DF2-42E3-9188-7ECDB4E19BF3}">
      <dgm:prSet/>
      <dgm:spPr/>
      <dgm:t>
        <a:bodyPr/>
        <a:lstStyle/>
        <a:p>
          <a:endParaRPr lang="en-US" sz="1800"/>
        </a:p>
      </dgm:t>
    </dgm:pt>
    <dgm:pt modelId="{6AC666DA-01D7-4C55-9022-E4762024091D}" type="sibTrans" cxnId="{FE680C24-0DF2-42E3-9188-7ECDB4E19BF3}">
      <dgm:prSet custT="1"/>
      <dgm:spPr/>
      <dgm:t>
        <a:bodyPr/>
        <a:lstStyle/>
        <a:p>
          <a:endParaRPr lang="en-US" sz="1800"/>
        </a:p>
      </dgm:t>
    </dgm:pt>
    <dgm:pt modelId="{3A78C4F2-93A6-4FC3-B2EE-EF39285EE91B}">
      <dgm:prSet phldrT="[Text]" custT="1"/>
      <dgm:spPr>
        <a:solidFill>
          <a:srgbClr val="00B050"/>
        </a:solidFill>
      </dgm:spPr>
      <dgm:t>
        <a:bodyPr/>
        <a:lstStyle/>
        <a:p>
          <a:r>
            <a:rPr lang="en-US" sz="1800" b="1" dirty="0"/>
            <a:t>11</a:t>
          </a:r>
          <a:r>
            <a:rPr lang="en-US" sz="1800" b="1" baseline="30000" dirty="0"/>
            <a:t>th</a:t>
          </a:r>
          <a:r>
            <a:rPr lang="en-US" sz="1800" b="1" dirty="0"/>
            <a:t> Grade</a:t>
          </a:r>
        </a:p>
      </dgm:t>
    </dgm:pt>
    <dgm:pt modelId="{81D2453E-92F3-4C7A-B339-4640D46447A5}" type="parTrans" cxnId="{91C68E73-399E-46C1-95EB-95458558BD61}">
      <dgm:prSet/>
      <dgm:spPr/>
      <dgm:t>
        <a:bodyPr/>
        <a:lstStyle/>
        <a:p>
          <a:endParaRPr lang="en-US" sz="1800"/>
        </a:p>
      </dgm:t>
    </dgm:pt>
    <dgm:pt modelId="{606522D5-5903-4CE4-BAF2-B5EC8FBE4AE0}" type="sibTrans" cxnId="{91C68E73-399E-46C1-95EB-95458558BD61}">
      <dgm:prSet custT="1"/>
      <dgm:spPr/>
      <dgm:t>
        <a:bodyPr/>
        <a:lstStyle/>
        <a:p>
          <a:endParaRPr lang="en-US" sz="1800"/>
        </a:p>
      </dgm:t>
    </dgm:pt>
    <dgm:pt modelId="{56D71583-8C73-4C4D-83D3-117C38199357}">
      <dgm:prSet phldrT="[Text]" custT="1"/>
      <dgm:spPr/>
      <dgm:t>
        <a:bodyPr/>
        <a:lstStyle/>
        <a:p>
          <a:r>
            <a:rPr lang="en-US" sz="1800" b="1" dirty="0"/>
            <a:t>12</a:t>
          </a:r>
          <a:r>
            <a:rPr lang="en-US" sz="1800" b="1" baseline="30000" dirty="0"/>
            <a:t>th</a:t>
          </a:r>
          <a:r>
            <a:rPr lang="en-US" sz="1800" b="1" baseline="0" dirty="0"/>
            <a:t> Grade</a:t>
          </a:r>
          <a:endParaRPr lang="en-US" sz="1800" b="1" dirty="0"/>
        </a:p>
      </dgm:t>
    </dgm:pt>
    <dgm:pt modelId="{007C6DFE-CF54-4FAF-90CE-148C42675074}" type="parTrans" cxnId="{AD2E3413-357B-450A-B87B-61CBF976A495}">
      <dgm:prSet/>
      <dgm:spPr/>
      <dgm:t>
        <a:bodyPr/>
        <a:lstStyle/>
        <a:p>
          <a:endParaRPr lang="en-US" sz="1800"/>
        </a:p>
      </dgm:t>
    </dgm:pt>
    <dgm:pt modelId="{4F9C098A-80BA-4D2E-AF44-F221A73FD648}" type="sibTrans" cxnId="{AD2E3413-357B-450A-B87B-61CBF976A495}">
      <dgm:prSet/>
      <dgm:spPr/>
      <dgm:t>
        <a:bodyPr/>
        <a:lstStyle/>
        <a:p>
          <a:endParaRPr lang="en-US" sz="1800"/>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23198">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custScaleX="119274">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AD2E3413-357B-450A-B87B-61CBF976A495}" srcId="{7D3275A8-B49A-48E6-8D2E-69984E7F5D25}" destId="{56D71583-8C73-4C4D-83D3-117C38199357}" srcOrd="3" destOrd="0" parTransId="{007C6DFE-CF54-4FAF-90CE-148C42675074}" sibTransId="{4F9C098A-80BA-4D2E-AF44-F221A73FD648}"/>
    <dgm:cxn modelId="{D0C52619-E04C-4570-87AF-19FB982E15E3}" type="presOf" srcId="{6AC666DA-01D7-4C55-9022-E4762024091D}" destId="{00204EC9-303F-4721-8BD0-1717CFDE1441}" srcOrd="1" destOrd="0" presId="urn:microsoft.com/office/officeart/2005/8/layout/process1"/>
    <dgm:cxn modelId="{F0CE9D21-0187-48B0-B64C-570B438EA3D7}" type="presOf" srcId="{606522D5-5903-4CE4-BAF2-B5EC8FBE4AE0}" destId="{BB6307A7-2390-4808-8B7F-78FFB8ED6075}" srcOrd="0" destOrd="0" presId="urn:microsoft.com/office/officeart/2005/8/layout/process1"/>
    <dgm:cxn modelId="{4209F422-13A1-4863-AE54-901B6C80182B}" type="presOf" srcId="{56D71583-8C73-4C4D-83D3-117C38199357}" destId="{5AF44BF2-3F4E-4396-8F91-06E8044FD774}" srcOrd="0" destOrd="0" presId="urn:microsoft.com/office/officeart/2005/8/layout/process1"/>
    <dgm:cxn modelId="{FE680C24-0DF2-42E3-9188-7ECDB4E19BF3}" srcId="{7D3275A8-B49A-48E6-8D2E-69984E7F5D25}" destId="{8540AA68-AE07-476E-8C2B-D967FF04EF9B}" srcOrd="1" destOrd="0" parTransId="{B2D97A8D-D1D1-4C3F-A3A8-D8295E71DAB2}" sibTransId="{6AC666DA-01D7-4C55-9022-E4762024091D}"/>
    <dgm:cxn modelId="{0DA5B333-3366-4206-B232-3D699CDD38FB}" type="presOf" srcId="{7D3275A8-B49A-48E6-8D2E-69984E7F5D25}" destId="{B6FC7655-EABB-4190-9BB8-A591C9A9A7C8}" srcOrd="0" destOrd="0" presId="urn:microsoft.com/office/officeart/2005/8/layout/process1"/>
    <dgm:cxn modelId="{6BF0344B-715F-43E7-BE0E-BC0508393B7F}" type="presOf" srcId="{3A78C4F2-93A6-4FC3-B2EE-EF39285EE91B}" destId="{7E4AF615-EB81-4DF6-BE5C-EA8ACF20F83F}" srcOrd="0" destOrd="0" presId="urn:microsoft.com/office/officeart/2005/8/layout/process1"/>
    <dgm:cxn modelId="{3EDC326F-F381-4873-9B3E-BE00776E06B6}" type="presOf" srcId="{606522D5-5903-4CE4-BAF2-B5EC8FBE4AE0}" destId="{F46F8BDC-17B4-4ADD-8BAB-A6634945B9CE}" srcOrd="1"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1C68E73-399E-46C1-95EB-95458558BD61}" srcId="{7D3275A8-B49A-48E6-8D2E-69984E7F5D25}" destId="{3A78C4F2-93A6-4FC3-B2EE-EF39285EE91B}" srcOrd="2" destOrd="0" parTransId="{81D2453E-92F3-4C7A-B339-4640D46447A5}" sibTransId="{606522D5-5903-4CE4-BAF2-B5EC8FBE4AE0}"/>
    <dgm:cxn modelId="{B5790B87-2BD9-4839-A68E-489A8945559A}" type="presOf" srcId="{8540AA68-AE07-476E-8C2B-D967FF04EF9B}" destId="{7D0372FF-84FA-4D34-B09D-22998847C3CE}" srcOrd="0" destOrd="0" presId="urn:microsoft.com/office/officeart/2005/8/layout/process1"/>
    <dgm:cxn modelId="{E2CC8E92-6A2C-42D5-87C8-361EA1DEA1D7}" type="presOf" srcId="{F83FE841-E428-4FC3-A194-3F24649C0451}" destId="{CBA9FD19-F1E7-40BF-9732-6B5F846BF585}" srcOrd="0" destOrd="0" presId="urn:microsoft.com/office/officeart/2005/8/layout/process1"/>
    <dgm:cxn modelId="{53216593-0B4A-40AD-B6E2-D88AE40F1D9D}" type="presOf" srcId="{0F3C3CCE-2E0D-40DB-9A80-CD4282F50E8C}" destId="{0E284F97-AAB0-452C-A4F9-C2B1EB942B64}" srcOrd="0" destOrd="0" presId="urn:microsoft.com/office/officeart/2005/8/layout/process1"/>
    <dgm:cxn modelId="{A8E5EDCB-C81C-4A55-B12A-3B036430C929}" type="presOf" srcId="{0F3C3CCE-2E0D-40DB-9A80-CD4282F50E8C}" destId="{1DCD26DB-8F9A-4D2F-9C09-32EEE3B336A2}" srcOrd="1" destOrd="0" presId="urn:microsoft.com/office/officeart/2005/8/layout/process1"/>
    <dgm:cxn modelId="{BC4B38D3-8A22-4595-9E44-2855748A78C0}" type="presOf" srcId="{6AC666DA-01D7-4C55-9022-E4762024091D}" destId="{70987AC2-7912-4BF2-A9DA-ECE35E33F026}" srcOrd="0" destOrd="0" presId="urn:microsoft.com/office/officeart/2005/8/layout/process1"/>
    <dgm:cxn modelId="{29128F27-6FA1-4152-87B7-16C39EBAE0AB}" type="presParOf" srcId="{B6FC7655-EABB-4190-9BB8-A591C9A9A7C8}" destId="{CBA9FD19-F1E7-40BF-9732-6B5F846BF585}" srcOrd="0" destOrd="0" presId="urn:microsoft.com/office/officeart/2005/8/layout/process1"/>
    <dgm:cxn modelId="{A9C67A78-71C7-438E-BB07-FA34028B3A41}" type="presParOf" srcId="{B6FC7655-EABB-4190-9BB8-A591C9A9A7C8}" destId="{0E284F97-AAB0-452C-A4F9-C2B1EB942B64}" srcOrd="1" destOrd="0" presId="urn:microsoft.com/office/officeart/2005/8/layout/process1"/>
    <dgm:cxn modelId="{EB853314-91A8-4A00-8A70-7F575B0FBF3A}" type="presParOf" srcId="{0E284F97-AAB0-452C-A4F9-C2B1EB942B64}" destId="{1DCD26DB-8F9A-4D2F-9C09-32EEE3B336A2}" srcOrd="0" destOrd="0" presId="urn:microsoft.com/office/officeart/2005/8/layout/process1"/>
    <dgm:cxn modelId="{BF6BA818-02F9-4156-AA83-FFFBAAD8E8DE}" type="presParOf" srcId="{B6FC7655-EABB-4190-9BB8-A591C9A9A7C8}" destId="{7D0372FF-84FA-4D34-B09D-22998847C3CE}" srcOrd="2" destOrd="0" presId="urn:microsoft.com/office/officeart/2005/8/layout/process1"/>
    <dgm:cxn modelId="{8884B7ED-6AB6-4AB0-A751-A294C8437CD7}" type="presParOf" srcId="{B6FC7655-EABB-4190-9BB8-A591C9A9A7C8}" destId="{70987AC2-7912-4BF2-A9DA-ECE35E33F026}" srcOrd="3" destOrd="0" presId="urn:microsoft.com/office/officeart/2005/8/layout/process1"/>
    <dgm:cxn modelId="{7349C1AA-947D-42B7-8005-F15BB2507554}" type="presParOf" srcId="{70987AC2-7912-4BF2-A9DA-ECE35E33F026}" destId="{00204EC9-303F-4721-8BD0-1717CFDE1441}" srcOrd="0" destOrd="0" presId="urn:microsoft.com/office/officeart/2005/8/layout/process1"/>
    <dgm:cxn modelId="{55BC2107-F7B1-467E-8E43-9DBB4C00399B}" type="presParOf" srcId="{B6FC7655-EABB-4190-9BB8-A591C9A9A7C8}" destId="{7E4AF615-EB81-4DF6-BE5C-EA8ACF20F83F}" srcOrd="4" destOrd="0" presId="urn:microsoft.com/office/officeart/2005/8/layout/process1"/>
    <dgm:cxn modelId="{445071DA-C02F-477A-B915-7487E1C134E5}" type="presParOf" srcId="{B6FC7655-EABB-4190-9BB8-A591C9A9A7C8}" destId="{BB6307A7-2390-4808-8B7F-78FFB8ED6075}" srcOrd="5" destOrd="0" presId="urn:microsoft.com/office/officeart/2005/8/layout/process1"/>
    <dgm:cxn modelId="{9982F654-FB74-4701-9ECB-F6F8582AA8AF}" type="presParOf" srcId="{BB6307A7-2390-4808-8B7F-78FFB8ED6075}" destId="{F46F8BDC-17B4-4ADD-8BAB-A6634945B9CE}" srcOrd="0" destOrd="0" presId="urn:microsoft.com/office/officeart/2005/8/layout/process1"/>
    <dgm:cxn modelId="{E6E36337-8320-4EC6-AB1A-C145511F2E86}"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12" csCatId="colorful" phldr="1"/>
      <dgm:spPr/>
      <dgm:t>
        <a:bodyPr/>
        <a:lstStyle/>
        <a:p>
          <a:endParaRPr lang="en-US"/>
        </a:p>
      </dgm:t>
    </dgm:pt>
    <dgm:pt modelId="{8540AA68-AE07-476E-8C2B-D967FF04EF9B}">
      <dgm:prSet phldrT="[Text]" custT="1"/>
      <dgm:spPr/>
      <dgm:t>
        <a:bodyPr/>
        <a:lstStyle/>
        <a:p>
          <a:r>
            <a:rPr lang="en-US" sz="1800" b="1" dirty="0"/>
            <a:t>World </a:t>
          </a:r>
          <a:r>
            <a:rPr lang="en-US" sz="1600" b="1" dirty="0"/>
            <a:t>History or</a:t>
          </a:r>
        </a:p>
        <a:p>
          <a:r>
            <a:rPr lang="en-US" sz="1600" b="1" dirty="0"/>
            <a:t>World History AP</a:t>
          </a:r>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custT="1"/>
      <dgm:spPr>
        <a:solidFill>
          <a:srgbClr val="00B050"/>
        </a:solidFill>
      </dgm:spPr>
      <dgm:t>
        <a:bodyPr/>
        <a:lstStyle/>
        <a:p>
          <a:r>
            <a:rPr lang="en-US" sz="1800" b="1" dirty="0"/>
            <a:t>US History</a:t>
          </a:r>
        </a:p>
        <a:p>
          <a:r>
            <a:rPr lang="en-US" sz="1800" b="1" dirty="0"/>
            <a:t>Reg. or OnRamps</a:t>
          </a:r>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custT="1"/>
      <dgm:spPr/>
      <dgm:t>
        <a:bodyPr/>
        <a:lstStyle/>
        <a:p>
          <a:r>
            <a:rPr lang="en-US" sz="1600" b="1" dirty="0"/>
            <a:t>Government and </a:t>
          </a:r>
          <a:r>
            <a:rPr lang="en-US" sz="1600" b="1" u="sng" dirty="0"/>
            <a:t>Economics</a:t>
          </a:r>
        </a:p>
        <a:p>
          <a:r>
            <a:rPr lang="en-US" sz="1600" b="1" dirty="0"/>
            <a:t>Reg. , AP, or Dual Credit</a:t>
          </a:r>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F83FE841-E428-4FC3-A194-3F24649C0451}">
      <dgm:prSet phldrT="[Text]" custT="1"/>
      <dgm:spPr>
        <a:solidFill>
          <a:srgbClr val="FFC000"/>
        </a:solidFill>
      </dgm:spPr>
      <dgm:t>
        <a:bodyPr/>
        <a:lstStyle/>
        <a:p>
          <a:r>
            <a:rPr lang="en-US" sz="1400" b="1" dirty="0"/>
            <a:t>World Geography </a:t>
          </a:r>
        </a:p>
        <a:p>
          <a:r>
            <a:rPr lang="en-US" sz="1400" b="1" dirty="0"/>
            <a:t>or</a:t>
          </a:r>
        </a:p>
        <a:p>
          <a:r>
            <a:rPr lang="en-US" sz="1400" b="1" dirty="0"/>
            <a:t>AP Human Geography</a:t>
          </a:r>
        </a:p>
      </dgm:t>
    </dgm:pt>
    <dgm:pt modelId="{0F3C3CCE-2E0D-40DB-9A80-CD4282F50E8C}" type="sibTrans" cxnId="{03FE2270-2CEF-425C-AEBD-22ED03AD5BCA}">
      <dgm:prSet/>
      <dgm:spPr/>
      <dgm:t>
        <a:bodyPr/>
        <a:lstStyle/>
        <a:p>
          <a:endParaRPr lang="en-US"/>
        </a:p>
      </dgm:t>
    </dgm:pt>
    <dgm:pt modelId="{749904CC-BE2E-406D-AC8F-8A5B66E165C3}" type="parTrans" cxnId="{03FE2270-2CEF-425C-AEBD-22ED03AD5BCA}">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572" custLinFactNeighborY="-2206">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custScaleX="125433">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custScaleY="103288">
        <dgm:presLayoutVars>
          <dgm:bulletEnabled val="1"/>
        </dgm:presLayoutVars>
      </dgm:prSet>
      <dgm:spPr/>
    </dgm:pt>
  </dgm:ptLst>
  <dgm:cxnLst>
    <dgm:cxn modelId="{D0BDA002-CD51-4A8E-95F3-567B0CBD4026}" type="presOf" srcId="{F83FE841-E428-4FC3-A194-3F24649C0451}" destId="{CBA9FD19-F1E7-40BF-9732-6B5F846BF585}" srcOrd="0" destOrd="0" presId="urn:microsoft.com/office/officeart/2005/8/layout/process1"/>
    <dgm:cxn modelId="{AD2E3413-357B-450A-B87B-61CBF976A495}" srcId="{7D3275A8-B49A-48E6-8D2E-69984E7F5D25}" destId="{56D71583-8C73-4C4D-83D3-117C38199357}" srcOrd="3" destOrd="0" parTransId="{007C6DFE-CF54-4FAF-90CE-148C42675074}" sibTransId="{4F9C098A-80BA-4D2E-AF44-F221A73FD648}"/>
    <dgm:cxn modelId="{FE680C24-0DF2-42E3-9188-7ECDB4E19BF3}" srcId="{7D3275A8-B49A-48E6-8D2E-69984E7F5D25}" destId="{8540AA68-AE07-476E-8C2B-D967FF04EF9B}" srcOrd="1" destOrd="0" parTransId="{B2D97A8D-D1D1-4C3F-A3A8-D8295E71DAB2}" sibTransId="{6AC666DA-01D7-4C55-9022-E4762024091D}"/>
    <dgm:cxn modelId="{72C8DA62-7C5C-46DB-92D6-43F12B1476CD}" type="presOf" srcId="{606522D5-5903-4CE4-BAF2-B5EC8FBE4AE0}" destId="{F46F8BDC-17B4-4ADD-8BAB-A6634945B9CE}" srcOrd="1" destOrd="0" presId="urn:microsoft.com/office/officeart/2005/8/layout/process1"/>
    <dgm:cxn modelId="{78275A4F-0BEC-4812-AAFF-B3BBBD588DBB}" type="presOf" srcId="{6AC666DA-01D7-4C55-9022-E4762024091D}" destId="{00204EC9-303F-4721-8BD0-1717CFDE1441}" srcOrd="1"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53FE4651-A68D-4117-876C-F17CD30E21E0}" type="presOf" srcId="{3A78C4F2-93A6-4FC3-B2EE-EF39285EE91B}" destId="{7E4AF615-EB81-4DF6-BE5C-EA8ACF20F83F}" srcOrd="0" destOrd="0" presId="urn:microsoft.com/office/officeart/2005/8/layout/process1"/>
    <dgm:cxn modelId="{91C68E73-399E-46C1-95EB-95458558BD61}" srcId="{7D3275A8-B49A-48E6-8D2E-69984E7F5D25}" destId="{3A78C4F2-93A6-4FC3-B2EE-EF39285EE91B}" srcOrd="2" destOrd="0" parTransId="{81D2453E-92F3-4C7A-B339-4640D46447A5}" sibTransId="{606522D5-5903-4CE4-BAF2-B5EC8FBE4AE0}"/>
    <dgm:cxn modelId="{E694B1A4-647C-4C7F-9DE0-C3265B122874}" type="presOf" srcId="{56D71583-8C73-4C4D-83D3-117C38199357}" destId="{5AF44BF2-3F4E-4396-8F91-06E8044FD774}" srcOrd="0" destOrd="0" presId="urn:microsoft.com/office/officeart/2005/8/layout/process1"/>
    <dgm:cxn modelId="{0D6AEBAC-117A-44F5-A86B-2A56CC38DB2E}" type="presOf" srcId="{8540AA68-AE07-476E-8C2B-D967FF04EF9B}" destId="{7D0372FF-84FA-4D34-B09D-22998847C3CE}" srcOrd="0" destOrd="0" presId="urn:microsoft.com/office/officeart/2005/8/layout/process1"/>
    <dgm:cxn modelId="{0B614FB0-737D-490A-8912-9A5045135BE3}" type="presOf" srcId="{7D3275A8-B49A-48E6-8D2E-69984E7F5D25}" destId="{B6FC7655-EABB-4190-9BB8-A591C9A9A7C8}" srcOrd="0" destOrd="0" presId="urn:microsoft.com/office/officeart/2005/8/layout/process1"/>
    <dgm:cxn modelId="{CAD25ABD-8505-43AF-B1B6-F818787F831A}" type="presOf" srcId="{6AC666DA-01D7-4C55-9022-E4762024091D}" destId="{70987AC2-7912-4BF2-A9DA-ECE35E33F026}" srcOrd="0" destOrd="0" presId="urn:microsoft.com/office/officeart/2005/8/layout/process1"/>
    <dgm:cxn modelId="{5CABF5C9-E2AD-461D-9937-4888CE3354D8}" type="presOf" srcId="{0F3C3CCE-2E0D-40DB-9A80-CD4282F50E8C}" destId="{1DCD26DB-8F9A-4D2F-9C09-32EEE3B336A2}" srcOrd="1" destOrd="0" presId="urn:microsoft.com/office/officeart/2005/8/layout/process1"/>
    <dgm:cxn modelId="{7187B1E9-738D-4176-A66A-AB5FD74981A0}" type="presOf" srcId="{606522D5-5903-4CE4-BAF2-B5EC8FBE4AE0}" destId="{BB6307A7-2390-4808-8B7F-78FFB8ED6075}" srcOrd="0" destOrd="0" presId="urn:microsoft.com/office/officeart/2005/8/layout/process1"/>
    <dgm:cxn modelId="{D33671EF-A280-4006-B14E-99747155B232}" type="presOf" srcId="{0F3C3CCE-2E0D-40DB-9A80-CD4282F50E8C}" destId="{0E284F97-AAB0-452C-A4F9-C2B1EB942B64}" srcOrd="0" destOrd="0" presId="urn:microsoft.com/office/officeart/2005/8/layout/process1"/>
    <dgm:cxn modelId="{1D47C194-3151-43CC-96CB-DF49EDA1CB80}" type="presParOf" srcId="{B6FC7655-EABB-4190-9BB8-A591C9A9A7C8}" destId="{CBA9FD19-F1E7-40BF-9732-6B5F846BF585}" srcOrd="0" destOrd="0" presId="urn:microsoft.com/office/officeart/2005/8/layout/process1"/>
    <dgm:cxn modelId="{612455CA-AF72-40EF-AAD4-550313AFB8ED}" type="presParOf" srcId="{B6FC7655-EABB-4190-9BB8-A591C9A9A7C8}" destId="{0E284F97-AAB0-452C-A4F9-C2B1EB942B64}" srcOrd="1" destOrd="0" presId="urn:microsoft.com/office/officeart/2005/8/layout/process1"/>
    <dgm:cxn modelId="{9910CC9A-C050-483A-A79B-95C84912218D}" type="presParOf" srcId="{0E284F97-AAB0-452C-A4F9-C2B1EB942B64}" destId="{1DCD26DB-8F9A-4D2F-9C09-32EEE3B336A2}" srcOrd="0" destOrd="0" presId="urn:microsoft.com/office/officeart/2005/8/layout/process1"/>
    <dgm:cxn modelId="{8B58A430-93EB-4D9B-A66D-3D582CE9CC09}" type="presParOf" srcId="{B6FC7655-EABB-4190-9BB8-A591C9A9A7C8}" destId="{7D0372FF-84FA-4D34-B09D-22998847C3CE}" srcOrd="2" destOrd="0" presId="urn:microsoft.com/office/officeart/2005/8/layout/process1"/>
    <dgm:cxn modelId="{8FB98589-DDCE-42C8-A6B3-2EC9F20B2D4E}" type="presParOf" srcId="{B6FC7655-EABB-4190-9BB8-A591C9A9A7C8}" destId="{70987AC2-7912-4BF2-A9DA-ECE35E33F026}" srcOrd="3" destOrd="0" presId="urn:microsoft.com/office/officeart/2005/8/layout/process1"/>
    <dgm:cxn modelId="{BB8D2338-1105-4689-82A0-5F11ABE95B4C}" type="presParOf" srcId="{70987AC2-7912-4BF2-A9DA-ECE35E33F026}" destId="{00204EC9-303F-4721-8BD0-1717CFDE1441}" srcOrd="0" destOrd="0" presId="urn:microsoft.com/office/officeart/2005/8/layout/process1"/>
    <dgm:cxn modelId="{A7BFB6EE-0421-49FE-B66F-16C594F10302}" type="presParOf" srcId="{B6FC7655-EABB-4190-9BB8-A591C9A9A7C8}" destId="{7E4AF615-EB81-4DF6-BE5C-EA8ACF20F83F}" srcOrd="4" destOrd="0" presId="urn:microsoft.com/office/officeart/2005/8/layout/process1"/>
    <dgm:cxn modelId="{19E5E78B-A805-4537-9A68-B5F30ED90CD1}" type="presParOf" srcId="{B6FC7655-EABB-4190-9BB8-A591C9A9A7C8}" destId="{BB6307A7-2390-4808-8B7F-78FFB8ED6075}" srcOrd="5" destOrd="0" presId="urn:microsoft.com/office/officeart/2005/8/layout/process1"/>
    <dgm:cxn modelId="{7C9C9D7B-287A-45D2-80B1-F8AD4F69362C}" type="presParOf" srcId="{BB6307A7-2390-4808-8B7F-78FFB8ED6075}" destId="{F46F8BDC-17B4-4ADD-8BAB-A6634945B9CE}" srcOrd="0" destOrd="0" presId="urn:microsoft.com/office/officeart/2005/8/layout/process1"/>
    <dgm:cxn modelId="{7C1A1630-A992-403D-A9DC-4B4F973EA6A5}"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0372FF-84FA-4D34-B09D-22998847C3CE}">
      <dsp:nvSpPr>
        <dsp:cNvPr id="0" name=""/>
        <dsp:cNvSpPr/>
      </dsp:nvSpPr>
      <dsp:spPr>
        <a:xfrm>
          <a:off x="7702" y="0"/>
          <a:ext cx="1594306" cy="1066800"/>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cap="none" spc="0" dirty="0">
              <a:ln w="12700">
                <a:prstDash val="solid"/>
              </a:ln>
              <a:effectLst/>
            </a:rPr>
            <a:t>Algebra 1</a:t>
          </a:r>
        </a:p>
      </dsp:txBody>
      <dsp:txXfrm>
        <a:off x="38948" y="31246"/>
        <a:ext cx="1531814" cy="1004308"/>
      </dsp:txXfrm>
    </dsp:sp>
    <dsp:sp modelId="{70987AC2-7912-4BF2-A9DA-ECE35E33F026}">
      <dsp:nvSpPr>
        <dsp:cNvPr id="0" name=""/>
        <dsp:cNvSpPr/>
      </dsp:nvSpPr>
      <dsp:spPr>
        <a:xfrm>
          <a:off x="1761439" y="335705"/>
          <a:ext cx="337993" cy="395388"/>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761439" y="414783"/>
        <a:ext cx="236595" cy="237232"/>
      </dsp:txXfrm>
    </dsp:sp>
    <dsp:sp modelId="{7E4AF615-EB81-4DF6-BE5C-EA8ACF20F83F}">
      <dsp:nvSpPr>
        <dsp:cNvPr id="0" name=""/>
        <dsp:cNvSpPr/>
      </dsp:nvSpPr>
      <dsp:spPr>
        <a:xfrm>
          <a:off x="2239731" y="0"/>
          <a:ext cx="1594306" cy="1066800"/>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endParaRPr lang="en-US" sz="1000" b="1" u="sng" kern="1200" cap="none" spc="0" dirty="0">
            <a:ln w="12700">
              <a:prstDash val="solid"/>
            </a:ln>
            <a:effectLst>
              <a:outerShdw blurRad="41275" dist="20320" dir="1800000" algn="tl" rotWithShape="0">
                <a:srgbClr val="000000">
                  <a:alpha val="40000"/>
                </a:srgbClr>
              </a:outerShdw>
            </a:effectLst>
          </a:endParaRPr>
        </a:p>
        <a:p>
          <a:pPr marL="0" lvl="0" indent="0" algn="ctr" defTabSz="444500">
            <a:lnSpc>
              <a:spcPct val="90000"/>
            </a:lnSpc>
            <a:spcBef>
              <a:spcPct val="0"/>
            </a:spcBef>
            <a:spcAft>
              <a:spcPct val="35000"/>
            </a:spcAft>
            <a:buNone/>
          </a:pPr>
          <a:r>
            <a:rPr lang="en-US" sz="2200" b="1" u="sng" kern="1200" cap="none" spc="0" dirty="0">
              <a:ln w="12700">
                <a:prstDash val="solid"/>
              </a:ln>
              <a:effectLst/>
            </a:rPr>
            <a:t>Geometry</a:t>
          </a:r>
        </a:p>
        <a:p>
          <a:pPr marL="0" lvl="0" indent="0" algn="ctr" defTabSz="444500">
            <a:lnSpc>
              <a:spcPct val="90000"/>
            </a:lnSpc>
            <a:spcBef>
              <a:spcPct val="0"/>
            </a:spcBef>
            <a:spcAft>
              <a:spcPct val="35000"/>
            </a:spcAft>
            <a:buNone/>
          </a:pPr>
          <a:r>
            <a:rPr lang="en-US" sz="1200" b="1" kern="1200" cap="none" spc="0" dirty="0">
              <a:ln w="12700">
                <a:prstDash val="solid"/>
              </a:ln>
              <a:effectLst/>
            </a:rPr>
            <a:t>Regular</a:t>
          </a:r>
        </a:p>
        <a:p>
          <a:pPr marL="0" lvl="0" indent="0" algn="ctr" defTabSz="444500">
            <a:lnSpc>
              <a:spcPct val="90000"/>
            </a:lnSpc>
            <a:spcBef>
              <a:spcPct val="0"/>
            </a:spcBef>
            <a:spcAft>
              <a:spcPct val="35000"/>
            </a:spcAft>
            <a:buNone/>
          </a:pPr>
          <a:r>
            <a:rPr lang="en-US" sz="1200" b="1" kern="1200" cap="none" spc="0" dirty="0">
              <a:ln w="12700">
                <a:prstDash val="solid"/>
              </a:ln>
              <a:effectLst/>
            </a:rPr>
            <a:t>Honors</a:t>
          </a:r>
          <a:endParaRPr lang="en-US" sz="1600" b="1" kern="1200" dirty="0">
            <a:ln w="12700">
              <a:prstDash val="solid"/>
            </a:ln>
            <a:effectLst/>
          </a:endParaRPr>
        </a:p>
        <a:p>
          <a:pPr marL="0" lvl="0" indent="0" algn="ctr" defTabSz="444500">
            <a:lnSpc>
              <a:spcPct val="90000"/>
            </a:lnSpc>
            <a:spcBef>
              <a:spcPct val="0"/>
            </a:spcBef>
            <a:spcAft>
              <a:spcPct val="35000"/>
            </a:spcAft>
            <a:buNone/>
          </a:pPr>
          <a:endParaRPr lang="en-US" sz="1000" kern="1200" dirty="0"/>
        </a:p>
      </dsp:txBody>
      <dsp:txXfrm>
        <a:off x="2270977" y="31246"/>
        <a:ext cx="1531814" cy="1004308"/>
      </dsp:txXfrm>
    </dsp:sp>
    <dsp:sp modelId="{BB6307A7-2390-4808-8B7F-78FFB8ED6075}">
      <dsp:nvSpPr>
        <dsp:cNvPr id="0" name=""/>
        <dsp:cNvSpPr/>
      </dsp:nvSpPr>
      <dsp:spPr>
        <a:xfrm>
          <a:off x="3993469" y="335705"/>
          <a:ext cx="337993" cy="395388"/>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3993469" y="414783"/>
        <a:ext cx="236595" cy="237232"/>
      </dsp:txXfrm>
    </dsp:sp>
    <dsp:sp modelId="{09D66EF0-3A8D-4DC6-B0B4-3DD764458585}">
      <dsp:nvSpPr>
        <dsp:cNvPr id="0" name=""/>
        <dsp:cNvSpPr/>
      </dsp:nvSpPr>
      <dsp:spPr>
        <a:xfrm>
          <a:off x="4471761" y="0"/>
          <a:ext cx="1594306" cy="1066800"/>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u="sng" kern="1200" dirty="0">
              <a:ln/>
            </a:rPr>
            <a:t>Algebra 2</a:t>
          </a:r>
        </a:p>
        <a:p>
          <a:pPr marL="0" lvl="0" indent="0" algn="ctr" defTabSz="977900">
            <a:lnSpc>
              <a:spcPct val="90000"/>
            </a:lnSpc>
            <a:spcBef>
              <a:spcPct val="0"/>
            </a:spcBef>
            <a:spcAft>
              <a:spcPct val="35000"/>
            </a:spcAft>
            <a:buNone/>
          </a:pPr>
          <a:r>
            <a:rPr lang="en-US" sz="1200" b="1" kern="1200" dirty="0">
              <a:ln/>
            </a:rPr>
            <a:t>Regular</a:t>
          </a:r>
        </a:p>
        <a:p>
          <a:pPr marL="0" lvl="0" indent="0" algn="ctr" defTabSz="977900">
            <a:lnSpc>
              <a:spcPct val="90000"/>
            </a:lnSpc>
            <a:spcBef>
              <a:spcPct val="0"/>
            </a:spcBef>
            <a:spcAft>
              <a:spcPct val="35000"/>
            </a:spcAft>
            <a:buNone/>
          </a:pPr>
          <a:r>
            <a:rPr lang="en-US" sz="1200" b="1" kern="1200" dirty="0">
              <a:ln/>
            </a:rPr>
            <a:t>Honors</a:t>
          </a:r>
        </a:p>
      </dsp:txBody>
      <dsp:txXfrm>
        <a:off x="4503007" y="31246"/>
        <a:ext cx="1531814" cy="1004308"/>
      </dsp:txXfrm>
    </dsp:sp>
    <dsp:sp modelId="{C69153BE-58A2-4031-8853-C89EF3EE9066}">
      <dsp:nvSpPr>
        <dsp:cNvPr id="0" name=""/>
        <dsp:cNvSpPr/>
      </dsp:nvSpPr>
      <dsp:spPr>
        <a:xfrm>
          <a:off x="6225498" y="335705"/>
          <a:ext cx="337993" cy="395388"/>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225498" y="414783"/>
        <a:ext cx="236595" cy="237232"/>
      </dsp:txXfrm>
    </dsp:sp>
    <dsp:sp modelId="{5AF44BF2-3F4E-4396-8F91-06E8044FD774}">
      <dsp:nvSpPr>
        <dsp:cNvPr id="0" name=""/>
        <dsp:cNvSpPr/>
      </dsp:nvSpPr>
      <dsp:spPr>
        <a:xfrm>
          <a:off x="6703791" y="0"/>
          <a:ext cx="1594306" cy="1066800"/>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u="sng" kern="1200" dirty="0">
              <a:ln/>
            </a:rPr>
            <a:t>Pre-Calculus</a:t>
          </a:r>
          <a:r>
            <a:rPr lang="en-US" sz="1000" b="1" u="none" kern="1200" dirty="0">
              <a:ln/>
            </a:rPr>
            <a:t> </a:t>
          </a:r>
        </a:p>
        <a:p>
          <a:pPr marL="0" lvl="0" indent="0" algn="ctr" defTabSz="533400">
            <a:lnSpc>
              <a:spcPct val="90000"/>
            </a:lnSpc>
            <a:spcBef>
              <a:spcPct val="0"/>
            </a:spcBef>
            <a:spcAft>
              <a:spcPct val="35000"/>
            </a:spcAft>
            <a:buNone/>
          </a:pPr>
          <a:r>
            <a:rPr lang="en-US" sz="1000" b="1" kern="1200" dirty="0">
              <a:ln/>
            </a:rPr>
            <a:t>Regular or Honors</a:t>
          </a:r>
        </a:p>
        <a:p>
          <a:pPr marL="0" lvl="0" indent="0" algn="ctr" defTabSz="533400">
            <a:lnSpc>
              <a:spcPct val="90000"/>
            </a:lnSpc>
            <a:spcBef>
              <a:spcPct val="0"/>
            </a:spcBef>
            <a:spcAft>
              <a:spcPct val="35000"/>
            </a:spcAft>
            <a:buNone/>
          </a:pPr>
          <a:r>
            <a:rPr lang="en-US" sz="1000" b="1" kern="1200" dirty="0">
              <a:ln/>
            </a:rPr>
            <a:t>or </a:t>
          </a:r>
        </a:p>
        <a:p>
          <a:pPr marL="0" lvl="0" indent="0" algn="ctr" defTabSz="533400">
            <a:lnSpc>
              <a:spcPct val="90000"/>
            </a:lnSpc>
            <a:spcBef>
              <a:spcPct val="0"/>
            </a:spcBef>
            <a:spcAft>
              <a:spcPct val="35000"/>
            </a:spcAft>
            <a:buNone/>
          </a:pPr>
          <a:r>
            <a:rPr lang="en-US" sz="1100" b="1" u="sng" kern="1200" dirty="0">
              <a:ln/>
            </a:rPr>
            <a:t>Another 4</a:t>
          </a:r>
          <a:r>
            <a:rPr lang="en-US" sz="1100" b="1" u="sng" kern="1200" baseline="30000" dirty="0">
              <a:ln/>
            </a:rPr>
            <a:t>th</a:t>
          </a:r>
          <a:r>
            <a:rPr lang="en-US" sz="1100" b="1" u="sng" kern="1200" dirty="0">
              <a:ln/>
            </a:rPr>
            <a:t> math</a:t>
          </a:r>
        </a:p>
      </dsp:txBody>
      <dsp:txXfrm>
        <a:off x="6735037" y="31246"/>
        <a:ext cx="1531814" cy="10043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71617"/>
          <a:ext cx="1595865" cy="957519"/>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t>Algebra 1</a:t>
          </a:r>
          <a:endParaRPr lang="en-US" sz="2200" b="1" kern="1200" dirty="0"/>
        </a:p>
      </dsp:txBody>
      <dsp:txXfrm>
        <a:off x="28045" y="99662"/>
        <a:ext cx="1539775" cy="901429"/>
      </dsp:txXfrm>
    </dsp:sp>
    <dsp:sp modelId="{0E284F97-AAB0-452C-A4F9-C2B1EB942B64}">
      <dsp:nvSpPr>
        <dsp:cNvPr id="0" name=""/>
        <dsp:cNvSpPr/>
      </dsp:nvSpPr>
      <dsp:spPr>
        <a:xfrm rot="32447">
          <a:off x="1756356" y="363142"/>
          <a:ext cx="340273" cy="395774"/>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756358" y="441815"/>
        <a:ext cx="238191" cy="237464"/>
      </dsp:txXfrm>
    </dsp:sp>
    <dsp:sp modelId="{7D0372FF-84FA-4D34-B09D-22998847C3CE}">
      <dsp:nvSpPr>
        <dsp:cNvPr id="0" name=""/>
        <dsp:cNvSpPr/>
      </dsp:nvSpPr>
      <dsp:spPr>
        <a:xfrm>
          <a:off x="2237861" y="92740"/>
          <a:ext cx="1595865" cy="957519"/>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t>Geometry</a:t>
          </a:r>
          <a:endParaRPr lang="en-US" sz="2200" b="1" kern="1200" dirty="0"/>
        </a:p>
      </dsp:txBody>
      <dsp:txXfrm>
        <a:off x="2265906" y="120785"/>
        <a:ext cx="1539775" cy="901429"/>
      </dsp:txXfrm>
    </dsp:sp>
    <dsp:sp modelId="{70987AC2-7912-4BF2-A9DA-ECE35E33F026}">
      <dsp:nvSpPr>
        <dsp:cNvPr id="0" name=""/>
        <dsp:cNvSpPr/>
      </dsp:nvSpPr>
      <dsp:spPr>
        <a:xfrm>
          <a:off x="3993313" y="373612"/>
          <a:ext cx="338323" cy="395774"/>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3993313" y="452767"/>
        <a:ext cx="236826" cy="237464"/>
      </dsp:txXfrm>
    </dsp:sp>
    <dsp:sp modelId="{7E4AF615-EB81-4DF6-BE5C-EA8ACF20F83F}">
      <dsp:nvSpPr>
        <dsp:cNvPr id="0" name=""/>
        <dsp:cNvSpPr/>
      </dsp:nvSpPr>
      <dsp:spPr>
        <a:xfrm>
          <a:off x="4472073" y="92740"/>
          <a:ext cx="1595865" cy="957519"/>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t>Math Models</a:t>
          </a:r>
          <a:endParaRPr lang="en-US" sz="2200" b="1" kern="1200" dirty="0"/>
        </a:p>
      </dsp:txBody>
      <dsp:txXfrm>
        <a:off x="4500118" y="120785"/>
        <a:ext cx="1539775" cy="901429"/>
      </dsp:txXfrm>
    </dsp:sp>
    <dsp:sp modelId="{BB6307A7-2390-4808-8B7F-78FFB8ED6075}">
      <dsp:nvSpPr>
        <dsp:cNvPr id="0" name=""/>
        <dsp:cNvSpPr/>
      </dsp:nvSpPr>
      <dsp:spPr>
        <a:xfrm>
          <a:off x="6227524" y="373612"/>
          <a:ext cx="338323" cy="395774"/>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227524" y="452767"/>
        <a:ext cx="236826" cy="237464"/>
      </dsp:txXfrm>
    </dsp:sp>
    <dsp:sp modelId="{5AF44BF2-3F4E-4396-8F91-06E8044FD774}">
      <dsp:nvSpPr>
        <dsp:cNvPr id="0" name=""/>
        <dsp:cNvSpPr/>
      </dsp:nvSpPr>
      <dsp:spPr>
        <a:xfrm>
          <a:off x="6706284" y="92740"/>
          <a:ext cx="1595865" cy="957519"/>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t>Algebra 2</a:t>
          </a:r>
          <a:endParaRPr lang="en-US" sz="2200" b="1" kern="1200" dirty="0"/>
        </a:p>
      </dsp:txBody>
      <dsp:txXfrm>
        <a:off x="6734329" y="120785"/>
        <a:ext cx="1539775" cy="90142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4054" y="0"/>
          <a:ext cx="1594306" cy="1143000"/>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Geometry Honors</a:t>
          </a:r>
          <a:r>
            <a:rPr lang="en-US" sz="1500" kern="1200" dirty="0"/>
            <a:t>	</a:t>
          </a:r>
        </a:p>
      </dsp:txBody>
      <dsp:txXfrm>
        <a:off x="37531" y="33477"/>
        <a:ext cx="1527352" cy="1076046"/>
      </dsp:txXfrm>
    </dsp:sp>
    <dsp:sp modelId="{0E284F97-AAB0-452C-A4F9-C2B1EB942B64}">
      <dsp:nvSpPr>
        <dsp:cNvPr id="0" name=""/>
        <dsp:cNvSpPr/>
      </dsp:nvSpPr>
      <dsp:spPr>
        <a:xfrm>
          <a:off x="1758703" y="373805"/>
          <a:ext cx="339926" cy="395388"/>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1758703" y="452883"/>
        <a:ext cx="237948" cy="237232"/>
      </dsp:txXfrm>
    </dsp:sp>
    <dsp:sp modelId="{7D0372FF-84FA-4D34-B09D-22998847C3CE}">
      <dsp:nvSpPr>
        <dsp:cNvPr id="0" name=""/>
        <dsp:cNvSpPr/>
      </dsp:nvSpPr>
      <dsp:spPr>
        <a:xfrm>
          <a:off x="2239731" y="0"/>
          <a:ext cx="1594306" cy="1143000"/>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Algebra 2 </a:t>
          </a:r>
        </a:p>
        <a:p>
          <a:pPr marL="0" lvl="0" indent="0" algn="ctr" defTabSz="889000">
            <a:lnSpc>
              <a:spcPct val="90000"/>
            </a:lnSpc>
            <a:spcBef>
              <a:spcPct val="0"/>
            </a:spcBef>
            <a:spcAft>
              <a:spcPct val="35000"/>
            </a:spcAft>
            <a:buNone/>
          </a:pPr>
          <a:r>
            <a:rPr lang="en-US" sz="2000" b="1" kern="1200" dirty="0"/>
            <a:t>Honors</a:t>
          </a:r>
        </a:p>
      </dsp:txBody>
      <dsp:txXfrm>
        <a:off x="2273208" y="33477"/>
        <a:ext cx="1527352" cy="1076046"/>
      </dsp:txXfrm>
    </dsp:sp>
    <dsp:sp modelId="{70987AC2-7912-4BF2-A9DA-ECE35E33F026}">
      <dsp:nvSpPr>
        <dsp:cNvPr id="0" name=""/>
        <dsp:cNvSpPr/>
      </dsp:nvSpPr>
      <dsp:spPr>
        <a:xfrm>
          <a:off x="3993469" y="373805"/>
          <a:ext cx="337993" cy="395388"/>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3993469" y="452883"/>
        <a:ext cx="236595" cy="237232"/>
      </dsp:txXfrm>
    </dsp:sp>
    <dsp:sp modelId="{7E4AF615-EB81-4DF6-BE5C-EA8ACF20F83F}">
      <dsp:nvSpPr>
        <dsp:cNvPr id="0" name=""/>
        <dsp:cNvSpPr/>
      </dsp:nvSpPr>
      <dsp:spPr>
        <a:xfrm>
          <a:off x="4471761" y="0"/>
          <a:ext cx="1594306" cy="1143000"/>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Pre-Calculus </a:t>
          </a:r>
        </a:p>
        <a:p>
          <a:pPr marL="0" lvl="0" indent="0" algn="ctr" defTabSz="889000">
            <a:lnSpc>
              <a:spcPct val="90000"/>
            </a:lnSpc>
            <a:spcBef>
              <a:spcPct val="0"/>
            </a:spcBef>
            <a:spcAft>
              <a:spcPct val="35000"/>
            </a:spcAft>
            <a:buNone/>
          </a:pPr>
          <a:r>
            <a:rPr lang="en-US" sz="2000" b="1" kern="1200" dirty="0"/>
            <a:t>Honors</a:t>
          </a:r>
        </a:p>
      </dsp:txBody>
      <dsp:txXfrm>
        <a:off x="4505238" y="33477"/>
        <a:ext cx="1527352" cy="1076046"/>
      </dsp:txXfrm>
    </dsp:sp>
    <dsp:sp modelId="{BB6307A7-2390-4808-8B7F-78FFB8ED6075}">
      <dsp:nvSpPr>
        <dsp:cNvPr id="0" name=""/>
        <dsp:cNvSpPr/>
      </dsp:nvSpPr>
      <dsp:spPr>
        <a:xfrm>
          <a:off x="6225498" y="373805"/>
          <a:ext cx="337993" cy="395388"/>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6225498" y="452883"/>
        <a:ext cx="236595" cy="237232"/>
      </dsp:txXfrm>
    </dsp:sp>
    <dsp:sp modelId="{5AF44BF2-3F4E-4396-8F91-06E8044FD774}">
      <dsp:nvSpPr>
        <dsp:cNvPr id="0" name=""/>
        <dsp:cNvSpPr/>
      </dsp:nvSpPr>
      <dsp:spPr>
        <a:xfrm>
          <a:off x="6703791" y="0"/>
          <a:ext cx="1594306" cy="1143000"/>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endParaRPr lang="en-US" sz="1300" b="1" kern="1200" dirty="0"/>
        </a:p>
        <a:p>
          <a:pPr marL="0" lvl="0" indent="0" algn="ctr" defTabSz="577850">
            <a:lnSpc>
              <a:spcPct val="90000"/>
            </a:lnSpc>
            <a:spcBef>
              <a:spcPct val="0"/>
            </a:spcBef>
            <a:spcAft>
              <a:spcPct val="35000"/>
            </a:spcAft>
            <a:buNone/>
          </a:pPr>
          <a:r>
            <a:rPr lang="en-US" sz="1300" b="1" kern="1200" dirty="0"/>
            <a:t>AP Statistics, </a:t>
          </a:r>
        </a:p>
        <a:p>
          <a:pPr marL="0" lvl="0" indent="0" algn="ctr" defTabSz="577850">
            <a:lnSpc>
              <a:spcPct val="90000"/>
            </a:lnSpc>
            <a:spcBef>
              <a:spcPct val="0"/>
            </a:spcBef>
            <a:spcAft>
              <a:spcPct val="35000"/>
            </a:spcAft>
            <a:buNone/>
          </a:pPr>
          <a:r>
            <a:rPr lang="en-US" sz="1300" b="1" kern="1200" dirty="0"/>
            <a:t>AP Calculus</a:t>
          </a:r>
        </a:p>
        <a:p>
          <a:pPr marL="0" lvl="0" indent="0" algn="ctr" defTabSz="577850">
            <a:lnSpc>
              <a:spcPct val="90000"/>
            </a:lnSpc>
            <a:spcBef>
              <a:spcPct val="0"/>
            </a:spcBef>
            <a:spcAft>
              <a:spcPct val="35000"/>
            </a:spcAft>
            <a:buNone/>
          </a:pPr>
          <a:r>
            <a:rPr lang="en-US" sz="1300" b="1" kern="1200" dirty="0"/>
            <a:t> </a:t>
          </a:r>
        </a:p>
      </dsp:txBody>
      <dsp:txXfrm>
        <a:off x="6737268" y="33477"/>
        <a:ext cx="1527352" cy="10760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0"/>
          <a:ext cx="1595865" cy="609600"/>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9</a:t>
          </a:r>
          <a:r>
            <a:rPr lang="en-US" sz="2100" b="1" kern="1200" baseline="30000"/>
            <a:t>th</a:t>
          </a:r>
          <a:r>
            <a:rPr lang="en-US" sz="2100" b="1" kern="1200"/>
            <a:t> Grade</a:t>
          </a:r>
          <a:endParaRPr lang="en-US" sz="2100" b="1" kern="1200" dirty="0"/>
        </a:p>
      </dsp:txBody>
      <dsp:txXfrm>
        <a:off x="17855" y="17855"/>
        <a:ext cx="1560155" cy="573890"/>
      </dsp:txXfrm>
    </dsp:sp>
    <dsp:sp modelId="{0E284F97-AAB0-452C-A4F9-C2B1EB942B64}">
      <dsp:nvSpPr>
        <dsp:cNvPr id="0" name=""/>
        <dsp:cNvSpPr/>
      </dsp:nvSpPr>
      <dsp:spPr>
        <a:xfrm>
          <a:off x="1756364" y="106912"/>
          <a:ext cx="340257" cy="395774"/>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756364" y="186067"/>
        <a:ext cx="238180" cy="237464"/>
      </dsp:txXfrm>
    </dsp:sp>
    <dsp:sp modelId="{7D0372FF-84FA-4D34-B09D-22998847C3CE}">
      <dsp:nvSpPr>
        <dsp:cNvPr id="0" name=""/>
        <dsp:cNvSpPr/>
      </dsp:nvSpPr>
      <dsp:spPr>
        <a:xfrm>
          <a:off x="2237861" y="0"/>
          <a:ext cx="1595865" cy="609600"/>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10</a:t>
          </a:r>
          <a:r>
            <a:rPr lang="en-US" sz="2100" b="1" kern="1200" baseline="30000"/>
            <a:t>th</a:t>
          </a:r>
          <a:r>
            <a:rPr lang="en-US" sz="2100" b="1" kern="1200"/>
            <a:t> Grade</a:t>
          </a:r>
          <a:endParaRPr lang="en-US" sz="2100" b="1" kern="1200" dirty="0"/>
        </a:p>
      </dsp:txBody>
      <dsp:txXfrm>
        <a:off x="2255716" y="17855"/>
        <a:ext cx="1560155" cy="573890"/>
      </dsp:txXfrm>
    </dsp:sp>
    <dsp:sp modelId="{70987AC2-7912-4BF2-A9DA-ECE35E33F026}">
      <dsp:nvSpPr>
        <dsp:cNvPr id="0" name=""/>
        <dsp:cNvSpPr/>
      </dsp:nvSpPr>
      <dsp:spPr>
        <a:xfrm>
          <a:off x="3993313" y="106912"/>
          <a:ext cx="338323" cy="395774"/>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3993313" y="186067"/>
        <a:ext cx="236826" cy="237464"/>
      </dsp:txXfrm>
    </dsp:sp>
    <dsp:sp modelId="{7E4AF615-EB81-4DF6-BE5C-EA8ACF20F83F}">
      <dsp:nvSpPr>
        <dsp:cNvPr id="0" name=""/>
        <dsp:cNvSpPr/>
      </dsp:nvSpPr>
      <dsp:spPr>
        <a:xfrm>
          <a:off x="4472073" y="0"/>
          <a:ext cx="1595865" cy="609600"/>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11</a:t>
          </a:r>
          <a:r>
            <a:rPr lang="en-US" sz="2100" b="1" kern="1200" baseline="30000"/>
            <a:t>th</a:t>
          </a:r>
          <a:r>
            <a:rPr lang="en-US" sz="2100" b="1" kern="1200"/>
            <a:t> Grade</a:t>
          </a:r>
          <a:endParaRPr lang="en-US" sz="2100" b="1" kern="1200" dirty="0"/>
        </a:p>
      </dsp:txBody>
      <dsp:txXfrm>
        <a:off x="4489928" y="17855"/>
        <a:ext cx="1560155" cy="573890"/>
      </dsp:txXfrm>
    </dsp:sp>
    <dsp:sp modelId="{BB6307A7-2390-4808-8B7F-78FFB8ED6075}">
      <dsp:nvSpPr>
        <dsp:cNvPr id="0" name=""/>
        <dsp:cNvSpPr/>
      </dsp:nvSpPr>
      <dsp:spPr>
        <a:xfrm>
          <a:off x="6227524" y="106912"/>
          <a:ext cx="338323" cy="395774"/>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227524" y="186067"/>
        <a:ext cx="236826" cy="237464"/>
      </dsp:txXfrm>
    </dsp:sp>
    <dsp:sp modelId="{5AF44BF2-3F4E-4396-8F91-06E8044FD774}">
      <dsp:nvSpPr>
        <dsp:cNvPr id="0" name=""/>
        <dsp:cNvSpPr/>
      </dsp:nvSpPr>
      <dsp:spPr>
        <a:xfrm>
          <a:off x="6706284" y="0"/>
          <a:ext cx="1595865" cy="609600"/>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12</a:t>
          </a:r>
          <a:r>
            <a:rPr lang="en-US" sz="2100" b="1" kern="1200" baseline="30000" dirty="0"/>
            <a:t>th</a:t>
          </a:r>
          <a:r>
            <a:rPr lang="en-US" sz="2100" b="1" kern="1200" baseline="0" dirty="0"/>
            <a:t> Grade</a:t>
          </a:r>
          <a:endParaRPr lang="en-US" sz="2100" b="1" kern="1200" dirty="0"/>
        </a:p>
      </dsp:txBody>
      <dsp:txXfrm>
        <a:off x="6724139" y="17855"/>
        <a:ext cx="1560155" cy="57389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0"/>
          <a:ext cx="1579680" cy="381000"/>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9</a:t>
          </a:r>
          <a:r>
            <a:rPr lang="en-US" sz="1800" b="1" kern="1200" baseline="30000" dirty="0"/>
            <a:t>th</a:t>
          </a:r>
          <a:r>
            <a:rPr lang="en-US" sz="1800" b="1" kern="1200" dirty="0"/>
            <a:t> Grade</a:t>
          </a:r>
        </a:p>
      </dsp:txBody>
      <dsp:txXfrm>
        <a:off x="11159" y="11159"/>
        <a:ext cx="1557362" cy="358682"/>
      </dsp:txXfrm>
    </dsp:sp>
    <dsp:sp modelId="{0E284F97-AAB0-452C-A4F9-C2B1EB942B64}">
      <dsp:nvSpPr>
        <dsp:cNvPr id="0" name=""/>
        <dsp:cNvSpPr/>
      </dsp:nvSpPr>
      <dsp:spPr>
        <a:xfrm>
          <a:off x="1739556" y="0"/>
          <a:ext cx="338936" cy="381000"/>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739556" y="76200"/>
        <a:ext cx="237255" cy="228600"/>
      </dsp:txXfrm>
    </dsp:sp>
    <dsp:sp modelId="{7D0372FF-84FA-4D34-B09D-22998847C3CE}">
      <dsp:nvSpPr>
        <dsp:cNvPr id="0" name=""/>
        <dsp:cNvSpPr/>
      </dsp:nvSpPr>
      <dsp:spPr>
        <a:xfrm>
          <a:off x="2219183" y="0"/>
          <a:ext cx="1579680" cy="381000"/>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10</a:t>
          </a:r>
          <a:r>
            <a:rPr lang="en-US" sz="1800" b="1" kern="1200" baseline="30000" dirty="0"/>
            <a:t>th</a:t>
          </a:r>
          <a:r>
            <a:rPr lang="en-US" sz="1800" b="1" kern="1200" dirty="0"/>
            <a:t> Grade</a:t>
          </a:r>
        </a:p>
      </dsp:txBody>
      <dsp:txXfrm>
        <a:off x="2230342" y="11159"/>
        <a:ext cx="1557362" cy="358682"/>
      </dsp:txXfrm>
    </dsp:sp>
    <dsp:sp modelId="{70987AC2-7912-4BF2-A9DA-ECE35E33F026}">
      <dsp:nvSpPr>
        <dsp:cNvPr id="0" name=""/>
        <dsp:cNvSpPr/>
      </dsp:nvSpPr>
      <dsp:spPr>
        <a:xfrm>
          <a:off x="3956831" y="0"/>
          <a:ext cx="334892" cy="381000"/>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3956831" y="76200"/>
        <a:ext cx="234424" cy="228600"/>
      </dsp:txXfrm>
    </dsp:sp>
    <dsp:sp modelId="{7E4AF615-EB81-4DF6-BE5C-EA8ACF20F83F}">
      <dsp:nvSpPr>
        <dsp:cNvPr id="0" name=""/>
        <dsp:cNvSpPr/>
      </dsp:nvSpPr>
      <dsp:spPr>
        <a:xfrm>
          <a:off x="4430736" y="0"/>
          <a:ext cx="1579680" cy="381000"/>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11</a:t>
          </a:r>
          <a:r>
            <a:rPr lang="en-US" sz="2400" b="1" kern="1200" baseline="30000" dirty="0"/>
            <a:t>th</a:t>
          </a:r>
          <a:r>
            <a:rPr lang="en-US" sz="2400" b="1" kern="1200" dirty="0"/>
            <a:t> </a:t>
          </a:r>
          <a:r>
            <a:rPr lang="en-US" sz="1800" b="1" kern="1200" dirty="0"/>
            <a:t>Grade</a:t>
          </a:r>
        </a:p>
      </dsp:txBody>
      <dsp:txXfrm>
        <a:off x="4441895" y="11159"/>
        <a:ext cx="1557362" cy="358682"/>
      </dsp:txXfrm>
    </dsp:sp>
    <dsp:sp modelId="{BB6307A7-2390-4808-8B7F-78FFB8ED6075}">
      <dsp:nvSpPr>
        <dsp:cNvPr id="0" name=""/>
        <dsp:cNvSpPr/>
      </dsp:nvSpPr>
      <dsp:spPr>
        <a:xfrm>
          <a:off x="6168384" y="0"/>
          <a:ext cx="334892" cy="381000"/>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168384" y="76200"/>
        <a:ext cx="234424" cy="228600"/>
      </dsp:txXfrm>
    </dsp:sp>
    <dsp:sp modelId="{5AF44BF2-3F4E-4396-8F91-06E8044FD774}">
      <dsp:nvSpPr>
        <dsp:cNvPr id="0" name=""/>
        <dsp:cNvSpPr/>
      </dsp:nvSpPr>
      <dsp:spPr>
        <a:xfrm>
          <a:off x="6642288" y="0"/>
          <a:ext cx="1579680" cy="381000"/>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12</a:t>
          </a:r>
          <a:r>
            <a:rPr lang="en-US" sz="1800" b="1" kern="1200" baseline="30000" dirty="0"/>
            <a:t>th</a:t>
          </a:r>
          <a:r>
            <a:rPr lang="en-US" sz="1800" b="1" kern="1200" baseline="0" dirty="0"/>
            <a:t> Grade</a:t>
          </a:r>
          <a:endParaRPr lang="en-US" sz="1800" b="1" kern="1200" dirty="0"/>
        </a:p>
      </dsp:txBody>
      <dsp:txXfrm>
        <a:off x="6653447" y="11159"/>
        <a:ext cx="1557362" cy="35868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0"/>
          <a:ext cx="1581224" cy="854340"/>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Biology</a:t>
          </a:r>
          <a:endParaRPr lang="en-US" sz="2400" b="1" kern="1200" dirty="0"/>
        </a:p>
      </dsp:txBody>
      <dsp:txXfrm>
        <a:off x="25023" y="25023"/>
        <a:ext cx="1531178" cy="804294"/>
      </dsp:txXfrm>
    </dsp:sp>
    <dsp:sp modelId="{0E284F97-AAB0-452C-A4F9-C2B1EB942B64}">
      <dsp:nvSpPr>
        <dsp:cNvPr id="0" name=""/>
        <dsp:cNvSpPr/>
      </dsp:nvSpPr>
      <dsp:spPr>
        <a:xfrm>
          <a:off x="1740250" y="231098"/>
          <a:ext cx="337136" cy="392143"/>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740250" y="309527"/>
        <a:ext cx="235995" cy="235285"/>
      </dsp:txXfrm>
    </dsp:sp>
    <dsp:sp modelId="{7D0372FF-84FA-4D34-B09D-22998847C3CE}">
      <dsp:nvSpPr>
        <dsp:cNvPr id="0" name=""/>
        <dsp:cNvSpPr/>
      </dsp:nvSpPr>
      <dsp:spPr>
        <a:xfrm>
          <a:off x="2217330" y="0"/>
          <a:ext cx="1581224" cy="854340"/>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IPC</a:t>
          </a:r>
          <a:endParaRPr lang="en-US" sz="2400" b="1" kern="1200" dirty="0"/>
        </a:p>
      </dsp:txBody>
      <dsp:txXfrm>
        <a:off x="2242353" y="25023"/>
        <a:ext cx="1531178" cy="804294"/>
      </dsp:txXfrm>
    </dsp:sp>
    <dsp:sp modelId="{70987AC2-7912-4BF2-A9DA-ECE35E33F026}">
      <dsp:nvSpPr>
        <dsp:cNvPr id="0" name=""/>
        <dsp:cNvSpPr/>
      </dsp:nvSpPr>
      <dsp:spPr>
        <a:xfrm>
          <a:off x="3956677" y="231098"/>
          <a:ext cx="335219" cy="392143"/>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3956677" y="309527"/>
        <a:ext cx="234653" cy="235285"/>
      </dsp:txXfrm>
    </dsp:sp>
    <dsp:sp modelId="{7E4AF615-EB81-4DF6-BE5C-EA8ACF20F83F}">
      <dsp:nvSpPr>
        <dsp:cNvPr id="0" name=""/>
        <dsp:cNvSpPr/>
      </dsp:nvSpPr>
      <dsp:spPr>
        <a:xfrm>
          <a:off x="4431044" y="0"/>
          <a:ext cx="1581224" cy="854340"/>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Chemistry</a:t>
          </a:r>
        </a:p>
      </dsp:txBody>
      <dsp:txXfrm>
        <a:off x="4456067" y="25023"/>
        <a:ext cx="1531178" cy="804294"/>
      </dsp:txXfrm>
    </dsp:sp>
    <dsp:sp modelId="{BB6307A7-2390-4808-8B7F-78FFB8ED6075}">
      <dsp:nvSpPr>
        <dsp:cNvPr id="0" name=""/>
        <dsp:cNvSpPr/>
      </dsp:nvSpPr>
      <dsp:spPr>
        <a:xfrm>
          <a:off x="6170391" y="231098"/>
          <a:ext cx="335219" cy="392143"/>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170391" y="309527"/>
        <a:ext cx="234653" cy="235285"/>
      </dsp:txXfrm>
    </dsp:sp>
    <dsp:sp modelId="{5AF44BF2-3F4E-4396-8F91-06E8044FD774}">
      <dsp:nvSpPr>
        <dsp:cNvPr id="0" name=""/>
        <dsp:cNvSpPr/>
      </dsp:nvSpPr>
      <dsp:spPr>
        <a:xfrm>
          <a:off x="6644759" y="0"/>
          <a:ext cx="1581224" cy="854340"/>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Physics or 4</a:t>
          </a:r>
          <a:r>
            <a:rPr lang="en-US" sz="2000" b="1" kern="1200" baseline="30000" dirty="0"/>
            <a:t>th</a:t>
          </a:r>
          <a:r>
            <a:rPr lang="en-US" sz="2000" b="1" kern="1200" dirty="0"/>
            <a:t> Science</a:t>
          </a:r>
        </a:p>
      </dsp:txBody>
      <dsp:txXfrm>
        <a:off x="6669782" y="25023"/>
        <a:ext cx="1531178" cy="80429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0"/>
          <a:ext cx="1581224" cy="831928"/>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t>Biology</a:t>
          </a:r>
        </a:p>
      </dsp:txBody>
      <dsp:txXfrm>
        <a:off x="24366" y="24366"/>
        <a:ext cx="1532492" cy="783196"/>
      </dsp:txXfrm>
    </dsp:sp>
    <dsp:sp modelId="{0E284F97-AAB0-452C-A4F9-C2B1EB942B64}">
      <dsp:nvSpPr>
        <dsp:cNvPr id="0" name=""/>
        <dsp:cNvSpPr/>
      </dsp:nvSpPr>
      <dsp:spPr>
        <a:xfrm>
          <a:off x="1740250" y="219892"/>
          <a:ext cx="337136" cy="392143"/>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740250" y="298321"/>
        <a:ext cx="235995" cy="235285"/>
      </dsp:txXfrm>
    </dsp:sp>
    <dsp:sp modelId="{7E4AF615-EB81-4DF6-BE5C-EA8ACF20F83F}">
      <dsp:nvSpPr>
        <dsp:cNvPr id="0" name=""/>
        <dsp:cNvSpPr/>
      </dsp:nvSpPr>
      <dsp:spPr>
        <a:xfrm>
          <a:off x="2217330" y="0"/>
          <a:ext cx="1581224" cy="831928"/>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t>Chemistry</a:t>
          </a:r>
        </a:p>
      </dsp:txBody>
      <dsp:txXfrm>
        <a:off x="2241696" y="24366"/>
        <a:ext cx="1532492" cy="783196"/>
      </dsp:txXfrm>
    </dsp:sp>
    <dsp:sp modelId="{BB6307A7-2390-4808-8B7F-78FFB8ED6075}">
      <dsp:nvSpPr>
        <dsp:cNvPr id="0" name=""/>
        <dsp:cNvSpPr/>
      </dsp:nvSpPr>
      <dsp:spPr>
        <a:xfrm>
          <a:off x="3956677" y="219892"/>
          <a:ext cx="335219" cy="392143"/>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3956677" y="298321"/>
        <a:ext cx="234653" cy="235285"/>
      </dsp:txXfrm>
    </dsp:sp>
    <dsp:sp modelId="{B934C1BA-FB6C-4E6D-A9A8-5C1B6D65DC27}">
      <dsp:nvSpPr>
        <dsp:cNvPr id="0" name=""/>
        <dsp:cNvSpPr/>
      </dsp:nvSpPr>
      <dsp:spPr>
        <a:xfrm>
          <a:off x="4431044" y="0"/>
          <a:ext cx="1581224" cy="831928"/>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t>Physics</a:t>
          </a:r>
        </a:p>
      </dsp:txBody>
      <dsp:txXfrm>
        <a:off x="4455410" y="24366"/>
        <a:ext cx="1532492" cy="783196"/>
      </dsp:txXfrm>
    </dsp:sp>
    <dsp:sp modelId="{4C44EAFA-C49C-4048-AB33-52511DF98355}">
      <dsp:nvSpPr>
        <dsp:cNvPr id="0" name=""/>
        <dsp:cNvSpPr/>
      </dsp:nvSpPr>
      <dsp:spPr>
        <a:xfrm>
          <a:off x="6170391" y="219892"/>
          <a:ext cx="335219" cy="392143"/>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170391" y="298321"/>
        <a:ext cx="234653" cy="235285"/>
      </dsp:txXfrm>
    </dsp:sp>
    <dsp:sp modelId="{5AF44BF2-3F4E-4396-8F91-06E8044FD774}">
      <dsp:nvSpPr>
        <dsp:cNvPr id="0" name=""/>
        <dsp:cNvSpPr/>
      </dsp:nvSpPr>
      <dsp:spPr>
        <a:xfrm>
          <a:off x="6644759" y="0"/>
          <a:ext cx="1581224" cy="831928"/>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4</a:t>
          </a:r>
          <a:r>
            <a:rPr lang="en-US" sz="2000" b="1" kern="1200" baseline="30000" dirty="0"/>
            <a:t>th</a:t>
          </a:r>
          <a:r>
            <a:rPr lang="en-US" sz="2000" b="1" kern="1200" dirty="0"/>
            <a:t> Science</a:t>
          </a:r>
        </a:p>
      </dsp:txBody>
      <dsp:txXfrm>
        <a:off x="6669125" y="24366"/>
        <a:ext cx="1532492" cy="78319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0"/>
          <a:ext cx="1567160" cy="879906"/>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Biology</a:t>
          </a:r>
        </a:p>
      </dsp:txBody>
      <dsp:txXfrm>
        <a:off x="25772" y="25772"/>
        <a:ext cx="1515616" cy="828362"/>
      </dsp:txXfrm>
    </dsp:sp>
    <dsp:sp modelId="{0E284F97-AAB0-452C-A4F9-C2B1EB942B64}">
      <dsp:nvSpPr>
        <dsp:cNvPr id="0" name=""/>
        <dsp:cNvSpPr/>
      </dsp:nvSpPr>
      <dsp:spPr>
        <a:xfrm>
          <a:off x="1724677" y="245625"/>
          <a:ext cx="333937" cy="388655"/>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724677" y="323356"/>
        <a:ext cx="233756" cy="233193"/>
      </dsp:txXfrm>
    </dsp:sp>
    <dsp:sp modelId="{7D0372FF-84FA-4D34-B09D-22998847C3CE}">
      <dsp:nvSpPr>
        <dsp:cNvPr id="0" name=""/>
        <dsp:cNvSpPr/>
      </dsp:nvSpPr>
      <dsp:spPr>
        <a:xfrm>
          <a:off x="2197230" y="0"/>
          <a:ext cx="1567160" cy="879906"/>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Chemistry</a:t>
          </a:r>
        </a:p>
      </dsp:txBody>
      <dsp:txXfrm>
        <a:off x="2223002" y="25772"/>
        <a:ext cx="1515616" cy="828362"/>
      </dsp:txXfrm>
    </dsp:sp>
    <dsp:sp modelId="{70987AC2-7912-4BF2-A9DA-ECE35E33F026}">
      <dsp:nvSpPr>
        <dsp:cNvPr id="0" name=""/>
        <dsp:cNvSpPr/>
      </dsp:nvSpPr>
      <dsp:spPr>
        <a:xfrm>
          <a:off x="3921106" y="245625"/>
          <a:ext cx="332237" cy="388655"/>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3921106" y="323356"/>
        <a:ext cx="232566" cy="233193"/>
      </dsp:txXfrm>
    </dsp:sp>
    <dsp:sp modelId="{7E4AF615-EB81-4DF6-BE5C-EA8ACF20F83F}">
      <dsp:nvSpPr>
        <dsp:cNvPr id="0" name=""/>
        <dsp:cNvSpPr/>
      </dsp:nvSpPr>
      <dsp:spPr>
        <a:xfrm>
          <a:off x="4391254" y="0"/>
          <a:ext cx="1641114" cy="879906"/>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3</a:t>
          </a:r>
          <a:r>
            <a:rPr lang="en-US" sz="2000" b="1" kern="1200" baseline="30000" dirty="0"/>
            <a:t>rd</a:t>
          </a:r>
          <a:r>
            <a:rPr lang="en-US" sz="2000" b="1" kern="1200" dirty="0"/>
            <a:t> Science</a:t>
          </a:r>
        </a:p>
      </dsp:txBody>
      <dsp:txXfrm>
        <a:off x="4417026" y="25772"/>
        <a:ext cx="1589570" cy="828362"/>
      </dsp:txXfrm>
    </dsp:sp>
    <dsp:sp modelId="{BB6307A7-2390-4808-8B7F-78FFB8ED6075}">
      <dsp:nvSpPr>
        <dsp:cNvPr id="0" name=""/>
        <dsp:cNvSpPr/>
      </dsp:nvSpPr>
      <dsp:spPr>
        <a:xfrm>
          <a:off x="6189085" y="245625"/>
          <a:ext cx="332237" cy="388655"/>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189085" y="323356"/>
        <a:ext cx="232566" cy="233193"/>
      </dsp:txXfrm>
    </dsp:sp>
    <dsp:sp modelId="{5AF44BF2-3F4E-4396-8F91-06E8044FD774}">
      <dsp:nvSpPr>
        <dsp:cNvPr id="0" name=""/>
        <dsp:cNvSpPr/>
      </dsp:nvSpPr>
      <dsp:spPr>
        <a:xfrm>
          <a:off x="6659233" y="0"/>
          <a:ext cx="1567160" cy="879906"/>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dirty="0"/>
            <a:t>4</a:t>
          </a:r>
          <a:r>
            <a:rPr lang="en-US" sz="1900" b="1" kern="1200" baseline="30000" dirty="0"/>
            <a:t>th</a:t>
          </a:r>
          <a:r>
            <a:rPr lang="en-US" sz="1900" b="1" kern="1200" dirty="0"/>
            <a:t> Science</a:t>
          </a:r>
        </a:p>
      </dsp:txBody>
      <dsp:txXfrm>
        <a:off x="6685005" y="25772"/>
        <a:ext cx="1515616" cy="82836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38103"/>
          <a:ext cx="1581224" cy="948734"/>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Biology Honors</a:t>
          </a:r>
        </a:p>
      </dsp:txBody>
      <dsp:txXfrm>
        <a:off x="27787" y="65890"/>
        <a:ext cx="1525650" cy="893160"/>
      </dsp:txXfrm>
    </dsp:sp>
    <dsp:sp modelId="{0E284F97-AAB0-452C-A4F9-C2B1EB942B64}">
      <dsp:nvSpPr>
        <dsp:cNvPr id="0" name=""/>
        <dsp:cNvSpPr/>
      </dsp:nvSpPr>
      <dsp:spPr>
        <a:xfrm rot="32447">
          <a:off x="1740243" y="326953"/>
          <a:ext cx="337151" cy="392143"/>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740245" y="404905"/>
        <a:ext cx="236006" cy="235285"/>
      </dsp:txXfrm>
    </dsp:sp>
    <dsp:sp modelId="{7D0372FF-84FA-4D34-B09D-22998847C3CE}">
      <dsp:nvSpPr>
        <dsp:cNvPr id="0" name=""/>
        <dsp:cNvSpPr/>
      </dsp:nvSpPr>
      <dsp:spPr>
        <a:xfrm>
          <a:off x="2217330" y="59032"/>
          <a:ext cx="1581224" cy="948734"/>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Chemistry Honors</a:t>
          </a:r>
        </a:p>
      </dsp:txBody>
      <dsp:txXfrm>
        <a:off x="2245117" y="86819"/>
        <a:ext cx="1525650" cy="893160"/>
      </dsp:txXfrm>
    </dsp:sp>
    <dsp:sp modelId="{70987AC2-7912-4BF2-A9DA-ECE35E33F026}">
      <dsp:nvSpPr>
        <dsp:cNvPr id="0" name=""/>
        <dsp:cNvSpPr/>
      </dsp:nvSpPr>
      <dsp:spPr>
        <a:xfrm>
          <a:off x="3956677" y="337328"/>
          <a:ext cx="335219" cy="392143"/>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3956677" y="415757"/>
        <a:ext cx="234653" cy="235285"/>
      </dsp:txXfrm>
    </dsp:sp>
    <dsp:sp modelId="{7E4AF615-EB81-4DF6-BE5C-EA8ACF20F83F}">
      <dsp:nvSpPr>
        <dsp:cNvPr id="0" name=""/>
        <dsp:cNvSpPr/>
      </dsp:nvSpPr>
      <dsp:spPr>
        <a:xfrm>
          <a:off x="4431044" y="59032"/>
          <a:ext cx="1581224" cy="948734"/>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Physics, or Physics AP</a:t>
          </a:r>
        </a:p>
      </dsp:txBody>
      <dsp:txXfrm>
        <a:off x="4458831" y="86819"/>
        <a:ext cx="1525650" cy="893160"/>
      </dsp:txXfrm>
    </dsp:sp>
    <dsp:sp modelId="{BB6307A7-2390-4808-8B7F-78FFB8ED6075}">
      <dsp:nvSpPr>
        <dsp:cNvPr id="0" name=""/>
        <dsp:cNvSpPr/>
      </dsp:nvSpPr>
      <dsp:spPr>
        <a:xfrm>
          <a:off x="6170391" y="337328"/>
          <a:ext cx="335219" cy="392143"/>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170391" y="415757"/>
        <a:ext cx="234653" cy="235285"/>
      </dsp:txXfrm>
    </dsp:sp>
    <dsp:sp modelId="{5AF44BF2-3F4E-4396-8F91-06E8044FD774}">
      <dsp:nvSpPr>
        <dsp:cNvPr id="0" name=""/>
        <dsp:cNvSpPr/>
      </dsp:nvSpPr>
      <dsp:spPr>
        <a:xfrm>
          <a:off x="6644759" y="59032"/>
          <a:ext cx="1581224" cy="948734"/>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4</a:t>
          </a:r>
          <a:r>
            <a:rPr lang="en-US" sz="2000" b="1" kern="1200" baseline="30000" dirty="0"/>
            <a:t>th</a:t>
          </a:r>
          <a:r>
            <a:rPr lang="en-US" sz="2000" b="1" kern="1200" dirty="0"/>
            <a:t> Science</a:t>
          </a:r>
        </a:p>
      </dsp:txBody>
      <dsp:txXfrm>
        <a:off x="6672546" y="86819"/>
        <a:ext cx="1525650" cy="89316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0"/>
          <a:ext cx="1524967" cy="457201"/>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9</a:t>
          </a:r>
          <a:r>
            <a:rPr lang="en-US" sz="1800" b="1" kern="1200" baseline="30000" dirty="0"/>
            <a:t>th</a:t>
          </a:r>
          <a:r>
            <a:rPr lang="en-US" sz="1800" b="1" kern="1200" dirty="0"/>
            <a:t> Grade</a:t>
          </a:r>
        </a:p>
      </dsp:txBody>
      <dsp:txXfrm>
        <a:off x="13391" y="13391"/>
        <a:ext cx="1498185" cy="430419"/>
      </dsp:txXfrm>
    </dsp:sp>
    <dsp:sp modelId="{0E284F97-AAB0-452C-A4F9-C2B1EB942B64}">
      <dsp:nvSpPr>
        <dsp:cNvPr id="0" name=""/>
        <dsp:cNvSpPr/>
      </dsp:nvSpPr>
      <dsp:spPr>
        <a:xfrm>
          <a:off x="1678195" y="39504"/>
          <a:ext cx="324842" cy="378191"/>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1678195" y="115142"/>
        <a:ext cx="227389" cy="226915"/>
      </dsp:txXfrm>
    </dsp:sp>
    <dsp:sp modelId="{7D0372FF-84FA-4D34-B09D-22998847C3CE}">
      <dsp:nvSpPr>
        <dsp:cNvPr id="0" name=""/>
        <dsp:cNvSpPr/>
      </dsp:nvSpPr>
      <dsp:spPr>
        <a:xfrm>
          <a:off x="2137878" y="0"/>
          <a:ext cx="1818889" cy="457201"/>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10</a:t>
          </a:r>
          <a:r>
            <a:rPr lang="en-US" sz="1800" b="1" kern="1200" baseline="30000" dirty="0"/>
            <a:t>th</a:t>
          </a:r>
          <a:r>
            <a:rPr lang="en-US" sz="1800" b="1" kern="1200" dirty="0"/>
            <a:t> Grade</a:t>
          </a:r>
        </a:p>
      </dsp:txBody>
      <dsp:txXfrm>
        <a:off x="2151269" y="13391"/>
        <a:ext cx="1792107" cy="430419"/>
      </dsp:txXfrm>
    </dsp:sp>
    <dsp:sp modelId="{70987AC2-7912-4BF2-A9DA-ECE35E33F026}">
      <dsp:nvSpPr>
        <dsp:cNvPr id="0" name=""/>
        <dsp:cNvSpPr/>
      </dsp:nvSpPr>
      <dsp:spPr>
        <a:xfrm>
          <a:off x="4109264" y="39504"/>
          <a:ext cx="323293" cy="378191"/>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4109264" y="115142"/>
        <a:ext cx="226305" cy="226915"/>
      </dsp:txXfrm>
    </dsp:sp>
    <dsp:sp modelId="{7E4AF615-EB81-4DF6-BE5C-EA8ACF20F83F}">
      <dsp:nvSpPr>
        <dsp:cNvPr id="0" name=""/>
        <dsp:cNvSpPr/>
      </dsp:nvSpPr>
      <dsp:spPr>
        <a:xfrm>
          <a:off x="4566754" y="0"/>
          <a:ext cx="1524967" cy="457201"/>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11</a:t>
          </a:r>
          <a:r>
            <a:rPr lang="en-US" sz="1800" b="1" kern="1200" baseline="30000" dirty="0"/>
            <a:t>th</a:t>
          </a:r>
          <a:r>
            <a:rPr lang="en-US" sz="1800" b="1" kern="1200" dirty="0"/>
            <a:t> Grade</a:t>
          </a:r>
        </a:p>
      </dsp:txBody>
      <dsp:txXfrm>
        <a:off x="4580145" y="13391"/>
        <a:ext cx="1498185" cy="430419"/>
      </dsp:txXfrm>
    </dsp:sp>
    <dsp:sp modelId="{BB6307A7-2390-4808-8B7F-78FFB8ED6075}">
      <dsp:nvSpPr>
        <dsp:cNvPr id="0" name=""/>
        <dsp:cNvSpPr/>
      </dsp:nvSpPr>
      <dsp:spPr>
        <a:xfrm>
          <a:off x="6244218" y="39504"/>
          <a:ext cx="323293" cy="378191"/>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6244218" y="115142"/>
        <a:ext cx="226305" cy="226915"/>
      </dsp:txXfrm>
    </dsp:sp>
    <dsp:sp modelId="{5AF44BF2-3F4E-4396-8F91-06E8044FD774}">
      <dsp:nvSpPr>
        <dsp:cNvPr id="0" name=""/>
        <dsp:cNvSpPr/>
      </dsp:nvSpPr>
      <dsp:spPr>
        <a:xfrm>
          <a:off x="6701708" y="0"/>
          <a:ext cx="1524967" cy="457201"/>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12</a:t>
          </a:r>
          <a:r>
            <a:rPr lang="en-US" sz="1800" b="1" kern="1200" baseline="30000" dirty="0"/>
            <a:t>th</a:t>
          </a:r>
          <a:r>
            <a:rPr lang="en-US" sz="1800" b="1" kern="1200" baseline="0" dirty="0"/>
            <a:t> Grade</a:t>
          </a:r>
          <a:endParaRPr lang="en-US" sz="1800" b="1" kern="1200" dirty="0"/>
        </a:p>
      </dsp:txBody>
      <dsp:txXfrm>
        <a:off x="6715099" y="13391"/>
        <a:ext cx="1498185" cy="43041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1828" y="61200"/>
          <a:ext cx="1506884" cy="1415353"/>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World Geography </a:t>
          </a:r>
        </a:p>
        <a:p>
          <a:pPr marL="0" lvl="0" indent="0" algn="ctr" defTabSz="622300">
            <a:lnSpc>
              <a:spcPct val="90000"/>
            </a:lnSpc>
            <a:spcBef>
              <a:spcPct val="0"/>
            </a:spcBef>
            <a:spcAft>
              <a:spcPct val="35000"/>
            </a:spcAft>
            <a:buNone/>
          </a:pPr>
          <a:r>
            <a:rPr lang="en-US" sz="1400" b="1" kern="1200" dirty="0"/>
            <a:t>or</a:t>
          </a:r>
        </a:p>
        <a:p>
          <a:pPr marL="0" lvl="0" indent="0" algn="ctr" defTabSz="622300">
            <a:lnSpc>
              <a:spcPct val="90000"/>
            </a:lnSpc>
            <a:spcBef>
              <a:spcPct val="0"/>
            </a:spcBef>
            <a:spcAft>
              <a:spcPct val="35000"/>
            </a:spcAft>
            <a:buNone/>
          </a:pPr>
          <a:r>
            <a:rPr lang="en-US" sz="1400" b="1" kern="1200" dirty="0"/>
            <a:t>AP Human Geography</a:t>
          </a:r>
        </a:p>
      </dsp:txBody>
      <dsp:txXfrm>
        <a:off x="43282" y="102654"/>
        <a:ext cx="1423976" cy="1332445"/>
      </dsp:txXfrm>
    </dsp:sp>
    <dsp:sp modelId="{0E284F97-AAB0-452C-A4F9-C2B1EB942B64}">
      <dsp:nvSpPr>
        <dsp:cNvPr id="0" name=""/>
        <dsp:cNvSpPr/>
      </dsp:nvSpPr>
      <dsp:spPr>
        <a:xfrm rot="46569">
          <a:off x="1660249" y="596460"/>
          <a:ext cx="321316" cy="373707"/>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1660253" y="670548"/>
        <a:ext cx="224921" cy="224225"/>
      </dsp:txXfrm>
    </dsp:sp>
    <dsp:sp modelId="{7D0372FF-84FA-4D34-B09D-22998847C3CE}">
      <dsp:nvSpPr>
        <dsp:cNvPr id="0" name=""/>
        <dsp:cNvSpPr/>
      </dsp:nvSpPr>
      <dsp:spPr>
        <a:xfrm>
          <a:off x="2114915" y="92423"/>
          <a:ext cx="1890130" cy="1415353"/>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World </a:t>
          </a:r>
          <a:r>
            <a:rPr lang="en-US" sz="1600" b="1" kern="1200" dirty="0"/>
            <a:t>History or</a:t>
          </a:r>
        </a:p>
        <a:p>
          <a:pPr marL="0" lvl="0" indent="0" algn="ctr" defTabSz="800100">
            <a:lnSpc>
              <a:spcPct val="90000"/>
            </a:lnSpc>
            <a:spcBef>
              <a:spcPct val="0"/>
            </a:spcBef>
            <a:spcAft>
              <a:spcPct val="35000"/>
            </a:spcAft>
            <a:buNone/>
          </a:pPr>
          <a:r>
            <a:rPr lang="en-US" sz="1600" b="1" kern="1200" dirty="0"/>
            <a:t>World History AP</a:t>
          </a:r>
        </a:p>
      </dsp:txBody>
      <dsp:txXfrm>
        <a:off x="2156369" y="133877"/>
        <a:ext cx="1807222" cy="1332445"/>
      </dsp:txXfrm>
    </dsp:sp>
    <dsp:sp modelId="{70987AC2-7912-4BF2-A9DA-ECE35E33F026}">
      <dsp:nvSpPr>
        <dsp:cNvPr id="0" name=""/>
        <dsp:cNvSpPr/>
      </dsp:nvSpPr>
      <dsp:spPr>
        <a:xfrm>
          <a:off x="4155734" y="613246"/>
          <a:ext cx="319459" cy="373707"/>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4155734" y="687987"/>
        <a:ext cx="223621" cy="224225"/>
      </dsp:txXfrm>
    </dsp:sp>
    <dsp:sp modelId="{7E4AF615-EB81-4DF6-BE5C-EA8ACF20F83F}">
      <dsp:nvSpPr>
        <dsp:cNvPr id="0" name=""/>
        <dsp:cNvSpPr/>
      </dsp:nvSpPr>
      <dsp:spPr>
        <a:xfrm>
          <a:off x="4607799" y="92423"/>
          <a:ext cx="1506884" cy="1415353"/>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US History</a:t>
          </a:r>
        </a:p>
        <a:p>
          <a:pPr marL="0" lvl="0" indent="0" algn="ctr" defTabSz="800100">
            <a:lnSpc>
              <a:spcPct val="90000"/>
            </a:lnSpc>
            <a:spcBef>
              <a:spcPct val="0"/>
            </a:spcBef>
            <a:spcAft>
              <a:spcPct val="35000"/>
            </a:spcAft>
            <a:buNone/>
          </a:pPr>
          <a:r>
            <a:rPr lang="en-US" sz="1800" b="1" kern="1200" dirty="0"/>
            <a:t>Reg. or OnRamps</a:t>
          </a:r>
        </a:p>
      </dsp:txBody>
      <dsp:txXfrm>
        <a:off x="4649253" y="133877"/>
        <a:ext cx="1423976" cy="1332445"/>
      </dsp:txXfrm>
    </dsp:sp>
    <dsp:sp modelId="{BB6307A7-2390-4808-8B7F-78FFB8ED6075}">
      <dsp:nvSpPr>
        <dsp:cNvPr id="0" name=""/>
        <dsp:cNvSpPr/>
      </dsp:nvSpPr>
      <dsp:spPr>
        <a:xfrm>
          <a:off x="6265373" y="613246"/>
          <a:ext cx="319459" cy="373707"/>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6265373" y="687987"/>
        <a:ext cx="223621" cy="224225"/>
      </dsp:txXfrm>
    </dsp:sp>
    <dsp:sp modelId="{5AF44BF2-3F4E-4396-8F91-06E8044FD774}">
      <dsp:nvSpPr>
        <dsp:cNvPr id="0" name=""/>
        <dsp:cNvSpPr/>
      </dsp:nvSpPr>
      <dsp:spPr>
        <a:xfrm>
          <a:off x="6717438" y="69154"/>
          <a:ext cx="1506884" cy="1461890"/>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Government and </a:t>
          </a:r>
          <a:r>
            <a:rPr lang="en-US" sz="1600" b="1" u="sng" kern="1200" dirty="0"/>
            <a:t>Economics</a:t>
          </a:r>
        </a:p>
        <a:p>
          <a:pPr marL="0" lvl="0" indent="0" algn="ctr" defTabSz="711200">
            <a:lnSpc>
              <a:spcPct val="90000"/>
            </a:lnSpc>
            <a:spcBef>
              <a:spcPct val="0"/>
            </a:spcBef>
            <a:spcAft>
              <a:spcPct val="35000"/>
            </a:spcAft>
            <a:buNone/>
          </a:pPr>
          <a:r>
            <a:rPr lang="en-US" sz="1600" b="1" kern="1200" dirty="0"/>
            <a:t>Reg. , AP, or Dual Credit</a:t>
          </a:r>
        </a:p>
      </dsp:txBody>
      <dsp:txXfrm>
        <a:off x="6760255" y="111971"/>
        <a:ext cx="1421250" cy="1376256"/>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66F8A5-E09D-4C44-956C-05ADD1A4B490}" type="datetimeFigureOut">
              <a:rPr lang="en-US" smtClean="0"/>
              <a:pPr/>
              <a:t>10/25/2022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9257C6-AB0F-4F38-B473-A3084FD1C5D4}" type="slidenum">
              <a:rPr lang="en-US" smtClean="0"/>
              <a:pPr/>
              <a:t>‹#›</a:t>
            </a:fld>
            <a:endParaRPr lang="en-US"/>
          </a:p>
        </p:txBody>
      </p:sp>
    </p:spTree>
    <p:extLst>
      <p:ext uri="{BB962C8B-B14F-4D97-AF65-F5344CB8AC3E}">
        <p14:creationId xmlns:p14="http://schemas.microsoft.com/office/powerpoint/2010/main" val="13060875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Shape 394"/>
          <p:cNvSpPr txBox="1">
            <a:spLocks noGrp="1"/>
          </p:cNvSpPr>
          <p:nvPr>
            <p:ph type="body" idx="1"/>
          </p:nvPr>
        </p:nvSpPr>
        <p:spPr>
          <a:xfrm>
            <a:off x="685799" y="4343399"/>
            <a:ext cx="5486399" cy="4114799"/>
          </a:xfrm>
          <a:prstGeom prst="rect">
            <a:avLst/>
          </a:prstGeom>
          <a:noFill/>
          <a:ln>
            <a:noFill/>
          </a:ln>
        </p:spPr>
        <p:txBody>
          <a:bodyPr lIns="89600" tIns="89600" rIns="89600" bIns="89600" anchor="t" anchorCtr="0">
            <a:noAutofit/>
          </a:bodyPr>
          <a:lstStyle/>
          <a:p>
            <a:pPr marL="0" marR="0" lvl="0" indent="0" algn="l" rtl="0">
              <a:spcBef>
                <a:spcPts val="0"/>
              </a:spcBef>
              <a:buClr>
                <a:schemeClr val="dk1"/>
              </a:buClr>
              <a:buFont typeface="Arial"/>
              <a:buNone/>
            </a:pPr>
            <a:endParaRPr sz="1200" b="0" i="0" u="none" strike="noStrike" cap="none" dirty="0">
              <a:solidFill>
                <a:schemeClr val="dk1"/>
              </a:solidFill>
              <a:latin typeface="Arial"/>
              <a:ea typeface="Arial"/>
              <a:cs typeface="Arial"/>
              <a:sym typeface="Arial"/>
            </a:endParaRPr>
          </a:p>
        </p:txBody>
      </p:sp>
      <p:sp>
        <p:nvSpPr>
          <p:cNvPr id="395" name="Shape 39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522484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A9257C6-AB0F-4F38-B473-A3084FD1C5D4}" type="slidenum">
              <a:rPr lang="en-US" smtClean="0"/>
              <a:pPr/>
              <a:t>16</a:t>
            </a:fld>
            <a:endParaRPr lang="en-US"/>
          </a:p>
        </p:txBody>
      </p:sp>
    </p:spTree>
    <p:extLst>
      <p:ext uri="{BB962C8B-B14F-4D97-AF65-F5344CB8AC3E}">
        <p14:creationId xmlns:p14="http://schemas.microsoft.com/office/powerpoint/2010/main" val="27786500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A9257C6-AB0F-4F38-B473-A3084FD1C5D4}" type="slidenum">
              <a:rPr lang="en-US" smtClean="0"/>
              <a:pPr/>
              <a:t>18</a:t>
            </a:fld>
            <a:endParaRPr lang="en-US"/>
          </a:p>
        </p:txBody>
      </p:sp>
    </p:spTree>
    <p:extLst>
      <p:ext uri="{BB962C8B-B14F-4D97-AF65-F5344CB8AC3E}">
        <p14:creationId xmlns:p14="http://schemas.microsoft.com/office/powerpoint/2010/main" val="1686206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A9257C6-AB0F-4F38-B473-A3084FD1C5D4}" type="slidenum">
              <a:rPr lang="en-US" smtClean="0"/>
              <a:pPr/>
              <a:t>31</a:t>
            </a:fld>
            <a:endParaRPr lang="en-US"/>
          </a:p>
        </p:txBody>
      </p:sp>
    </p:spTree>
    <p:extLst>
      <p:ext uri="{BB962C8B-B14F-4D97-AF65-F5344CB8AC3E}">
        <p14:creationId xmlns:p14="http://schemas.microsoft.com/office/powerpoint/2010/main" val="35614295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9" name="Rectangle 8"/>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866440" y="2226503"/>
            <a:ext cx="5917679" cy="2550877"/>
          </a:xfrm>
        </p:spPr>
        <p:txBody>
          <a:bodyPr anchor="b"/>
          <a:lstStyle>
            <a:lvl1pPr>
              <a:defRPr sz="4800"/>
            </a:lvl1pPr>
          </a:lstStyle>
          <a:p>
            <a:r>
              <a:rPr lang="en-US"/>
              <a:t>Click to edit Master title style</a:t>
            </a:r>
            <a:endParaRPr lang="en-US" dirty="0"/>
          </a:p>
        </p:txBody>
      </p:sp>
      <p:sp>
        <p:nvSpPr>
          <p:cNvPr id="3" name="Subtitle 2"/>
          <p:cNvSpPr>
            <a:spLocks noGrp="1"/>
          </p:cNvSpPr>
          <p:nvPr>
            <p:ph type="subTitle" idx="1"/>
          </p:nvPr>
        </p:nvSpPr>
        <p:spPr>
          <a:xfrm>
            <a:off x="866440" y="4777380"/>
            <a:ext cx="5917679"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7498080" y="1828800"/>
            <a:ext cx="990599" cy="228659"/>
          </a:xfrm>
        </p:spPr>
        <p:txBody>
          <a:bodyPr anchor="t"/>
          <a:lstStyle>
            <a:lvl1pPr algn="l">
              <a:defRPr b="0" i="0">
                <a:solidFill>
                  <a:schemeClr val="bg1">
                    <a:alpha val="60000"/>
                  </a:schemeClr>
                </a:solidFill>
              </a:defRPr>
            </a:lvl1pPr>
          </a:lstStyle>
          <a:p>
            <a:fld id="{4F82380D-A3B9-47ED-A583-D7857F790EC9}" type="datetimeFigureOut">
              <a:rPr lang="en-US" smtClean="0"/>
              <a:pPr/>
              <a:t>10/25/2022</a:t>
            </a:fld>
            <a:endParaRPr lang="en-US"/>
          </a:p>
        </p:txBody>
      </p:sp>
      <p:sp>
        <p:nvSpPr>
          <p:cNvPr id="5" name="Footer Placeholder 4"/>
          <p:cNvSpPr>
            <a:spLocks noGrp="1"/>
          </p:cNvSpPr>
          <p:nvPr>
            <p:ph type="ftr" sz="quarter" idx="11"/>
          </p:nvPr>
        </p:nvSpPr>
        <p:spPr bwMode="gray">
          <a:xfrm rot="5400000">
            <a:off x="6236208" y="3264408"/>
            <a:ext cx="3859795" cy="228660"/>
          </a:xfrm>
        </p:spPr>
        <p:txBody>
          <a:bodyPr/>
          <a:lstStyle>
            <a:lvl1pPr>
              <a:defRPr b="0" i="0">
                <a:solidFill>
                  <a:schemeClr val="bg1">
                    <a:alpha val="60000"/>
                  </a:schemeClr>
                </a:solidFill>
              </a:defRPr>
            </a:lvl1pPr>
          </a:lstStyle>
          <a:p>
            <a:endParaRPr lang="en-US"/>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2333658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6343672" cy="709865"/>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82380D-A3B9-47ED-A583-D7857F790EC9}" type="datetimeFigureOut">
              <a:rPr lang="en-US" smtClean="0"/>
              <a:pPr/>
              <a:t>10/25/2022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2574253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77534" y="2257588"/>
            <a:ext cx="3090672" cy="3020344"/>
          </a:xfrm>
        </p:spPr>
        <p:txBody>
          <a:bodyPr anchor="ct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5119261" y="2257588"/>
            <a:ext cx="3082516" cy="302034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F82380D-A3B9-47ED-A583-D7857F790EC9}" type="datetimeFigureOut">
              <a:rPr lang="en-US" smtClean="0"/>
              <a:pPr/>
              <a:t>10/25/2022</a:t>
            </a:fld>
            <a:endParaRPr lang="en-US"/>
          </a:p>
        </p:txBody>
      </p:sp>
      <p:sp>
        <p:nvSpPr>
          <p:cNvPr id="5" name="Footer Placeholder 4"/>
          <p:cNvSpPr>
            <a:spLocks noGrp="1"/>
          </p:cNvSpPr>
          <p:nvPr>
            <p:ph type="ftr" sz="quarter" idx="11"/>
          </p:nvPr>
        </p:nvSpPr>
        <p:spPr/>
        <p:txBody>
          <a:bodyPr/>
          <a:lstStyle/>
          <a:p>
            <a:endParaRPr lang="en-US"/>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2381194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866440" y="2489200"/>
            <a:ext cx="3636980" cy="353060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0581" y="2489203"/>
            <a:ext cx="3636980" cy="35306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F82380D-A3B9-47ED-A583-D7857F790EC9}" type="datetimeFigureOut">
              <a:rPr lang="en-US" smtClean="0"/>
              <a:pPr/>
              <a:t>10/25/2022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2466601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69918" y="2489200"/>
            <a:ext cx="3633502" cy="759290"/>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66440" y="3248490"/>
            <a:ext cx="3636980" cy="277131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0581" y="2489200"/>
            <a:ext cx="3636979" cy="756635"/>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0581" y="3245835"/>
            <a:ext cx="3636980" cy="27739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F82380D-A3B9-47ED-A583-D7857F790EC9}" type="datetimeFigureOut">
              <a:rPr lang="en-US" smtClean="0"/>
              <a:pPr/>
              <a:t>10/25/2022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2483904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F82380D-A3B9-47ED-A583-D7857F790EC9}" type="datetimeFigureOut">
              <a:rPr lang="en-US" smtClean="0"/>
              <a:pPr/>
              <a:t>10/25/2022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3026382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Date Placeholder 1"/>
          <p:cNvSpPr>
            <a:spLocks noGrp="1"/>
          </p:cNvSpPr>
          <p:nvPr>
            <p:ph type="dt" sz="half" idx="10"/>
          </p:nvPr>
        </p:nvSpPr>
        <p:spPr/>
        <p:txBody>
          <a:bodyPr/>
          <a:lstStyle/>
          <a:p>
            <a:fld id="{4F82380D-A3B9-47ED-A583-D7857F790EC9}" type="datetimeFigureOut">
              <a:rPr lang="en-US" smtClean="0"/>
              <a:pPr/>
              <a:t>10/25/2022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1779308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2"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1447800"/>
            <a:ext cx="2712590" cy="1495588"/>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568927" y="1447800"/>
            <a:ext cx="3632850"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866441" y="3086845"/>
            <a:ext cx="2712589" cy="2933701"/>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F82380D-A3B9-47ED-A583-D7857F790EC9}" type="datetimeFigureOut">
              <a:rPr lang="en-US" smtClean="0"/>
              <a:pPr/>
              <a:t>10/25/2022</a:t>
            </a:fld>
            <a:endParaRPr lang="en-US"/>
          </a:p>
        </p:txBody>
      </p:sp>
      <p:sp>
        <p:nvSpPr>
          <p:cNvPr id="6" name="Footer Placeholder 5"/>
          <p:cNvSpPr>
            <a:spLocks noGrp="1"/>
          </p:cNvSpPr>
          <p:nvPr>
            <p:ph type="ftr" sz="quarter" idx="11"/>
          </p:nvPr>
        </p:nvSpPr>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2598692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4"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1381390"/>
            <a:ext cx="2987089" cy="157480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0" y="3086100"/>
            <a:ext cx="2987089" cy="24511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F82380D-A3B9-47ED-A583-D7857F790EC9}" type="datetimeFigureOut">
              <a:rPr lang="en-US" smtClean="0"/>
              <a:pPr/>
              <a:t>10/25/2022</a:t>
            </a:fld>
            <a:endParaRPr lang="en-US"/>
          </a:p>
        </p:txBody>
      </p:sp>
      <p:sp>
        <p:nvSpPr>
          <p:cNvPr id="6" name="Footer Placeholder 5"/>
          <p:cNvSpPr>
            <a:spLocks noGrp="1"/>
          </p:cNvSpPr>
          <p:nvPr>
            <p:ph type="ftr" sz="quarter" idx="11"/>
          </p:nvPr>
        </p:nvSpPr>
        <p:spPr/>
        <p:txBody>
          <a:bodyPr/>
          <a:lstStyle/>
          <a:p>
            <a:endParaRPr lang="en-US"/>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4797210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Rectangle 15"/>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1" y="4961454"/>
            <a:ext cx="642200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866440" y="5528192"/>
            <a:ext cx="6422004"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F82380D-A3B9-47ED-A583-D7857F790EC9}" type="datetimeFigureOut">
              <a:rPr lang="en-US" smtClean="0"/>
              <a:pPr/>
              <a:t>10/25/2022</a:t>
            </a:fld>
            <a:endParaRPr lang="en-US"/>
          </a:p>
        </p:txBody>
      </p:sp>
      <p:sp>
        <p:nvSpPr>
          <p:cNvPr id="6" name="Footer Placeholder 5"/>
          <p:cNvSpPr>
            <a:spLocks noGrp="1"/>
          </p:cNvSpPr>
          <p:nvPr>
            <p:ph type="ftr" sz="quarter" idx="11"/>
          </p:nvPr>
        </p:nvSpPr>
        <p:spPr/>
        <p:txBody>
          <a:bodyPr/>
          <a:lstStyle/>
          <a:p>
            <a:endParaRPr lang="en-US"/>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464196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Rectangle 8"/>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927100"/>
            <a:ext cx="6422005" cy="1692720"/>
          </a:xfrm>
        </p:spPr>
        <p:txBody>
          <a:bodyPr/>
          <a:lstStyle>
            <a:lvl1pPr>
              <a:defRPr sz="3600"/>
            </a:lvl1pPr>
          </a:lstStyle>
          <a:p>
            <a:r>
              <a:rPr lang="en-US"/>
              <a:t>Click to edit Master title style</a:t>
            </a:r>
            <a:endParaRPr lang="en-US" dirty="0"/>
          </a:p>
        </p:txBody>
      </p:sp>
      <p:sp>
        <p:nvSpPr>
          <p:cNvPr id="13" name="Text Placeholder 3"/>
          <p:cNvSpPr>
            <a:spLocks noGrp="1"/>
          </p:cNvSpPr>
          <p:nvPr>
            <p:ph type="body" sz="half" idx="2"/>
          </p:nvPr>
        </p:nvSpPr>
        <p:spPr>
          <a:xfrm>
            <a:off x="866440" y="3488023"/>
            <a:ext cx="6422005" cy="253685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F82380D-A3B9-47ED-A583-D7857F790EC9}" type="datetimeFigureOut">
              <a:rPr lang="en-US" smtClean="0"/>
              <a:pPr/>
              <a:t>10/25/2022</a:t>
            </a:fld>
            <a:endParaRPr lang="en-US"/>
          </a:p>
        </p:txBody>
      </p:sp>
      <p:sp>
        <p:nvSpPr>
          <p:cNvPr id="5" name="Footer Placeholder 4"/>
          <p:cNvSpPr>
            <a:spLocks noGrp="1"/>
          </p:cNvSpPr>
          <p:nvPr>
            <p:ph type="ftr" sz="quarter" idx="11"/>
          </p:nvPr>
        </p:nvSpPr>
        <p:spPr/>
        <p:txBody>
          <a:bodyPr/>
          <a:lstStyle/>
          <a:p>
            <a:endParaRPr lang="en-US"/>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32602578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10"/>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4"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3" name="TextBox 22"/>
          <p:cNvSpPr txBox="1"/>
          <p:nvPr/>
        </p:nvSpPr>
        <p:spPr bwMode="gray">
          <a:xfrm>
            <a:off x="647430" y="651690"/>
            <a:ext cx="601591"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14" name="TextBox 13"/>
          <p:cNvSpPr txBox="1"/>
          <p:nvPr/>
        </p:nvSpPr>
        <p:spPr bwMode="gray">
          <a:xfrm>
            <a:off x="7069418" y="2900292"/>
            <a:ext cx="619063"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128060" y="927099"/>
            <a:ext cx="6160385" cy="2882179"/>
          </a:xfrm>
        </p:spPr>
        <p:txBody>
          <a:bodyPr anchor="ctr"/>
          <a:lstStyle>
            <a:lvl1pPr>
              <a:defRPr sz="3600"/>
            </a:lvl1pPr>
          </a:lstStyle>
          <a:p>
            <a:r>
              <a:rPr lang="en-US"/>
              <a:t>Click to edit Master title style</a:t>
            </a:r>
            <a:endParaRPr lang="en-US" dirty="0"/>
          </a:p>
        </p:txBody>
      </p:sp>
      <p:sp>
        <p:nvSpPr>
          <p:cNvPr id="17" name="Text Placeholder 3"/>
          <p:cNvSpPr>
            <a:spLocks noGrp="1"/>
          </p:cNvSpPr>
          <p:nvPr>
            <p:ph type="body" sz="half" idx="13"/>
          </p:nvPr>
        </p:nvSpPr>
        <p:spPr bwMode="gray">
          <a:xfrm>
            <a:off x="1387278" y="3809278"/>
            <a:ext cx="5646143" cy="333113"/>
          </a:xfrm>
        </p:spPr>
        <p:txBody>
          <a:bodyPr>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6" name="Text Placeholder 3"/>
          <p:cNvSpPr>
            <a:spLocks noGrp="1"/>
          </p:cNvSpPr>
          <p:nvPr>
            <p:ph type="body" sz="half" idx="2"/>
          </p:nvPr>
        </p:nvSpPr>
        <p:spPr>
          <a:xfrm>
            <a:off x="866440" y="5000816"/>
            <a:ext cx="6343673" cy="1010619"/>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F82380D-A3B9-47ED-A583-D7857F790EC9}" type="datetimeFigureOut">
              <a:rPr lang="en-US" smtClean="0"/>
              <a:pPr/>
              <a:t>10/25/2022</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32431644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1588" y="0"/>
            <a:ext cx="9145588" cy="6860798"/>
            <a:chOff x="-1588" y="0"/>
            <a:chExt cx="9145588" cy="6860798"/>
          </a:xfrm>
        </p:grpSpPr>
        <p:sp>
          <p:nvSpPr>
            <p:cNvPr id="10" name="Rectangle 9"/>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2057400"/>
            <a:ext cx="6422005" cy="20955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1" y="5024908"/>
            <a:ext cx="6422004" cy="994891"/>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F82380D-A3B9-47ED-A583-D7857F790EC9}" type="datetimeFigureOut">
              <a:rPr lang="en-US" smtClean="0"/>
              <a:pPr/>
              <a:t>10/25/2022</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23289424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423593" cy="709864"/>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6440" y="2489200"/>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2" name="Text Placeholder 3"/>
          <p:cNvSpPr>
            <a:spLocks noGrp="1"/>
          </p:cNvSpPr>
          <p:nvPr>
            <p:ph type="body" sz="half" idx="15"/>
          </p:nvPr>
        </p:nvSpPr>
        <p:spPr>
          <a:xfrm>
            <a:off x="866440" y="3147164"/>
            <a:ext cx="2313432"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405614"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Text Placeholder 3"/>
          <p:cNvSpPr>
            <a:spLocks noGrp="1"/>
          </p:cNvSpPr>
          <p:nvPr>
            <p:ph type="body" sz="half" idx="16"/>
          </p:nvPr>
        </p:nvSpPr>
        <p:spPr>
          <a:xfrm>
            <a:off x="3408471" y="3147164"/>
            <a:ext cx="2318918"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958642"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4" name="Text Placeholder 3"/>
          <p:cNvSpPr>
            <a:spLocks noGrp="1"/>
          </p:cNvSpPr>
          <p:nvPr>
            <p:ph type="body" sz="half" idx="17"/>
          </p:nvPr>
        </p:nvSpPr>
        <p:spPr>
          <a:xfrm>
            <a:off x="5960935" y="3147164"/>
            <a:ext cx="2316625"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F82380D-A3B9-47ED-A583-D7857F790EC9}" type="datetimeFigureOut">
              <a:rPr lang="en-US" smtClean="0"/>
              <a:pPr/>
              <a:t>10/25/2022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19924694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345260" cy="709864"/>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6440" y="4179596"/>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2" name="Picture Placeholder 2"/>
          <p:cNvSpPr>
            <a:spLocks noGrp="1" noChangeAspect="1"/>
          </p:cNvSpPr>
          <p:nvPr>
            <p:ph type="pic" idx="15"/>
          </p:nvPr>
        </p:nvSpPr>
        <p:spPr>
          <a:xfrm>
            <a:off x="1019055"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8"/>
          </p:nvPr>
        </p:nvSpPr>
        <p:spPr>
          <a:xfrm>
            <a:off x="866439" y="4837558"/>
            <a:ext cx="231343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411125" y="4179595"/>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8" name="Picture Placeholder 2"/>
          <p:cNvSpPr>
            <a:spLocks noGrp="1" noChangeAspect="1"/>
          </p:cNvSpPr>
          <p:nvPr>
            <p:ph type="pic" idx="21"/>
          </p:nvPr>
        </p:nvSpPr>
        <p:spPr>
          <a:xfrm>
            <a:off x="3553189"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411125" y="484820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958642" y="4179596"/>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9" name="Picture Placeholder 2"/>
          <p:cNvSpPr>
            <a:spLocks noGrp="1" noChangeAspect="1"/>
          </p:cNvSpPr>
          <p:nvPr>
            <p:ph type="pic" idx="22"/>
          </p:nvPr>
        </p:nvSpPr>
        <p:spPr>
          <a:xfrm>
            <a:off x="6108641"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58642" y="483755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0" name="Straight Connector 39"/>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F82380D-A3B9-47ED-A583-D7857F790EC9}" type="datetimeFigureOut">
              <a:rPr lang="en-US" smtClean="0"/>
              <a:pPr/>
              <a:t>10/25/2022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13743387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621301" y="6387910"/>
            <a:ext cx="990599" cy="228659"/>
          </a:xfrm>
        </p:spPr>
        <p:txBody>
          <a:bodyPr/>
          <a:lstStyle/>
          <a:p>
            <a:fld id="{4F82380D-A3B9-47ED-A583-D7857F790EC9}" type="datetimeFigureOut">
              <a:rPr lang="en-US" smtClean="0"/>
              <a:pPr/>
              <a:t>10/25/2022</a:t>
            </a:fld>
            <a:endParaRPr lang="en-US"/>
          </a:p>
        </p:txBody>
      </p:sp>
      <p:sp>
        <p:nvSpPr>
          <p:cNvPr id="5" name="Footer Placeholder 4"/>
          <p:cNvSpPr>
            <a:spLocks noGrp="1"/>
          </p:cNvSpPr>
          <p:nvPr>
            <p:ph type="ftr" sz="quarter" idx="11"/>
          </p:nvPr>
        </p:nvSpPr>
        <p:spPr>
          <a:xfrm>
            <a:off x="516133" y="6387910"/>
            <a:ext cx="3859795" cy="228660"/>
          </a:xfrm>
        </p:spPr>
        <p:txBody>
          <a:bodyPr/>
          <a:lstStyle/>
          <a:p>
            <a:endParaRPr lang="en-US"/>
          </a:p>
        </p:txBody>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8416256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1588" y="0"/>
            <a:ext cx="9120420" cy="6860798"/>
            <a:chOff x="-1588" y="0"/>
            <a:chExt cx="9120420" cy="6860798"/>
          </a:xfrm>
        </p:grpSpPr>
        <p:sp>
          <p:nvSpPr>
            <p:cNvPr id="11" name="Rectangle 10"/>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17" name="Rectangle 1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 name="Vertical Title 1"/>
          <p:cNvSpPr>
            <a:spLocks noGrp="1"/>
          </p:cNvSpPr>
          <p:nvPr>
            <p:ph type="title" orient="vert"/>
          </p:nvPr>
        </p:nvSpPr>
        <p:spPr>
          <a:xfrm>
            <a:off x="6174928" y="1447799"/>
            <a:ext cx="1113516" cy="4572001"/>
          </a:xfrm>
        </p:spPr>
        <p:txBody>
          <a:bodyPr vert="eaVert" anchor="ctr"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866738" y="1447799"/>
            <a:ext cx="4416936" cy="45720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82380D-A3B9-47ED-A583-D7857F790EC9}" type="datetimeFigureOut">
              <a:rPr lang="en-US" smtClean="0"/>
              <a:pPr/>
              <a:t>10/25/2022</a:t>
            </a:fld>
            <a:endParaRPr lang="en-US"/>
          </a:p>
        </p:txBody>
      </p:sp>
      <p:sp>
        <p:nvSpPr>
          <p:cNvPr id="5" name="Footer Placeholder 4"/>
          <p:cNvSpPr>
            <a:spLocks noGrp="1"/>
          </p:cNvSpPr>
          <p:nvPr>
            <p:ph type="ftr" sz="quarter" idx="11"/>
          </p:nvPr>
        </p:nvSpPr>
        <p:spPr>
          <a:xfrm>
            <a:off x="538546" y="6365498"/>
            <a:ext cx="3859795" cy="228660"/>
          </a:xfrm>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2025414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14" name="Rectangle 13"/>
            <p:cNvSpPr/>
            <p:nvPr/>
          </p:nvSpPr>
          <p:spPr>
            <a:xfrm>
              <a:off x="0" y="0"/>
              <a:ext cx="9118832"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24"/>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Placeholder 1"/>
          <p:cNvSpPr>
            <a:spLocks noGrp="1"/>
          </p:cNvSpPr>
          <p:nvPr>
            <p:ph type="title"/>
          </p:nvPr>
        </p:nvSpPr>
        <p:spPr bwMode="gray">
          <a:xfrm>
            <a:off x="866440" y="927099"/>
            <a:ext cx="6345260" cy="70986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64382" y="2489200"/>
            <a:ext cx="6345260" cy="3530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74443" y="6365498"/>
            <a:ext cx="990599" cy="228659"/>
          </a:xfrm>
          <a:prstGeom prst="rect">
            <a:avLst/>
          </a:prstGeom>
        </p:spPr>
        <p:txBody>
          <a:bodyPr vert="horz" lIns="91440" tIns="45720" rIns="91440" bIns="45720" rtlCol="0" anchor="b"/>
          <a:lstStyle>
            <a:lvl1pPr algn="r">
              <a:defRPr sz="900" b="1" i="0">
                <a:solidFill>
                  <a:schemeClr val="accent1"/>
                </a:solidFill>
              </a:defRPr>
            </a:lvl1pPr>
          </a:lstStyle>
          <a:p>
            <a:fld id="{4F82380D-A3B9-47ED-A583-D7857F790EC9}" type="datetimeFigureOut">
              <a:rPr lang="en-US" smtClean="0"/>
              <a:pPr/>
              <a:t>10/25/2022</a:t>
            </a:fld>
            <a:endParaRPr lang="en-US"/>
          </a:p>
        </p:txBody>
      </p:sp>
      <p:sp>
        <p:nvSpPr>
          <p:cNvPr id="5" name="Footer Placeholder 4"/>
          <p:cNvSpPr>
            <a:spLocks noGrp="1"/>
          </p:cNvSpPr>
          <p:nvPr>
            <p:ph type="ftr" sz="quarter" idx="3"/>
          </p:nvPr>
        </p:nvSpPr>
        <p:spPr>
          <a:xfrm>
            <a:off x="590843" y="6365497"/>
            <a:ext cx="3859795" cy="228660"/>
          </a:xfrm>
          <a:prstGeom prst="rect">
            <a:avLst/>
          </a:prstGeom>
        </p:spPr>
        <p:txBody>
          <a:bodyPr vert="horz" lIns="91440" tIns="45720" rIns="91440" bIns="45720" rtlCol="0" anchor="b"/>
          <a:lstStyle>
            <a:lvl1pPr algn="l">
              <a:defRPr sz="900" b="1" i="0">
                <a:solidFill>
                  <a:schemeClr val="accent1"/>
                </a:solidFill>
              </a:defRPr>
            </a:lvl1pPr>
          </a:lstStyle>
          <a:p>
            <a:endParaRPr lang="en-US"/>
          </a:p>
        </p:txBody>
      </p:sp>
      <p:sp>
        <p:nvSpPr>
          <p:cNvPr id="26" name="Rectangle 2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8" name="Slide Number Placeholder 5"/>
          <p:cNvSpPr>
            <a:spLocks noGrp="1"/>
          </p:cNvSpPr>
          <p:nvPr>
            <p:ph type="sldNum" sz="quarter" idx="4"/>
          </p:nvPr>
        </p:nvSpPr>
        <p:spPr bwMode="gray">
          <a:xfrm>
            <a:off x="7678616" y="295730"/>
            <a:ext cx="791308" cy="767687"/>
          </a:xfrm>
          <a:prstGeom prst="rect">
            <a:avLst/>
          </a:prstGeom>
        </p:spPr>
        <p:txBody>
          <a:bodyPr anchor="b"/>
          <a:lstStyle>
            <a:lvl1pPr algn="ctr">
              <a:defRPr sz="2800">
                <a:solidFill>
                  <a:schemeClr val="bg1"/>
                </a:solidFill>
              </a:defRPr>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38167561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18" Type="http://schemas.openxmlformats.org/officeDocument/2006/relationships/diagramData" Target="../diagrams/data4.xml"/><Relationship Id="rId3" Type="http://schemas.openxmlformats.org/officeDocument/2006/relationships/diagramData" Target="../diagrams/data1.xml"/><Relationship Id="rId21" Type="http://schemas.openxmlformats.org/officeDocument/2006/relationships/diagramColors" Target="../diagrams/colors4.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2.xml"/><Relationship Id="rId16" Type="http://schemas.openxmlformats.org/officeDocument/2006/relationships/diagramColors" Target="../diagrams/colors3.xml"/><Relationship Id="rId20" Type="http://schemas.openxmlformats.org/officeDocument/2006/relationships/diagramQuickStyle" Target="../diagrams/quickStyle4.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19" Type="http://schemas.openxmlformats.org/officeDocument/2006/relationships/diagramLayout" Target="../diagrams/layout4.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 Id="rId22" Type="http://schemas.microsoft.com/office/2007/relationships/diagramDrawing" Target="../diagrams/drawing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diagramData" Target="../diagrams/data6.xml"/><Relationship Id="rId13" Type="http://schemas.openxmlformats.org/officeDocument/2006/relationships/diagramData" Target="../diagrams/data7.xml"/><Relationship Id="rId18" Type="http://schemas.openxmlformats.org/officeDocument/2006/relationships/diagramData" Target="../diagrams/data8.xml"/><Relationship Id="rId26" Type="http://schemas.openxmlformats.org/officeDocument/2006/relationships/diagramColors" Target="../diagrams/colors9.xml"/><Relationship Id="rId3" Type="http://schemas.openxmlformats.org/officeDocument/2006/relationships/diagramData" Target="../diagrams/data5.xml"/><Relationship Id="rId21" Type="http://schemas.openxmlformats.org/officeDocument/2006/relationships/diagramColors" Target="../diagrams/colors8.xml"/><Relationship Id="rId7" Type="http://schemas.microsoft.com/office/2007/relationships/diagramDrawing" Target="../diagrams/drawing5.xml"/><Relationship Id="rId12" Type="http://schemas.microsoft.com/office/2007/relationships/diagramDrawing" Target="../diagrams/drawing6.xml"/><Relationship Id="rId17" Type="http://schemas.microsoft.com/office/2007/relationships/diagramDrawing" Target="../diagrams/drawing7.xml"/><Relationship Id="rId25" Type="http://schemas.openxmlformats.org/officeDocument/2006/relationships/diagramQuickStyle" Target="../diagrams/quickStyle9.xml"/><Relationship Id="rId2" Type="http://schemas.openxmlformats.org/officeDocument/2006/relationships/notesSlide" Target="../notesSlides/notesSlide3.xml"/><Relationship Id="rId16" Type="http://schemas.openxmlformats.org/officeDocument/2006/relationships/diagramColors" Target="../diagrams/colors7.xml"/><Relationship Id="rId20" Type="http://schemas.openxmlformats.org/officeDocument/2006/relationships/diagramQuickStyle" Target="../diagrams/quickStyle8.xml"/><Relationship Id="rId1" Type="http://schemas.openxmlformats.org/officeDocument/2006/relationships/slideLayout" Target="../slideLayouts/slideLayout2.xml"/><Relationship Id="rId6" Type="http://schemas.openxmlformats.org/officeDocument/2006/relationships/diagramColors" Target="../diagrams/colors5.xml"/><Relationship Id="rId11" Type="http://schemas.openxmlformats.org/officeDocument/2006/relationships/diagramColors" Target="../diagrams/colors6.xml"/><Relationship Id="rId24" Type="http://schemas.openxmlformats.org/officeDocument/2006/relationships/diagramLayout" Target="../diagrams/layout9.xml"/><Relationship Id="rId5" Type="http://schemas.openxmlformats.org/officeDocument/2006/relationships/diagramQuickStyle" Target="../diagrams/quickStyle5.xml"/><Relationship Id="rId15" Type="http://schemas.openxmlformats.org/officeDocument/2006/relationships/diagramQuickStyle" Target="../diagrams/quickStyle7.xml"/><Relationship Id="rId23" Type="http://schemas.openxmlformats.org/officeDocument/2006/relationships/diagramData" Target="../diagrams/data9.xml"/><Relationship Id="rId10" Type="http://schemas.openxmlformats.org/officeDocument/2006/relationships/diagramQuickStyle" Target="../diagrams/quickStyle6.xml"/><Relationship Id="rId19" Type="http://schemas.openxmlformats.org/officeDocument/2006/relationships/diagramLayout" Target="../diagrams/layout8.xml"/><Relationship Id="rId4" Type="http://schemas.openxmlformats.org/officeDocument/2006/relationships/diagramLayout" Target="../diagrams/layout5.xml"/><Relationship Id="rId9" Type="http://schemas.openxmlformats.org/officeDocument/2006/relationships/diagramLayout" Target="../diagrams/layout6.xml"/><Relationship Id="rId14" Type="http://schemas.openxmlformats.org/officeDocument/2006/relationships/diagramLayout" Target="../diagrams/layout7.xml"/><Relationship Id="rId22" Type="http://schemas.microsoft.com/office/2007/relationships/diagramDrawing" Target="../diagrams/drawing8.xml"/><Relationship Id="rId27" Type="http://schemas.microsoft.com/office/2007/relationships/diagramDrawing" Target="../diagrams/drawing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11.xml"/><Relationship Id="rId3" Type="http://schemas.openxmlformats.org/officeDocument/2006/relationships/diagramLayout" Target="../diagrams/layout10.xml"/><Relationship Id="rId7" Type="http://schemas.openxmlformats.org/officeDocument/2006/relationships/diagramData" Target="../diagrams/data11.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11" Type="http://schemas.microsoft.com/office/2007/relationships/diagramDrawing" Target="../diagrams/drawing11.xml"/><Relationship Id="rId5" Type="http://schemas.openxmlformats.org/officeDocument/2006/relationships/diagramColors" Target="../diagrams/colors10.xml"/><Relationship Id="rId10" Type="http://schemas.openxmlformats.org/officeDocument/2006/relationships/diagramColors" Target="../diagrams/colors11.xml"/><Relationship Id="rId4" Type="http://schemas.openxmlformats.org/officeDocument/2006/relationships/diagramQuickStyle" Target="../diagrams/quickStyle10.xml"/><Relationship Id="rId9" Type="http://schemas.openxmlformats.org/officeDocument/2006/relationships/diagramQuickStyle" Target="../diagrams/quickStyle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media" Target="../media/media2.WAV"/><Relationship Id="rId7" Type="http://schemas.openxmlformats.org/officeDocument/2006/relationships/image" Target="../media/image10.jp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audio" Target="../media/media2.WAV"/><Relationship Id="rId9"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5300" y="1295400"/>
            <a:ext cx="8153400" cy="1470025"/>
          </a:xfrm>
        </p:spPr>
        <p:txBody>
          <a:bodyPr/>
          <a:lstStyle/>
          <a:p>
            <a:pPr algn="ctr"/>
            <a:r>
              <a:rPr lang="en-US" dirty="0"/>
              <a:t>Marble Falls High School </a:t>
            </a:r>
            <a:br>
              <a:rPr lang="en-US" dirty="0"/>
            </a:br>
            <a:r>
              <a:rPr lang="en-US" dirty="0"/>
              <a:t>Course Registration for 2023-2024</a:t>
            </a:r>
          </a:p>
        </p:txBody>
      </p:sp>
      <p:pic>
        <p:nvPicPr>
          <p:cNvPr id="4" name="Picture 3"/>
          <p:cNvPicPr>
            <a:picLocks noChangeAspect="1"/>
          </p:cNvPicPr>
          <p:nvPr/>
        </p:nvPicPr>
        <p:blipFill>
          <a:blip r:embed="rId2"/>
          <a:stretch>
            <a:fillRect/>
          </a:stretch>
        </p:blipFill>
        <p:spPr>
          <a:xfrm>
            <a:off x="2397062" y="3048000"/>
            <a:ext cx="4349876" cy="2949575"/>
          </a:xfrm>
          <a:prstGeom prst="rect">
            <a:avLst/>
          </a:prstGeom>
        </p:spPr>
      </p:pic>
    </p:spTree>
    <p:extLst>
      <p:ext uri="{BB962C8B-B14F-4D97-AF65-F5344CB8AC3E}">
        <p14:creationId xmlns:p14="http://schemas.microsoft.com/office/powerpoint/2010/main" val="380961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696760" cy="1417638"/>
          </a:xfrm>
        </p:spPr>
        <p:txBody>
          <a:bodyPr>
            <a:normAutofit/>
          </a:bodyPr>
          <a:lstStyle/>
          <a:p>
            <a:r>
              <a:rPr lang="en-US" sz="4000" b="1" u="sng" dirty="0"/>
              <a:t>How do I make my schedule?</a:t>
            </a:r>
          </a:p>
        </p:txBody>
      </p:sp>
      <p:sp>
        <p:nvSpPr>
          <p:cNvPr id="3" name="Content Placeholder 2"/>
          <p:cNvSpPr>
            <a:spLocks noGrp="1"/>
          </p:cNvSpPr>
          <p:nvPr>
            <p:ph idx="1"/>
          </p:nvPr>
        </p:nvSpPr>
        <p:spPr>
          <a:xfrm>
            <a:off x="430866" y="2286000"/>
            <a:ext cx="8229600" cy="5287962"/>
          </a:xfrm>
        </p:spPr>
        <p:txBody>
          <a:bodyPr>
            <a:normAutofit/>
          </a:bodyPr>
          <a:lstStyle/>
          <a:p>
            <a:pPr marL="514350" indent="-514350">
              <a:buFont typeface="+mj-lt"/>
              <a:buAutoNum type="arabicPeriod"/>
            </a:pPr>
            <a:r>
              <a:rPr lang="en-US" dirty="0"/>
              <a:t>Review Graduation Requirements.</a:t>
            </a:r>
          </a:p>
          <a:p>
            <a:pPr marL="514350" indent="-514350">
              <a:buFont typeface="+mj-lt"/>
              <a:buAutoNum type="arabicPeriod"/>
            </a:pPr>
            <a:r>
              <a:rPr lang="en-US" dirty="0"/>
              <a:t>Look at credits earned on Skyward and Xello. Use that information to make sure you have earned credit in all required classes.</a:t>
            </a:r>
          </a:p>
          <a:p>
            <a:pPr marL="514350" indent="-514350">
              <a:buFont typeface="+mj-lt"/>
              <a:buAutoNum type="arabicPeriod"/>
            </a:pPr>
            <a:r>
              <a:rPr lang="en-US" dirty="0"/>
              <a:t>Check to see what required courses you need to take next year.</a:t>
            </a:r>
          </a:p>
          <a:p>
            <a:pPr marL="514350" indent="-514350">
              <a:buFont typeface="+mj-lt"/>
              <a:buAutoNum type="arabicPeriod"/>
            </a:pPr>
            <a:r>
              <a:rPr lang="en-US" dirty="0"/>
              <a:t>Use the course catalog to ensure you complete your chosen endorsement. An endorsement is required to graduate. </a:t>
            </a:r>
          </a:p>
          <a:p>
            <a:pPr marL="514350" indent="-514350">
              <a:buFont typeface="+mj-lt"/>
              <a:buAutoNum type="arabicPeriod"/>
            </a:pPr>
            <a:r>
              <a:rPr lang="en-US" dirty="0"/>
              <a:t>Enter your choices in Xello! Choices 1-8 will complete your schedule. You must also choose alternates. </a:t>
            </a:r>
          </a:p>
          <a:p>
            <a:pPr marL="514350" indent="-514350">
              <a:buFont typeface="+mj-lt"/>
              <a:buAutoNum type="arabicPeriod"/>
            </a:pPr>
            <a:r>
              <a:rPr lang="en-US" dirty="0">
                <a:solidFill>
                  <a:srgbClr val="FF0000"/>
                </a:solidFill>
              </a:rPr>
              <a:t>If you do not pick classes, including alternates, they will be selected for you and you will be stuck in those classes next year.</a:t>
            </a:r>
          </a:p>
        </p:txBody>
      </p:sp>
    </p:spTree>
    <p:extLst>
      <p:ext uri="{BB962C8B-B14F-4D97-AF65-F5344CB8AC3E}">
        <p14:creationId xmlns:p14="http://schemas.microsoft.com/office/powerpoint/2010/main" val="1448093686"/>
      </p:ext>
    </p:extLst>
  </p:cSld>
  <p:clrMapOvr>
    <a:masterClrMapping/>
  </p:clrMapOvr>
  <p:transition advTm="4000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991600" cy="1143000"/>
          </a:xfrm>
        </p:spPr>
        <p:txBody>
          <a:bodyPr>
            <a:noAutofit/>
          </a:bodyPr>
          <a:lstStyle/>
          <a:p>
            <a:pPr algn="ctr"/>
            <a:r>
              <a:rPr lang="en-US" sz="4000" b="1" u="sng" dirty="0"/>
              <a:t>Check your transcript!</a:t>
            </a:r>
            <a:endParaRPr lang="en-US" sz="4000" u="sng" dirty="0"/>
          </a:p>
        </p:txBody>
      </p:sp>
      <p:sp>
        <p:nvSpPr>
          <p:cNvPr id="3" name="Content Placeholder 2"/>
          <p:cNvSpPr>
            <a:spLocks noGrp="1"/>
          </p:cNvSpPr>
          <p:nvPr>
            <p:ph idx="1"/>
          </p:nvPr>
        </p:nvSpPr>
        <p:spPr>
          <a:xfrm>
            <a:off x="864381" y="2489200"/>
            <a:ext cx="7831943" cy="4216400"/>
          </a:xfrm>
        </p:spPr>
        <p:txBody>
          <a:bodyPr>
            <a:normAutofit fontScale="92500"/>
          </a:bodyPr>
          <a:lstStyle/>
          <a:p>
            <a:r>
              <a:rPr lang="en-US" sz="2300" dirty="0"/>
              <a:t>Counselors will do this with you individually prior to the end of school and verify the courses you choose.</a:t>
            </a:r>
          </a:p>
          <a:p>
            <a:endParaRPr lang="en-US" sz="2300" dirty="0"/>
          </a:p>
          <a:p>
            <a:r>
              <a:rPr lang="en-US" sz="2300" dirty="0"/>
              <a:t>Look for required credits that you need to graduate, including credits you did not earn because of failing grades or because you owe hours.</a:t>
            </a:r>
          </a:p>
          <a:p>
            <a:endParaRPr lang="en-US" sz="2300" dirty="0"/>
          </a:p>
          <a:p>
            <a:r>
              <a:rPr lang="en-US" sz="2300" dirty="0"/>
              <a:t>You can complete credit for failed courses through credit recovery, long-averaging, summer school, or re-taking the course next year.</a:t>
            </a:r>
          </a:p>
        </p:txBody>
      </p:sp>
    </p:spTree>
    <p:extLst>
      <p:ext uri="{BB962C8B-B14F-4D97-AF65-F5344CB8AC3E}">
        <p14:creationId xmlns:p14="http://schemas.microsoft.com/office/powerpoint/2010/main" val="4001498964"/>
      </p:ext>
    </p:extLst>
  </p:cSld>
  <p:clrMapOvr>
    <a:masterClrMapping/>
  </p:clrMapOvr>
  <p:transition advTm="1000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1D4E50A-0527-4011-8154-EB814913B996}"/>
              </a:ext>
            </a:extLst>
          </p:cNvPr>
          <p:cNvPicPr>
            <a:picLocks noChangeAspect="1"/>
          </p:cNvPicPr>
          <p:nvPr/>
        </p:nvPicPr>
        <p:blipFill>
          <a:blip r:embed="rId2"/>
          <a:stretch>
            <a:fillRect/>
          </a:stretch>
        </p:blipFill>
        <p:spPr>
          <a:xfrm>
            <a:off x="424443" y="1584401"/>
            <a:ext cx="7417292" cy="4878698"/>
          </a:xfrm>
          <a:prstGeom prst="rect">
            <a:avLst/>
          </a:prstGeom>
        </p:spPr>
      </p:pic>
      <p:sp>
        <p:nvSpPr>
          <p:cNvPr id="2" name="Title 1"/>
          <p:cNvSpPr>
            <a:spLocks noGrp="1"/>
          </p:cNvSpPr>
          <p:nvPr>
            <p:ph type="title"/>
          </p:nvPr>
        </p:nvSpPr>
        <p:spPr>
          <a:xfrm>
            <a:off x="1279609" y="700817"/>
            <a:ext cx="6343672" cy="709865"/>
          </a:xfrm>
        </p:spPr>
        <p:txBody>
          <a:bodyPr/>
          <a:lstStyle/>
          <a:p>
            <a:r>
              <a:rPr lang="en-US" dirty="0"/>
              <a:t>Graduation Requirements:</a:t>
            </a:r>
          </a:p>
        </p:txBody>
      </p:sp>
      <p:sp>
        <p:nvSpPr>
          <p:cNvPr id="5" name="Rectangle 4"/>
          <p:cNvSpPr/>
          <p:nvPr/>
        </p:nvSpPr>
        <p:spPr>
          <a:xfrm>
            <a:off x="6323493" y="1946137"/>
            <a:ext cx="1551770" cy="646331"/>
          </a:xfrm>
          <a:prstGeom prst="rect">
            <a:avLst/>
          </a:prstGeom>
        </p:spPr>
        <p:txBody>
          <a:bodyPr wrap="square">
            <a:spAutoFit/>
          </a:bodyPr>
          <a:lstStyle/>
          <a:p>
            <a:r>
              <a:rPr lang="en" sz="1200" b="1" u="sng" dirty="0">
                <a:solidFill>
                  <a:srgbClr val="FF0000"/>
                </a:solidFill>
                <a:latin typeface="Calibri"/>
                <a:ea typeface="Calibri"/>
                <a:cs typeface="Calibri"/>
                <a:sym typeface="Calibri"/>
              </a:rPr>
              <a:t>Red (recommneded)</a:t>
            </a:r>
            <a:r>
              <a:rPr lang="en" sz="1200" b="1" dirty="0">
                <a:solidFill>
                  <a:srgbClr val="FF0000"/>
                </a:solidFill>
                <a:latin typeface="Calibri"/>
                <a:ea typeface="Calibri"/>
                <a:cs typeface="Calibri"/>
                <a:sym typeface="Calibri"/>
              </a:rPr>
              <a:t> - Colleges may require these courses</a:t>
            </a:r>
            <a:endParaRPr lang="en-US" sz="1200" dirty="0"/>
          </a:p>
        </p:txBody>
      </p:sp>
      <p:sp>
        <p:nvSpPr>
          <p:cNvPr id="6" name="Rectangle 5"/>
          <p:cNvSpPr/>
          <p:nvPr/>
        </p:nvSpPr>
        <p:spPr>
          <a:xfrm>
            <a:off x="3063447" y="2775059"/>
            <a:ext cx="788742" cy="276999"/>
          </a:xfrm>
          <a:prstGeom prst="rect">
            <a:avLst/>
          </a:prstGeom>
        </p:spPr>
        <p:txBody>
          <a:bodyPr wrap="none">
            <a:spAutoFit/>
          </a:bodyPr>
          <a:lstStyle/>
          <a:p>
            <a:r>
              <a:rPr lang="en" sz="1200" b="1" dirty="0">
                <a:solidFill>
                  <a:srgbClr val="FF0000"/>
                </a:solidFill>
                <a:latin typeface="Calibri"/>
                <a:ea typeface="Calibri"/>
                <a:cs typeface="Calibri"/>
                <a:sym typeface="Calibri"/>
              </a:rPr>
              <a:t>Algebra 2</a:t>
            </a:r>
            <a:endParaRPr lang="en-US" sz="1200" dirty="0"/>
          </a:p>
        </p:txBody>
      </p:sp>
      <p:sp>
        <p:nvSpPr>
          <p:cNvPr id="7" name="Rectangle 6"/>
          <p:cNvSpPr/>
          <p:nvPr/>
        </p:nvSpPr>
        <p:spPr>
          <a:xfrm>
            <a:off x="3063447" y="3413933"/>
            <a:ext cx="3566682" cy="276999"/>
          </a:xfrm>
          <a:prstGeom prst="rect">
            <a:avLst/>
          </a:prstGeom>
        </p:spPr>
        <p:txBody>
          <a:bodyPr wrap="none">
            <a:spAutoFit/>
          </a:bodyPr>
          <a:lstStyle/>
          <a:p>
            <a:r>
              <a:rPr lang="en" sz="1200" b="1" dirty="0">
                <a:solidFill>
                  <a:srgbClr val="FF0000"/>
                </a:solidFill>
                <a:latin typeface="Calibri"/>
                <a:ea typeface="Calibri"/>
                <a:cs typeface="Calibri"/>
                <a:sym typeface="Calibri"/>
              </a:rPr>
              <a:t>Recommend including Chem., Physics and 4</a:t>
            </a:r>
            <a:r>
              <a:rPr lang="en" sz="1200" b="1" baseline="30000" dirty="0">
                <a:solidFill>
                  <a:srgbClr val="FF0000"/>
                </a:solidFill>
                <a:latin typeface="Calibri"/>
                <a:ea typeface="Calibri"/>
                <a:cs typeface="Calibri"/>
                <a:sym typeface="Calibri"/>
              </a:rPr>
              <a:t>th</a:t>
            </a:r>
            <a:r>
              <a:rPr lang="en" sz="1200" b="1" dirty="0">
                <a:solidFill>
                  <a:srgbClr val="FF0000"/>
                </a:solidFill>
                <a:latin typeface="Calibri"/>
                <a:ea typeface="Calibri"/>
                <a:cs typeface="Calibri"/>
                <a:sym typeface="Calibri"/>
              </a:rPr>
              <a:t> science</a:t>
            </a:r>
            <a:endParaRPr lang="en-US" sz="1200" dirty="0"/>
          </a:p>
        </p:txBody>
      </p:sp>
      <p:sp>
        <p:nvSpPr>
          <p:cNvPr id="8" name="Rectangle 7"/>
          <p:cNvSpPr/>
          <p:nvPr/>
        </p:nvSpPr>
        <p:spPr>
          <a:xfrm>
            <a:off x="4376590" y="3995832"/>
            <a:ext cx="3200400" cy="461665"/>
          </a:xfrm>
          <a:prstGeom prst="rect">
            <a:avLst/>
          </a:prstGeom>
        </p:spPr>
        <p:txBody>
          <a:bodyPr wrap="square">
            <a:spAutoFit/>
          </a:bodyPr>
          <a:lstStyle/>
          <a:p>
            <a:pPr indent="-279146">
              <a:spcBef>
                <a:spcPts val="1200"/>
              </a:spcBef>
            </a:pPr>
            <a:r>
              <a:rPr lang="en" sz="1200" b="1" dirty="0">
                <a:solidFill>
                  <a:srgbClr val="FF0000"/>
                </a:solidFill>
                <a:latin typeface="Calibri"/>
                <a:ea typeface="Calibri"/>
                <a:cs typeface="Calibri"/>
                <a:sym typeface="Calibri"/>
              </a:rPr>
              <a:t>Recommend World Geography AND World History (all 4 credits of Social Studies)</a:t>
            </a:r>
          </a:p>
        </p:txBody>
      </p:sp>
      <p:sp>
        <p:nvSpPr>
          <p:cNvPr id="3" name="Rectangle 2"/>
          <p:cNvSpPr/>
          <p:nvPr/>
        </p:nvSpPr>
        <p:spPr>
          <a:xfrm>
            <a:off x="3617675" y="4873534"/>
            <a:ext cx="4267200" cy="276999"/>
          </a:xfrm>
          <a:prstGeom prst="rect">
            <a:avLst/>
          </a:prstGeom>
        </p:spPr>
        <p:txBody>
          <a:bodyPr wrap="square">
            <a:spAutoFit/>
          </a:bodyPr>
          <a:lstStyle/>
          <a:p>
            <a:pPr marL="109728" indent="-8128">
              <a:buSzPct val="25000"/>
            </a:pPr>
            <a:r>
              <a:rPr lang="en-US" sz="1200" b="1" dirty="0">
                <a:solidFill>
                  <a:srgbClr val="FF0000"/>
                </a:solidFill>
                <a:latin typeface="Calibri"/>
                <a:ea typeface="Calibri"/>
                <a:cs typeface="Calibri"/>
                <a:sym typeface="Calibri"/>
              </a:rPr>
              <a:t>Some colleges view 3 years of a Foreign language as a plus!</a:t>
            </a:r>
          </a:p>
        </p:txBody>
      </p:sp>
    </p:spTree>
    <p:extLst>
      <p:ext uri="{BB962C8B-B14F-4D97-AF65-F5344CB8AC3E}">
        <p14:creationId xmlns:p14="http://schemas.microsoft.com/office/powerpoint/2010/main" val="2988826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6440" y="927099"/>
            <a:ext cx="7134560" cy="709865"/>
          </a:xfrm>
        </p:spPr>
        <p:txBody>
          <a:bodyPr/>
          <a:lstStyle/>
          <a:p>
            <a:pPr algn="ctr"/>
            <a:r>
              <a:rPr lang="en-US" b="1" u="sng" dirty="0"/>
              <a:t>Advanced Courses Comparison</a:t>
            </a:r>
            <a:br>
              <a:rPr lang="en-US" b="1" u="sng" dirty="0"/>
            </a:br>
            <a:r>
              <a:rPr lang="en-US" dirty="0"/>
              <a:t>(courses may have a fee)</a:t>
            </a:r>
          </a:p>
        </p:txBody>
      </p:sp>
      <p:sp>
        <p:nvSpPr>
          <p:cNvPr id="3" name="Content Placeholder 2"/>
          <p:cNvSpPr>
            <a:spLocks noGrp="1"/>
          </p:cNvSpPr>
          <p:nvPr>
            <p:ph sz="half" idx="1"/>
          </p:nvPr>
        </p:nvSpPr>
        <p:spPr>
          <a:xfrm>
            <a:off x="866440" y="2819400"/>
            <a:ext cx="3636980" cy="3200403"/>
          </a:xfrm>
        </p:spPr>
        <p:txBody>
          <a:bodyPr>
            <a:normAutofit lnSpcReduction="10000"/>
          </a:bodyPr>
          <a:lstStyle/>
          <a:p>
            <a:r>
              <a:rPr lang="en-US" dirty="0"/>
              <a:t>High school credit</a:t>
            </a:r>
          </a:p>
          <a:p>
            <a:r>
              <a:rPr lang="en-US" dirty="0"/>
              <a:t>Universities award credit for exam score of 3 or higher at Texas schools</a:t>
            </a:r>
          </a:p>
          <a:p>
            <a:r>
              <a:rPr lang="en-US" dirty="0"/>
              <a:t>College Board Curriculum</a:t>
            </a:r>
          </a:p>
          <a:p>
            <a:r>
              <a:rPr lang="en-US" dirty="0"/>
              <a:t>2 points added to passing grades for GPA</a:t>
            </a:r>
          </a:p>
          <a:p>
            <a:r>
              <a:rPr lang="en-US" dirty="0"/>
              <a:t>Can be dropped at 4 weeks and semester only</a:t>
            </a:r>
          </a:p>
        </p:txBody>
      </p:sp>
      <p:sp>
        <p:nvSpPr>
          <p:cNvPr id="4" name="Content Placeholder 3"/>
          <p:cNvSpPr>
            <a:spLocks noGrp="1"/>
          </p:cNvSpPr>
          <p:nvPr>
            <p:ph sz="half" idx="2"/>
          </p:nvPr>
        </p:nvSpPr>
        <p:spPr>
          <a:xfrm>
            <a:off x="4640581" y="2819400"/>
            <a:ext cx="3636980" cy="3200402"/>
          </a:xfrm>
        </p:spPr>
        <p:txBody>
          <a:bodyPr>
            <a:normAutofit lnSpcReduction="10000"/>
          </a:bodyPr>
          <a:lstStyle/>
          <a:p>
            <a:r>
              <a:rPr lang="en-US" dirty="0"/>
              <a:t>High school AND college credit with option to decline college grade</a:t>
            </a:r>
          </a:p>
          <a:p>
            <a:r>
              <a:rPr lang="en-US" dirty="0"/>
              <a:t>Will receive a grade for HS AND separate college grade</a:t>
            </a:r>
          </a:p>
          <a:p>
            <a:r>
              <a:rPr lang="en-US" dirty="0"/>
              <a:t>UT curriculum</a:t>
            </a:r>
          </a:p>
          <a:p>
            <a:r>
              <a:rPr lang="en-US" dirty="0"/>
              <a:t>2 points added for GPA</a:t>
            </a:r>
          </a:p>
          <a:p>
            <a:r>
              <a:rPr lang="en-US" dirty="0"/>
              <a:t>Can be dropped at semester only</a:t>
            </a:r>
          </a:p>
          <a:p>
            <a:endParaRPr lang="en-US" dirty="0"/>
          </a:p>
        </p:txBody>
      </p:sp>
      <p:sp>
        <p:nvSpPr>
          <p:cNvPr id="5" name="TextBox 4"/>
          <p:cNvSpPr txBox="1"/>
          <p:nvPr/>
        </p:nvSpPr>
        <p:spPr>
          <a:xfrm>
            <a:off x="866440" y="2362200"/>
            <a:ext cx="3636980" cy="369332"/>
          </a:xfrm>
          <a:prstGeom prst="rect">
            <a:avLst/>
          </a:prstGeom>
          <a:noFill/>
        </p:spPr>
        <p:txBody>
          <a:bodyPr wrap="square" rtlCol="0">
            <a:spAutoFit/>
          </a:bodyPr>
          <a:lstStyle/>
          <a:p>
            <a:r>
              <a:rPr lang="en-US" b="1" dirty="0"/>
              <a:t>AP</a:t>
            </a:r>
          </a:p>
        </p:txBody>
      </p:sp>
      <p:sp>
        <p:nvSpPr>
          <p:cNvPr id="6" name="TextBox 5"/>
          <p:cNvSpPr txBox="1"/>
          <p:nvPr/>
        </p:nvSpPr>
        <p:spPr>
          <a:xfrm>
            <a:off x="4632961" y="2362200"/>
            <a:ext cx="3636980" cy="369332"/>
          </a:xfrm>
          <a:prstGeom prst="rect">
            <a:avLst/>
          </a:prstGeom>
          <a:noFill/>
        </p:spPr>
        <p:txBody>
          <a:bodyPr wrap="square" rtlCol="0">
            <a:spAutoFit/>
          </a:bodyPr>
          <a:lstStyle/>
          <a:p>
            <a:r>
              <a:rPr lang="en-US" b="1" dirty="0"/>
              <a:t>On Ramps</a:t>
            </a:r>
          </a:p>
        </p:txBody>
      </p:sp>
    </p:spTree>
    <p:extLst>
      <p:ext uri="{BB962C8B-B14F-4D97-AF65-F5344CB8AC3E}">
        <p14:creationId xmlns:p14="http://schemas.microsoft.com/office/powerpoint/2010/main" val="2942433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a:t>Dual-Credit</a:t>
            </a:r>
          </a:p>
        </p:txBody>
      </p:sp>
      <p:sp>
        <p:nvSpPr>
          <p:cNvPr id="4" name="Content Placeholder 3"/>
          <p:cNvSpPr>
            <a:spLocks noGrp="1"/>
          </p:cNvSpPr>
          <p:nvPr>
            <p:ph sz="half" idx="1"/>
          </p:nvPr>
        </p:nvSpPr>
        <p:spPr>
          <a:xfrm>
            <a:off x="381000" y="2286000"/>
            <a:ext cx="8382000" cy="4419600"/>
          </a:xfrm>
        </p:spPr>
        <p:txBody>
          <a:bodyPr>
            <a:normAutofit fontScale="85000" lnSpcReduction="20000"/>
          </a:bodyPr>
          <a:lstStyle/>
          <a:p>
            <a:r>
              <a:rPr lang="en-US" sz="2300" dirty="0"/>
              <a:t>If you are interested in taking a dual credit course, you must speak with Mr. Teets to get the process started! </a:t>
            </a:r>
          </a:p>
          <a:p>
            <a:endParaRPr lang="en-US" sz="2400" dirty="0"/>
          </a:p>
          <a:p>
            <a:r>
              <a:rPr lang="en-US" sz="2400" dirty="0"/>
              <a:t>Mr. Teets will not be “calling you to counseling office”, you must come up on your own.</a:t>
            </a:r>
          </a:p>
          <a:p>
            <a:pPr marL="0" indent="0">
              <a:buNone/>
            </a:pPr>
            <a:endParaRPr lang="en-US" sz="1200" dirty="0"/>
          </a:p>
          <a:p>
            <a:r>
              <a:rPr lang="en-US" sz="2300" dirty="0"/>
              <a:t>There is a parent meeting that is highly recommended!</a:t>
            </a:r>
          </a:p>
          <a:p>
            <a:endParaRPr lang="en-US" sz="2300" dirty="0"/>
          </a:p>
          <a:p>
            <a:r>
              <a:rPr lang="en-US" sz="2300" dirty="0"/>
              <a:t>You must pass the appropriate TSI test to be considered college ready.</a:t>
            </a:r>
          </a:p>
          <a:p>
            <a:pPr marL="0" indent="0">
              <a:buNone/>
            </a:pPr>
            <a:endParaRPr lang="en-US" sz="1200" dirty="0"/>
          </a:p>
          <a:p>
            <a:r>
              <a:rPr lang="en-US" sz="2300" dirty="0"/>
              <a:t>To take dual credit courses, you must register on-line for the college and complete their registration process. Signing up in Xello does </a:t>
            </a:r>
            <a:r>
              <a:rPr lang="en-US" sz="2300" b="1" u="sng" dirty="0"/>
              <a:t>NOT</a:t>
            </a:r>
            <a:r>
              <a:rPr lang="en-US" sz="2300" dirty="0"/>
              <a:t> sign you up for dual credit courses.</a:t>
            </a:r>
          </a:p>
        </p:txBody>
      </p:sp>
    </p:spTree>
    <p:extLst>
      <p:ext uri="{BB962C8B-B14F-4D97-AF65-F5344CB8AC3E}">
        <p14:creationId xmlns:p14="http://schemas.microsoft.com/office/powerpoint/2010/main" val="1370228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65970" y="927098"/>
            <a:ext cx="6906430" cy="709865"/>
          </a:xfrm>
        </p:spPr>
        <p:txBody>
          <a:bodyPr/>
          <a:lstStyle/>
          <a:p>
            <a:pPr algn="ctr"/>
            <a:r>
              <a:rPr lang="en-US" sz="4000" b="1" u="sng" dirty="0"/>
              <a:t>Advanced Classes Presentation</a:t>
            </a:r>
          </a:p>
        </p:txBody>
      </p:sp>
      <p:sp>
        <p:nvSpPr>
          <p:cNvPr id="2" name="Text Placeholder 1"/>
          <p:cNvSpPr>
            <a:spLocks noGrp="1"/>
          </p:cNvSpPr>
          <p:nvPr>
            <p:ph idx="1"/>
          </p:nvPr>
        </p:nvSpPr>
        <p:spPr>
          <a:xfrm>
            <a:off x="266700" y="2209800"/>
            <a:ext cx="8610600" cy="4216400"/>
          </a:xfrm>
        </p:spPr>
        <p:txBody>
          <a:bodyPr>
            <a:noAutofit/>
          </a:bodyPr>
          <a:lstStyle/>
          <a:p>
            <a:r>
              <a:rPr lang="en-US" sz="3500" dirty="0">
                <a:solidFill>
                  <a:srgbClr val="FF0000"/>
                </a:solidFill>
              </a:rPr>
              <a:t>Meeting for parents will be scheduled soon! </a:t>
            </a:r>
          </a:p>
          <a:p>
            <a:endParaRPr lang="en-US" sz="3500" dirty="0">
              <a:solidFill>
                <a:srgbClr val="FF0000"/>
              </a:solidFill>
            </a:endParaRPr>
          </a:p>
          <a:p>
            <a:r>
              <a:rPr lang="en-US" sz="3500" dirty="0">
                <a:solidFill>
                  <a:srgbClr val="FF0000"/>
                </a:solidFill>
              </a:rPr>
              <a:t>An email will be sent out with the date and time. </a:t>
            </a:r>
          </a:p>
          <a:p>
            <a:endParaRPr lang="en-US" sz="3500" dirty="0">
              <a:solidFill>
                <a:srgbClr val="FF0000"/>
              </a:solidFill>
            </a:endParaRPr>
          </a:p>
          <a:p>
            <a:r>
              <a:rPr lang="en-US" sz="3500" dirty="0">
                <a:solidFill>
                  <a:srgbClr val="FF0000"/>
                </a:solidFill>
              </a:rPr>
              <a:t>Check your email!</a:t>
            </a:r>
            <a:endParaRPr lang="en-US" sz="2000" b="1" u="sng" dirty="0"/>
          </a:p>
          <a:p>
            <a:pPr marL="402336" lvl="1" indent="0">
              <a:buNone/>
            </a:pPr>
            <a:endParaRPr lang="en-US" sz="2000" dirty="0"/>
          </a:p>
        </p:txBody>
      </p:sp>
    </p:spTree>
    <p:extLst>
      <p:ext uri="{BB962C8B-B14F-4D97-AF65-F5344CB8AC3E}">
        <p14:creationId xmlns:p14="http://schemas.microsoft.com/office/powerpoint/2010/main" val="42045636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914400"/>
            <a:ext cx="6343672" cy="709865"/>
          </a:xfrm>
        </p:spPr>
        <p:txBody>
          <a:bodyPr/>
          <a:lstStyle/>
          <a:p>
            <a:r>
              <a:rPr lang="en-US" b="1" u="sng" dirty="0"/>
              <a:t>Important Elective Information</a:t>
            </a:r>
          </a:p>
        </p:txBody>
      </p:sp>
      <p:sp>
        <p:nvSpPr>
          <p:cNvPr id="3" name="Content Placeholder 2"/>
          <p:cNvSpPr>
            <a:spLocks noGrp="1"/>
          </p:cNvSpPr>
          <p:nvPr>
            <p:ph idx="1"/>
          </p:nvPr>
        </p:nvSpPr>
        <p:spPr>
          <a:xfrm>
            <a:off x="152400" y="2133600"/>
            <a:ext cx="8848725" cy="5105400"/>
          </a:xfrm>
        </p:spPr>
        <p:txBody>
          <a:bodyPr>
            <a:normAutofit/>
          </a:bodyPr>
          <a:lstStyle/>
          <a:p>
            <a:r>
              <a:rPr lang="en-US" dirty="0"/>
              <a:t>Some electives have pre-requisites.  Pre-requisites are courses that you must complete or take concurrently while you are in that class.  Courses with pre-requisites should not be available for you to choose in Xello.</a:t>
            </a:r>
          </a:p>
          <a:p>
            <a:endParaRPr lang="en-US" sz="800" dirty="0"/>
          </a:p>
          <a:p>
            <a:r>
              <a:rPr lang="en-US" dirty="0"/>
              <a:t>Never select a class that you already have credit for on your transcript!</a:t>
            </a:r>
          </a:p>
          <a:p>
            <a:endParaRPr lang="en-US" sz="800" dirty="0"/>
          </a:p>
          <a:p>
            <a:r>
              <a:rPr lang="en-US" dirty="0"/>
              <a:t>Some electives require an application.  Courses are indicated in Xello.</a:t>
            </a:r>
          </a:p>
          <a:p>
            <a:pPr marL="0" indent="0">
              <a:buNone/>
            </a:pPr>
            <a:endParaRPr lang="en-US" sz="800" dirty="0"/>
          </a:p>
          <a:p>
            <a:r>
              <a:rPr lang="en-US" dirty="0"/>
              <a:t>Some courses are 2 periods in your schedule. </a:t>
            </a:r>
          </a:p>
          <a:p>
            <a:endParaRPr lang="en-US" sz="800" dirty="0"/>
          </a:p>
          <a:p>
            <a:r>
              <a:rPr lang="en-US" b="1" dirty="0"/>
              <a:t>Consider weighted courses for GPA boosts (Honors/AP/DC or On Ramps)</a:t>
            </a:r>
            <a:r>
              <a:rPr lang="en-US" dirty="0"/>
              <a:t>!</a:t>
            </a:r>
          </a:p>
          <a:p>
            <a:pPr marL="0" indent="0">
              <a:buNone/>
            </a:pPr>
            <a:endParaRPr lang="en-US" sz="800" dirty="0">
              <a:solidFill>
                <a:schemeClr val="tx1"/>
              </a:solidFill>
            </a:endParaRPr>
          </a:p>
          <a:p>
            <a:r>
              <a:rPr lang="en-US" sz="1800" dirty="0">
                <a:solidFill>
                  <a:schemeClr val="tx1"/>
                </a:solidFill>
              </a:rPr>
              <a:t>Check the MFHS/Guidance and Counseling website for applications and course information!</a:t>
            </a:r>
          </a:p>
        </p:txBody>
      </p:sp>
    </p:spTree>
    <p:extLst>
      <p:ext uri="{BB962C8B-B14F-4D97-AF65-F5344CB8AC3E}">
        <p14:creationId xmlns:p14="http://schemas.microsoft.com/office/powerpoint/2010/main" val="1082099311"/>
      </p:ext>
    </p:extLst>
  </p:cSld>
  <p:clrMapOvr>
    <a:masterClrMapping/>
  </p:clrMapOvr>
  <p:transition advTm="8300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8" name="Shape 398"/>
          <p:cNvSpPr txBox="1">
            <a:spLocks noGrp="1"/>
          </p:cNvSpPr>
          <p:nvPr>
            <p:ph type="title"/>
          </p:nvPr>
        </p:nvSpPr>
        <p:spPr>
          <a:xfrm>
            <a:off x="533400" y="838200"/>
            <a:ext cx="8229600" cy="857250"/>
          </a:xfrm>
          <a:prstGeom prst="rect">
            <a:avLst/>
          </a:prstGeom>
          <a:noFill/>
          <a:ln>
            <a:noFill/>
          </a:ln>
        </p:spPr>
        <p:txBody>
          <a:bodyPr lIns="91425" tIns="45700" rIns="91425" bIns="45700" anchor="ctr" anchorCtr="0">
            <a:noAutofit/>
          </a:bodyPr>
          <a:lstStyle/>
          <a:p>
            <a:pPr>
              <a:buSzPct val="25000"/>
            </a:pPr>
            <a:r>
              <a:rPr lang="en" sz="4100" b="1" u="sng" dirty="0">
                <a:latin typeface="Calibri"/>
                <a:ea typeface="Calibri"/>
                <a:cs typeface="Calibri"/>
                <a:sym typeface="Calibri"/>
              </a:rPr>
              <a:t>Distinguished Level of Achievement</a:t>
            </a:r>
          </a:p>
        </p:txBody>
      </p:sp>
      <p:sp>
        <p:nvSpPr>
          <p:cNvPr id="397" name="Shape 397"/>
          <p:cNvSpPr txBox="1">
            <a:spLocks noGrp="1"/>
          </p:cNvSpPr>
          <p:nvPr>
            <p:ph idx="1"/>
          </p:nvPr>
        </p:nvSpPr>
        <p:spPr>
          <a:xfrm>
            <a:off x="533400" y="1920476"/>
            <a:ext cx="7772400" cy="4708923"/>
          </a:xfrm>
          <a:prstGeom prst="rect">
            <a:avLst/>
          </a:prstGeom>
          <a:noFill/>
          <a:ln>
            <a:noFill/>
          </a:ln>
        </p:spPr>
        <p:txBody>
          <a:bodyPr lIns="91425" tIns="45700" rIns="91425" bIns="45700" anchor="t" anchorCtr="0">
            <a:noAutofit/>
          </a:bodyPr>
          <a:lstStyle/>
          <a:p>
            <a:pPr indent="-226059">
              <a:spcBef>
                <a:spcPts val="0"/>
              </a:spcBef>
              <a:buSzPct val="25000"/>
              <a:buNone/>
            </a:pPr>
            <a:endParaRPr sz="1000" dirty="0">
              <a:solidFill>
                <a:schemeClr val="dk1"/>
              </a:solidFill>
              <a:latin typeface="Calibri"/>
              <a:ea typeface="Calibri"/>
              <a:cs typeface="Calibri"/>
              <a:sym typeface="Calibri"/>
            </a:endParaRPr>
          </a:p>
          <a:p>
            <a:pPr indent="-365760"/>
            <a:r>
              <a:rPr lang="en" sz="3600" b="1" dirty="0">
                <a:solidFill>
                  <a:schemeClr val="dk1"/>
                </a:solidFill>
                <a:latin typeface="Calibri"/>
                <a:ea typeface="Calibri"/>
                <a:cs typeface="Calibri"/>
                <a:sym typeface="Calibri"/>
              </a:rPr>
              <a:t>Complete the Foundation Requirements</a:t>
            </a:r>
            <a:endParaRPr lang="en" sz="1000" b="1" dirty="0">
              <a:solidFill>
                <a:schemeClr val="dk1"/>
              </a:solidFill>
              <a:latin typeface="Calibri"/>
              <a:ea typeface="Calibri"/>
              <a:cs typeface="Calibri"/>
              <a:sym typeface="Calibri"/>
            </a:endParaRPr>
          </a:p>
          <a:p>
            <a:pPr indent="-365760"/>
            <a:r>
              <a:rPr lang="en" sz="3600" b="1" dirty="0">
                <a:solidFill>
                  <a:schemeClr val="dk1"/>
                </a:solidFill>
                <a:latin typeface="Calibri"/>
                <a:ea typeface="Calibri"/>
                <a:cs typeface="Calibri"/>
                <a:sym typeface="Calibri"/>
              </a:rPr>
              <a:t>Complete Algebra 2</a:t>
            </a:r>
            <a:endParaRPr sz="1000" b="1" dirty="0">
              <a:solidFill>
                <a:schemeClr val="dk1"/>
              </a:solidFill>
              <a:latin typeface="Calibri"/>
              <a:ea typeface="Calibri"/>
              <a:cs typeface="Calibri"/>
              <a:sym typeface="Calibri"/>
            </a:endParaRPr>
          </a:p>
          <a:p>
            <a:pPr indent="-365760"/>
            <a:r>
              <a:rPr lang="en" sz="3600" b="1" dirty="0">
                <a:solidFill>
                  <a:schemeClr val="dk1"/>
                </a:solidFill>
                <a:latin typeface="Calibri"/>
                <a:ea typeface="Calibri"/>
                <a:cs typeface="Calibri"/>
                <a:sym typeface="Calibri"/>
              </a:rPr>
              <a:t>Earn an endorsement</a:t>
            </a:r>
          </a:p>
          <a:p>
            <a:pPr indent="-365760"/>
            <a:r>
              <a:rPr lang="en" sz="3600" b="1" dirty="0">
                <a:solidFill>
                  <a:schemeClr val="dk1"/>
                </a:solidFill>
                <a:latin typeface="Calibri"/>
                <a:ea typeface="Calibri"/>
                <a:cs typeface="Calibri"/>
                <a:sym typeface="Calibri"/>
              </a:rPr>
              <a:t>Required for top 10% automatic admission to Texas public colleges. </a:t>
            </a:r>
          </a:p>
          <a:p>
            <a:pPr indent="-226059">
              <a:buSzPct val="25000"/>
              <a:buNone/>
            </a:pPr>
            <a:endParaRPr sz="3600" b="1" dirty="0">
              <a:solidFill>
                <a:schemeClr val="dk1"/>
              </a:solidFill>
              <a:latin typeface="Calibri"/>
              <a:ea typeface="Calibri"/>
              <a:cs typeface="Calibri"/>
              <a:sym typeface="Calibri"/>
            </a:endParaRPr>
          </a:p>
          <a:p>
            <a:pPr marL="0" indent="0">
              <a:lnSpc>
                <a:spcPct val="160000"/>
              </a:lnSpc>
              <a:buSzPct val="25000"/>
              <a:buNone/>
            </a:pPr>
            <a:endParaRPr dirty="0"/>
          </a:p>
          <a:p>
            <a:pPr lvl="2" indent="-97536">
              <a:buSzPct val="25000"/>
              <a:buNone/>
            </a:pPr>
            <a:endParaRPr sz="2200" dirty="0">
              <a:solidFill>
                <a:schemeClr val="dk1"/>
              </a:solidFill>
              <a:latin typeface="Calibri"/>
              <a:ea typeface="Calibri"/>
              <a:cs typeface="Calibri"/>
              <a:sym typeface="Calibri"/>
            </a:endParaRPr>
          </a:p>
          <a:p>
            <a:pPr indent="-149859">
              <a:buSzPct val="25000"/>
              <a:buNone/>
            </a:pPr>
            <a:endParaRPr sz="2700" dirty="0">
              <a:solidFill>
                <a:schemeClr val="dk1"/>
              </a:solidFill>
              <a:latin typeface="Calibri"/>
              <a:ea typeface="Calibri"/>
              <a:cs typeface="Calibri"/>
              <a:sym typeface="Calibri"/>
            </a:endParaRPr>
          </a:p>
          <a:p>
            <a:pPr marL="0" indent="0">
              <a:buSzPct val="25000"/>
              <a:buNone/>
            </a:pPr>
            <a:endParaRPr sz="27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3150501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30242" y="533400"/>
            <a:ext cx="9013758" cy="5825836"/>
          </a:xfrm>
          <a:prstGeom prst="rect">
            <a:avLst/>
          </a:prstGeom>
        </p:spPr>
      </p:pic>
      <p:sp>
        <p:nvSpPr>
          <p:cNvPr id="5" name="TextBox 4"/>
          <p:cNvSpPr txBox="1"/>
          <p:nvPr/>
        </p:nvSpPr>
        <p:spPr>
          <a:xfrm>
            <a:off x="1371600" y="43250"/>
            <a:ext cx="6629400" cy="446276"/>
          </a:xfrm>
          <a:prstGeom prst="rect">
            <a:avLst/>
          </a:prstGeom>
          <a:noFill/>
        </p:spPr>
        <p:txBody>
          <a:bodyPr wrap="square" rtlCol="0">
            <a:spAutoFit/>
          </a:bodyPr>
          <a:lstStyle/>
          <a:p>
            <a:pPr algn="ctr"/>
            <a:r>
              <a:rPr lang="en-US" sz="2300" u="sng" dirty="0"/>
              <a:t>Endorsements:</a:t>
            </a:r>
          </a:p>
        </p:txBody>
      </p:sp>
    </p:spTree>
    <p:extLst>
      <p:ext uri="{BB962C8B-B14F-4D97-AF65-F5344CB8AC3E}">
        <p14:creationId xmlns:p14="http://schemas.microsoft.com/office/powerpoint/2010/main" val="9670120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28600" y="76199"/>
            <a:ext cx="8610600" cy="6755423"/>
          </a:xfrm>
          <a:prstGeom prst="rect">
            <a:avLst/>
          </a:prstGeom>
        </p:spPr>
      </p:pic>
    </p:spTree>
    <p:extLst>
      <p:ext uri="{BB962C8B-B14F-4D97-AF65-F5344CB8AC3E}">
        <p14:creationId xmlns:p14="http://schemas.microsoft.com/office/powerpoint/2010/main" val="1894566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96715" y="2514600"/>
            <a:ext cx="8739553" cy="3393831"/>
          </a:xfrm>
        </p:spPr>
        <p:txBody>
          <a:bodyPr/>
          <a:lstStyle/>
          <a:p>
            <a:pPr marL="587502" indent="-514350">
              <a:buFont typeface="+mj-lt"/>
              <a:buAutoNum type="arabicPeriod"/>
            </a:pPr>
            <a:r>
              <a:rPr lang="en-US" dirty="0"/>
              <a:t>Log-in to “Single Sign-on”. </a:t>
            </a:r>
          </a:p>
          <a:p>
            <a:pPr marL="587502" indent="-514350">
              <a:buFont typeface="+mj-lt"/>
              <a:buAutoNum type="arabicPeriod"/>
            </a:pPr>
            <a:r>
              <a:rPr lang="en-US" dirty="0"/>
              <a:t>Click on Xello. Log-in. </a:t>
            </a:r>
          </a:p>
          <a:p>
            <a:pPr marL="587502" indent="-514350">
              <a:buFont typeface="+mj-lt"/>
              <a:buAutoNum type="arabicPeriod"/>
            </a:pPr>
            <a:r>
              <a:rPr lang="en-US" dirty="0"/>
              <a:t>Click on the “Course Planning” link.</a:t>
            </a:r>
          </a:p>
          <a:p>
            <a:pPr marL="587502" indent="-514350">
              <a:buFont typeface="+mj-lt"/>
              <a:buAutoNum type="arabicPeriod"/>
            </a:pPr>
            <a:r>
              <a:rPr lang="en-US" dirty="0"/>
              <a:t>Select your classes to complete your 4 year plan as we guide you through the process!</a:t>
            </a:r>
          </a:p>
          <a:p>
            <a:pPr marL="587502" indent="-514350">
              <a:buFont typeface="+mj-lt"/>
              <a:buAutoNum type="arabicPeriod"/>
            </a:pPr>
            <a:endParaRPr lang="en-US" dirty="0"/>
          </a:p>
        </p:txBody>
      </p:sp>
      <p:sp>
        <p:nvSpPr>
          <p:cNvPr id="3" name="Title 2"/>
          <p:cNvSpPr>
            <a:spLocks noGrp="1"/>
          </p:cNvSpPr>
          <p:nvPr>
            <p:ph type="title"/>
          </p:nvPr>
        </p:nvSpPr>
        <p:spPr>
          <a:xfrm>
            <a:off x="381000" y="914400"/>
            <a:ext cx="8229600" cy="587009"/>
          </a:xfrm>
        </p:spPr>
        <p:txBody>
          <a:bodyPr/>
          <a:lstStyle/>
          <a:p>
            <a:pPr algn="ctr"/>
            <a:r>
              <a:rPr lang="en-US" sz="4000" u="sng" dirty="0"/>
              <a:t>Log-in to Xello </a:t>
            </a:r>
          </a:p>
        </p:txBody>
      </p:sp>
    </p:spTree>
    <p:extLst>
      <p:ext uri="{BB962C8B-B14F-4D97-AF65-F5344CB8AC3E}">
        <p14:creationId xmlns:p14="http://schemas.microsoft.com/office/powerpoint/2010/main" val="1283537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584" y="692313"/>
            <a:ext cx="8229600" cy="1122363"/>
          </a:xfrm>
        </p:spPr>
        <p:txBody>
          <a:bodyPr>
            <a:noAutofit/>
          </a:bodyPr>
          <a:lstStyle/>
          <a:p>
            <a:r>
              <a:rPr lang="en-US" b="1" u="sng" dirty="0"/>
              <a:t>How to fill out your Course Requests</a:t>
            </a:r>
          </a:p>
        </p:txBody>
      </p:sp>
      <p:sp>
        <p:nvSpPr>
          <p:cNvPr id="3" name="Content Placeholder 2"/>
          <p:cNvSpPr>
            <a:spLocks noGrp="1"/>
          </p:cNvSpPr>
          <p:nvPr>
            <p:ph idx="1"/>
          </p:nvPr>
        </p:nvSpPr>
        <p:spPr>
          <a:xfrm>
            <a:off x="152400" y="2438400"/>
            <a:ext cx="8839200" cy="4276725"/>
          </a:xfrm>
        </p:spPr>
        <p:txBody>
          <a:bodyPr>
            <a:normAutofit/>
          </a:bodyPr>
          <a:lstStyle/>
          <a:p>
            <a:pPr marL="0" lvl="1" indent="0">
              <a:buNone/>
            </a:pPr>
            <a:r>
              <a:rPr lang="en-US" sz="2500" b="1" dirty="0"/>
              <a:t>            </a:t>
            </a:r>
            <a:r>
              <a:rPr lang="en-US" sz="2500" b="1" dirty="0">
                <a:solidFill>
                  <a:srgbClr val="FF0000"/>
                </a:solidFill>
              </a:rPr>
              <a:t>Stay with me and we will fill it out together.</a:t>
            </a:r>
          </a:p>
          <a:p>
            <a:pPr marL="514350" lvl="1" indent="-514350">
              <a:buFont typeface="+mj-lt"/>
              <a:buAutoNum type="arabicPeriod"/>
            </a:pPr>
            <a:r>
              <a:rPr lang="en-US" b="1" dirty="0"/>
              <a:t>Review credits needed to graduate and plan your course requests accordingly.</a:t>
            </a:r>
          </a:p>
          <a:p>
            <a:pPr marL="514350" lvl="1" indent="-514350">
              <a:buFont typeface="+mj-lt"/>
              <a:buAutoNum type="arabicPeriod"/>
            </a:pPr>
            <a:r>
              <a:rPr lang="en-US" b="1" dirty="0"/>
              <a:t>Click on each required credit (English, Math, etc.) and options will come up to pick from that required credit.</a:t>
            </a:r>
          </a:p>
          <a:p>
            <a:pPr marL="514350" lvl="1" indent="-514350">
              <a:buFont typeface="+mj-lt"/>
              <a:buAutoNum type="arabicPeriod"/>
            </a:pPr>
            <a:r>
              <a:rPr lang="en-US" b="1" dirty="0"/>
              <a:t>You will choose courses to fill 8 academic hours and you will choose alternates.</a:t>
            </a:r>
          </a:p>
        </p:txBody>
      </p:sp>
    </p:spTree>
    <p:extLst>
      <p:ext uri="{BB962C8B-B14F-4D97-AF65-F5344CB8AC3E}">
        <p14:creationId xmlns:p14="http://schemas.microsoft.com/office/powerpoint/2010/main" val="4071844162"/>
      </p:ext>
    </p:extLst>
  </p:cSld>
  <p:clrMapOvr>
    <a:masterClrMapping/>
  </p:clrMapOvr>
  <p:transition advTm="8800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500" b="1" dirty="0"/>
              <a:t>Choose your English course for next year:</a:t>
            </a:r>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2316136834"/>
              </p:ext>
            </p:extLst>
          </p:nvPr>
        </p:nvGraphicFramePr>
        <p:xfrm>
          <a:off x="466165" y="2142288"/>
          <a:ext cx="8229600" cy="3017520"/>
        </p:xfrm>
        <a:graphic>
          <a:graphicData uri="http://schemas.openxmlformats.org/drawingml/2006/table">
            <a:tbl>
              <a:tblPr firstRow="1" bandRow="1">
                <a:tableStyleId>{00A15C55-8517-42AA-B614-E9B94910E393}</a:tableStyleId>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370840">
                <a:tc>
                  <a:txBody>
                    <a:bodyPr/>
                    <a:lstStyle/>
                    <a:p>
                      <a:pPr algn="ctr"/>
                      <a:r>
                        <a:rPr lang="en-US" sz="2800" u="sng" cap="none" spc="0" dirty="0">
                          <a:ln w="12700">
                            <a:solidFill>
                              <a:schemeClr val="bg2">
                                <a:lumMod val="75000"/>
                              </a:schemeClr>
                            </a:solidFill>
                            <a:prstDash val="solid"/>
                          </a:ln>
                          <a:effectLst>
                            <a:outerShdw blurRad="41275" dist="20320" dir="1800000" algn="tl" rotWithShape="0">
                              <a:srgbClr val="000000">
                                <a:alpha val="40000"/>
                              </a:srgbClr>
                            </a:outerShdw>
                          </a:effectLst>
                        </a:rPr>
                        <a:t>English</a:t>
                      </a:r>
                      <a:r>
                        <a:rPr lang="en-US" sz="2800" u="sng" cap="none" spc="0" baseline="0" dirty="0">
                          <a:ln w="12700">
                            <a:solidFill>
                              <a:schemeClr val="bg2">
                                <a:lumMod val="75000"/>
                              </a:schemeClr>
                            </a:solidFill>
                            <a:prstDash val="solid"/>
                          </a:ln>
                          <a:effectLst>
                            <a:outerShdw blurRad="41275" dist="20320" dir="1800000" algn="tl" rotWithShape="0">
                              <a:srgbClr val="000000">
                                <a:alpha val="40000"/>
                              </a:srgbClr>
                            </a:outerShdw>
                          </a:effectLst>
                        </a:rPr>
                        <a:t> 1</a:t>
                      </a:r>
                    </a:p>
                    <a:p>
                      <a:pPr algn="ctr"/>
                      <a:endParaRPr lang="en-US" sz="2000" baseline="0" dirty="0"/>
                    </a:p>
                    <a:p>
                      <a:pPr algn="ctr"/>
                      <a:r>
                        <a:rPr lang="en-US" sz="2000" baseline="0" dirty="0"/>
                        <a:t>Regular or</a:t>
                      </a:r>
                    </a:p>
                    <a:p>
                      <a:pPr algn="ctr"/>
                      <a:r>
                        <a:rPr lang="en-US" sz="2000" baseline="0" dirty="0"/>
                        <a:t>Honors</a:t>
                      </a:r>
                      <a:endParaRPr lang="en-US" sz="2000" dirty="0">
                        <a:solidFill>
                          <a:schemeClr val="bg2"/>
                        </a:solidFill>
                      </a:endParaRPr>
                    </a:p>
                  </a:txBody>
                  <a:tcPr>
                    <a:solidFill>
                      <a:srgbClr val="FFC000"/>
                    </a:solidFill>
                  </a:tcPr>
                </a:tc>
                <a:tc>
                  <a:txBody>
                    <a:bodyPr/>
                    <a:lstStyle/>
                    <a:p>
                      <a:pPr algn="ctr"/>
                      <a:r>
                        <a:rPr lang="en-US" sz="2800" u="sng" cap="none" spc="0" dirty="0">
                          <a:ln w="12700">
                            <a:solidFill>
                              <a:schemeClr val="bg2">
                                <a:lumMod val="75000"/>
                              </a:schemeClr>
                            </a:solidFill>
                            <a:prstDash val="solid"/>
                          </a:ln>
                          <a:effectLst>
                            <a:outerShdw blurRad="41275" dist="20320" dir="1800000" algn="tl" rotWithShape="0">
                              <a:srgbClr val="000000">
                                <a:alpha val="40000"/>
                              </a:srgbClr>
                            </a:outerShdw>
                          </a:effectLst>
                        </a:rPr>
                        <a:t>English 2</a:t>
                      </a:r>
                    </a:p>
                    <a:p>
                      <a:pPr algn="ctr"/>
                      <a:endParaRPr lang="en-US" sz="2000" baseline="0" dirty="0"/>
                    </a:p>
                    <a:p>
                      <a:pPr algn="ctr"/>
                      <a:r>
                        <a:rPr lang="en-US" sz="2000" baseline="0" dirty="0"/>
                        <a:t>Regular</a:t>
                      </a:r>
                    </a:p>
                    <a:p>
                      <a:pPr algn="ctr"/>
                      <a:r>
                        <a:rPr lang="en-US" sz="2000" baseline="0" dirty="0"/>
                        <a:t>Honors </a:t>
                      </a:r>
                    </a:p>
                    <a:p>
                      <a:pPr algn="ctr"/>
                      <a:endParaRPr lang="en-US" sz="2800" u="sng" cap="none" spc="0" dirty="0">
                        <a:ln w="12700">
                          <a:solidFill>
                            <a:schemeClr val="tx2">
                              <a:satMod val="155000"/>
                            </a:schemeClr>
                          </a:solidFill>
                          <a:prstDash val="solid"/>
                        </a:ln>
                        <a:effectLst>
                          <a:outerShdw blurRad="41275" dist="20320" dir="1800000" algn="tl" rotWithShape="0">
                            <a:srgbClr val="000000">
                              <a:alpha val="40000"/>
                            </a:srgbClr>
                          </a:outerShdw>
                        </a:effectLst>
                      </a:endParaRPr>
                    </a:p>
                    <a:p>
                      <a:pPr algn="ctr"/>
                      <a:endParaRPr lang="en-US" sz="2800" b="1" u="sng"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txBody>
                  <a:tcPr>
                    <a:solidFill>
                      <a:schemeClr val="accent2">
                        <a:lumMod val="75000"/>
                      </a:schemeClr>
                    </a:solidFill>
                  </a:tcPr>
                </a:tc>
                <a:tc>
                  <a:txBody>
                    <a:bodyPr/>
                    <a:lstStyle/>
                    <a:p>
                      <a:pPr algn="ctr"/>
                      <a:r>
                        <a:rPr lang="en-US" sz="2800" u="sng" cap="none" spc="0" dirty="0">
                          <a:ln w="12700">
                            <a:solidFill>
                              <a:schemeClr val="bg2">
                                <a:lumMod val="75000"/>
                              </a:schemeClr>
                            </a:solidFill>
                            <a:prstDash val="solid"/>
                          </a:ln>
                          <a:effectLst>
                            <a:outerShdw blurRad="41275" dist="20320" dir="1800000" algn="tl" rotWithShape="0">
                              <a:srgbClr val="000000">
                                <a:alpha val="40000"/>
                              </a:srgbClr>
                            </a:outerShdw>
                          </a:effectLst>
                        </a:rPr>
                        <a:t>English 3</a:t>
                      </a:r>
                    </a:p>
                    <a:p>
                      <a:pPr algn="ctr"/>
                      <a:endParaRPr lang="en-US" sz="2000" baseline="0" dirty="0"/>
                    </a:p>
                    <a:p>
                      <a:pPr algn="ctr"/>
                      <a:r>
                        <a:rPr lang="en-US" sz="2000" baseline="0" dirty="0"/>
                        <a:t>Regular,</a:t>
                      </a:r>
                    </a:p>
                    <a:p>
                      <a:pPr algn="ctr"/>
                      <a:r>
                        <a:rPr lang="en-US" sz="2000" baseline="0" dirty="0"/>
                        <a:t>UT OnRamps</a:t>
                      </a:r>
                      <a:endParaRPr lang="en-US" sz="2000" dirty="0"/>
                    </a:p>
                    <a:p>
                      <a:pPr algn="ctr"/>
                      <a:endParaRPr lang="en-US" sz="2800" b="1" u="sng"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txBody>
                  <a:tcPr>
                    <a:solidFill>
                      <a:srgbClr val="00B050"/>
                    </a:solidFill>
                  </a:tcPr>
                </a:tc>
                <a:tc>
                  <a:txBody>
                    <a:bodyPr/>
                    <a:lstStyle/>
                    <a:p>
                      <a:pPr algn="ctr"/>
                      <a:r>
                        <a:rPr lang="en-US" sz="2800" u="sng" cap="none" spc="0" dirty="0">
                          <a:ln w="12700">
                            <a:solidFill>
                              <a:schemeClr val="bg2">
                                <a:lumMod val="75000"/>
                              </a:schemeClr>
                            </a:solidFill>
                            <a:prstDash val="solid"/>
                          </a:ln>
                          <a:effectLst>
                            <a:outerShdw blurRad="41275" dist="20320" dir="1800000" algn="tl" rotWithShape="0">
                              <a:srgbClr val="000000">
                                <a:alpha val="40000"/>
                              </a:srgbClr>
                            </a:outerShdw>
                          </a:effectLst>
                        </a:rPr>
                        <a:t>English 4</a:t>
                      </a:r>
                    </a:p>
                    <a:p>
                      <a:pPr algn="ctr"/>
                      <a:endParaRPr lang="en-US" sz="2000" baseline="0" dirty="0"/>
                    </a:p>
                    <a:p>
                      <a:pPr algn="ctr"/>
                      <a:r>
                        <a:rPr lang="en-US" sz="2000" baseline="0" dirty="0"/>
                        <a:t>Regular,</a:t>
                      </a:r>
                    </a:p>
                    <a:p>
                      <a:pPr algn="ctr"/>
                      <a:r>
                        <a:rPr lang="en-US" sz="2000" baseline="0" dirty="0"/>
                        <a:t>Dual Credit or</a:t>
                      </a:r>
                    </a:p>
                    <a:p>
                      <a:pPr algn="ctr"/>
                      <a:r>
                        <a:rPr lang="en-US" sz="2000" baseline="0" dirty="0"/>
                        <a:t>AP English 4</a:t>
                      </a:r>
                    </a:p>
                    <a:p>
                      <a:pPr algn="ctr"/>
                      <a:endParaRPr lang="en-US" sz="2800" u="sng" cap="none" spc="0" dirty="0">
                        <a:ln w="12700">
                          <a:solidFill>
                            <a:schemeClr val="tx2">
                              <a:satMod val="155000"/>
                            </a:schemeClr>
                          </a:solidFill>
                          <a:prstDash val="solid"/>
                        </a:ln>
                        <a:effectLst>
                          <a:outerShdw blurRad="41275" dist="20320" dir="1800000" algn="tl" rotWithShape="0">
                            <a:srgbClr val="000000">
                              <a:alpha val="40000"/>
                            </a:srgbClr>
                          </a:outerShdw>
                        </a:effectLst>
                      </a:endParaRPr>
                    </a:p>
                    <a:p>
                      <a:pPr algn="ctr"/>
                      <a:endParaRPr lang="en-US" sz="2800" u="sng" cap="none" spc="0" dirty="0">
                        <a:ln w="12700">
                          <a:solidFill>
                            <a:schemeClr val="tx2">
                              <a:satMod val="155000"/>
                            </a:schemeClr>
                          </a:solidFill>
                          <a:prstDash val="solid"/>
                        </a:ln>
                        <a:effectLst>
                          <a:outerShdw blurRad="41275" dist="20320" dir="1800000" algn="tl" rotWithShape="0">
                            <a:srgbClr val="000000">
                              <a:alpha val="40000"/>
                            </a:srgbClr>
                          </a:outerShdw>
                        </a:effectLst>
                      </a:endParaRPr>
                    </a:p>
                    <a:p>
                      <a:pPr algn="ctr"/>
                      <a:endParaRPr lang="en-US" sz="2800" b="1" u="sng"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txBody>
                  <a:tcPr>
                    <a:solidFill>
                      <a:srgbClr val="0070C0"/>
                    </a:solidFill>
                  </a:tcPr>
                </a:tc>
                <a:extLst>
                  <a:ext uri="{0D108BD9-81ED-4DB2-BD59-A6C34878D82A}">
                    <a16:rowId xmlns:a16="http://schemas.microsoft.com/office/drawing/2014/main" val="10000"/>
                  </a:ext>
                </a:extLst>
              </a:tr>
            </a:tbl>
          </a:graphicData>
        </a:graphic>
      </p:graphicFrame>
      <p:sp>
        <p:nvSpPr>
          <p:cNvPr id="11" name="TextBox 10"/>
          <p:cNvSpPr txBox="1"/>
          <p:nvPr/>
        </p:nvSpPr>
        <p:spPr>
          <a:xfrm>
            <a:off x="466165" y="5141879"/>
            <a:ext cx="8077200" cy="1569660"/>
          </a:xfrm>
          <a:prstGeom prst="rect">
            <a:avLst/>
          </a:prstGeom>
          <a:noFill/>
        </p:spPr>
        <p:txBody>
          <a:bodyPr wrap="square" rtlCol="0">
            <a:spAutoFit/>
          </a:bodyPr>
          <a:lstStyle/>
          <a:p>
            <a:pPr algn="ctr"/>
            <a:r>
              <a:rPr lang="en-US" sz="2400" dirty="0"/>
              <a:t>*Students interested in dual credit courses must fill out the required paperwork, pass the TSI and register for those classes through the college.  See Mr. Teets or your counselor for more information.</a:t>
            </a:r>
          </a:p>
        </p:txBody>
      </p:sp>
    </p:spTree>
  </p:cSld>
  <p:clrMapOvr>
    <a:masterClrMapping/>
  </p:clrMapOvr>
  <p:transition advTm="3000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Pick your English!</a:t>
            </a:r>
          </a:p>
        </p:txBody>
      </p:sp>
      <p:sp>
        <p:nvSpPr>
          <p:cNvPr id="7" name="TextBox 6"/>
          <p:cNvSpPr txBox="1"/>
          <p:nvPr/>
        </p:nvSpPr>
        <p:spPr>
          <a:xfrm>
            <a:off x="762000" y="2590800"/>
            <a:ext cx="7592230" cy="2308324"/>
          </a:xfrm>
          <a:prstGeom prst="rect">
            <a:avLst/>
          </a:prstGeom>
          <a:noFill/>
        </p:spPr>
        <p:txBody>
          <a:bodyPr wrap="square" rtlCol="0">
            <a:spAutoFit/>
          </a:bodyPr>
          <a:lstStyle/>
          <a:p>
            <a:pPr marL="342900" indent="-342900">
              <a:buAutoNum type="arabicPeriod"/>
            </a:pPr>
            <a:r>
              <a:rPr lang="en-US" dirty="0"/>
              <a:t>Pick your English course for next year. </a:t>
            </a:r>
          </a:p>
          <a:p>
            <a:pPr marL="342900" indent="-342900">
              <a:buAutoNum type="arabicPeriod"/>
            </a:pPr>
            <a:endParaRPr lang="en-US" dirty="0"/>
          </a:p>
          <a:p>
            <a:pPr marL="342900" indent="-342900">
              <a:buAutoNum type="arabicPeriod"/>
            </a:pPr>
            <a:r>
              <a:rPr lang="en-US" dirty="0"/>
              <a:t>If you failed a previous English course, you will be required to make that course up to graduate. You may select it here and/or see your counselor for more options.</a:t>
            </a:r>
          </a:p>
          <a:p>
            <a:pPr marL="342900" indent="-342900">
              <a:buAutoNum type="arabicPeriod"/>
            </a:pPr>
            <a:endParaRPr lang="en-US" dirty="0"/>
          </a:p>
          <a:p>
            <a:pPr marL="342900" indent="-342900">
              <a:buAutoNum type="arabicPeriod"/>
            </a:pPr>
            <a:r>
              <a:rPr lang="en-US" dirty="0"/>
              <a:t>You may be placed into a College Prep English course if you do not pass the TSI test for English. </a:t>
            </a:r>
          </a:p>
        </p:txBody>
      </p:sp>
    </p:spTree>
    <p:extLst>
      <p:ext uri="{BB962C8B-B14F-4D97-AF65-F5344CB8AC3E}">
        <p14:creationId xmlns:p14="http://schemas.microsoft.com/office/powerpoint/2010/main" val="20833843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Autofit/>
          </a:bodyPr>
          <a:lstStyle/>
          <a:p>
            <a:pPr algn="ctr"/>
            <a:r>
              <a:rPr lang="en-US" sz="3000" b="1" dirty="0"/>
              <a:t>Recommended Course Sequence for Math</a:t>
            </a:r>
            <a:endParaRPr lang="en-US" sz="3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012897239"/>
              </p:ext>
            </p:extLst>
          </p:nvPr>
        </p:nvGraphicFramePr>
        <p:xfrm>
          <a:off x="381000" y="4152900"/>
          <a:ext cx="8305800" cy="106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Content Placeholder 5"/>
          <p:cNvGraphicFramePr>
            <a:graphicFrameLocks/>
          </p:cNvGraphicFramePr>
          <p:nvPr>
            <p:extLst>
              <p:ext uri="{D42A27DB-BD31-4B8C-83A1-F6EECF244321}">
                <p14:modId xmlns:p14="http://schemas.microsoft.com/office/powerpoint/2010/main" val="3831571208"/>
              </p:ext>
            </p:extLst>
          </p:nvPr>
        </p:nvGraphicFramePr>
        <p:xfrm>
          <a:off x="457200" y="2914650"/>
          <a:ext cx="8305800" cy="1143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0" name="Content Placeholder 5"/>
          <p:cNvGraphicFramePr>
            <a:graphicFrameLocks/>
          </p:cNvGraphicFramePr>
          <p:nvPr>
            <p:extLst>
              <p:ext uri="{D42A27DB-BD31-4B8C-83A1-F6EECF244321}">
                <p14:modId xmlns:p14="http://schemas.microsoft.com/office/powerpoint/2010/main" val="3621551242"/>
              </p:ext>
            </p:extLst>
          </p:nvPr>
        </p:nvGraphicFramePr>
        <p:xfrm>
          <a:off x="381000" y="5410200"/>
          <a:ext cx="8305800" cy="114300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14" name="Content Placeholder 5"/>
          <p:cNvGraphicFramePr>
            <a:graphicFrameLocks/>
          </p:cNvGraphicFramePr>
          <p:nvPr>
            <p:extLst>
              <p:ext uri="{D42A27DB-BD31-4B8C-83A1-F6EECF244321}">
                <p14:modId xmlns:p14="http://schemas.microsoft.com/office/powerpoint/2010/main" val="1743813622"/>
              </p:ext>
            </p:extLst>
          </p:nvPr>
        </p:nvGraphicFramePr>
        <p:xfrm>
          <a:off x="419100" y="2209800"/>
          <a:ext cx="8305800" cy="609600"/>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Tree>
  </p:cSld>
  <p:clrMapOvr>
    <a:masterClrMapping/>
  </p:clrMapOvr>
  <p:transition advTm="2400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7592230" cy="709865"/>
          </a:xfrm>
        </p:spPr>
        <p:txBody>
          <a:bodyPr/>
          <a:lstStyle/>
          <a:p>
            <a:r>
              <a:rPr lang="en-US" dirty="0"/>
              <a:t>Pick your math course for next year:</a:t>
            </a:r>
          </a:p>
        </p:txBody>
      </p:sp>
      <p:sp>
        <p:nvSpPr>
          <p:cNvPr id="5" name="Rectangle 4"/>
          <p:cNvSpPr/>
          <p:nvPr/>
        </p:nvSpPr>
        <p:spPr>
          <a:xfrm>
            <a:off x="403412" y="2590800"/>
            <a:ext cx="8686800" cy="1477328"/>
          </a:xfrm>
          <a:prstGeom prst="rect">
            <a:avLst/>
          </a:prstGeom>
        </p:spPr>
        <p:txBody>
          <a:bodyPr wrap="square">
            <a:spAutoFit/>
          </a:bodyPr>
          <a:lstStyle/>
          <a:p>
            <a:pPr marL="342900" indent="-342900">
              <a:buAutoNum type="arabicPeriod"/>
            </a:pPr>
            <a:r>
              <a:rPr lang="en-US" dirty="0"/>
              <a:t>Pick your math course for next year. </a:t>
            </a:r>
          </a:p>
          <a:p>
            <a:pPr marL="342900" indent="-342900">
              <a:buAutoNum type="arabicPeriod"/>
            </a:pPr>
            <a:endParaRPr lang="en-US" dirty="0"/>
          </a:p>
          <a:p>
            <a:r>
              <a:rPr lang="en-US" dirty="0"/>
              <a:t>2.  If you failed Algebra 1 or Geometry, you will be required to make that      </a:t>
            </a:r>
          </a:p>
          <a:p>
            <a:r>
              <a:rPr lang="en-US" dirty="0"/>
              <a:t>     course up to graduate. You may select it here and/or see your counselor  </a:t>
            </a:r>
          </a:p>
          <a:p>
            <a:r>
              <a:rPr lang="en-US" dirty="0"/>
              <a:t>     for more options. </a:t>
            </a:r>
          </a:p>
        </p:txBody>
      </p:sp>
      <p:sp>
        <p:nvSpPr>
          <p:cNvPr id="3" name="TextBox 2"/>
          <p:cNvSpPr txBox="1"/>
          <p:nvPr/>
        </p:nvSpPr>
        <p:spPr>
          <a:xfrm>
            <a:off x="403412" y="3886200"/>
            <a:ext cx="8458200" cy="1754326"/>
          </a:xfrm>
          <a:prstGeom prst="rect">
            <a:avLst/>
          </a:prstGeom>
          <a:noFill/>
        </p:spPr>
        <p:txBody>
          <a:bodyPr wrap="square" rtlCol="0">
            <a:spAutoFit/>
          </a:bodyPr>
          <a:lstStyle/>
          <a:p>
            <a:endParaRPr lang="en-US" dirty="0"/>
          </a:p>
          <a:p>
            <a:r>
              <a:rPr lang="en-US" dirty="0"/>
              <a:t>3.  Dual Credit Math can be taken after Algebra 2 with a passing TSI math </a:t>
            </a:r>
          </a:p>
          <a:p>
            <a:r>
              <a:rPr lang="en-US" dirty="0"/>
              <a:t>     score.</a:t>
            </a:r>
          </a:p>
          <a:p>
            <a:endParaRPr lang="en-US" dirty="0"/>
          </a:p>
          <a:p>
            <a:pPr marL="342900" indent="-342900">
              <a:buAutoNum type="arabicPeriod" startAt="4"/>
            </a:pPr>
            <a:r>
              <a:rPr lang="en-US" dirty="0"/>
              <a:t>You may be placed into a College Prep if you do not pass the TSI test </a:t>
            </a:r>
          </a:p>
          <a:p>
            <a:r>
              <a:rPr lang="en-US" dirty="0"/>
              <a:t>      for math.  </a:t>
            </a:r>
          </a:p>
        </p:txBody>
      </p:sp>
    </p:spTree>
    <p:extLst>
      <p:ext uri="{BB962C8B-B14F-4D97-AF65-F5344CB8AC3E}">
        <p14:creationId xmlns:p14="http://schemas.microsoft.com/office/powerpoint/2010/main" val="30552527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999797"/>
            <a:ext cx="6343672" cy="709865"/>
          </a:xfrm>
        </p:spPr>
        <p:txBody>
          <a:bodyPr/>
          <a:lstStyle/>
          <a:p>
            <a:r>
              <a:rPr lang="en-US" b="1" dirty="0"/>
              <a:t>Course Sequence for Science</a:t>
            </a:r>
            <a:endParaRPr lang="en-US" dirty="0"/>
          </a:p>
        </p:txBody>
      </p:sp>
      <p:graphicFrame>
        <p:nvGraphicFramePr>
          <p:cNvPr id="4" name="Content Placeholder 5"/>
          <p:cNvGraphicFramePr>
            <a:graphicFrameLocks noGrp="1"/>
          </p:cNvGraphicFramePr>
          <p:nvPr>
            <p:ph idx="1"/>
            <p:extLst>
              <p:ext uri="{D42A27DB-BD31-4B8C-83A1-F6EECF244321}">
                <p14:modId xmlns:p14="http://schemas.microsoft.com/office/powerpoint/2010/main" val="85264362"/>
              </p:ext>
            </p:extLst>
          </p:nvPr>
        </p:nvGraphicFramePr>
        <p:xfrm>
          <a:off x="304800" y="2216072"/>
          <a:ext cx="8229600" cy="38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Content Placeholder 5"/>
          <p:cNvGraphicFramePr>
            <a:graphicFrameLocks/>
          </p:cNvGraphicFramePr>
          <p:nvPr>
            <p:extLst>
              <p:ext uri="{D42A27DB-BD31-4B8C-83A1-F6EECF244321}">
                <p14:modId xmlns:p14="http://schemas.microsoft.com/office/powerpoint/2010/main" val="3101208316"/>
              </p:ext>
            </p:extLst>
          </p:nvPr>
        </p:nvGraphicFramePr>
        <p:xfrm>
          <a:off x="304800" y="2650860"/>
          <a:ext cx="8229600" cy="85434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6" name="Content Placeholder 5"/>
          <p:cNvGraphicFramePr>
            <a:graphicFrameLocks/>
          </p:cNvGraphicFramePr>
          <p:nvPr>
            <p:extLst>
              <p:ext uri="{D42A27DB-BD31-4B8C-83A1-F6EECF244321}">
                <p14:modId xmlns:p14="http://schemas.microsoft.com/office/powerpoint/2010/main" val="238521033"/>
              </p:ext>
            </p:extLst>
          </p:nvPr>
        </p:nvGraphicFramePr>
        <p:xfrm>
          <a:off x="304800" y="4452997"/>
          <a:ext cx="8229600" cy="831928"/>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7" name="Content Placeholder 5"/>
          <p:cNvGraphicFramePr>
            <a:graphicFrameLocks/>
          </p:cNvGraphicFramePr>
          <p:nvPr>
            <p:extLst>
              <p:ext uri="{D42A27DB-BD31-4B8C-83A1-F6EECF244321}">
                <p14:modId xmlns:p14="http://schemas.microsoft.com/office/powerpoint/2010/main" val="573729286"/>
              </p:ext>
            </p:extLst>
          </p:nvPr>
        </p:nvGraphicFramePr>
        <p:xfrm>
          <a:off x="358588" y="3537578"/>
          <a:ext cx="8229600" cy="879906"/>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8" name="Content Placeholder 5"/>
          <p:cNvGraphicFramePr>
            <a:graphicFrameLocks/>
          </p:cNvGraphicFramePr>
          <p:nvPr>
            <p:extLst>
              <p:ext uri="{D42A27DB-BD31-4B8C-83A1-F6EECF244321}">
                <p14:modId xmlns:p14="http://schemas.microsoft.com/office/powerpoint/2010/main" val="2657845237"/>
              </p:ext>
            </p:extLst>
          </p:nvPr>
        </p:nvGraphicFramePr>
        <p:xfrm>
          <a:off x="358588" y="5297468"/>
          <a:ext cx="8229600" cy="1066800"/>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sp>
        <p:nvSpPr>
          <p:cNvPr id="10" name="TextBox 9">
            <a:extLst>
              <a:ext uri="{FF2B5EF4-FFF2-40B4-BE49-F238E27FC236}">
                <a16:creationId xmlns:a16="http://schemas.microsoft.com/office/drawing/2014/main" id="{A8D9472D-DF87-47DD-A5CE-08A012BE727B}"/>
              </a:ext>
            </a:extLst>
          </p:cNvPr>
          <p:cNvSpPr txBox="1"/>
          <p:nvPr/>
        </p:nvSpPr>
        <p:spPr>
          <a:xfrm>
            <a:off x="419100" y="6254058"/>
            <a:ext cx="8305800" cy="646331"/>
          </a:xfrm>
          <a:prstGeom prst="rect">
            <a:avLst/>
          </a:prstGeom>
          <a:noFill/>
        </p:spPr>
        <p:txBody>
          <a:bodyPr wrap="square" rtlCol="0">
            <a:spAutoFit/>
          </a:bodyPr>
          <a:lstStyle/>
          <a:p>
            <a:r>
              <a:rPr lang="en-US" dirty="0"/>
              <a:t>*3</a:t>
            </a:r>
            <a:r>
              <a:rPr lang="en-US" baseline="30000" dirty="0"/>
              <a:t>rd</a:t>
            </a:r>
            <a:r>
              <a:rPr lang="en-US" dirty="0"/>
              <a:t> and 4</a:t>
            </a:r>
            <a:r>
              <a:rPr lang="en-US" baseline="30000" dirty="0"/>
              <a:t>th</a:t>
            </a:r>
            <a:r>
              <a:rPr lang="en-US" dirty="0"/>
              <a:t> year science course options are on the next slide, or in your course guide on the MFHS Counseling website.</a:t>
            </a:r>
          </a:p>
        </p:txBody>
      </p:sp>
    </p:spTree>
  </p:cSld>
  <p:clrMapOvr>
    <a:masterClrMapping/>
  </p:clrMapOvr>
  <p:transition advTm="22000"/>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7046" y="1099200"/>
            <a:ext cx="6905960" cy="709865"/>
          </a:xfrm>
        </p:spPr>
        <p:txBody>
          <a:bodyPr>
            <a:normAutofit fontScale="90000"/>
          </a:bodyPr>
          <a:lstStyle/>
          <a:p>
            <a:pPr algn="ctr"/>
            <a:r>
              <a:rPr lang="en-US" sz="3500" dirty="0"/>
              <a:t>3</a:t>
            </a:r>
            <a:r>
              <a:rPr lang="en-US" sz="3500" baseline="30000" dirty="0"/>
              <a:t>rd</a:t>
            </a:r>
            <a:r>
              <a:rPr lang="en-US" sz="3500" dirty="0"/>
              <a:t> or 4</a:t>
            </a:r>
            <a:r>
              <a:rPr lang="en-US" sz="3500" baseline="30000" dirty="0"/>
              <a:t>th</a:t>
            </a:r>
            <a:r>
              <a:rPr lang="en-US" sz="3500" dirty="0"/>
              <a:t> Year Science Options </a:t>
            </a:r>
            <a:br>
              <a:rPr lang="en-US" sz="3500" dirty="0"/>
            </a:br>
            <a:endParaRPr lang="en-US" sz="3500" dirty="0"/>
          </a:p>
        </p:txBody>
      </p:sp>
      <p:sp>
        <p:nvSpPr>
          <p:cNvPr id="6" name="Text Placeholder 5"/>
          <p:cNvSpPr>
            <a:spLocks noGrp="1"/>
          </p:cNvSpPr>
          <p:nvPr>
            <p:ph type="body" idx="1"/>
          </p:nvPr>
        </p:nvSpPr>
        <p:spPr>
          <a:xfrm>
            <a:off x="626524" y="2737780"/>
            <a:ext cx="3633502" cy="759290"/>
          </a:xfrm>
        </p:spPr>
        <p:txBody>
          <a:bodyPr/>
          <a:lstStyle/>
          <a:p>
            <a:r>
              <a:rPr lang="en-US" u="sng" dirty="0"/>
              <a:t>REGULAR COURSES</a:t>
            </a:r>
          </a:p>
        </p:txBody>
      </p:sp>
      <p:sp>
        <p:nvSpPr>
          <p:cNvPr id="4" name="Content Placeholder 3"/>
          <p:cNvSpPr>
            <a:spLocks noGrp="1"/>
          </p:cNvSpPr>
          <p:nvPr>
            <p:ph sz="half" idx="2"/>
          </p:nvPr>
        </p:nvSpPr>
        <p:spPr>
          <a:xfrm>
            <a:off x="457200" y="3514998"/>
            <a:ext cx="3802826" cy="3190601"/>
          </a:xfrm>
        </p:spPr>
        <p:txBody>
          <a:bodyPr>
            <a:normAutofit fontScale="85000" lnSpcReduction="10000"/>
          </a:bodyPr>
          <a:lstStyle/>
          <a:p>
            <a:r>
              <a:rPr lang="en-US" dirty="0"/>
              <a:t>Environmental Systems</a:t>
            </a:r>
          </a:p>
          <a:p>
            <a:r>
              <a:rPr lang="en-US" dirty="0"/>
              <a:t>Medical Microbiology (every other year)</a:t>
            </a:r>
          </a:p>
          <a:p>
            <a:r>
              <a:rPr lang="en-US" dirty="0"/>
              <a:t>Pathophysiology (every other year)</a:t>
            </a:r>
          </a:p>
          <a:p>
            <a:r>
              <a:rPr lang="en-US" dirty="0"/>
              <a:t>Advanced Animal Science </a:t>
            </a:r>
          </a:p>
          <a:p>
            <a:r>
              <a:rPr lang="en-US" dirty="0"/>
              <a:t>Forensics</a:t>
            </a:r>
          </a:p>
          <a:p>
            <a:r>
              <a:rPr lang="en-US" dirty="0"/>
              <a:t>Anatomy and Physiology</a:t>
            </a:r>
          </a:p>
          <a:p>
            <a:r>
              <a:rPr lang="en-US" dirty="0"/>
              <a:t>Advanced Plant &amp; Soil Science</a:t>
            </a:r>
          </a:p>
          <a:p>
            <a:r>
              <a:rPr lang="en-US" dirty="0"/>
              <a:t>Engineer. design &amp; Prob. Solving</a:t>
            </a:r>
          </a:p>
          <a:p>
            <a:r>
              <a:rPr lang="en-US" dirty="0"/>
              <a:t>Sci. Research &amp; Design</a:t>
            </a:r>
          </a:p>
          <a:p>
            <a:endParaRPr lang="en-US" sz="2400" dirty="0"/>
          </a:p>
          <a:p>
            <a:pPr>
              <a:buNone/>
            </a:pPr>
            <a:endParaRPr lang="en-US" sz="2400" dirty="0"/>
          </a:p>
          <a:p>
            <a:pPr>
              <a:buNone/>
            </a:pPr>
            <a:endParaRPr lang="en-US" sz="2400" dirty="0"/>
          </a:p>
        </p:txBody>
      </p:sp>
      <p:sp>
        <p:nvSpPr>
          <p:cNvPr id="7" name="Text Placeholder 6"/>
          <p:cNvSpPr>
            <a:spLocks noGrp="1"/>
          </p:cNvSpPr>
          <p:nvPr>
            <p:ph type="body" sz="quarter" idx="3"/>
          </p:nvPr>
        </p:nvSpPr>
        <p:spPr>
          <a:xfrm>
            <a:off x="4509246" y="2685065"/>
            <a:ext cx="4329954" cy="756635"/>
          </a:xfrm>
        </p:spPr>
        <p:txBody>
          <a:bodyPr/>
          <a:lstStyle/>
          <a:p>
            <a:r>
              <a:rPr lang="en-US" sz="2000" u="sng" dirty="0"/>
              <a:t>ADVANCED (weighted) COURSES</a:t>
            </a:r>
          </a:p>
        </p:txBody>
      </p:sp>
      <p:sp>
        <p:nvSpPr>
          <p:cNvPr id="5" name="Content Placeholder 4"/>
          <p:cNvSpPr>
            <a:spLocks noGrp="1"/>
          </p:cNvSpPr>
          <p:nvPr>
            <p:ph sz="quarter" idx="4"/>
          </p:nvPr>
        </p:nvSpPr>
        <p:spPr>
          <a:xfrm>
            <a:off x="4343400" y="3497070"/>
            <a:ext cx="4575176" cy="3147740"/>
          </a:xfrm>
        </p:spPr>
        <p:txBody>
          <a:bodyPr>
            <a:normAutofit/>
          </a:bodyPr>
          <a:lstStyle/>
          <a:p>
            <a:r>
              <a:rPr lang="en-US" sz="2400" dirty="0"/>
              <a:t>Biology AP</a:t>
            </a:r>
          </a:p>
          <a:p>
            <a:r>
              <a:rPr lang="en-US" sz="2400" dirty="0"/>
              <a:t>Physics OnRamps - 1or 2</a:t>
            </a:r>
          </a:p>
          <a:p>
            <a:r>
              <a:rPr lang="en-US" sz="2400" dirty="0"/>
              <a:t>Chemistry OnRamps - 1or 2</a:t>
            </a:r>
          </a:p>
          <a:p>
            <a:r>
              <a:rPr lang="en-US" sz="2400" dirty="0"/>
              <a:t>Environmental Science AP (every other year)</a:t>
            </a:r>
          </a:p>
        </p:txBody>
      </p:sp>
      <p:sp>
        <p:nvSpPr>
          <p:cNvPr id="3" name="TextBox 2"/>
          <p:cNvSpPr txBox="1"/>
          <p:nvPr/>
        </p:nvSpPr>
        <p:spPr>
          <a:xfrm>
            <a:off x="228601" y="2209800"/>
            <a:ext cx="8689974" cy="646331"/>
          </a:xfrm>
          <a:prstGeom prst="rect">
            <a:avLst/>
          </a:prstGeom>
          <a:noFill/>
        </p:spPr>
        <p:txBody>
          <a:bodyPr wrap="square" rtlCol="0">
            <a:spAutoFit/>
          </a:bodyPr>
          <a:lstStyle/>
          <a:p>
            <a:pPr>
              <a:buNone/>
            </a:pPr>
            <a:r>
              <a:rPr lang="en-US" dirty="0"/>
              <a:t>If you failed Biology, IPC, Chemistry or Physics, you may be required to make that course up to graduate. See your counselor for options. </a:t>
            </a:r>
          </a:p>
        </p:txBody>
      </p:sp>
    </p:spTree>
    <p:extLst>
      <p:ext uri="{BB962C8B-B14F-4D97-AF65-F5344CB8AC3E}">
        <p14:creationId xmlns:p14="http://schemas.microsoft.com/office/powerpoint/2010/main" val="1961731196"/>
      </p:ext>
    </p:extLst>
  </p:cSld>
  <p:clrMapOvr>
    <a:masterClrMapping/>
  </p:clrMapOvr>
  <p:transition advTm="67000"/>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Pick your Science courses:</a:t>
            </a:r>
          </a:p>
        </p:txBody>
      </p:sp>
      <p:sp>
        <p:nvSpPr>
          <p:cNvPr id="11" name="TextBox 10"/>
          <p:cNvSpPr txBox="1"/>
          <p:nvPr/>
        </p:nvSpPr>
        <p:spPr>
          <a:xfrm>
            <a:off x="457200" y="2667000"/>
            <a:ext cx="8229600" cy="1754326"/>
          </a:xfrm>
          <a:prstGeom prst="rect">
            <a:avLst/>
          </a:prstGeom>
          <a:noFill/>
        </p:spPr>
        <p:txBody>
          <a:bodyPr wrap="square" rtlCol="0">
            <a:spAutoFit/>
          </a:bodyPr>
          <a:lstStyle/>
          <a:p>
            <a:pPr marL="342900" indent="-342900">
              <a:buAutoNum type="arabicPeriod"/>
            </a:pPr>
            <a:r>
              <a:rPr lang="en-US" dirty="0"/>
              <a:t>Students must pass Biology, and either IPC, Chemistry or Physics.</a:t>
            </a:r>
          </a:p>
          <a:p>
            <a:pPr marL="342900" indent="-342900">
              <a:buAutoNum type="arabicPeriod"/>
            </a:pPr>
            <a:endParaRPr lang="en-US" dirty="0"/>
          </a:p>
          <a:p>
            <a:pPr marL="342900" indent="-342900">
              <a:buAutoNum type="arabicPeriod"/>
            </a:pPr>
            <a:r>
              <a:rPr lang="en-US" dirty="0"/>
              <a:t>Students should have 4 science credits to graduate. </a:t>
            </a:r>
          </a:p>
          <a:p>
            <a:pPr marL="342900" indent="-342900">
              <a:buAutoNum type="arabicPeriod"/>
            </a:pPr>
            <a:endParaRPr lang="en-US" dirty="0"/>
          </a:p>
          <a:p>
            <a:pPr marL="342900" indent="-342900">
              <a:buAutoNum type="arabicPeriod"/>
            </a:pPr>
            <a:r>
              <a:rPr lang="en-US" dirty="0"/>
              <a:t>If you are graduating with Multidisciplinary as your endorsement, you must take Chemistry or Physics.</a:t>
            </a:r>
          </a:p>
        </p:txBody>
      </p:sp>
    </p:spTree>
    <p:extLst>
      <p:ext uri="{BB962C8B-B14F-4D97-AF65-F5344CB8AC3E}">
        <p14:creationId xmlns:p14="http://schemas.microsoft.com/office/powerpoint/2010/main" val="7786070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Course Sequence for Social Studies</a:t>
            </a:r>
            <a:endParaRPr lang="en-US" dirty="0"/>
          </a:p>
        </p:txBody>
      </p:sp>
      <p:graphicFrame>
        <p:nvGraphicFramePr>
          <p:cNvPr id="4" name="Content Placeholder 5"/>
          <p:cNvGraphicFramePr>
            <a:graphicFrameLocks noGrp="1"/>
          </p:cNvGraphicFramePr>
          <p:nvPr>
            <p:ph idx="1"/>
            <p:extLst>
              <p:ext uri="{D42A27DB-BD31-4B8C-83A1-F6EECF244321}">
                <p14:modId xmlns:p14="http://schemas.microsoft.com/office/powerpoint/2010/main" val="3841907215"/>
              </p:ext>
            </p:extLst>
          </p:nvPr>
        </p:nvGraphicFramePr>
        <p:xfrm>
          <a:off x="376518" y="2895600"/>
          <a:ext cx="8229600" cy="4572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Content Placeholder 5"/>
          <p:cNvGraphicFramePr>
            <a:graphicFrameLocks/>
          </p:cNvGraphicFramePr>
          <p:nvPr>
            <p:extLst>
              <p:ext uri="{D42A27DB-BD31-4B8C-83A1-F6EECF244321}">
                <p14:modId xmlns:p14="http://schemas.microsoft.com/office/powerpoint/2010/main" val="1577133772"/>
              </p:ext>
            </p:extLst>
          </p:nvPr>
        </p:nvGraphicFramePr>
        <p:xfrm>
          <a:off x="385483" y="3505200"/>
          <a:ext cx="8229600" cy="1600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advTm="27000"/>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6440" y="927099"/>
            <a:ext cx="6601160" cy="709865"/>
          </a:xfrm>
        </p:spPr>
        <p:txBody>
          <a:bodyPr/>
          <a:lstStyle/>
          <a:p>
            <a:r>
              <a:rPr lang="en-US" u="sng" dirty="0"/>
              <a:t>Pick your Social Studies courses:</a:t>
            </a:r>
          </a:p>
        </p:txBody>
      </p:sp>
      <p:sp>
        <p:nvSpPr>
          <p:cNvPr id="6" name="Rectangle 5"/>
          <p:cNvSpPr/>
          <p:nvPr/>
        </p:nvSpPr>
        <p:spPr>
          <a:xfrm>
            <a:off x="304800" y="2743200"/>
            <a:ext cx="8610600" cy="2031325"/>
          </a:xfrm>
          <a:prstGeom prst="rect">
            <a:avLst/>
          </a:prstGeom>
        </p:spPr>
        <p:txBody>
          <a:bodyPr wrap="square">
            <a:spAutoFit/>
          </a:bodyPr>
          <a:lstStyle/>
          <a:p>
            <a:pPr marL="342900" indent="-342900">
              <a:buAutoNum type="arabicPeriod"/>
            </a:pPr>
            <a:r>
              <a:rPr lang="en-US" dirty="0"/>
              <a:t>Pick your Social Studies course!</a:t>
            </a:r>
          </a:p>
          <a:p>
            <a:pPr marL="342900" indent="-342900">
              <a:buAutoNum type="arabicPeriod"/>
            </a:pPr>
            <a:endParaRPr lang="en-US" dirty="0"/>
          </a:p>
          <a:p>
            <a:pPr marL="342900" indent="-342900">
              <a:buAutoNum type="arabicPeriod"/>
            </a:pPr>
            <a:r>
              <a:rPr lang="en-US" dirty="0"/>
              <a:t>Requirements: World Geography or World History, US History, Economics, and Government are required to graduate.</a:t>
            </a:r>
          </a:p>
          <a:p>
            <a:pPr marL="342900" indent="-342900">
              <a:buAutoNum type="arabicPeriod"/>
            </a:pPr>
            <a:endParaRPr lang="en-US" dirty="0"/>
          </a:p>
          <a:p>
            <a:pPr marL="342900" indent="-342900">
              <a:buAutoNum type="arabicPeriod"/>
            </a:pPr>
            <a:r>
              <a:rPr lang="en-US" dirty="0"/>
              <a:t>If you failed one of your previous Social Studies courses, you may select it here or see your counselor for more options. </a:t>
            </a:r>
          </a:p>
        </p:txBody>
      </p:sp>
    </p:spTree>
    <p:extLst>
      <p:ext uri="{BB962C8B-B14F-4D97-AF65-F5344CB8AC3E}">
        <p14:creationId xmlns:p14="http://schemas.microsoft.com/office/powerpoint/2010/main" val="3486994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7287430" cy="709865"/>
          </a:xfrm>
        </p:spPr>
        <p:txBody>
          <a:bodyPr/>
          <a:lstStyle/>
          <a:p>
            <a:r>
              <a:rPr lang="en-US" u="sng" dirty="0"/>
              <a:t>Elective requirements to graduate</a:t>
            </a:r>
          </a:p>
        </p:txBody>
      </p:sp>
      <p:sp>
        <p:nvSpPr>
          <p:cNvPr id="3" name="Content Placeholder 2"/>
          <p:cNvSpPr>
            <a:spLocks noGrp="1"/>
          </p:cNvSpPr>
          <p:nvPr>
            <p:ph idx="1"/>
          </p:nvPr>
        </p:nvSpPr>
        <p:spPr>
          <a:xfrm>
            <a:off x="864382" y="2489200"/>
            <a:ext cx="7517618" cy="3987800"/>
          </a:xfrm>
        </p:spPr>
        <p:txBody>
          <a:bodyPr>
            <a:normAutofit/>
          </a:bodyPr>
          <a:lstStyle/>
          <a:p>
            <a:r>
              <a:rPr lang="en-US" sz="2000" u="sng" dirty="0">
                <a:latin typeface="Arial" panose="020B0604020202020204" pitchFamily="34" charset="0"/>
                <a:cs typeface="Arial" panose="020B0604020202020204" pitchFamily="34" charset="0"/>
              </a:rPr>
              <a:t>You must have:</a:t>
            </a:r>
          </a:p>
          <a:p>
            <a:pPr lvl="1"/>
            <a:r>
              <a:rPr lang="en-US" sz="2000" dirty="0">
                <a:latin typeface="Arial" panose="020B0604020202020204" pitchFamily="34" charset="0"/>
                <a:cs typeface="Arial" panose="020B0604020202020204" pitchFamily="34" charset="0"/>
              </a:rPr>
              <a:t>2 credits of the same foreign language</a:t>
            </a:r>
          </a:p>
          <a:p>
            <a:pPr lvl="1"/>
            <a:r>
              <a:rPr lang="en-US" sz="2000" dirty="0">
                <a:latin typeface="Arial" panose="020B0604020202020204" pitchFamily="34" charset="0"/>
                <a:cs typeface="Arial" panose="020B0604020202020204" pitchFamily="34" charset="0"/>
              </a:rPr>
              <a:t>1 credit of fine arts</a:t>
            </a:r>
          </a:p>
          <a:p>
            <a:pPr lvl="1"/>
            <a:r>
              <a:rPr lang="en-US" sz="2000" dirty="0">
                <a:latin typeface="Arial" panose="020B0604020202020204" pitchFamily="34" charset="0"/>
                <a:cs typeface="Arial" panose="020B0604020202020204" pitchFamily="34" charset="0"/>
              </a:rPr>
              <a:t>1 credit of PE or PE Equivalent</a:t>
            </a:r>
          </a:p>
          <a:p>
            <a:pPr lvl="1"/>
            <a:r>
              <a:rPr lang="en-US" sz="2000" dirty="0">
                <a:latin typeface="Arial" panose="020B0604020202020204" pitchFamily="34" charset="0"/>
                <a:cs typeface="Arial" panose="020B0604020202020204" pitchFamily="34" charset="0"/>
              </a:rPr>
              <a:t>1 Endorsement – see endorsements in course catalog</a:t>
            </a:r>
          </a:p>
        </p:txBody>
      </p:sp>
    </p:spTree>
    <p:extLst>
      <p:ext uri="{BB962C8B-B14F-4D97-AF65-F5344CB8AC3E}">
        <p14:creationId xmlns:p14="http://schemas.microsoft.com/office/powerpoint/2010/main" val="6329288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a:t>Foreign Language</a:t>
            </a:r>
            <a:br>
              <a:rPr lang="en-US" dirty="0"/>
            </a:br>
            <a:endParaRPr lang="en-US" dirty="0"/>
          </a:p>
        </p:txBody>
      </p:sp>
      <p:sp>
        <p:nvSpPr>
          <p:cNvPr id="7" name="TextBox 6"/>
          <p:cNvSpPr txBox="1"/>
          <p:nvPr/>
        </p:nvSpPr>
        <p:spPr>
          <a:xfrm>
            <a:off x="457200" y="2362200"/>
            <a:ext cx="8458200" cy="646331"/>
          </a:xfrm>
          <a:prstGeom prst="rect">
            <a:avLst/>
          </a:prstGeom>
          <a:noFill/>
        </p:spPr>
        <p:txBody>
          <a:bodyPr wrap="square" rtlCol="0">
            <a:spAutoFit/>
          </a:bodyPr>
          <a:lstStyle/>
          <a:p>
            <a:r>
              <a:rPr lang="en-US" dirty="0"/>
              <a:t>Students are required to have 2 years of the same foreign language to graduate.</a:t>
            </a:r>
          </a:p>
        </p:txBody>
      </p:sp>
      <p:pic>
        <p:nvPicPr>
          <p:cNvPr id="8" name="Content Placeholder 7"/>
          <p:cNvPicPr>
            <a:picLocks noGrp="1" noChangeAspect="1"/>
          </p:cNvPicPr>
          <p:nvPr>
            <p:ph idx="1"/>
          </p:nvPr>
        </p:nvPicPr>
        <p:blipFill>
          <a:blip r:embed="rId2"/>
          <a:stretch>
            <a:fillRect/>
          </a:stretch>
        </p:blipFill>
        <p:spPr>
          <a:xfrm>
            <a:off x="1371600" y="3352800"/>
            <a:ext cx="5472223" cy="2166477"/>
          </a:xfrm>
          <a:prstGeom prst="rect">
            <a:avLst/>
          </a:prstGeom>
        </p:spPr>
      </p:pic>
    </p:spTree>
    <p:extLst>
      <p:ext uri="{BB962C8B-B14F-4D97-AF65-F5344CB8AC3E}">
        <p14:creationId xmlns:p14="http://schemas.microsoft.com/office/powerpoint/2010/main" val="12501461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Spanish Proficiency Exam</a:t>
            </a:r>
          </a:p>
        </p:txBody>
      </p:sp>
      <p:sp>
        <p:nvSpPr>
          <p:cNvPr id="3" name="Content Placeholder 2"/>
          <p:cNvSpPr>
            <a:spLocks noGrp="1"/>
          </p:cNvSpPr>
          <p:nvPr>
            <p:ph idx="1"/>
          </p:nvPr>
        </p:nvSpPr>
        <p:spPr>
          <a:xfrm>
            <a:off x="304800" y="2286000"/>
            <a:ext cx="8534400" cy="4419600"/>
          </a:xfrm>
        </p:spPr>
        <p:txBody>
          <a:bodyPr>
            <a:normAutofit lnSpcReduction="10000"/>
          </a:bodyPr>
          <a:lstStyle/>
          <a:p>
            <a:pPr>
              <a:buFont typeface="Wingdings" pitchFamily="2" charset="2"/>
              <a:buChar char="Ø"/>
            </a:pPr>
            <a:r>
              <a:rPr lang="en-US" dirty="0"/>
              <a:t>Students who plan to register for a Spanish course and already have some knowledge and skills in the language have the opportunity to advance to the upper level Spanish courses. Marble Falls ISD offers a proficiency and placement exam to determine knowledge and skill level required for entry into an upper Spanish course. A student may place out of courses based on the outcome of the exam, which includes an objective exam, writing, and speaking sample. Credits for courses placed out of may be awarded through the exam. </a:t>
            </a:r>
          </a:p>
          <a:p>
            <a:pPr>
              <a:buFont typeface="Wingdings" pitchFamily="2" charset="2"/>
              <a:buChar char="Ø"/>
            </a:pPr>
            <a:endParaRPr lang="en-US" dirty="0"/>
          </a:p>
          <a:p>
            <a:pPr>
              <a:buFont typeface="Wingdings" pitchFamily="2" charset="2"/>
              <a:buChar char="Ø"/>
            </a:pPr>
            <a:r>
              <a:rPr lang="en-US" dirty="0"/>
              <a:t>A student may also receive credit for Levels 1 and 2 by taking AP Spanish IV </a:t>
            </a:r>
            <a:r>
              <a:rPr lang="en-US" b="1" dirty="0"/>
              <a:t>and receiving a score of 3 or better on the AP Spanish Language exam. </a:t>
            </a:r>
          </a:p>
          <a:p>
            <a:pPr>
              <a:buFont typeface="Wingdings" pitchFamily="2" charset="2"/>
              <a:buChar char="Ø"/>
            </a:pPr>
            <a:endParaRPr lang="en-US" dirty="0"/>
          </a:p>
          <a:p>
            <a:pPr>
              <a:buFont typeface="Wingdings" pitchFamily="2" charset="2"/>
              <a:buChar char="Ø"/>
            </a:pPr>
            <a:r>
              <a:rPr lang="en-US" b="1" dirty="0">
                <a:solidFill>
                  <a:schemeClr val="tx1"/>
                </a:solidFill>
              </a:rPr>
              <a:t>The Proficiency Exam is offered several times a year. To register for the exam, please see your counselor</a:t>
            </a:r>
            <a:r>
              <a:rPr lang="en-US" dirty="0">
                <a:solidFill>
                  <a:schemeClr val="tx1"/>
                </a:solidFill>
              </a:rPr>
              <a:t>.</a:t>
            </a:r>
          </a:p>
          <a:p>
            <a:endParaRPr lang="en-US" dirty="0"/>
          </a:p>
        </p:txBody>
      </p:sp>
    </p:spTree>
  </p:cSld>
  <p:clrMapOvr>
    <a:masterClrMapping/>
  </p:clrMapOvr>
  <p:transition advTm="41000"/>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a:t>PE or PE Equivalent</a:t>
            </a:r>
            <a:br>
              <a:rPr lang="en-US" dirty="0"/>
            </a:br>
            <a:r>
              <a:rPr lang="en-US" dirty="0"/>
              <a:t>1 credit required to graduate</a:t>
            </a:r>
          </a:p>
        </p:txBody>
      </p:sp>
      <p:pic>
        <p:nvPicPr>
          <p:cNvPr id="5" name="Content Placeholder 4"/>
          <p:cNvPicPr>
            <a:picLocks noGrp="1" noChangeAspect="1"/>
          </p:cNvPicPr>
          <p:nvPr>
            <p:ph idx="1"/>
          </p:nvPr>
        </p:nvPicPr>
        <p:blipFill>
          <a:blip r:embed="rId2"/>
          <a:stretch>
            <a:fillRect/>
          </a:stretch>
        </p:blipFill>
        <p:spPr>
          <a:xfrm>
            <a:off x="152400" y="2667000"/>
            <a:ext cx="8789455" cy="1295400"/>
          </a:xfrm>
          <a:prstGeom prst="rect">
            <a:avLst/>
          </a:prstGeom>
        </p:spPr>
      </p:pic>
    </p:spTree>
    <p:extLst>
      <p:ext uri="{BB962C8B-B14F-4D97-AF65-F5344CB8AC3E}">
        <p14:creationId xmlns:p14="http://schemas.microsoft.com/office/powerpoint/2010/main" val="7978345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a:t>Fine Arts</a:t>
            </a:r>
            <a:br>
              <a:rPr lang="en-US" dirty="0"/>
            </a:br>
            <a:r>
              <a:rPr lang="en-US" dirty="0"/>
              <a:t>1 required to graduate</a:t>
            </a:r>
            <a:endParaRPr lang="en-US" u="sng" dirty="0"/>
          </a:p>
        </p:txBody>
      </p:sp>
      <p:pic>
        <p:nvPicPr>
          <p:cNvPr id="7" name="Content Placeholder 6"/>
          <p:cNvPicPr>
            <a:picLocks noGrp="1" noChangeAspect="1"/>
          </p:cNvPicPr>
          <p:nvPr>
            <p:ph idx="1"/>
          </p:nvPr>
        </p:nvPicPr>
        <p:blipFill>
          <a:blip r:embed="rId2"/>
          <a:stretch>
            <a:fillRect/>
          </a:stretch>
        </p:blipFill>
        <p:spPr>
          <a:xfrm>
            <a:off x="304800" y="2514600"/>
            <a:ext cx="8609605" cy="2590800"/>
          </a:xfrm>
          <a:prstGeom prst="rect">
            <a:avLst/>
          </a:prstGeom>
        </p:spPr>
      </p:pic>
    </p:spTree>
    <p:extLst>
      <p:ext uri="{BB962C8B-B14F-4D97-AF65-F5344CB8AC3E}">
        <p14:creationId xmlns:p14="http://schemas.microsoft.com/office/powerpoint/2010/main" val="22691064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27098"/>
            <a:ext cx="8077200" cy="709865"/>
          </a:xfrm>
        </p:spPr>
        <p:txBody>
          <a:bodyPr/>
          <a:lstStyle/>
          <a:p>
            <a:pPr algn="ctr"/>
            <a:r>
              <a:rPr lang="en-US" u="sng" dirty="0"/>
              <a:t>CTE and other electives</a:t>
            </a:r>
            <a:br>
              <a:rPr lang="en-US" u="sng" dirty="0"/>
            </a:br>
            <a:r>
              <a:rPr lang="en-US" dirty="0"/>
              <a:t>Complete your endorsement!</a:t>
            </a:r>
            <a:endParaRPr lang="en-US" u="sng" dirty="0"/>
          </a:p>
        </p:txBody>
      </p:sp>
      <p:pic>
        <p:nvPicPr>
          <p:cNvPr id="5" name="Content Placeholder 4"/>
          <p:cNvPicPr>
            <a:picLocks noGrp="1" noChangeAspect="1"/>
          </p:cNvPicPr>
          <p:nvPr>
            <p:ph idx="1"/>
          </p:nvPr>
        </p:nvPicPr>
        <p:blipFill>
          <a:blip r:embed="rId2"/>
          <a:stretch>
            <a:fillRect/>
          </a:stretch>
        </p:blipFill>
        <p:spPr>
          <a:xfrm>
            <a:off x="1219200" y="2271322"/>
            <a:ext cx="6400800" cy="4504888"/>
          </a:xfrm>
          <a:prstGeom prst="rect">
            <a:avLst/>
          </a:prstGeom>
        </p:spPr>
      </p:pic>
    </p:spTree>
    <p:extLst>
      <p:ext uri="{BB962C8B-B14F-4D97-AF65-F5344CB8AC3E}">
        <p14:creationId xmlns:p14="http://schemas.microsoft.com/office/powerpoint/2010/main" val="13954094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90600"/>
            <a:ext cx="7620000" cy="709865"/>
          </a:xfrm>
        </p:spPr>
        <p:txBody>
          <a:bodyPr/>
          <a:lstStyle/>
          <a:p>
            <a:pPr algn="ctr"/>
            <a:r>
              <a:rPr lang="en-US" dirty="0"/>
              <a:t>Seniors can have off-campus periods!</a:t>
            </a:r>
          </a:p>
        </p:txBody>
      </p:sp>
      <p:sp>
        <p:nvSpPr>
          <p:cNvPr id="3" name="Content Placeholder 2"/>
          <p:cNvSpPr>
            <a:spLocks noGrp="1"/>
          </p:cNvSpPr>
          <p:nvPr>
            <p:ph idx="1"/>
          </p:nvPr>
        </p:nvSpPr>
        <p:spPr>
          <a:xfrm>
            <a:off x="457200" y="2286000"/>
            <a:ext cx="8305800" cy="4419600"/>
          </a:xfrm>
        </p:spPr>
        <p:txBody>
          <a:bodyPr>
            <a:normAutofit/>
          </a:bodyPr>
          <a:lstStyle/>
          <a:p>
            <a:r>
              <a:rPr lang="en-US" dirty="0"/>
              <a:t>Seniors who meet specific criteria may be allowed an off campus period. Either 1</a:t>
            </a:r>
            <a:r>
              <a:rPr lang="en-US" baseline="30000" dirty="0"/>
              <a:t>st</a:t>
            </a:r>
            <a:r>
              <a:rPr lang="en-US" dirty="0"/>
              <a:t>, 1 and 2</a:t>
            </a:r>
            <a:r>
              <a:rPr lang="en-US" baseline="30000" dirty="0"/>
              <a:t>nd</a:t>
            </a:r>
            <a:r>
              <a:rPr lang="en-US" dirty="0"/>
              <a:t>, 7</a:t>
            </a:r>
            <a:r>
              <a:rPr lang="en-US" baseline="30000" dirty="0"/>
              <a:t>th</a:t>
            </a:r>
            <a:r>
              <a:rPr lang="en-US" dirty="0"/>
              <a:t> and 8</a:t>
            </a:r>
            <a:r>
              <a:rPr lang="en-US" baseline="30000" dirty="0"/>
              <a:t>th</a:t>
            </a:r>
            <a:r>
              <a:rPr lang="en-US" dirty="0"/>
              <a:t>, or 8</a:t>
            </a:r>
            <a:r>
              <a:rPr lang="en-US" baseline="30000" dirty="0"/>
              <a:t>th</a:t>
            </a:r>
            <a:r>
              <a:rPr lang="en-US" dirty="0"/>
              <a:t> period, Up to 2 periods! </a:t>
            </a:r>
          </a:p>
          <a:p>
            <a:pPr marL="0" indent="0">
              <a:buNone/>
            </a:pPr>
            <a:r>
              <a:rPr lang="en-US" b="1" dirty="0"/>
              <a:t>	</a:t>
            </a:r>
            <a:r>
              <a:rPr lang="en-US" b="1" u="sng" dirty="0"/>
              <a:t>Criteria includes:</a:t>
            </a:r>
          </a:p>
          <a:p>
            <a:r>
              <a:rPr lang="en-US" dirty="0"/>
              <a:t>1. Must have earned 21 or more credits by the end of your Junior year.</a:t>
            </a:r>
          </a:p>
          <a:p>
            <a:r>
              <a:rPr lang="en-US" dirty="0"/>
              <a:t>2. Must have never been filed on for truancy court.</a:t>
            </a:r>
          </a:p>
          <a:p>
            <a:r>
              <a:rPr lang="en-US" dirty="0"/>
              <a:t>3. Must be on track to earn an endorsement.</a:t>
            </a:r>
          </a:p>
          <a:p>
            <a:r>
              <a:rPr lang="en-US" dirty="0"/>
              <a:t>4. No DAEP during high school career.</a:t>
            </a:r>
          </a:p>
          <a:p>
            <a:r>
              <a:rPr lang="en-US" dirty="0"/>
              <a:t>5. Must have passed all EOC’s.</a:t>
            </a:r>
          </a:p>
          <a:p>
            <a:r>
              <a:rPr lang="en-US" dirty="0"/>
              <a:t>6. Must provide your own transportation. You </a:t>
            </a:r>
            <a:r>
              <a:rPr lang="en-US" b="1" dirty="0"/>
              <a:t>cannot </a:t>
            </a:r>
            <a:r>
              <a:rPr lang="en-US" dirty="0"/>
              <a:t>remain on campus during an off period(s).</a:t>
            </a:r>
            <a:br>
              <a:rPr lang="en-US" dirty="0"/>
            </a:br>
            <a:endParaRPr lang="en-US" dirty="0"/>
          </a:p>
        </p:txBody>
      </p:sp>
    </p:spTree>
    <p:extLst>
      <p:ext uri="{BB962C8B-B14F-4D97-AF65-F5344CB8AC3E}">
        <p14:creationId xmlns:p14="http://schemas.microsoft.com/office/powerpoint/2010/main" val="29033052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Check for accuracy</a:t>
            </a:r>
          </a:p>
        </p:txBody>
      </p:sp>
      <p:sp>
        <p:nvSpPr>
          <p:cNvPr id="3" name="Content Placeholder 2"/>
          <p:cNvSpPr>
            <a:spLocks noGrp="1"/>
          </p:cNvSpPr>
          <p:nvPr>
            <p:ph idx="1"/>
          </p:nvPr>
        </p:nvSpPr>
        <p:spPr>
          <a:xfrm>
            <a:off x="864382" y="2489200"/>
            <a:ext cx="7670018" cy="4140200"/>
          </a:xfrm>
        </p:spPr>
        <p:txBody>
          <a:bodyPr>
            <a:normAutofit/>
          </a:bodyPr>
          <a:lstStyle/>
          <a:p>
            <a:r>
              <a:rPr lang="en-US" dirty="0"/>
              <a:t>Make </a:t>
            </a:r>
            <a:r>
              <a:rPr lang="en-US" b="1" u="sng" dirty="0"/>
              <a:t>SURE</a:t>
            </a:r>
            <a:r>
              <a:rPr lang="en-US" dirty="0"/>
              <a:t> you have 8 academic hours selected. Make </a:t>
            </a:r>
            <a:r>
              <a:rPr lang="en-US" b="1" u="sng" dirty="0"/>
              <a:t>SURE</a:t>
            </a:r>
            <a:r>
              <a:rPr lang="en-US" dirty="0"/>
              <a:t> you have alternates in the order of preference. If you do not, we will select them for you.</a:t>
            </a:r>
          </a:p>
          <a:p>
            <a:endParaRPr lang="en-US" dirty="0"/>
          </a:p>
          <a:p>
            <a:r>
              <a:rPr lang="en-US" dirty="0"/>
              <a:t>Xello can be used at home to show parents your choices. You can make changes yourself until the deadline. After the deadline, you must contact your counselor to request any changes.</a:t>
            </a:r>
          </a:p>
          <a:p>
            <a:endParaRPr lang="en-US" dirty="0"/>
          </a:p>
          <a:p>
            <a:r>
              <a:rPr lang="en-US"/>
              <a:t>MAY 5 </a:t>
            </a:r>
            <a:r>
              <a:rPr lang="en-US" dirty="0"/>
              <a:t>is the last day to submit </a:t>
            </a:r>
            <a:r>
              <a:rPr lang="en-US" b="1" u="sng" dirty="0"/>
              <a:t>ANY</a:t>
            </a:r>
            <a:r>
              <a:rPr lang="en-US" dirty="0"/>
              <a:t> changes to your requests.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808679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391400" cy="1858962"/>
          </a:xfrm>
        </p:spPr>
        <p:txBody>
          <a:bodyPr>
            <a:noAutofit/>
          </a:bodyPr>
          <a:lstStyle/>
          <a:p>
            <a:r>
              <a:rPr lang="en-US" sz="8000" b="1" dirty="0">
                <a:solidFill>
                  <a:srgbClr val="FF0000"/>
                </a:solidFill>
              </a:rPr>
              <a:t>Questions?</a:t>
            </a:r>
            <a:endParaRPr lang="en-US" sz="8000" b="1" dirty="0"/>
          </a:p>
        </p:txBody>
      </p:sp>
      <p:pic>
        <p:nvPicPr>
          <p:cNvPr id="3" name="Content Placeholder 2"/>
          <p:cNvPicPr>
            <a:picLocks noGrp="1" noChangeAspect="1"/>
          </p:cNvPicPr>
          <p:nvPr>
            <p:ph idx="1"/>
          </p:nvPr>
        </p:nvPicPr>
        <p:blipFill>
          <a:blip r:embed="rId7">
            <a:extLst>
              <a:ext uri="{28A0092B-C50C-407E-A947-70E740481C1C}">
                <a14:useLocalDpi xmlns:a14="http://schemas.microsoft.com/office/drawing/2010/main" val="0"/>
              </a:ext>
            </a:extLst>
          </a:blip>
          <a:stretch>
            <a:fillRect/>
          </a:stretch>
        </p:blipFill>
        <p:spPr>
          <a:xfrm>
            <a:off x="2743200" y="2514600"/>
            <a:ext cx="3530600" cy="3530600"/>
          </a:xfrm>
        </p:spPr>
      </p:pic>
      <p:pic>
        <p:nvPicPr>
          <p:cNvPr id="5" name="~PP2817.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cstate="print"/>
          <a:stretch>
            <a:fillRect/>
          </a:stretch>
        </p:blipFill>
        <p:spPr>
          <a:xfrm>
            <a:off x="8696325" y="6410325"/>
            <a:ext cx="304800" cy="304800"/>
          </a:xfrm>
          <a:prstGeom prst="rect">
            <a:avLst/>
          </a:prstGeom>
        </p:spPr>
      </p:pic>
      <p:pic>
        <p:nvPicPr>
          <p:cNvPr id="6" name="MS900074881[1].wav">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cstate="print"/>
          <a:stretch>
            <a:fillRect/>
          </a:stretch>
        </p:blipFill>
        <p:spPr>
          <a:xfrm>
            <a:off x="8610600" y="6096000"/>
            <a:ext cx="304800" cy="304800"/>
          </a:xfrm>
          <a:prstGeom prst="rect">
            <a:avLst/>
          </a:prstGeom>
        </p:spPr>
      </p:pic>
    </p:spTree>
  </p:cSld>
  <p:clrMapOvr>
    <a:masterClrMapping/>
  </p:clrMapOvr>
  <p:transition advTm="5000"/>
  <p:timing>
    <p:tnLst>
      <p:par>
        <p:cTn id="1" dur="indefinite" restart="never" nodeType="tmRoot">
          <p:childTnLst>
            <p:audio>
              <p:cMediaNode showWhenStopped="0">
                <p:cTn id="2" fill="hold" display="0">
                  <p:stCondLst>
                    <p:cond delay="indefinite"/>
                  </p:stCondLst>
                  <p:endCondLst>
                    <p:cond evt="onPrev" delay="0">
                      <p:tgtEl>
                        <p:sldTgt/>
                      </p:tgtEl>
                    </p:cond>
                    <p:cond evt="onStopAudio" delay="0">
                      <p:tgtEl>
                        <p:sldTgt/>
                      </p:tgtEl>
                    </p:cond>
                  </p:endCondLst>
                </p:cTn>
                <p:tgtEl>
                  <p:spTgt spid="5"/>
                </p:tgtEl>
              </p:cMediaNode>
            </p:audio>
            <p:audio>
              <p:cMediaNode>
                <p:cTn id="3"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 Boardroom</Template>
  <TotalTime>3902</TotalTime>
  <Words>1734</Words>
  <Application>Microsoft Office PowerPoint</Application>
  <PresentationFormat>On-screen Show (4:3)</PresentationFormat>
  <Paragraphs>251</Paragraphs>
  <Slides>31</Slides>
  <Notes>4</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Century Gothic</vt:lpstr>
      <vt:lpstr>Wingdings</vt:lpstr>
      <vt:lpstr>Wingdings 3</vt:lpstr>
      <vt:lpstr>Ion Boardroom</vt:lpstr>
      <vt:lpstr>Marble Falls High School  Course Registration for 2023-2024</vt:lpstr>
      <vt:lpstr>How do I make my schedule?</vt:lpstr>
      <vt:lpstr>Check your transcript!</vt:lpstr>
      <vt:lpstr>Graduation Requirements:</vt:lpstr>
      <vt:lpstr>Advanced Courses Comparison (courses may have a fee)</vt:lpstr>
      <vt:lpstr>Dual-Credit</vt:lpstr>
      <vt:lpstr>Advanced Classes Presentation</vt:lpstr>
      <vt:lpstr>Important Elective Information</vt:lpstr>
      <vt:lpstr>Distinguished Level of Achievement</vt:lpstr>
      <vt:lpstr>PowerPoint Presentation</vt:lpstr>
      <vt:lpstr>PowerPoint Presentation</vt:lpstr>
      <vt:lpstr>Log-in to Xello </vt:lpstr>
      <vt:lpstr>How to fill out your Course Requests</vt:lpstr>
      <vt:lpstr>Choose your English course for next year:</vt:lpstr>
      <vt:lpstr>Pick your English!</vt:lpstr>
      <vt:lpstr>Recommended Course Sequence for Math</vt:lpstr>
      <vt:lpstr>Pick your math course for next year:</vt:lpstr>
      <vt:lpstr>Course Sequence for Science</vt:lpstr>
      <vt:lpstr>3rd or 4th Year Science Options  </vt:lpstr>
      <vt:lpstr>Pick your Science courses:</vt:lpstr>
      <vt:lpstr>Course Sequence for Social Studies</vt:lpstr>
      <vt:lpstr>Pick your Social Studies courses:</vt:lpstr>
      <vt:lpstr>Elective requirements to graduate</vt:lpstr>
      <vt:lpstr>Foreign Language </vt:lpstr>
      <vt:lpstr>Spanish Proficiency Exam</vt:lpstr>
      <vt:lpstr>PE or PE Equivalent 1 credit required to graduate</vt:lpstr>
      <vt:lpstr>Fine Arts 1 required to graduate</vt:lpstr>
      <vt:lpstr>CTE and other electives Complete your endorsement!</vt:lpstr>
      <vt:lpstr>Seniors can have off-campus periods!</vt:lpstr>
      <vt:lpstr>Check for accuracy</vt:lpstr>
      <vt:lpstr>Questions?</vt:lpstr>
    </vt:vector>
  </TitlesOfParts>
  <Company>Leander ISD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Fall Course Registration 2010-11</dc:title>
  <dc:creator>Julie Cooper</dc:creator>
  <cp:lastModifiedBy>Teets, Duane</cp:lastModifiedBy>
  <cp:revision>327</cp:revision>
  <dcterms:created xsi:type="dcterms:W3CDTF">2010-01-06T15:27:53Z</dcterms:created>
  <dcterms:modified xsi:type="dcterms:W3CDTF">2022-10-25T21:06:29Z</dcterms:modified>
</cp:coreProperties>
</file>