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304" r:id="rId2"/>
    <p:sldId id="323" r:id="rId3"/>
    <p:sldId id="324" r:id="rId4"/>
    <p:sldId id="306" r:id="rId5"/>
    <p:sldId id="339" r:id="rId6"/>
    <p:sldId id="340" r:id="rId7"/>
    <p:sldId id="316" r:id="rId8"/>
    <p:sldId id="341" r:id="rId9"/>
    <p:sldId id="325" r:id="rId10"/>
    <p:sldId id="350" r:id="rId11"/>
    <p:sldId id="317" r:id="rId12"/>
    <p:sldId id="318" r:id="rId13"/>
    <p:sldId id="280" r:id="rId14"/>
    <p:sldId id="349" r:id="rId15"/>
    <p:sldId id="348" r:id="rId16"/>
    <p:sldId id="330" r:id="rId17"/>
    <p:sldId id="307" r:id="rId18"/>
    <p:sldId id="331" r:id="rId19"/>
    <p:sldId id="328" r:id="rId20"/>
    <p:sldId id="332" r:id="rId21"/>
    <p:sldId id="345" r:id="rId22"/>
    <p:sldId id="309" r:id="rId23"/>
    <p:sldId id="264" r:id="rId24"/>
    <p:sldId id="311" r:id="rId25"/>
    <p:sldId id="334" r:id="rId26"/>
    <p:sldId id="313" r:id="rId27"/>
    <p:sldId id="299" r:id="rId28"/>
    <p:sldId id="314" r:id="rId29"/>
    <p:sldId id="312" r:id="rId30"/>
    <p:sldId id="315" r:id="rId31"/>
    <p:sldId id="322" r:id="rId32"/>
    <p:sldId id="346" r:id="rId33"/>
    <p:sldId id="274"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2416" autoAdjust="0"/>
  </p:normalViewPr>
  <p:slideViewPr>
    <p:cSldViewPr>
      <p:cViewPr varScale="1">
        <p:scale>
          <a:sx n="105" d="100"/>
          <a:sy n="105" d="100"/>
        </p:scale>
        <p:origin x="180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1" csCatId="colorful" phldr="1"/>
      <dgm:spPr/>
      <dgm:t>
        <a:bodyPr/>
        <a:lstStyle/>
        <a:p>
          <a:endParaRPr lang="en-US"/>
        </a:p>
      </dgm:t>
    </dgm:pt>
    <dgm:pt modelId="{8540AA68-AE07-476E-8C2B-D967FF04EF9B}">
      <dgm:prSet phldrT="[Text]" custT="1"/>
      <dgm:spPr>
        <a:solidFill>
          <a:srgbClr val="FFC000"/>
        </a:solidFill>
      </dgm:spPr>
      <dgm:t>
        <a:bodyPr/>
        <a:lstStyle/>
        <a:p>
          <a:r>
            <a:rPr lang="en-US" sz="2200" b="1" cap="none" spc="0" dirty="0">
              <a:ln w="12700">
                <a:prstDash val="solid"/>
              </a:ln>
              <a:effectLst/>
            </a:rPr>
            <a:t>Algebra 1</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dgm:t>
        <a:bodyPr/>
        <a:lstStyle/>
        <a:p>
          <a:endParaRPr lang="en-US" sz="1000" b="1" u="sng" cap="none" spc="0" dirty="0">
            <a:ln w="12700">
              <a:prstDash val="solid"/>
            </a:ln>
            <a:effectLst>
              <a:outerShdw blurRad="41275" dist="20320" dir="1800000" algn="tl" rotWithShape="0">
                <a:srgbClr val="000000">
                  <a:alpha val="40000"/>
                </a:srgbClr>
              </a:outerShdw>
            </a:effectLst>
          </a:endParaRPr>
        </a:p>
        <a:p>
          <a:r>
            <a:rPr lang="en-US" sz="2200" b="1" u="sng" cap="none" spc="0" dirty="0">
              <a:ln w="12700">
                <a:prstDash val="solid"/>
              </a:ln>
              <a:effectLst/>
            </a:rPr>
            <a:t>Geometry</a:t>
          </a:r>
        </a:p>
        <a:p>
          <a:r>
            <a:rPr lang="en-US" sz="1200" b="1" cap="none" spc="0" dirty="0">
              <a:ln w="12700">
                <a:prstDash val="solid"/>
              </a:ln>
              <a:effectLst/>
            </a:rPr>
            <a:t>Regular</a:t>
          </a:r>
        </a:p>
        <a:p>
          <a:r>
            <a:rPr lang="en-US" sz="1200" b="1" cap="none" spc="0" dirty="0">
              <a:ln w="12700">
                <a:prstDash val="solid"/>
              </a:ln>
              <a:effectLst/>
            </a:rPr>
            <a:t>Honors</a:t>
          </a:r>
          <a:endParaRPr lang="en-US" sz="1600" b="1" dirty="0">
            <a:ln w="12700">
              <a:prstDash val="solid"/>
            </a:ln>
            <a:effectLst/>
          </a:endParaRPr>
        </a:p>
        <a:p>
          <a:endParaRPr lang="en-US" sz="1000" dirty="0"/>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200" b="1" u="sng" dirty="0">
              <a:ln/>
            </a:rPr>
            <a:t>Pre-Calculus</a:t>
          </a:r>
          <a:r>
            <a:rPr lang="en-US" sz="1000" b="1" u="none" dirty="0">
              <a:ln/>
            </a:rPr>
            <a:t> </a:t>
          </a:r>
        </a:p>
        <a:p>
          <a:r>
            <a:rPr lang="en-US" sz="1000" b="1" dirty="0">
              <a:ln/>
            </a:rPr>
            <a:t>Regular or Honors</a:t>
          </a:r>
        </a:p>
        <a:p>
          <a:r>
            <a:rPr lang="en-US" sz="1000" b="1" dirty="0">
              <a:ln/>
            </a:rPr>
            <a:t>or </a:t>
          </a:r>
        </a:p>
        <a:p>
          <a:r>
            <a:rPr lang="en-US" sz="1100" b="1" u="sng" dirty="0">
              <a:ln/>
            </a:rPr>
            <a:t>Another 4</a:t>
          </a:r>
          <a:r>
            <a:rPr lang="en-US" sz="1100" b="1" u="sng" baseline="30000" dirty="0">
              <a:ln/>
            </a:rPr>
            <a:t>th</a:t>
          </a:r>
          <a:r>
            <a:rPr lang="en-US" sz="1100" b="1" u="sng" dirty="0">
              <a:ln/>
            </a:rPr>
            <a:t> math</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A29A4AC7-183D-4860-BCD8-C06CE05C980C}">
      <dgm:prSet custT="1"/>
      <dgm:spPr>
        <a:solidFill>
          <a:srgbClr val="00B050"/>
        </a:solidFill>
      </dgm:spPr>
      <dgm:t>
        <a:bodyPr/>
        <a:lstStyle/>
        <a:p>
          <a:r>
            <a:rPr lang="en-US" sz="2200" b="1" u="sng" dirty="0">
              <a:ln/>
            </a:rPr>
            <a:t>Algebra 2</a:t>
          </a:r>
        </a:p>
        <a:p>
          <a:r>
            <a:rPr lang="en-US" sz="1200" b="1" dirty="0">
              <a:ln/>
            </a:rPr>
            <a:t>Regular</a:t>
          </a:r>
        </a:p>
        <a:p>
          <a:r>
            <a:rPr lang="en-US" sz="1200" b="1" dirty="0">
              <a:ln/>
            </a:rPr>
            <a:t>OnRamps</a:t>
          </a:r>
        </a:p>
      </dgm:t>
    </dgm:pt>
    <dgm:pt modelId="{476089AE-CDF6-44AC-AC82-8DC568B55BD0}" type="parTrans" cxnId="{F9C38E0D-7D46-4FB6-B707-54EC28BBF455}">
      <dgm:prSet/>
      <dgm:spPr/>
      <dgm:t>
        <a:bodyPr/>
        <a:lstStyle/>
        <a:p>
          <a:endParaRPr lang="en-US"/>
        </a:p>
      </dgm:t>
    </dgm:pt>
    <dgm:pt modelId="{8C79558E-C23B-4BC5-A3F2-9B939BADA163}" type="sibTrans" cxnId="{F9C38E0D-7D46-4FB6-B707-54EC28BBF45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7D0372FF-84FA-4D34-B09D-22998847C3CE}" type="pres">
      <dgm:prSet presAssocID="{8540AA68-AE07-476E-8C2B-D967FF04EF9B}" presName="node" presStyleLbl="node1" presStyleIdx="0" presStyleCnt="4">
        <dgm:presLayoutVars>
          <dgm:bulletEnabled val="1"/>
        </dgm:presLayoutVars>
      </dgm:prSet>
      <dgm:spPr/>
    </dgm:pt>
    <dgm:pt modelId="{70987AC2-7912-4BF2-A9DA-ECE35E33F026}" type="pres">
      <dgm:prSet presAssocID="{6AC666DA-01D7-4C55-9022-E4762024091D}" presName="sibTrans" presStyleLbl="sibTrans2D1" presStyleIdx="0" presStyleCnt="3"/>
      <dgm:spPr/>
    </dgm:pt>
    <dgm:pt modelId="{00204EC9-303F-4721-8BD0-1717CFDE1441}" type="pres">
      <dgm:prSet presAssocID="{6AC666DA-01D7-4C55-9022-E4762024091D}" presName="connectorText" presStyleLbl="sibTrans2D1" presStyleIdx="0" presStyleCnt="3"/>
      <dgm:spPr/>
    </dgm:pt>
    <dgm:pt modelId="{7E4AF615-EB81-4DF6-BE5C-EA8ACF20F83F}" type="pres">
      <dgm:prSet presAssocID="{3A78C4F2-93A6-4FC3-B2EE-EF39285EE91B}" presName="node" presStyleLbl="node1" presStyleIdx="1" presStyleCnt="4">
        <dgm:presLayoutVars>
          <dgm:bulletEnabled val="1"/>
        </dgm:presLayoutVars>
      </dgm:prSet>
      <dgm:spPr/>
    </dgm:pt>
    <dgm:pt modelId="{BB6307A7-2390-4808-8B7F-78FFB8ED6075}" type="pres">
      <dgm:prSet presAssocID="{606522D5-5903-4CE4-BAF2-B5EC8FBE4AE0}" presName="sibTrans" presStyleLbl="sibTrans2D1" presStyleIdx="1" presStyleCnt="3"/>
      <dgm:spPr/>
    </dgm:pt>
    <dgm:pt modelId="{F46F8BDC-17B4-4ADD-8BAB-A6634945B9CE}" type="pres">
      <dgm:prSet presAssocID="{606522D5-5903-4CE4-BAF2-B5EC8FBE4AE0}" presName="connectorText" presStyleLbl="sibTrans2D1" presStyleIdx="1" presStyleCnt="3"/>
      <dgm:spPr/>
    </dgm:pt>
    <dgm:pt modelId="{09D66EF0-3A8D-4DC6-B0B4-3DD764458585}" type="pres">
      <dgm:prSet presAssocID="{A29A4AC7-183D-4860-BCD8-C06CE05C980C}" presName="node" presStyleLbl="node1" presStyleIdx="2" presStyleCnt="4">
        <dgm:presLayoutVars>
          <dgm:bulletEnabled val="1"/>
        </dgm:presLayoutVars>
      </dgm:prSet>
      <dgm:spPr/>
    </dgm:pt>
    <dgm:pt modelId="{C69153BE-58A2-4031-8853-C89EF3EE9066}" type="pres">
      <dgm:prSet presAssocID="{8C79558E-C23B-4BC5-A3F2-9B939BADA163}" presName="sibTrans" presStyleLbl="sibTrans2D1" presStyleIdx="2" presStyleCnt="3"/>
      <dgm:spPr/>
    </dgm:pt>
    <dgm:pt modelId="{11355B2B-4AB3-41ED-9711-B2B0E4E43328}" type="pres">
      <dgm:prSet presAssocID="{8C79558E-C23B-4BC5-A3F2-9B939BADA163}"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F9C38E0D-7D46-4FB6-B707-54EC28BBF455}" srcId="{7D3275A8-B49A-48E6-8D2E-69984E7F5D25}" destId="{A29A4AC7-183D-4860-BCD8-C06CE05C980C}" srcOrd="2" destOrd="0" parTransId="{476089AE-CDF6-44AC-AC82-8DC568B55BD0}" sibTransId="{8C79558E-C23B-4BC5-A3F2-9B939BADA163}"/>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0" destOrd="0" parTransId="{B2D97A8D-D1D1-4C3F-A3A8-D8295E71DAB2}" sibTransId="{6AC666DA-01D7-4C55-9022-E4762024091D}"/>
    <dgm:cxn modelId="{99EA5928-E769-4B3F-80A1-E5E303EAC334}" type="presOf" srcId="{8C79558E-C23B-4BC5-A3F2-9B939BADA163}" destId="{C69153BE-58A2-4031-8853-C89EF3EE9066}" srcOrd="0" destOrd="0" presId="urn:microsoft.com/office/officeart/2005/8/layout/process1"/>
    <dgm:cxn modelId="{A194042A-566F-4BD5-9D45-854B9A7775EE}" type="presOf" srcId="{8540AA68-AE07-476E-8C2B-D967FF04EF9B}" destId="{7D0372FF-84FA-4D34-B09D-22998847C3CE}" srcOrd="0" destOrd="0" presId="urn:microsoft.com/office/officeart/2005/8/layout/process1"/>
    <dgm:cxn modelId="{228C9A47-B81F-480D-BF96-A1E7A41CA770}" type="presOf" srcId="{56D71583-8C73-4C4D-83D3-117C38199357}" destId="{5AF44BF2-3F4E-4396-8F91-06E8044FD774}" srcOrd="0" destOrd="0" presId="urn:microsoft.com/office/officeart/2005/8/layout/process1"/>
    <dgm:cxn modelId="{5AEB3948-8B37-4DD6-8065-05080C88BC46}" type="presOf" srcId="{3A78C4F2-93A6-4FC3-B2EE-EF39285EE91B}" destId="{7E4AF615-EB81-4DF6-BE5C-EA8ACF20F83F}" srcOrd="0" destOrd="0" presId="urn:microsoft.com/office/officeart/2005/8/layout/process1"/>
    <dgm:cxn modelId="{CD400F4B-AFE7-42D3-B6C4-AA983204E3C0}" type="presOf" srcId="{6AC666DA-01D7-4C55-9022-E4762024091D}" destId="{00204EC9-303F-4721-8BD0-1717CFDE1441}" srcOrd="1" destOrd="0" presId="urn:microsoft.com/office/officeart/2005/8/layout/process1"/>
    <dgm:cxn modelId="{91C68E73-399E-46C1-95EB-95458558BD61}" srcId="{7D3275A8-B49A-48E6-8D2E-69984E7F5D25}" destId="{3A78C4F2-93A6-4FC3-B2EE-EF39285EE91B}" srcOrd="1" destOrd="0" parTransId="{81D2453E-92F3-4C7A-B339-4640D46447A5}" sibTransId="{606522D5-5903-4CE4-BAF2-B5EC8FBE4AE0}"/>
    <dgm:cxn modelId="{27271C74-7F6B-4BB2-BEB9-69AA44C54DE0}" type="presOf" srcId="{A29A4AC7-183D-4860-BCD8-C06CE05C980C}" destId="{09D66EF0-3A8D-4DC6-B0B4-3DD764458585}" srcOrd="0" destOrd="0" presId="urn:microsoft.com/office/officeart/2005/8/layout/process1"/>
    <dgm:cxn modelId="{2BA0E755-EAE9-4E8D-9768-A97FD969F38C}" type="presOf" srcId="{606522D5-5903-4CE4-BAF2-B5EC8FBE4AE0}" destId="{F46F8BDC-17B4-4ADD-8BAB-A6634945B9CE}" srcOrd="1" destOrd="0" presId="urn:microsoft.com/office/officeart/2005/8/layout/process1"/>
    <dgm:cxn modelId="{25BBE680-B163-40E3-99FA-78D7B985EF27}" type="presOf" srcId="{6AC666DA-01D7-4C55-9022-E4762024091D}" destId="{70987AC2-7912-4BF2-A9DA-ECE35E33F026}" srcOrd="0" destOrd="0" presId="urn:microsoft.com/office/officeart/2005/8/layout/process1"/>
    <dgm:cxn modelId="{04C72ABA-89E3-479F-906C-81739A665A10}" type="presOf" srcId="{8C79558E-C23B-4BC5-A3F2-9B939BADA163}" destId="{11355B2B-4AB3-41ED-9711-B2B0E4E43328}" srcOrd="1" destOrd="0" presId="urn:microsoft.com/office/officeart/2005/8/layout/process1"/>
    <dgm:cxn modelId="{5E9D8ADF-2F30-4D98-BDC4-11958A01C309}" type="presOf" srcId="{606522D5-5903-4CE4-BAF2-B5EC8FBE4AE0}" destId="{BB6307A7-2390-4808-8B7F-78FFB8ED6075}" srcOrd="0" destOrd="0" presId="urn:microsoft.com/office/officeart/2005/8/layout/process1"/>
    <dgm:cxn modelId="{FF02E7EA-1A7D-46E8-A7A3-9C18CB1CB122}" type="presOf" srcId="{7D3275A8-B49A-48E6-8D2E-69984E7F5D25}" destId="{B6FC7655-EABB-4190-9BB8-A591C9A9A7C8}" srcOrd="0" destOrd="0" presId="urn:microsoft.com/office/officeart/2005/8/layout/process1"/>
    <dgm:cxn modelId="{61C86464-20B2-4DC9-9C50-6C327C83A1EE}" type="presParOf" srcId="{B6FC7655-EABB-4190-9BB8-A591C9A9A7C8}" destId="{7D0372FF-84FA-4D34-B09D-22998847C3CE}" srcOrd="0" destOrd="0" presId="urn:microsoft.com/office/officeart/2005/8/layout/process1"/>
    <dgm:cxn modelId="{A8A0F6D1-9128-4906-B0FE-543A735D41FE}" type="presParOf" srcId="{B6FC7655-EABB-4190-9BB8-A591C9A9A7C8}" destId="{70987AC2-7912-4BF2-A9DA-ECE35E33F026}" srcOrd="1" destOrd="0" presId="urn:microsoft.com/office/officeart/2005/8/layout/process1"/>
    <dgm:cxn modelId="{762D774F-7D6C-4293-8A4E-CE2858386A7B}" type="presParOf" srcId="{70987AC2-7912-4BF2-A9DA-ECE35E33F026}" destId="{00204EC9-303F-4721-8BD0-1717CFDE1441}" srcOrd="0" destOrd="0" presId="urn:microsoft.com/office/officeart/2005/8/layout/process1"/>
    <dgm:cxn modelId="{27622225-FACE-4FC7-B9AF-8554EA728F22}" type="presParOf" srcId="{B6FC7655-EABB-4190-9BB8-A591C9A9A7C8}" destId="{7E4AF615-EB81-4DF6-BE5C-EA8ACF20F83F}" srcOrd="2" destOrd="0" presId="urn:microsoft.com/office/officeart/2005/8/layout/process1"/>
    <dgm:cxn modelId="{8FC79EEF-DB38-4131-A497-9201FDDEC818}" type="presParOf" srcId="{B6FC7655-EABB-4190-9BB8-A591C9A9A7C8}" destId="{BB6307A7-2390-4808-8B7F-78FFB8ED6075}" srcOrd="3" destOrd="0" presId="urn:microsoft.com/office/officeart/2005/8/layout/process1"/>
    <dgm:cxn modelId="{6486DD7C-3A54-43CE-B7D1-E231DF8D63C8}" type="presParOf" srcId="{BB6307A7-2390-4808-8B7F-78FFB8ED6075}" destId="{F46F8BDC-17B4-4ADD-8BAB-A6634945B9CE}" srcOrd="0" destOrd="0" presId="urn:microsoft.com/office/officeart/2005/8/layout/process1"/>
    <dgm:cxn modelId="{24A38841-8FED-4FF5-8A63-C5FC53A7858C}" type="presParOf" srcId="{B6FC7655-EABB-4190-9BB8-A591C9A9A7C8}" destId="{09D66EF0-3A8D-4DC6-B0B4-3DD764458585}" srcOrd="4" destOrd="0" presId="urn:microsoft.com/office/officeart/2005/8/layout/process1"/>
    <dgm:cxn modelId="{964C9C87-2975-43FB-98FA-EBA1BDE4331F}" type="presParOf" srcId="{B6FC7655-EABB-4190-9BB8-A591C9A9A7C8}" destId="{C69153BE-58A2-4031-8853-C89EF3EE9066}" srcOrd="5" destOrd="0" presId="urn:microsoft.com/office/officeart/2005/8/layout/process1"/>
    <dgm:cxn modelId="{4372049B-D544-4045-8C96-5FC42E817CB2}" type="presParOf" srcId="{C69153BE-58A2-4031-8853-C89EF3EE9066}" destId="{11355B2B-4AB3-41ED-9711-B2B0E4E43328}" srcOrd="0" destOrd="0" presId="urn:microsoft.com/office/officeart/2005/8/layout/process1"/>
    <dgm:cxn modelId="{9070C2AC-53DA-4DB9-8B6F-D03040C46409}"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2" csCatId="colorful" phldr="1"/>
      <dgm:spPr/>
      <dgm:t>
        <a:bodyPr/>
        <a:lstStyle/>
        <a:p>
          <a:endParaRPr lang="en-US"/>
        </a:p>
      </dgm:t>
    </dgm:pt>
    <dgm:pt modelId="{F83FE841-E428-4FC3-A194-3F24649C0451}">
      <dgm:prSet phldrT="[Text]"/>
      <dgm:spPr>
        <a:solidFill>
          <a:srgbClr val="FFC000"/>
        </a:solidFill>
      </dgm:spPr>
      <dgm:t>
        <a:bodyPr/>
        <a:lstStyle/>
        <a:p>
          <a:r>
            <a:rPr lang="en-US" b="1"/>
            <a:t>Algebra 1</a:t>
          </a:r>
          <a:endParaRPr lang="en-US" b="1" dirty="0"/>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a:t>Geometry</a:t>
          </a:r>
          <a:endParaRPr lang="en-US" b="1" dirty="0"/>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a:t>Math Models</a:t>
          </a:r>
          <a:endParaRPr lang="en-US" b="1" dirty="0"/>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r>
            <a:rPr lang="en-US" b="1"/>
            <a:t>Algebra 2</a:t>
          </a:r>
          <a:endParaRPr lang="en-US" b="1" dirty="0"/>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0530280D-9F4C-453C-A0E0-76B1294D8FC3}" type="presOf" srcId="{0F3C3CCE-2E0D-40DB-9A80-CD4282F50E8C}" destId="{1DCD26DB-8F9A-4D2F-9C09-32EEE3B336A2}" srcOrd="1"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E948E126-7BEC-4B5A-96C8-83EECD481A66}" type="presOf" srcId="{3A78C4F2-93A6-4FC3-B2EE-EF39285EE91B}" destId="{7E4AF615-EB81-4DF6-BE5C-EA8ACF20F83F}" srcOrd="0" destOrd="0" presId="urn:microsoft.com/office/officeart/2005/8/layout/process1"/>
    <dgm:cxn modelId="{28802D39-192C-4ED5-A050-EE22C22F5D99}" type="presOf" srcId="{7D3275A8-B49A-48E6-8D2E-69984E7F5D25}" destId="{B6FC7655-EABB-4190-9BB8-A591C9A9A7C8}" srcOrd="0" destOrd="0" presId="urn:microsoft.com/office/officeart/2005/8/layout/process1"/>
    <dgm:cxn modelId="{5B6BBB42-7BF1-43CA-9DCA-4F69457F56FD}" type="presOf" srcId="{F83FE841-E428-4FC3-A194-3F24649C0451}" destId="{CBA9FD19-F1E7-40BF-9732-6B5F846BF585}" srcOrd="0" destOrd="0" presId="urn:microsoft.com/office/officeart/2005/8/layout/process1"/>
    <dgm:cxn modelId="{4F9CC34C-62A7-4560-9C95-056F1A1D47D2}" type="presOf" srcId="{0F3C3CCE-2E0D-40DB-9A80-CD4282F50E8C}" destId="{0E284F97-AAB0-452C-A4F9-C2B1EB942B64}"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2B932687-63F3-4923-8B74-AE09C41AD74A}" type="presOf" srcId="{56D71583-8C73-4C4D-83D3-117C38199357}" destId="{5AF44BF2-3F4E-4396-8F91-06E8044FD774}" srcOrd="0" destOrd="0" presId="urn:microsoft.com/office/officeart/2005/8/layout/process1"/>
    <dgm:cxn modelId="{E23FDB92-3BE8-4C42-93F2-A3A9D773254F}" type="presOf" srcId="{6AC666DA-01D7-4C55-9022-E4762024091D}" destId="{70987AC2-7912-4BF2-A9DA-ECE35E33F026}" srcOrd="0" destOrd="0" presId="urn:microsoft.com/office/officeart/2005/8/layout/process1"/>
    <dgm:cxn modelId="{45B3F1A5-3BD9-4522-A136-31DB1A7A9850}" type="presOf" srcId="{8540AA68-AE07-476E-8C2B-D967FF04EF9B}" destId="{7D0372FF-84FA-4D34-B09D-22998847C3CE}" srcOrd="0" destOrd="0" presId="urn:microsoft.com/office/officeart/2005/8/layout/process1"/>
    <dgm:cxn modelId="{DE0FBCAF-F60F-4FE8-8148-631B5E566825}" type="presOf" srcId="{6AC666DA-01D7-4C55-9022-E4762024091D}" destId="{00204EC9-303F-4721-8BD0-1717CFDE1441}" srcOrd="1" destOrd="0" presId="urn:microsoft.com/office/officeart/2005/8/layout/process1"/>
    <dgm:cxn modelId="{663D23BC-5619-45DB-B9B8-D3C70ED45BD2}" type="presOf" srcId="{606522D5-5903-4CE4-BAF2-B5EC8FBE4AE0}" destId="{F46F8BDC-17B4-4ADD-8BAB-A6634945B9CE}" srcOrd="1" destOrd="0" presId="urn:microsoft.com/office/officeart/2005/8/layout/process1"/>
    <dgm:cxn modelId="{2EA6F2FC-9348-490C-9837-C97061501182}" type="presOf" srcId="{606522D5-5903-4CE4-BAF2-B5EC8FBE4AE0}" destId="{BB6307A7-2390-4808-8B7F-78FFB8ED6075}" srcOrd="0" destOrd="0" presId="urn:microsoft.com/office/officeart/2005/8/layout/process1"/>
    <dgm:cxn modelId="{B849E7C8-F7B6-4E7A-95D8-8673EE62254A}" type="presParOf" srcId="{B6FC7655-EABB-4190-9BB8-A591C9A9A7C8}" destId="{CBA9FD19-F1E7-40BF-9732-6B5F846BF585}" srcOrd="0" destOrd="0" presId="urn:microsoft.com/office/officeart/2005/8/layout/process1"/>
    <dgm:cxn modelId="{256D224F-67CB-4246-8709-699F416E5ED1}" type="presParOf" srcId="{B6FC7655-EABB-4190-9BB8-A591C9A9A7C8}" destId="{0E284F97-AAB0-452C-A4F9-C2B1EB942B64}" srcOrd="1" destOrd="0" presId="urn:microsoft.com/office/officeart/2005/8/layout/process1"/>
    <dgm:cxn modelId="{A31EF94E-594D-4C00-B4F2-AEC2414FD5BB}" type="presParOf" srcId="{0E284F97-AAB0-452C-A4F9-C2B1EB942B64}" destId="{1DCD26DB-8F9A-4D2F-9C09-32EEE3B336A2}" srcOrd="0" destOrd="0" presId="urn:microsoft.com/office/officeart/2005/8/layout/process1"/>
    <dgm:cxn modelId="{00618ED8-BB76-41EB-B18E-412C13BB81E1}" type="presParOf" srcId="{B6FC7655-EABB-4190-9BB8-A591C9A9A7C8}" destId="{7D0372FF-84FA-4D34-B09D-22998847C3CE}" srcOrd="2" destOrd="0" presId="urn:microsoft.com/office/officeart/2005/8/layout/process1"/>
    <dgm:cxn modelId="{FB8A6FBC-B198-4F4D-9C1F-99D1DD19DCBD}" type="presParOf" srcId="{B6FC7655-EABB-4190-9BB8-A591C9A9A7C8}" destId="{70987AC2-7912-4BF2-A9DA-ECE35E33F026}" srcOrd="3" destOrd="0" presId="urn:microsoft.com/office/officeart/2005/8/layout/process1"/>
    <dgm:cxn modelId="{929A9BA0-8078-43FA-AD87-A9D61CB69D37}" type="presParOf" srcId="{70987AC2-7912-4BF2-A9DA-ECE35E33F026}" destId="{00204EC9-303F-4721-8BD0-1717CFDE1441}" srcOrd="0" destOrd="0" presId="urn:microsoft.com/office/officeart/2005/8/layout/process1"/>
    <dgm:cxn modelId="{09938AE1-5640-4C58-8D3A-10FBBDDDDEB5}" type="presParOf" srcId="{B6FC7655-EABB-4190-9BB8-A591C9A9A7C8}" destId="{7E4AF615-EB81-4DF6-BE5C-EA8ACF20F83F}" srcOrd="4" destOrd="0" presId="urn:microsoft.com/office/officeart/2005/8/layout/process1"/>
    <dgm:cxn modelId="{3FD2D738-4A84-44BA-B416-C5517770A905}" type="presParOf" srcId="{B6FC7655-EABB-4190-9BB8-A591C9A9A7C8}" destId="{BB6307A7-2390-4808-8B7F-78FFB8ED6075}" srcOrd="5" destOrd="0" presId="urn:microsoft.com/office/officeart/2005/8/layout/process1"/>
    <dgm:cxn modelId="{C3C10A6D-3160-4434-8BBE-D17DE562964E}" type="presParOf" srcId="{BB6307A7-2390-4808-8B7F-78FFB8ED6075}" destId="{F46F8BDC-17B4-4ADD-8BAB-A6634945B9CE}" srcOrd="0" destOrd="0" presId="urn:microsoft.com/office/officeart/2005/8/layout/process1"/>
    <dgm:cxn modelId="{0D4AD7FC-F3CD-4514-A772-75209230133D}"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3" csCatId="colorful" phldr="1"/>
      <dgm:spPr/>
      <dgm:t>
        <a:bodyPr/>
        <a:lstStyle/>
        <a:p>
          <a:endParaRPr lang="en-US"/>
        </a:p>
      </dgm:t>
    </dgm:pt>
    <dgm:pt modelId="{F83FE841-E428-4FC3-A194-3F24649C0451}">
      <dgm:prSet phldrT="[Text]" custT="1"/>
      <dgm:spPr>
        <a:solidFill>
          <a:srgbClr val="FFC000"/>
        </a:solidFill>
      </dgm:spPr>
      <dgm:t>
        <a:bodyPr/>
        <a:lstStyle/>
        <a:p>
          <a:r>
            <a:rPr lang="en-US" sz="2000" b="1" dirty="0"/>
            <a:t>Geometry Honors</a:t>
          </a:r>
          <a:r>
            <a:rPr lang="en-US" sz="1500" dirty="0"/>
            <a:t>	</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custT="1"/>
      <dgm:spPr/>
      <dgm:t>
        <a:bodyPr/>
        <a:lstStyle/>
        <a:p>
          <a:r>
            <a:rPr lang="en-US" sz="2000" b="1" dirty="0"/>
            <a:t>Algebra 2 </a:t>
          </a:r>
        </a:p>
        <a:p>
          <a:r>
            <a:rPr lang="en-US" sz="2000" b="1" dirty="0"/>
            <a:t>OnRamps</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2000" b="1" dirty="0"/>
            <a:t>Pre-Calculus </a:t>
          </a:r>
        </a:p>
        <a:p>
          <a:r>
            <a:rPr lang="en-US" sz="2000" b="1" dirty="0"/>
            <a:t>Honors</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endParaRPr lang="en-US" b="1" dirty="0"/>
        </a:p>
        <a:p>
          <a:r>
            <a:rPr lang="en-US" b="1" dirty="0"/>
            <a:t>AP Statistics, </a:t>
          </a:r>
        </a:p>
        <a:p>
          <a:r>
            <a:rPr lang="en-US" b="1" dirty="0"/>
            <a:t>AP Calculus</a:t>
          </a:r>
        </a:p>
        <a:p>
          <a:r>
            <a:rPr lang="en-US" b="1" dirty="0"/>
            <a:t> </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1DF7A00A-C187-4AA0-A9F0-03A2D9D3E888}" type="presOf" srcId="{8540AA68-AE07-476E-8C2B-D967FF04EF9B}" destId="{7D0372FF-84FA-4D34-B09D-22998847C3CE}" srcOrd="0"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7797B72C-F875-4BC6-8383-BEC2BD420FEE}" type="presOf" srcId="{F83FE841-E428-4FC3-A194-3F24649C0451}" destId="{CBA9FD19-F1E7-40BF-9732-6B5F846BF585}" srcOrd="0" destOrd="0" presId="urn:microsoft.com/office/officeart/2005/8/layout/process1"/>
    <dgm:cxn modelId="{7DAECE2D-E7FB-4354-AA20-F0D8D0EB0515}" type="presOf" srcId="{3A78C4F2-93A6-4FC3-B2EE-EF39285EE91B}" destId="{7E4AF615-EB81-4DF6-BE5C-EA8ACF20F83F}" srcOrd="0" destOrd="0" presId="urn:microsoft.com/office/officeart/2005/8/layout/process1"/>
    <dgm:cxn modelId="{F2E4523D-3548-4A7E-85F7-E94E3E2DDDC8}" type="presOf" srcId="{6AC666DA-01D7-4C55-9022-E4762024091D}" destId="{70987AC2-7912-4BF2-A9DA-ECE35E33F026}"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9BCC83A4-4F80-4947-B0B2-422D065C41E1}" type="presOf" srcId="{7D3275A8-B49A-48E6-8D2E-69984E7F5D25}" destId="{B6FC7655-EABB-4190-9BB8-A591C9A9A7C8}" srcOrd="0" destOrd="0" presId="urn:microsoft.com/office/officeart/2005/8/layout/process1"/>
    <dgm:cxn modelId="{E7DC56AB-D4AC-4838-AFAD-528DB9EE084A}" type="presOf" srcId="{606522D5-5903-4CE4-BAF2-B5EC8FBE4AE0}" destId="{BB6307A7-2390-4808-8B7F-78FFB8ED6075}" srcOrd="0" destOrd="0" presId="urn:microsoft.com/office/officeart/2005/8/layout/process1"/>
    <dgm:cxn modelId="{5E5207B5-1CF5-469E-8CB6-6D5D27E97408}" type="presOf" srcId="{6AC666DA-01D7-4C55-9022-E4762024091D}" destId="{00204EC9-303F-4721-8BD0-1717CFDE1441}" srcOrd="1" destOrd="0" presId="urn:microsoft.com/office/officeart/2005/8/layout/process1"/>
    <dgm:cxn modelId="{33BC90BB-0470-43FA-BB86-16974DA8C54E}" type="presOf" srcId="{56D71583-8C73-4C4D-83D3-117C38199357}" destId="{5AF44BF2-3F4E-4396-8F91-06E8044FD774}" srcOrd="0" destOrd="0" presId="urn:microsoft.com/office/officeart/2005/8/layout/process1"/>
    <dgm:cxn modelId="{555604DB-0B25-483C-BB0A-BE9E7A0B4B0E}" type="presOf" srcId="{0F3C3CCE-2E0D-40DB-9A80-CD4282F50E8C}" destId="{0E284F97-AAB0-452C-A4F9-C2B1EB942B64}" srcOrd="0" destOrd="0" presId="urn:microsoft.com/office/officeart/2005/8/layout/process1"/>
    <dgm:cxn modelId="{487021E5-4CA9-4F39-B4F5-3618299FEA99}" type="presOf" srcId="{0F3C3CCE-2E0D-40DB-9A80-CD4282F50E8C}" destId="{1DCD26DB-8F9A-4D2F-9C09-32EEE3B336A2}" srcOrd="1" destOrd="0" presId="urn:microsoft.com/office/officeart/2005/8/layout/process1"/>
    <dgm:cxn modelId="{3C011BFA-D884-4AA2-BEA5-BC488DD13CE5}" type="presOf" srcId="{606522D5-5903-4CE4-BAF2-B5EC8FBE4AE0}" destId="{F46F8BDC-17B4-4ADD-8BAB-A6634945B9CE}" srcOrd="1" destOrd="0" presId="urn:microsoft.com/office/officeart/2005/8/layout/process1"/>
    <dgm:cxn modelId="{1B2E55C5-3450-4735-B673-FD3C4EC6BF11}" type="presParOf" srcId="{B6FC7655-EABB-4190-9BB8-A591C9A9A7C8}" destId="{CBA9FD19-F1E7-40BF-9732-6B5F846BF585}" srcOrd="0" destOrd="0" presId="urn:microsoft.com/office/officeart/2005/8/layout/process1"/>
    <dgm:cxn modelId="{AE637658-BA2E-48A7-8479-EDDF65A4DD78}" type="presParOf" srcId="{B6FC7655-EABB-4190-9BB8-A591C9A9A7C8}" destId="{0E284F97-AAB0-452C-A4F9-C2B1EB942B64}" srcOrd="1" destOrd="0" presId="urn:microsoft.com/office/officeart/2005/8/layout/process1"/>
    <dgm:cxn modelId="{F97E641E-8792-4947-BE3F-8B0368F5B7D8}" type="presParOf" srcId="{0E284F97-AAB0-452C-A4F9-C2B1EB942B64}" destId="{1DCD26DB-8F9A-4D2F-9C09-32EEE3B336A2}" srcOrd="0" destOrd="0" presId="urn:microsoft.com/office/officeart/2005/8/layout/process1"/>
    <dgm:cxn modelId="{44A51310-FDE8-4D0E-8E88-E3688E8D2218}" type="presParOf" srcId="{B6FC7655-EABB-4190-9BB8-A591C9A9A7C8}" destId="{7D0372FF-84FA-4D34-B09D-22998847C3CE}" srcOrd="2" destOrd="0" presId="urn:microsoft.com/office/officeart/2005/8/layout/process1"/>
    <dgm:cxn modelId="{122BCA03-54D4-4D18-BC39-3CF316BCD991}" type="presParOf" srcId="{B6FC7655-EABB-4190-9BB8-A591C9A9A7C8}" destId="{70987AC2-7912-4BF2-A9DA-ECE35E33F026}" srcOrd="3" destOrd="0" presId="urn:microsoft.com/office/officeart/2005/8/layout/process1"/>
    <dgm:cxn modelId="{6E653EF0-C920-4205-B249-B66F0977AC76}" type="presParOf" srcId="{70987AC2-7912-4BF2-A9DA-ECE35E33F026}" destId="{00204EC9-303F-4721-8BD0-1717CFDE1441}" srcOrd="0" destOrd="0" presId="urn:microsoft.com/office/officeart/2005/8/layout/process1"/>
    <dgm:cxn modelId="{60129E41-458D-4D29-866E-BBD563D462B3}" type="presParOf" srcId="{B6FC7655-EABB-4190-9BB8-A591C9A9A7C8}" destId="{7E4AF615-EB81-4DF6-BE5C-EA8ACF20F83F}" srcOrd="4" destOrd="0" presId="urn:microsoft.com/office/officeart/2005/8/layout/process1"/>
    <dgm:cxn modelId="{A7321AAC-8F3D-4395-B17E-6721A1D413D0}" type="presParOf" srcId="{B6FC7655-EABB-4190-9BB8-A591C9A9A7C8}" destId="{BB6307A7-2390-4808-8B7F-78FFB8ED6075}" srcOrd="5" destOrd="0" presId="urn:microsoft.com/office/officeart/2005/8/layout/process1"/>
    <dgm:cxn modelId="{D409BE77-231C-400D-944E-ED930635DFB0}" type="presParOf" srcId="{BB6307A7-2390-4808-8B7F-78FFB8ED6075}" destId="{F46F8BDC-17B4-4ADD-8BAB-A6634945B9CE}" srcOrd="0" destOrd="0" presId="urn:microsoft.com/office/officeart/2005/8/layout/process1"/>
    <dgm:cxn modelId="{69D7F78E-4DC0-4640-A334-0D2FD4FDA85F}"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5" csCatId="colorful" phldr="1"/>
      <dgm:spPr/>
      <dgm:t>
        <a:bodyPr/>
        <a:lstStyle/>
        <a:p>
          <a:endParaRPr lang="en-US"/>
        </a:p>
      </dgm:t>
    </dgm:pt>
    <dgm:pt modelId="{F83FE841-E428-4FC3-A194-3F24649C0451}">
      <dgm:prSet phldrT="[Text]"/>
      <dgm:spPr>
        <a:solidFill>
          <a:srgbClr val="FFC000"/>
        </a:solidFill>
      </dgm:spPr>
      <dgm:t>
        <a:bodyPr/>
        <a:lstStyle/>
        <a:p>
          <a:r>
            <a:rPr lang="en-US" b="1"/>
            <a:t>9</a:t>
          </a:r>
          <a:r>
            <a:rPr lang="en-US" b="1" baseline="30000"/>
            <a:t>th</a:t>
          </a:r>
          <a:r>
            <a:rPr lang="en-US" b="1"/>
            <a:t> Grade</a:t>
          </a:r>
          <a:endParaRPr lang="en-US" b="1" dirty="0"/>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a:t>10</a:t>
          </a:r>
          <a:r>
            <a:rPr lang="en-US" b="1" baseline="30000"/>
            <a:t>th</a:t>
          </a:r>
          <a:r>
            <a:rPr lang="en-US" b="1"/>
            <a:t> Grade</a:t>
          </a:r>
          <a:endParaRPr lang="en-US" b="1" dirty="0"/>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a:t>11</a:t>
          </a:r>
          <a:r>
            <a:rPr lang="en-US" b="1" baseline="30000"/>
            <a:t>th</a:t>
          </a:r>
          <a:r>
            <a:rPr lang="en-US" b="1"/>
            <a:t> Grade</a:t>
          </a:r>
          <a:endParaRPr lang="en-US" b="1" dirty="0"/>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r>
            <a:rPr lang="en-US" b="1" dirty="0"/>
            <a:t>12</a:t>
          </a:r>
          <a:r>
            <a:rPr lang="en-US" b="1" baseline="30000" dirty="0"/>
            <a:t>th</a:t>
          </a:r>
          <a:r>
            <a:rPr lang="en-US" b="1" baseline="0" dirty="0"/>
            <a:t> Grade</a:t>
          </a:r>
          <a:endParaRPr lang="en-US" b="1" dirty="0"/>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6AC82A0D-C6A8-48E1-AF05-3830049780C4}" type="presOf" srcId="{F83FE841-E428-4FC3-A194-3F24649C0451}" destId="{CBA9FD19-F1E7-40BF-9732-6B5F846BF585}" srcOrd="0"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01124B17-4670-494F-8BEF-48AB68A237A2}" type="presOf" srcId="{6AC666DA-01D7-4C55-9022-E4762024091D}" destId="{00204EC9-303F-4721-8BD0-1717CFDE1441}" srcOrd="1" destOrd="0" presId="urn:microsoft.com/office/officeart/2005/8/layout/process1"/>
    <dgm:cxn modelId="{FE680C24-0DF2-42E3-9188-7ECDB4E19BF3}" srcId="{7D3275A8-B49A-48E6-8D2E-69984E7F5D25}" destId="{8540AA68-AE07-476E-8C2B-D967FF04EF9B}" srcOrd="1" destOrd="0" parTransId="{B2D97A8D-D1D1-4C3F-A3A8-D8295E71DAB2}" sibTransId="{6AC666DA-01D7-4C55-9022-E4762024091D}"/>
    <dgm:cxn modelId="{BD4FDB61-84ED-4EB5-9245-0087A2EC24C2}" type="presOf" srcId="{7D3275A8-B49A-48E6-8D2E-69984E7F5D25}" destId="{B6FC7655-EABB-4190-9BB8-A591C9A9A7C8}" srcOrd="0" destOrd="0" presId="urn:microsoft.com/office/officeart/2005/8/layout/process1"/>
    <dgm:cxn modelId="{9FDACE6C-4DF4-41E3-85C8-D928468F7A31}" type="presOf" srcId="{606522D5-5903-4CE4-BAF2-B5EC8FBE4AE0}" destId="{F46F8BDC-17B4-4ADD-8BAB-A6634945B9CE}" srcOrd="1" destOrd="0" presId="urn:microsoft.com/office/officeart/2005/8/layout/process1"/>
    <dgm:cxn modelId="{95A2156F-175E-4E0A-8BC3-5DF480A19E3F}" type="presOf" srcId="{0F3C3CCE-2E0D-40DB-9A80-CD4282F50E8C}" destId="{1DCD26DB-8F9A-4D2F-9C09-32EEE3B336A2}" srcOrd="1" destOrd="0" presId="urn:microsoft.com/office/officeart/2005/8/layout/process1"/>
    <dgm:cxn modelId="{B448D36F-D94D-49C2-BC0B-7F6607696E7B}"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9A99D784-9EEC-42BF-B8BE-5C5534B70A8B}" type="presOf" srcId="{0F3C3CCE-2E0D-40DB-9A80-CD4282F50E8C}" destId="{0E284F97-AAB0-452C-A4F9-C2B1EB942B64}" srcOrd="0" destOrd="0" presId="urn:microsoft.com/office/officeart/2005/8/layout/process1"/>
    <dgm:cxn modelId="{30A504BC-148D-45BF-81B8-FDE0EAA89FBA}" type="presOf" srcId="{6AC666DA-01D7-4C55-9022-E4762024091D}" destId="{70987AC2-7912-4BF2-A9DA-ECE35E33F026}" srcOrd="0" destOrd="0" presId="urn:microsoft.com/office/officeart/2005/8/layout/process1"/>
    <dgm:cxn modelId="{CB7E24D7-2246-4557-962C-0ED46390A162}" type="presOf" srcId="{3A78C4F2-93A6-4FC3-B2EE-EF39285EE91B}" destId="{7E4AF615-EB81-4DF6-BE5C-EA8ACF20F83F}" srcOrd="0" destOrd="0" presId="urn:microsoft.com/office/officeart/2005/8/layout/process1"/>
    <dgm:cxn modelId="{AA1D23E8-B28E-403B-8E2C-BD47CF27A842}" type="presOf" srcId="{8540AA68-AE07-476E-8C2B-D967FF04EF9B}" destId="{7D0372FF-84FA-4D34-B09D-22998847C3CE}" srcOrd="0" destOrd="0" presId="urn:microsoft.com/office/officeart/2005/8/layout/process1"/>
    <dgm:cxn modelId="{D231ABEE-E669-48DD-AF9F-E6B0F3274983}" type="presOf" srcId="{56D71583-8C73-4C4D-83D3-117C38199357}" destId="{5AF44BF2-3F4E-4396-8F91-06E8044FD774}" srcOrd="0" destOrd="0" presId="urn:microsoft.com/office/officeart/2005/8/layout/process1"/>
    <dgm:cxn modelId="{D6077DC8-3476-4115-95E9-4C245737ABC6}" type="presParOf" srcId="{B6FC7655-EABB-4190-9BB8-A591C9A9A7C8}" destId="{CBA9FD19-F1E7-40BF-9732-6B5F846BF585}" srcOrd="0" destOrd="0" presId="urn:microsoft.com/office/officeart/2005/8/layout/process1"/>
    <dgm:cxn modelId="{D7B72D8A-85B5-4E80-8251-D32DE7023F4B}" type="presParOf" srcId="{B6FC7655-EABB-4190-9BB8-A591C9A9A7C8}" destId="{0E284F97-AAB0-452C-A4F9-C2B1EB942B64}" srcOrd="1" destOrd="0" presId="urn:microsoft.com/office/officeart/2005/8/layout/process1"/>
    <dgm:cxn modelId="{4B3B90DA-F940-4487-BF78-B88D3DDC2A8D}" type="presParOf" srcId="{0E284F97-AAB0-452C-A4F9-C2B1EB942B64}" destId="{1DCD26DB-8F9A-4D2F-9C09-32EEE3B336A2}" srcOrd="0" destOrd="0" presId="urn:microsoft.com/office/officeart/2005/8/layout/process1"/>
    <dgm:cxn modelId="{9882AB7C-3C1E-4E2D-99A4-1586F384C85B}" type="presParOf" srcId="{B6FC7655-EABB-4190-9BB8-A591C9A9A7C8}" destId="{7D0372FF-84FA-4D34-B09D-22998847C3CE}" srcOrd="2" destOrd="0" presId="urn:microsoft.com/office/officeart/2005/8/layout/process1"/>
    <dgm:cxn modelId="{3809A633-6A1D-48B2-BC8F-012ECBC30A31}" type="presParOf" srcId="{B6FC7655-EABB-4190-9BB8-A591C9A9A7C8}" destId="{70987AC2-7912-4BF2-A9DA-ECE35E33F026}" srcOrd="3" destOrd="0" presId="urn:microsoft.com/office/officeart/2005/8/layout/process1"/>
    <dgm:cxn modelId="{816B7FC8-C6E6-47F0-AB53-2CBAD44825F2}" type="presParOf" srcId="{70987AC2-7912-4BF2-A9DA-ECE35E33F026}" destId="{00204EC9-303F-4721-8BD0-1717CFDE1441}" srcOrd="0" destOrd="0" presId="urn:microsoft.com/office/officeart/2005/8/layout/process1"/>
    <dgm:cxn modelId="{D1845BFE-C176-44B9-82F3-E2EF8F227290}" type="presParOf" srcId="{B6FC7655-EABB-4190-9BB8-A591C9A9A7C8}" destId="{7E4AF615-EB81-4DF6-BE5C-EA8ACF20F83F}" srcOrd="4" destOrd="0" presId="urn:microsoft.com/office/officeart/2005/8/layout/process1"/>
    <dgm:cxn modelId="{0E980989-50E6-4DCD-BF30-9E50AC504E45}" type="presParOf" srcId="{B6FC7655-EABB-4190-9BB8-A591C9A9A7C8}" destId="{BB6307A7-2390-4808-8B7F-78FFB8ED6075}" srcOrd="5" destOrd="0" presId="urn:microsoft.com/office/officeart/2005/8/layout/process1"/>
    <dgm:cxn modelId="{AA58DC11-EC4E-4EBF-85BE-2C8A9F17D49D}" type="presParOf" srcId="{BB6307A7-2390-4808-8B7F-78FFB8ED6075}" destId="{F46F8BDC-17B4-4ADD-8BAB-A6634945B9CE}" srcOrd="0" destOrd="0" presId="urn:microsoft.com/office/officeart/2005/8/layout/process1"/>
    <dgm:cxn modelId="{E03F8720-0F7C-4671-8159-CCB849EF5E7C}"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6" csCatId="colorful" phldr="1"/>
      <dgm:spPr/>
      <dgm:t>
        <a:bodyPr/>
        <a:lstStyle/>
        <a:p>
          <a:endParaRPr lang="en-US"/>
        </a:p>
      </dgm:t>
    </dgm:pt>
    <dgm:pt modelId="{F83FE841-E428-4FC3-A194-3F24649C0451}">
      <dgm:prSet phldrT="[Text]" custT="1"/>
      <dgm:spPr>
        <a:solidFill>
          <a:srgbClr val="FFC000"/>
        </a:solidFill>
      </dgm:spPr>
      <dgm:t>
        <a:bodyPr/>
        <a:lstStyle/>
        <a:p>
          <a:r>
            <a:rPr lang="en-US" sz="1800" b="1" dirty="0"/>
            <a:t>9</a:t>
          </a:r>
          <a:r>
            <a:rPr lang="en-US" sz="1800" b="1" baseline="30000" dirty="0"/>
            <a:t>th</a:t>
          </a:r>
          <a:r>
            <a:rPr lang="en-US" sz="1800" b="1" dirty="0"/>
            <a:t> Grade</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custT="1"/>
      <dgm:spPr/>
      <dgm:t>
        <a:bodyPr/>
        <a:lstStyle/>
        <a:p>
          <a:r>
            <a:rPr lang="en-US" sz="1800" b="1" dirty="0"/>
            <a:t>10</a:t>
          </a:r>
          <a:r>
            <a:rPr lang="en-US" sz="1800" b="1" baseline="30000" dirty="0"/>
            <a:t>th</a:t>
          </a:r>
          <a:r>
            <a:rPr lang="en-US" sz="1800" b="1" dirty="0"/>
            <a:t> Grade</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2400" b="1" dirty="0"/>
            <a:t>11</a:t>
          </a:r>
          <a:r>
            <a:rPr lang="en-US" sz="2400" b="1" baseline="30000" dirty="0"/>
            <a:t>th</a:t>
          </a:r>
          <a:r>
            <a:rPr lang="en-US" sz="2400" b="1" dirty="0"/>
            <a:t> </a:t>
          </a:r>
          <a:r>
            <a:rPr lang="en-US" sz="1800" b="1" dirty="0"/>
            <a:t>Grade</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800" b="1" dirty="0"/>
            <a:t>12</a:t>
          </a:r>
          <a:r>
            <a:rPr lang="en-US" sz="1800" b="1" baseline="30000" dirty="0"/>
            <a:t>th</a:t>
          </a:r>
          <a:r>
            <a:rPr lang="en-US" sz="1800" b="1" baseline="0" dirty="0"/>
            <a:t> Grade</a:t>
          </a:r>
          <a:endParaRPr lang="en-US" sz="1800" b="1" dirty="0"/>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1917" custLinFactNeighborY="2121">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7EF1DA28-4B72-4F49-A8E1-A81730ED982A}" type="presOf" srcId="{606522D5-5903-4CE4-BAF2-B5EC8FBE4AE0}" destId="{BB6307A7-2390-4808-8B7F-78FFB8ED6075}" srcOrd="0" destOrd="0" presId="urn:microsoft.com/office/officeart/2005/8/layout/process1"/>
    <dgm:cxn modelId="{569C042A-B596-4A59-8FCE-17A46FA8D7F1}" type="presOf" srcId="{6AC666DA-01D7-4C55-9022-E4762024091D}" destId="{70987AC2-7912-4BF2-A9DA-ECE35E33F026}" srcOrd="0" destOrd="0" presId="urn:microsoft.com/office/officeart/2005/8/layout/process1"/>
    <dgm:cxn modelId="{5ECC3A40-04A6-47AD-B5A2-6C0BA549DA2F}" type="presOf" srcId="{0F3C3CCE-2E0D-40DB-9A80-CD4282F50E8C}" destId="{0E284F97-AAB0-452C-A4F9-C2B1EB942B64}" srcOrd="0" destOrd="0" presId="urn:microsoft.com/office/officeart/2005/8/layout/process1"/>
    <dgm:cxn modelId="{55FF924D-E5FE-46BD-8918-7EA172CFA9AA}" type="presOf" srcId="{3A78C4F2-93A6-4FC3-B2EE-EF39285EE91B}" destId="{7E4AF615-EB81-4DF6-BE5C-EA8ACF20F83F}"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D2CB452-5040-4879-8DC0-F88901EC5F39}" type="presOf" srcId="{606522D5-5903-4CE4-BAF2-B5EC8FBE4AE0}" destId="{F46F8BDC-17B4-4ADD-8BAB-A6634945B9CE}" srcOrd="1" destOrd="0" presId="urn:microsoft.com/office/officeart/2005/8/layout/process1"/>
    <dgm:cxn modelId="{91C68E73-399E-46C1-95EB-95458558BD61}" srcId="{7D3275A8-B49A-48E6-8D2E-69984E7F5D25}" destId="{3A78C4F2-93A6-4FC3-B2EE-EF39285EE91B}" srcOrd="2" destOrd="0" parTransId="{81D2453E-92F3-4C7A-B339-4640D46447A5}" sibTransId="{606522D5-5903-4CE4-BAF2-B5EC8FBE4AE0}"/>
    <dgm:cxn modelId="{22B51A77-6F60-4C15-A80D-459BF0627995}" type="presOf" srcId="{F83FE841-E428-4FC3-A194-3F24649C0451}" destId="{CBA9FD19-F1E7-40BF-9732-6B5F846BF585}" srcOrd="0" destOrd="0" presId="urn:microsoft.com/office/officeart/2005/8/layout/process1"/>
    <dgm:cxn modelId="{1223FD9B-4522-4479-9C65-C2BAAD915AF1}" type="presOf" srcId="{6AC666DA-01D7-4C55-9022-E4762024091D}" destId="{00204EC9-303F-4721-8BD0-1717CFDE1441}" srcOrd="1" destOrd="0" presId="urn:microsoft.com/office/officeart/2005/8/layout/process1"/>
    <dgm:cxn modelId="{6BCB1FB7-C5CB-4CFC-97B7-0D201914BCE0}" type="presOf" srcId="{8540AA68-AE07-476E-8C2B-D967FF04EF9B}" destId="{7D0372FF-84FA-4D34-B09D-22998847C3CE}" srcOrd="0" destOrd="0" presId="urn:microsoft.com/office/officeart/2005/8/layout/process1"/>
    <dgm:cxn modelId="{BA0B63CC-E8F8-4E67-BF87-8E9C0F25F004}" type="presOf" srcId="{0F3C3CCE-2E0D-40DB-9A80-CD4282F50E8C}" destId="{1DCD26DB-8F9A-4D2F-9C09-32EEE3B336A2}" srcOrd="1" destOrd="0" presId="urn:microsoft.com/office/officeart/2005/8/layout/process1"/>
    <dgm:cxn modelId="{CF3BA1E5-73F3-46A8-BCF2-6E33345AA65D}" type="presOf" srcId="{56D71583-8C73-4C4D-83D3-117C38199357}" destId="{5AF44BF2-3F4E-4396-8F91-06E8044FD774}" srcOrd="0" destOrd="0" presId="urn:microsoft.com/office/officeart/2005/8/layout/process1"/>
    <dgm:cxn modelId="{137413F8-C0B0-41DF-AD88-1AC56284C10B}" type="presOf" srcId="{7D3275A8-B49A-48E6-8D2E-69984E7F5D25}" destId="{B6FC7655-EABB-4190-9BB8-A591C9A9A7C8}" srcOrd="0" destOrd="0" presId="urn:microsoft.com/office/officeart/2005/8/layout/process1"/>
    <dgm:cxn modelId="{FD08DEC1-C52F-4737-A695-D7C28B0EA1A2}" type="presParOf" srcId="{B6FC7655-EABB-4190-9BB8-A591C9A9A7C8}" destId="{CBA9FD19-F1E7-40BF-9732-6B5F846BF585}" srcOrd="0" destOrd="0" presId="urn:microsoft.com/office/officeart/2005/8/layout/process1"/>
    <dgm:cxn modelId="{DFFFB8AE-1002-402C-AB0E-A2676BCE0DFD}" type="presParOf" srcId="{B6FC7655-EABB-4190-9BB8-A591C9A9A7C8}" destId="{0E284F97-AAB0-452C-A4F9-C2B1EB942B64}" srcOrd="1" destOrd="0" presId="urn:microsoft.com/office/officeart/2005/8/layout/process1"/>
    <dgm:cxn modelId="{EFCED6F0-B6B0-4AD1-8B1A-A87F90245895}" type="presParOf" srcId="{0E284F97-AAB0-452C-A4F9-C2B1EB942B64}" destId="{1DCD26DB-8F9A-4D2F-9C09-32EEE3B336A2}" srcOrd="0" destOrd="0" presId="urn:microsoft.com/office/officeart/2005/8/layout/process1"/>
    <dgm:cxn modelId="{F7D3B2E6-6641-438D-9A23-4008F91AB440}" type="presParOf" srcId="{B6FC7655-EABB-4190-9BB8-A591C9A9A7C8}" destId="{7D0372FF-84FA-4D34-B09D-22998847C3CE}" srcOrd="2" destOrd="0" presId="urn:microsoft.com/office/officeart/2005/8/layout/process1"/>
    <dgm:cxn modelId="{150CFE41-6FF4-4B7C-AB75-3842CD4F676F}" type="presParOf" srcId="{B6FC7655-EABB-4190-9BB8-A591C9A9A7C8}" destId="{70987AC2-7912-4BF2-A9DA-ECE35E33F026}" srcOrd="3" destOrd="0" presId="urn:microsoft.com/office/officeart/2005/8/layout/process1"/>
    <dgm:cxn modelId="{6794B8EF-79D9-48FD-9079-67D27CAB71D8}" type="presParOf" srcId="{70987AC2-7912-4BF2-A9DA-ECE35E33F026}" destId="{00204EC9-303F-4721-8BD0-1717CFDE1441}" srcOrd="0" destOrd="0" presId="urn:microsoft.com/office/officeart/2005/8/layout/process1"/>
    <dgm:cxn modelId="{884FD51E-B874-4739-874D-345CC47EAF16}" type="presParOf" srcId="{B6FC7655-EABB-4190-9BB8-A591C9A9A7C8}" destId="{7E4AF615-EB81-4DF6-BE5C-EA8ACF20F83F}" srcOrd="4" destOrd="0" presId="urn:microsoft.com/office/officeart/2005/8/layout/process1"/>
    <dgm:cxn modelId="{1552F056-9235-45E8-946F-B44634169283}" type="presParOf" srcId="{B6FC7655-EABB-4190-9BB8-A591C9A9A7C8}" destId="{BB6307A7-2390-4808-8B7F-78FFB8ED6075}" srcOrd="5" destOrd="0" presId="urn:microsoft.com/office/officeart/2005/8/layout/process1"/>
    <dgm:cxn modelId="{8BD25854-640A-4567-88D4-F542C141A309}" type="presParOf" srcId="{BB6307A7-2390-4808-8B7F-78FFB8ED6075}" destId="{F46F8BDC-17B4-4ADD-8BAB-A6634945B9CE}" srcOrd="0" destOrd="0" presId="urn:microsoft.com/office/officeart/2005/8/layout/process1"/>
    <dgm:cxn modelId="{07C9D440-4971-465B-8469-A56640A9D977}"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7" csCatId="colorful" phldr="1"/>
      <dgm:spPr/>
      <dgm:t>
        <a:bodyPr/>
        <a:lstStyle/>
        <a:p>
          <a:endParaRPr lang="en-US"/>
        </a:p>
      </dgm:t>
    </dgm:pt>
    <dgm:pt modelId="{F83FE841-E428-4FC3-A194-3F24649C0451}">
      <dgm:prSet phldrT="[Text]" custT="1"/>
      <dgm:spPr>
        <a:solidFill>
          <a:srgbClr val="FFC000"/>
        </a:solidFill>
      </dgm:spPr>
      <dgm:t>
        <a:bodyPr/>
        <a:lstStyle/>
        <a:p>
          <a:r>
            <a:rPr lang="en-US" sz="2400" b="1"/>
            <a:t>Biology</a:t>
          </a:r>
          <a:endParaRPr lang="en-US" sz="2400" b="1" dirty="0"/>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custT="1"/>
      <dgm:spPr/>
      <dgm:t>
        <a:bodyPr/>
        <a:lstStyle/>
        <a:p>
          <a:r>
            <a:rPr lang="en-US" sz="2400" b="1"/>
            <a:t>IPC</a:t>
          </a:r>
          <a:endParaRPr lang="en-US" sz="2400" b="1" dirty="0"/>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dirty="0"/>
            <a:t>Chemistry</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r>
            <a:rPr lang="en-US" b="1" dirty="0"/>
            <a:t>Physics or 4</a:t>
          </a:r>
          <a:r>
            <a:rPr lang="en-US" b="1" baseline="30000" dirty="0"/>
            <a:t>th</a:t>
          </a:r>
          <a:r>
            <a:rPr lang="en-US"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2ABCB82B-9AA2-4354-AE0B-ABE3084817AF}" type="presOf" srcId="{6AC666DA-01D7-4C55-9022-E4762024091D}" destId="{00204EC9-303F-4721-8BD0-1717CFDE1441}" srcOrd="1" destOrd="0" presId="urn:microsoft.com/office/officeart/2005/8/layout/process1"/>
    <dgm:cxn modelId="{7DC6FD31-5BDA-4764-9591-283CD764FC27}" type="presOf" srcId="{6AC666DA-01D7-4C55-9022-E4762024091D}" destId="{70987AC2-7912-4BF2-A9DA-ECE35E33F026}" srcOrd="0" destOrd="0" presId="urn:microsoft.com/office/officeart/2005/8/layout/process1"/>
    <dgm:cxn modelId="{29AE8468-BC07-499E-BA6F-D60F86698DFB}" type="presOf" srcId="{3A78C4F2-93A6-4FC3-B2EE-EF39285EE91B}" destId="{7E4AF615-EB81-4DF6-BE5C-EA8ACF20F83F}" srcOrd="0" destOrd="0" presId="urn:microsoft.com/office/officeart/2005/8/layout/process1"/>
    <dgm:cxn modelId="{F6F2DA6C-C0E5-48F2-82E3-DDAB826496D7}" type="presOf" srcId="{7D3275A8-B49A-48E6-8D2E-69984E7F5D25}" destId="{B6FC7655-EABB-4190-9BB8-A591C9A9A7C8}"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1A1A8974-335D-40F4-8777-8EA483BEF3DC}" type="presOf" srcId="{0F3C3CCE-2E0D-40DB-9A80-CD4282F50E8C}" destId="{0E284F97-AAB0-452C-A4F9-C2B1EB942B64}" srcOrd="0" destOrd="0" presId="urn:microsoft.com/office/officeart/2005/8/layout/process1"/>
    <dgm:cxn modelId="{D1B47E5A-6717-486E-B5C3-174986CA1EBC}" type="presOf" srcId="{F83FE841-E428-4FC3-A194-3F24649C0451}" destId="{CBA9FD19-F1E7-40BF-9732-6B5F846BF585}" srcOrd="0" destOrd="0" presId="urn:microsoft.com/office/officeart/2005/8/layout/process1"/>
    <dgm:cxn modelId="{060DE281-3169-4FC7-8088-E1CC2BF95ED6}" type="presOf" srcId="{8540AA68-AE07-476E-8C2B-D967FF04EF9B}" destId="{7D0372FF-84FA-4D34-B09D-22998847C3CE}" srcOrd="0" destOrd="0" presId="urn:microsoft.com/office/officeart/2005/8/layout/process1"/>
    <dgm:cxn modelId="{ECAF128E-D1E7-4DC8-A94E-5DB96E597C26}" type="presOf" srcId="{56D71583-8C73-4C4D-83D3-117C38199357}" destId="{5AF44BF2-3F4E-4396-8F91-06E8044FD774}" srcOrd="0" destOrd="0" presId="urn:microsoft.com/office/officeart/2005/8/layout/process1"/>
    <dgm:cxn modelId="{5DFF3094-EDA3-4446-BDD5-2FEC21478A00}" type="presOf" srcId="{0F3C3CCE-2E0D-40DB-9A80-CD4282F50E8C}" destId="{1DCD26DB-8F9A-4D2F-9C09-32EEE3B336A2}" srcOrd="1" destOrd="0" presId="urn:microsoft.com/office/officeart/2005/8/layout/process1"/>
    <dgm:cxn modelId="{0DC88BB3-1DCF-4C6D-9A46-9F7B3347E611}" type="presOf" srcId="{606522D5-5903-4CE4-BAF2-B5EC8FBE4AE0}" destId="{F46F8BDC-17B4-4ADD-8BAB-A6634945B9CE}" srcOrd="1" destOrd="0" presId="urn:microsoft.com/office/officeart/2005/8/layout/process1"/>
    <dgm:cxn modelId="{2A2812BE-3907-419E-AEF9-99816A48D59A}" type="presOf" srcId="{606522D5-5903-4CE4-BAF2-B5EC8FBE4AE0}" destId="{BB6307A7-2390-4808-8B7F-78FFB8ED6075}" srcOrd="0" destOrd="0" presId="urn:microsoft.com/office/officeart/2005/8/layout/process1"/>
    <dgm:cxn modelId="{FBE89154-D472-448A-A92B-8AC59C637286}" type="presParOf" srcId="{B6FC7655-EABB-4190-9BB8-A591C9A9A7C8}" destId="{CBA9FD19-F1E7-40BF-9732-6B5F846BF585}" srcOrd="0" destOrd="0" presId="urn:microsoft.com/office/officeart/2005/8/layout/process1"/>
    <dgm:cxn modelId="{C93646C9-8A98-484D-8AE7-649F1D47439F}" type="presParOf" srcId="{B6FC7655-EABB-4190-9BB8-A591C9A9A7C8}" destId="{0E284F97-AAB0-452C-A4F9-C2B1EB942B64}" srcOrd="1" destOrd="0" presId="urn:microsoft.com/office/officeart/2005/8/layout/process1"/>
    <dgm:cxn modelId="{CA7E194F-E8E1-4E57-AB36-66FFC7E2653C}" type="presParOf" srcId="{0E284F97-AAB0-452C-A4F9-C2B1EB942B64}" destId="{1DCD26DB-8F9A-4D2F-9C09-32EEE3B336A2}" srcOrd="0" destOrd="0" presId="urn:microsoft.com/office/officeart/2005/8/layout/process1"/>
    <dgm:cxn modelId="{63140F33-D36B-464B-800B-94CB9AB22256}" type="presParOf" srcId="{B6FC7655-EABB-4190-9BB8-A591C9A9A7C8}" destId="{7D0372FF-84FA-4D34-B09D-22998847C3CE}" srcOrd="2" destOrd="0" presId="urn:microsoft.com/office/officeart/2005/8/layout/process1"/>
    <dgm:cxn modelId="{6D33224F-2E6B-448B-B3CF-5E517BE562D9}" type="presParOf" srcId="{B6FC7655-EABB-4190-9BB8-A591C9A9A7C8}" destId="{70987AC2-7912-4BF2-A9DA-ECE35E33F026}" srcOrd="3" destOrd="0" presId="urn:microsoft.com/office/officeart/2005/8/layout/process1"/>
    <dgm:cxn modelId="{856D1933-D2AE-4C7D-B315-5EE126971202}" type="presParOf" srcId="{70987AC2-7912-4BF2-A9DA-ECE35E33F026}" destId="{00204EC9-303F-4721-8BD0-1717CFDE1441}" srcOrd="0" destOrd="0" presId="urn:microsoft.com/office/officeart/2005/8/layout/process1"/>
    <dgm:cxn modelId="{9A6E2B01-A279-4E28-8AA5-633260385EC3}" type="presParOf" srcId="{B6FC7655-EABB-4190-9BB8-A591C9A9A7C8}" destId="{7E4AF615-EB81-4DF6-BE5C-EA8ACF20F83F}" srcOrd="4" destOrd="0" presId="urn:microsoft.com/office/officeart/2005/8/layout/process1"/>
    <dgm:cxn modelId="{78B761C1-5C3D-4F2E-B372-A4C7678ED82E}" type="presParOf" srcId="{B6FC7655-EABB-4190-9BB8-A591C9A9A7C8}" destId="{BB6307A7-2390-4808-8B7F-78FFB8ED6075}" srcOrd="5" destOrd="0" presId="urn:microsoft.com/office/officeart/2005/8/layout/process1"/>
    <dgm:cxn modelId="{03F80045-0BB2-4B41-A678-4B90D18F28DA}" type="presParOf" srcId="{BB6307A7-2390-4808-8B7F-78FFB8ED6075}" destId="{F46F8BDC-17B4-4ADD-8BAB-A6634945B9CE}" srcOrd="0" destOrd="0" presId="urn:microsoft.com/office/officeart/2005/8/layout/process1"/>
    <dgm:cxn modelId="{EB3B6287-79AE-4D12-9368-FBDEA26BB0C3}"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8" csCatId="colorful" phldr="1"/>
      <dgm:spPr/>
      <dgm:t>
        <a:bodyPr/>
        <a:lstStyle/>
        <a:p>
          <a:endParaRPr lang="en-US"/>
        </a:p>
      </dgm:t>
    </dgm:pt>
    <dgm:pt modelId="{F83FE841-E428-4FC3-A194-3F24649C0451}">
      <dgm:prSet phldrT="[Text]"/>
      <dgm:spPr>
        <a:solidFill>
          <a:srgbClr val="FFC000"/>
        </a:solidFill>
      </dgm:spPr>
      <dgm:t>
        <a:bodyPr/>
        <a:lstStyle/>
        <a:p>
          <a:r>
            <a:rPr lang="en-US" b="1" dirty="0"/>
            <a:t>Biology</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3A78C4F2-93A6-4FC3-B2EE-EF39285EE91B}">
      <dgm:prSet phldrT="[Text]"/>
      <dgm:spPr/>
      <dgm:t>
        <a:bodyPr/>
        <a:lstStyle/>
        <a:p>
          <a:r>
            <a:rPr lang="en-US" b="1" dirty="0"/>
            <a:t>Chemistry</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2000" b="1" dirty="0"/>
            <a:t>4</a:t>
          </a:r>
          <a:r>
            <a:rPr lang="en-US" sz="2000" b="1" baseline="30000" dirty="0"/>
            <a:t>th</a:t>
          </a:r>
          <a:r>
            <a:rPr lang="en-US" sz="2000"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7319E8B7-220B-4320-A829-28DA01B55CC4}">
      <dgm:prSet phldrT="[Text]"/>
      <dgm:spPr>
        <a:solidFill>
          <a:srgbClr val="00B050"/>
        </a:solidFill>
      </dgm:spPr>
      <dgm:t>
        <a:bodyPr/>
        <a:lstStyle/>
        <a:p>
          <a:r>
            <a:rPr lang="en-US" b="1" dirty="0"/>
            <a:t>Physics</a:t>
          </a:r>
        </a:p>
      </dgm:t>
    </dgm:pt>
    <dgm:pt modelId="{3C92B853-CA06-4AAA-968E-7CCF6F191E75}" type="parTrans" cxnId="{F80E8802-672A-4F8F-9D52-3A6B0FDE01A2}">
      <dgm:prSet/>
      <dgm:spPr/>
      <dgm:t>
        <a:bodyPr/>
        <a:lstStyle/>
        <a:p>
          <a:endParaRPr lang="en-US"/>
        </a:p>
      </dgm:t>
    </dgm:pt>
    <dgm:pt modelId="{3A12254F-03AD-4544-983D-856E4C33D6AA}" type="sibTrans" cxnId="{F80E8802-672A-4F8F-9D52-3A6B0FDE01A2}">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E4AF615-EB81-4DF6-BE5C-EA8ACF20F83F}" type="pres">
      <dgm:prSet presAssocID="{3A78C4F2-93A6-4FC3-B2EE-EF39285EE91B}" presName="node" presStyleLbl="node1" presStyleIdx="1" presStyleCnt="4">
        <dgm:presLayoutVars>
          <dgm:bulletEnabled val="1"/>
        </dgm:presLayoutVars>
      </dgm:prSet>
      <dgm:spPr/>
    </dgm:pt>
    <dgm:pt modelId="{BB6307A7-2390-4808-8B7F-78FFB8ED6075}" type="pres">
      <dgm:prSet presAssocID="{606522D5-5903-4CE4-BAF2-B5EC8FBE4AE0}" presName="sibTrans" presStyleLbl="sibTrans2D1" presStyleIdx="1" presStyleCnt="3"/>
      <dgm:spPr/>
    </dgm:pt>
    <dgm:pt modelId="{F46F8BDC-17B4-4ADD-8BAB-A6634945B9CE}" type="pres">
      <dgm:prSet presAssocID="{606522D5-5903-4CE4-BAF2-B5EC8FBE4AE0}" presName="connectorText" presStyleLbl="sibTrans2D1" presStyleIdx="1" presStyleCnt="3"/>
      <dgm:spPr/>
    </dgm:pt>
    <dgm:pt modelId="{B934C1BA-FB6C-4E6D-A9A8-5C1B6D65DC27}" type="pres">
      <dgm:prSet presAssocID="{7319E8B7-220B-4320-A829-28DA01B55CC4}" presName="node" presStyleLbl="node1" presStyleIdx="2" presStyleCnt="4">
        <dgm:presLayoutVars>
          <dgm:bulletEnabled val="1"/>
        </dgm:presLayoutVars>
      </dgm:prSet>
      <dgm:spPr/>
    </dgm:pt>
    <dgm:pt modelId="{4C44EAFA-C49C-4048-AB33-52511DF98355}" type="pres">
      <dgm:prSet presAssocID="{3A12254F-03AD-4544-983D-856E4C33D6AA}" presName="sibTrans" presStyleLbl="sibTrans2D1" presStyleIdx="2" presStyleCnt="3"/>
      <dgm:spPr/>
    </dgm:pt>
    <dgm:pt modelId="{C619592F-9400-4502-94E1-33E346073007}" type="pres">
      <dgm:prSet presAssocID="{3A12254F-03AD-4544-983D-856E4C33D6AA}"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F80E8802-672A-4F8F-9D52-3A6B0FDE01A2}" srcId="{7D3275A8-B49A-48E6-8D2E-69984E7F5D25}" destId="{7319E8B7-220B-4320-A829-28DA01B55CC4}" srcOrd="2" destOrd="0" parTransId="{3C92B853-CA06-4AAA-968E-7CCF6F191E75}" sibTransId="{3A12254F-03AD-4544-983D-856E4C33D6AA}"/>
    <dgm:cxn modelId="{AD2E3413-357B-450A-B87B-61CBF976A495}" srcId="{7D3275A8-B49A-48E6-8D2E-69984E7F5D25}" destId="{56D71583-8C73-4C4D-83D3-117C38199357}" srcOrd="3" destOrd="0" parTransId="{007C6DFE-CF54-4FAF-90CE-148C42675074}" sibTransId="{4F9C098A-80BA-4D2E-AF44-F221A73FD648}"/>
    <dgm:cxn modelId="{83906E28-E02D-4D6A-AD19-859F0605376B}" type="presOf" srcId="{606522D5-5903-4CE4-BAF2-B5EC8FBE4AE0}" destId="{F46F8BDC-17B4-4ADD-8BAB-A6634945B9CE}" srcOrd="1" destOrd="0" presId="urn:microsoft.com/office/officeart/2005/8/layout/process1"/>
    <dgm:cxn modelId="{7E5F1A36-9813-4CCF-9296-82228D96AA9B}" type="presOf" srcId="{0F3C3CCE-2E0D-40DB-9A80-CD4282F50E8C}" destId="{0E284F97-AAB0-452C-A4F9-C2B1EB942B64}" srcOrd="0" destOrd="0" presId="urn:microsoft.com/office/officeart/2005/8/layout/process1"/>
    <dgm:cxn modelId="{954CB436-82BE-4077-A114-5963C428B2AC}"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1" destOrd="0" parTransId="{81D2453E-92F3-4C7A-B339-4640D46447A5}" sibTransId="{606522D5-5903-4CE4-BAF2-B5EC8FBE4AE0}"/>
    <dgm:cxn modelId="{7FC9AC7D-AD4A-42B5-BB70-175CFB0F1C8A}" type="presOf" srcId="{3A12254F-03AD-4544-983D-856E4C33D6AA}" destId="{C619592F-9400-4502-94E1-33E346073007}" srcOrd="1" destOrd="0" presId="urn:microsoft.com/office/officeart/2005/8/layout/process1"/>
    <dgm:cxn modelId="{91067C81-2099-4E86-BEDC-A2EAAECEF6A2}" type="presOf" srcId="{7D3275A8-B49A-48E6-8D2E-69984E7F5D25}" destId="{B6FC7655-EABB-4190-9BB8-A591C9A9A7C8}" srcOrd="0" destOrd="0" presId="urn:microsoft.com/office/officeart/2005/8/layout/process1"/>
    <dgm:cxn modelId="{2E123292-D33D-4A45-9C56-3A6A0D2A0C20}" type="presOf" srcId="{56D71583-8C73-4C4D-83D3-117C38199357}" destId="{5AF44BF2-3F4E-4396-8F91-06E8044FD774}" srcOrd="0" destOrd="0" presId="urn:microsoft.com/office/officeart/2005/8/layout/process1"/>
    <dgm:cxn modelId="{1F458E95-1CCF-4FBC-85CB-4650B94AA389}" type="presOf" srcId="{F83FE841-E428-4FC3-A194-3F24649C0451}" destId="{CBA9FD19-F1E7-40BF-9732-6B5F846BF585}" srcOrd="0" destOrd="0" presId="urn:microsoft.com/office/officeart/2005/8/layout/process1"/>
    <dgm:cxn modelId="{4D5A42A7-355E-4310-80A5-96ED966B1346}" type="presOf" srcId="{0F3C3CCE-2E0D-40DB-9A80-CD4282F50E8C}" destId="{1DCD26DB-8F9A-4D2F-9C09-32EEE3B336A2}" srcOrd="1" destOrd="0" presId="urn:microsoft.com/office/officeart/2005/8/layout/process1"/>
    <dgm:cxn modelId="{DDD4EFC9-3963-42AC-AE37-C005C605749D}" type="presOf" srcId="{7319E8B7-220B-4320-A829-28DA01B55CC4}" destId="{B934C1BA-FB6C-4E6D-A9A8-5C1B6D65DC27}" srcOrd="0" destOrd="0" presId="urn:microsoft.com/office/officeart/2005/8/layout/process1"/>
    <dgm:cxn modelId="{107EA3F2-CDA6-4DD8-9705-DA488251214A}" type="presOf" srcId="{3A78C4F2-93A6-4FC3-B2EE-EF39285EE91B}" destId="{7E4AF615-EB81-4DF6-BE5C-EA8ACF20F83F}" srcOrd="0" destOrd="0" presId="urn:microsoft.com/office/officeart/2005/8/layout/process1"/>
    <dgm:cxn modelId="{0C5E6BF3-B282-46F3-8F49-105A68A17991}" type="presOf" srcId="{3A12254F-03AD-4544-983D-856E4C33D6AA}" destId="{4C44EAFA-C49C-4048-AB33-52511DF98355}" srcOrd="0" destOrd="0" presId="urn:microsoft.com/office/officeart/2005/8/layout/process1"/>
    <dgm:cxn modelId="{C67A69DC-9D1A-476D-AFBF-03F892FB8433}" type="presParOf" srcId="{B6FC7655-EABB-4190-9BB8-A591C9A9A7C8}" destId="{CBA9FD19-F1E7-40BF-9732-6B5F846BF585}" srcOrd="0" destOrd="0" presId="urn:microsoft.com/office/officeart/2005/8/layout/process1"/>
    <dgm:cxn modelId="{E7433BE7-B4AE-4F80-8F55-8EDEB942DBB8}" type="presParOf" srcId="{B6FC7655-EABB-4190-9BB8-A591C9A9A7C8}" destId="{0E284F97-AAB0-452C-A4F9-C2B1EB942B64}" srcOrd="1" destOrd="0" presId="urn:microsoft.com/office/officeart/2005/8/layout/process1"/>
    <dgm:cxn modelId="{8F611DF3-F6D4-44F5-A96B-DECB473C300A}" type="presParOf" srcId="{0E284F97-AAB0-452C-A4F9-C2B1EB942B64}" destId="{1DCD26DB-8F9A-4D2F-9C09-32EEE3B336A2}" srcOrd="0" destOrd="0" presId="urn:microsoft.com/office/officeart/2005/8/layout/process1"/>
    <dgm:cxn modelId="{1AB2BA42-BFA2-4083-B011-7C425AB24EEF}" type="presParOf" srcId="{B6FC7655-EABB-4190-9BB8-A591C9A9A7C8}" destId="{7E4AF615-EB81-4DF6-BE5C-EA8ACF20F83F}" srcOrd="2" destOrd="0" presId="urn:microsoft.com/office/officeart/2005/8/layout/process1"/>
    <dgm:cxn modelId="{A9ABF2E0-1446-47C7-BA9E-59F28310ABB1}" type="presParOf" srcId="{B6FC7655-EABB-4190-9BB8-A591C9A9A7C8}" destId="{BB6307A7-2390-4808-8B7F-78FFB8ED6075}" srcOrd="3" destOrd="0" presId="urn:microsoft.com/office/officeart/2005/8/layout/process1"/>
    <dgm:cxn modelId="{C280E29E-47E9-44FA-AF61-F19D92AECEE3}" type="presParOf" srcId="{BB6307A7-2390-4808-8B7F-78FFB8ED6075}" destId="{F46F8BDC-17B4-4ADD-8BAB-A6634945B9CE}" srcOrd="0" destOrd="0" presId="urn:microsoft.com/office/officeart/2005/8/layout/process1"/>
    <dgm:cxn modelId="{0F9D9F44-C4E5-40B9-A52A-F591B8326107}" type="presParOf" srcId="{B6FC7655-EABB-4190-9BB8-A591C9A9A7C8}" destId="{B934C1BA-FB6C-4E6D-A9A8-5C1B6D65DC27}" srcOrd="4" destOrd="0" presId="urn:microsoft.com/office/officeart/2005/8/layout/process1"/>
    <dgm:cxn modelId="{AF8F91A8-7F30-45FE-932E-AE1A150AD046}" type="presParOf" srcId="{B6FC7655-EABB-4190-9BB8-A591C9A9A7C8}" destId="{4C44EAFA-C49C-4048-AB33-52511DF98355}" srcOrd="5" destOrd="0" presId="urn:microsoft.com/office/officeart/2005/8/layout/process1"/>
    <dgm:cxn modelId="{3168249F-CC36-41AB-B618-E72A3579C963}" type="presParOf" srcId="{4C44EAFA-C49C-4048-AB33-52511DF98355}" destId="{C619592F-9400-4502-94E1-33E346073007}" srcOrd="0" destOrd="0" presId="urn:microsoft.com/office/officeart/2005/8/layout/process1"/>
    <dgm:cxn modelId="{F9C79BD5-9227-4A90-862A-B666B3771A90}"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9" csCatId="colorful" phldr="1"/>
      <dgm:spPr/>
      <dgm:t>
        <a:bodyPr/>
        <a:lstStyle/>
        <a:p>
          <a:endParaRPr lang="en-US"/>
        </a:p>
      </dgm:t>
    </dgm:pt>
    <dgm:pt modelId="{F83FE841-E428-4FC3-A194-3F24649C0451}">
      <dgm:prSet phldrT="[Text]"/>
      <dgm:spPr>
        <a:solidFill>
          <a:srgbClr val="FFC000"/>
        </a:solidFill>
      </dgm:spPr>
      <dgm:t>
        <a:bodyPr/>
        <a:lstStyle/>
        <a:p>
          <a:r>
            <a:rPr lang="en-US" b="1" dirty="0"/>
            <a:t>Biology</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dirty="0"/>
            <a:t>Chemistry</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2000" b="1" dirty="0"/>
            <a:t>3</a:t>
          </a:r>
          <a:r>
            <a:rPr lang="en-US" sz="2000" b="1" baseline="30000" dirty="0"/>
            <a:t>rd</a:t>
          </a:r>
          <a:r>
            <a:rPr lang="en-US" sz="2000" b="1" dirty="0"/>
            <a:t> Science</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900" b="1" dirty="0"/>
            <a:t>4</a:t>
          </a:r>
          <a:r>
            <a:rPr lang="en-US" sz="1900" b="1" baseline="30000" dirty="0"/>
            <a:t>th</a:t>
          </a:r>
          <a:r>
            <a:rPr lang="en-US" sz="1900"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custScaleX="104719">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37984101-425B-4576-9C65-94E5DA9745A4}" type="presOf" srcId="{F83FE841-E428-4FC3-A194-3F24649C0451}" destId="{CBA9FD19-F1E7-40BF-9732-6B5F846BF585}" srcOrd="0" destOrd="0" presId="urn:microsoft.com/office/officeart/2005/8/layout/process1"/>
    <dgm:cxn modelId="{EA8F220E-7993-487C-81F7-26E0AE050979}" type="presOf" srcId="{6AC666DA-01D7-4C55-9022-E4762024091D}" destId="{00204EC9-303F-4721-8BD0-1717CFDE1441}" srcOrd="1"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BC9DEB30-7694-4276-8BC5-6E0FF014ECE0}" type="presOf" srcId="{0F3C3CCE-2E0D-40DB-9A80-CD4282F50E8C}" destId="{0E284F97-AAB0-452C-A4F9-C2B1EB942B64}" srcOrd="0" destOrd="0" presId="urn:microsoft.com/office/officeart/2005/8/layout/process1"/>
    <dgm:cxn modelId="{36B8D76B-92E6-41C7-A0CF-78FB0C4CF642}"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2FE8909C-CA5D-4957-B0FD-3B8F64BFD637}" type="presOf" srcId="{606522D5-5903-4CE4-BAF2-B5EC8FBE4AE0}" destId="{F46F8BDC-17B4-4ADD-8BAB-A6634945B9CE}" srcOrd="1" destOrd="0" presId="urn:microsoft.com/office/officeart/2005/8/layout/process1"/>
    <dgm:cxn modelId="{1E67FEB9-9245-4F09-B4E2-61E6672317B4}" type="presOf" srcId="{6AC666DA-01D7-4C55-9022-E4762024091D}" destId="{70987AC2-7912-4BF2-A9DA-ECE35E33F026}" srcOrd="0" destOrd="0" presId="urn:microsoft.com/office/officeart/2005/8/layout/process1"/>
    <dgm:cxn modelId="{F4E212CE-5166-4A1A-84E8-862134D6D8FE}" type="presOf" srcId="{8540AA68-AE07-476E-8C2B-D967FF04EF9B}" destId="{7D0372FF-84FA-4D34-B09D-22998847C3CE}" srcOrd="0" destOrd="0" presId="urn:microsoft.com/office/officeart/2005/8/layout/process1"/>
    <dgm:cxn modelId="{BAB964D2-F955-46E1-8312-8F6637F359EE}" type="presOf" srcId="{3A78C4F2-93A6-4FC3-B2EE-EF39285EE91B}" destId="{7E4AF615-EB81-4DF6-BE5C-EA8ACF20F83F}" srcOrd="0" destOrd="0" presId="urn:microsoft.com/office/officeart/2005/8/layout/process1"/>
    <dgm:cxn modelId="{49A4C7DA-5830-40BD-91BF-7338E34801D0}" type="presOf" srcId="{7D3275A8-B49A-48E6-8D2E-69984E7F5D25}" destId="{B6FC7655-EABB-4190-9BB8-A591C9A9A7C8}" srcOrd="0" destOrd="0" presId="urn:microsoft.com/office/officeart/2005/8/layout/process1"/>
    <dgm:cxn modelId="{E7F7CAE2-40AC-4854-863A-2D34C0B5964C}" type="presOf" srcId="{0F3C3CCE-2E0D-40DB-9A80-CD4282F50E8C}" destId="{1DCD26DB-8F9A-4D2F-9C09-32EEE3B336A2}" srcOrd="1" destOrd="0" presId="urn:microsoft.com/office/officeart/2005/8/layout/process1"/>
    <dgm:cxn modelId="{522CEDE2-D3D2-46E6-9CE4-53687ADA9B44}" type="presOf" srcId="{56D71583-8C73-4C4D-83D3-117C38199357}" destId="{5AF44BF2-3F4E-4396-8F91-06E8044FD774}" srcOrd="0" destOrd="0" presId="urn:microsoft.com/office/officeart/2005/8/layout/process1"/>
    <dgm:cxn modelId="{2B3111C2-64FE-4CFC-BC45-A7FC5F89453E}" type="presParOf" srcId="{B6FC7655-EABB-4190-9BB8-A591C9A9A7C8}" destId="{CBA9FD19-F1E7-40BF-9732-6B5F846BF585}" srcOrd="0" destOrd="0" presId="urn:microsoft.com/office/officeart/2005/8/layout/process1"/>
    <dgm:cxn modelId="{D130D90A-2451-4EBC-BA60-49F3FB56CDB6}" type="presParOf" srcId="{B6FC7655-EABB-4190-9BB8-A591C9A9A7C8}" destId="{0E284F97-AAB0-452C-A4F9-C2B1EB942B64}" srcOrd="1" destOrd="0" presId="urn:microsoft.com/office/officeart/2005/8/layout/process1"/>
    <dgm:cxn modelId="{B002F8E5-EEAE-426B-9BF5-D7C81F6A3F2E}" type="presParOf" srcId="{0E284F97-AAB0-452C-A4F9-C2B1EB942B64}" destId="{1DCD26DB-8F9A-4D2F-9C09-32EEE3B336A2}" srcOrd="0" destOrd="0" presId="urn:microsoft.com/office/officeart/2005/8/layout/process1"/>
    <dgm:cxn modelId="{33409FCA-D10B-4DD6-AF49-93017BEDA308}" type="presParOf" srcId="{B6FC7655-EABB-4190-9BB8-A591C9A9A7C8}" destId="{7D0372FF-84FA-4D34-B09D-22998847C3CE}" srcOrd="2" destOrd="0" presId="urn:microsoft.com/office/officeart/2005/8/layout/process1"/>
    <dgm:cxn modelId="{AE4CE661-0834-4D9C-A66A-B154612E8ADE}" type="presParOf" srcId="{B6FC7655-EABB-4190-9BB8-A591C9A9A7C8}" destId="{70987AC2-7912-4BF2-A9DA-ECE35E33F026}" srcOrd="3" destOrd="0" presId="urn:microsoft.com/office/officeart/2005/8/layout/process1"/>
    <dgm:cxn modelId="{94FCA182-E56C-49DE-AB17-0EA499A58943}" type="presParOf" srcId="{70987AC2-7912-4BF2-A9DA-ECE35E33F026}" destId="{00204EC9-303F-4721-8BD0-1717CFDE1441}" srcOrd="0" destOrd="0" presId="urn:microsoft.com/office/officeart/2005/8/layout/process1"/>
    <dgm:cxn modelId="{E3E0979F-A2EC-462F-9E75-E3D4E99FBAF6}" type="presParOf" srcId="{B6FC7655-EABB-4190-9BB8-A591C9A9A7C8}" destId="{7E4AF615-EB81-4DF6-BE5C-EA8ACF20F83F}" srcOrd="4" destOrd="0" presId="urn:microsoft.com/office/officeart/2005/8/layout/process1"/>
    <dgm:cxn modelId="{C9115322-6621-4785-B05C-E8CFB94E4F6F}" type="presParOf" srcId="{B6FC7655-EABB-4190-9BB8-A591C9A9A7C8}" destId="{BB6307A7-2390-4808-8B7F-78FFB8ED6075}" srcOrd="5" destOrd="0" presId="urn:microsoft.com/office/officeart/2005/8/layout/process1"/>
    <dgm:cxn modelId="{5499E292-7FC2-4C33-AF56-C553A0A7A91E}" type="presParOf" srcId="{BB6307A7-2390-4808-8B7F-78FFB8ED6075}" destId="{F46F8BDC-17B4-4ADD-8BAB-A6634945B9CE}" srcOrd="0" destOrd="0" presId="urn:microsoft.com/office/officeart/2005/8/layout/process1"/>
    <dgm:cxn modelId="{84DCC6F5-8DDA-47D9-949F-E7A24EFF29C5}"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2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9" csCatId="colorful" phldr="1"/>
      <dgm:spPr/>
      <dgm:t>
        <a:bodyPr/>
        <a:lstStyle/>
        <a:p>
          <a:endParaRPr lang="en-US"/>
        </a:p>
      </dgm:t>
    </dgm:pt>
    <dgm:pt modelId="{F83FE841-E428-4FC3-A194-3F24649C0451}">
      <dgm:prSet phldrT="[Text]"/>
      <dgm:spPr>
        <a:solidFill>
          <a:srgbClr val="FFC000"/>
        </a:solidFill>
      </dgm:spPr>
      <dgm:t>
        <a:bodyPr/>
        <a:lstStyle/>
        <a:p>
          <a:r>
            <a:rPr lang="en-US" b="1" dirty="0"/>
            <a:t>Biology Honors</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dirty="0"/>
            <a:t>Chemistry Honors</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dirty="0"/>
            <a:t>Physics, or Physics On-Ramps</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2000" b="1" dirty="0"/>
            <a:t>4</a:t>
          </a:r>
          <a:r>
            <a:rPr lang="en-US" sz="2000" b="1" baseline="30000" dirty="0"/>
            <a:t>th</a:t>
          </a:r>
          <a:r>
            <a:rPr lang="en-US" sz="2000"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37984101-425B-4576-9C65-94E5DA9745A4}" type="presOf" srcId="{F83FE841-E428-4FC3-A194-3F24649C0451}" destId="{CBA9FD19-F1E7-40BF-9732-6B5F846BF585}" srcOrd="0" destOrd="0" presId="urn:microsoft.com/office/officeart/2005/8/layout/process1"/>
    <dgm:cxn modelId="{EA8F220E-7993-487C-81F7-26E0AE050979}" type="presOf" srcId="{6AC666DA-01D7-4C55-9022-E4762024091D}" destId="{00204EC9-303F-4721-8BD0-1717CFDE1441}" srcOrd="1"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BC9DEB30-7694-4276-8BC5-6E0FF014ECE0}" type="presOf" srcId="{0F3C3CCE-2E0D-40DB-9A80-CD4282F50E8C}" destId="{0E284F97-AAB0-452C-A4F9-C2B1EB942B64}" srcOrd="0" destOrd="0" presId="urn:microsoft.com/office/officeart/2005/8/layout/process1"/>
    <dgm:cxn modelId="{36B8D76B-92E6-41C7-A0CF-78FB0C4CF642}"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2FE8909C-CA5D-4957-B0FD-3B8F64BFD637}" type="presOf" srcId="{606522D5-5903-4CE4-BAF2-B5EC8FBE4AE0}" destId="{F46F8BDC-17B4-4ADD-8BAB-A6634945B9CE}" srcOrd="1" destOrd="0" presId="urn:microsoft.com/office/officeart/2005/8/layout/process1"/>
    <dgm:cxn modelId="{1E67FEB9-9245-4F09-B4E2-61E6672317B4}" type="presOf" srcId="{6AC666DA-01D7-4C55-9022-E4762024091D}" destId="{70987AC2-7912-4BF2-A9DA-ECE35E33F026}" srcOrd="0" destOrd="0" presId="urn:microsoft.com/office/officeart/2005/8/layout/process1"/>
    <dgm:cxn modelId="{F4E212CE-5166-4A1A-84E8-862134D6D8FE}" type="presOf" srcId="{8540AA68-AE07-476E-8C2B-D967FF04EF9B}" destId="{7D0372FF-84FA-4D34-B09D-22998847C3CE}" srcOrd="0" destOrd="0" presId="urn:microsoft.com/office/officeart/2005/8/layout/process1"/>
    <dgm:cxn modelId="{BAB964D2-F955-46E1-8312-8F6637F359EE}" type="presOf" srcId="{3A78C4F2-93A6-4FC3-B2EE-EF39285EE91B}" destId="{7E4AF615-EB81-4DF6-BE5C-EA8ACF20F83F}" srcOrd="0" destOrd="0" presId="urn:microsoft.com/office/officeart/2005/8/layout/process1"/>
    <dgm:cxn modelId="{49A4C7DA-5830-40BD-91BF-7338E34801D0}" type="presOf" srcId="{7D3275A8-B49A-48E6-8D2E-69984E7F5D25}" destId="{B6FC7655-EABB-4190-9BB8-A591C9A9A7C8}" srcOrd="0" destOrd="0" presId="urn:microsoft.com/office/officeart/2005/8/layout/process1"/>
    <dgm:cxn modelId="{E7F7CAE2-40AC-4854-863A-2D34C0B5964C}" type="presOf" srcId="{0F3C3CCE-2E0D-40DB-9A80-CD4282F50E8C}" destId="{1DCD26DB-8F9A-4D2F-9C09-32EEE3B336A2}" srcOrd="1" destOrd="0" presId="urn:microsoft.com/office/officeart/2005/8/layout/process1"/>
    <dgm:cxn modelId="{522CEDE2-D3D2-46E6-9CE4-53687ADA9B44}" type="presOf" srcId="{56D71583-8C73-4C4D-83D3-117C38199357}" destId="{5AF44BF2-3F4E-4396-8F91-06E8044FD774}" srcOrd="0" destOrd="0" presId="urn:microsoft.com/office/officeart/2005/8/layout/process1"/>
    <dgm:cxn modelId="{2B3111C2-64FE-4CFC-BC45-A7FC5F89453E}" type="presParOf" srcId="{B6FC7655-EABB-4190-9BB8-A591C9A9A7C8}" destId="{CBA9FD19-F1E7-40BF-9732-6B5F846BF585}" srcOrd="0" destOrd="0" presId="urn:microsoft.com/office/officeart/2005/8/layout/process1"/>
    <dgm:cxn modelId="{D130D90A-2451-4EBC-BA60-49F3FB56CDB6}" type="presParOf" srcId="{B6FC7655-EABB-4190-9BB8-A591C9A9A7C8}" destId="{0E284F97-AAB0-452C-A4F9-C2B1EB942B64}" srcOrd="1" destOrd="0" presId="urn:microsoft.com/office/officeart/2005/8/layout/process1"/>
    <dgm:cxn modelId="{B002F8E5-EEAE-426B-9BF5-D7C81F6A3F2E}" type="presParOf" srcId="{0E284F97-AAB0-452C-A4F9-C2B1EB942B64}" destId="{1DCD26DB-8F9A-4D2F-9C09-32EEE3B336A2}" srcOrd="0" destOrd="0" presId="urn:microsoft.com/office/officeart/2005/8/layout/process1"/>
    <dgm:cxn modelId="{33409FCA-D10B-4DD6-AF49-93017BEDA308}" type="presParOf" srcId="{B6FC7655-EABB-4190-9BB8-A591C9A9A7C8}" destId="{7D0372FF-84FA-4D34-B09D-22998847C3CE}" srcOrd="2" destOrd="0" presId="urn:microsoft.com/office/officeart/2005/8/layout/process1"/>
    <dgm:cxn modelId="{AE4CE661-0834-4D9C-A66A-B154612E8ADE}" type="presParOf" srcId="{B6FC7655-EABB-4190-9BB8-A591C9A9A7C8}" destId="{70987AC2-7912-4BF2-A9DA-ECE35E33F026}" srcOrd="3" destOrd="0" presId="urn:microsoft.com/office/officeart/2005/8/layout/process1"/>
    <dgm:cxn modelId="{94FCA182-E56C-49DE-AB17-0EA499A58943}" type="presParOf" srcId="{70987AC2-7912-4BF2-A9DA-ECE35E33F026}" destId="{00204EC9-303F-4721-8BD0-1717CFDE1441}" srcOrd="0" destOrd="0" presId="urn:microsoft.com/office/officeart/2005/8/layout/process1"/>
    <dgm:cxn modelId="{E3E0979F-A2EC-462F-9E75-E3D4E99FBAF6}" type="presParOf" srcId="{B6FC7655-EABB-4190-9BB8-A591C9A9A7C8}" destId="{7E4AF615-EB81-4DF6-BE5C-EA8ACF20F83F}" srcOrd="4" destOrd="0" presId="urn:microsoft.com/office/officeart/2005/8/layout/process1"/>
    <dgm:cxn modelId="{C9115322-6621-4785-B05C-E8CFB94E4F6F}" type="presParOf" srcId="{B6FC7655-EABB-4190-9BB8-A591C9A9A7C8}" destId="{BB6307A7-2390-4808-8B7F-78FFB8ED6075}" srcOrd="5" destOrd="0" presId="urn:microsoft.com/office/officeart/2005/8/layout/process1"/>
    <dgm:cxn modelId="{5499E292-7FC2-4C33-AF56-C553A0A7A91E}" type="presParOf" srcId="{BB6307A7-2390-4808-8B7F-78FFB8ED6075}" destId="{F46F8BDC-17B4-4ADD-8BAB-A6634945B9CE}" srcOrd="0" destOrd="0" presId="urn:microsoft.com/office/officeart/2005/8/layout/process1"/>
    <dgm:cxn modelId="{84DCC6F5-8DDA-47D9-949F-E7A24EFF29C5}"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2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11" csCatId="colorful" phldr="1"/>
      <dgm:spPr/>
      <dgm:t>
        <a:bodyPr/>
        <a:lstStyle/>
        <a:p>
          <a:endParaRPr lang="en-US"/>
        </a:p>
      </dgm:t>
    </dgm:pt>
    <dgm:pt modelId="{F83FE841-E428-4FC3-A194-3F24649C0451}">
      <dgm:prSet phldrT="[Text]" custT="1"/>
      <dgm:spPr>
        <a:solidFill>
          <a:srgbClr val="FFC000"/>
        </a:solidFill>
      </dgm:spPr>
      <dgm:t>
        <a:bodyPr/>
        <a:lstStyle/>
        <a:p>
          <a:r>
            <a:rPr lang="en-US" sz="1800" b="1" dirty="0"/>
            <a:t>9</a:t>
          </a:r>
          <a:r>
            <a:rPr lang="en-US" sz="1800" b="1" baseline="30000" dirty="0"/>
            <a:t>th</a:t>
          </a:r>
          <a:r>
            <a:rPr lang="en-US" sz="1800" b="1" dirty="0"/>
            <a:t> Grade</a:t>
          </a:r>
        </a:p>
      </dgm:t>
    </dgm:pt>
    <dgm:pt modelId="{749904CC-BE2E-406D-AC8F-8A5B66E165C3}" type="parTrans" cxnId="{03FE2270-2CEF-425C-AEBD-22ED03AD5BCA}">
      <dgm:prSet/>
      <dgm:spPr/>
      <dgm:t>
        <a:bodyPr/>
        <a:lstStyle/>
        <a:p>
          <a:endParaRPr lang="en-US" sz="1800"/>
        </a:p>
      </dgm:t>
    </dgm:pt>
    <dgm:pt modelId="{0F3C3CCE-2E0D-40DB-9A80-CD4282F50E8C}" type="sibTrans" cxnId="{03FE2270-2CEF-425C-AEBD-22ED03AD5BCA}">
      <dgm:prSet custT="1"/>
      <dgm:spPr/>
      <dgm:t>
        <a:bodyPr/>
        <a:lstStyle/>
        <a:p>
          <a:endParaRPr lang="en-US" sz="1800"/>
        </a:p>
      </dgm:t>
    </dgm:pt>
    <dgm:pt modelId="{8540AA68-AE07-476E-8C2B-D967FF04EF9B}">
      <dgm:prSet phldrT="[Text]" custT="1"/>
      <dgm:spPr/>
      <dgm:t>
        <a:bodyPr/>
        <a:lstStyle/>
        <a:p>
          <a:r>
            <a:rPr lang="en-US" sz="1800" b="1" dirty="0"/>
            <a:t>10</a:t>
          </a:r>
          <a:r>
            <a:rPr lang="en-US" sz="1800" b="1" baseline="30000" dirty="0"/>
            <a:t>th</a:t>
          </a:r>
          <a:r>
            <a:rPr lang="en-US" sz="1800" b="1" dirty="0"/>
            <a:t> Grade</a:t>
          </a:r>
        </a:p>
      </dgm:t>
    </dgm:pt>
    <dgm:pt modelId="{B2D97A8D-D1D1-4C3F-A3A8-D8295E71DAB2}" type="parTrans" cxnId="{FE680C24-0DF2-42E3-9188-7ECDB4E19BF3}">
      <dgm:prSet/>
      <dgm:spPr/>
      <dgm:t>
        <a:bodyPr/>
        <a:lstStyle/>
        <a:p>
          <a:endParaRPr lang="en-US" sz="1800"/>
        </a:p>
      </dgm:t>
    </dgm:pt>
    <dgm:pt modelId="{6AC666DA-01D7-4C55-9022-E4762024091D}" type="sibTrans" cxnId="{FE680C24-0DF2-42E3-9188-7ECDB4E19BF3}">
      <dgm:prSet custT="1"/>
      <dgm:spPr/>
      <dgm:t>
        <a:bodyPr/>
        <a:lstStyle/>
        <a:p>
          <a:endParaRPr lang="en-US" sz="1800"/>
        </a:p>
      </dgm:t>
    </dgm:pt>
    <dgm:pt modelId="{3A78C4F2-93A6-4FC3-B2EE-EF39285EE91B}">
      <dgm:prSet phldrT="[Text]" custT="1"/>
      <dgm:spPr>
        <a:solidFill>
          <a:srgbClr val="00B050"/>
        </a:solidFill>
      </dgm:spPr>
      <dgm:t>
        <a:bodyPr/>
        <a:lstStyle/>
        <a:p>
          <a:r>
            <a:rPr lang="en-US" sz="1800" b="1" dirty="0"/>
            <a:t>11</a:t>
          </a:r>
          <a:r>
            <a:rPr lang="en-US" sz="1800" b="1" baseline="30000" dirty="0"/>
            <a:t>th</a:t>
          </a:r>
          <a:r>
            <a:rPr lang="en-US" sz="1800" b="1" dirty="0"/>
            <a:t> Grade</a:t>
          </a:r>
        </a:p>
      </dgm:t>
    </dgm:pt>
    <dgm:pt modelId="{81D2453E-92F3-4C7A-B339-4640D46447A5}" type="parTrans" cxnId="{91C68E73-399E-46C1-95EB-95458558BD61}">
      <dgm:prSet/>
      <dgm:spPr/>
      <dgm:t>
        <a:bodyPr/>
        <a:lstStyle/>
        <a:p>
          <a:endParaRPr lang="en-US" sz="1800"/>
        </a:p>
      </dgm:t>
    </dgm:pt>
    <dgm:pt modelId="{606522D5-5903-4CE4-BAF2-B5EC8FBE4AE0}" type="sibTrans" cxnId="{91C68E73-399E-46C1-95EB-95458558BD61}">
      <dgm:prSet custT="1"/>
      <dgm:spPr/>
      <dgm:t>
        <a:bodyPr/>
        <a:lstStyle/>
        <a:p>
          <a:endParaRPr lang="en-US" sz="1800"/>
        </a:p>
      </dgm:t>
    </dgm:pt>
    <dgm:pt modelId="{56D71583-8C73-4C4D-83D3-117C38199357}">
      <dgm:prSet phldrT="[Text]" custT="1"/>
      <dgm:spPr/>
      <dgm:t>
        <a:bodyPr/>
        <a:lstStyle/>
        <a:p>
          <a:r>
            <a:rPr lang="en-US" sz="1800" b="1" dirty="0"/>
            <a:t>12</a:t>
          </a:r>
          <a:r>
            <a:rPr lang="en-US" sz="1800" b="1" baseline="30000" dirty="0"/>
            <a:t>th</a:t>
          </a:r>
          <a:r>
            <a:rPr lang="en-US" sz="1800" b="1" baseline="0" dirty="0"/>
            <a:t> Grade</a:t>
          </a:r>
          <a:endParaRPr lang="en-US" sz="1800" b="1" dirty="0"/>
        </a:p>
      </dgm:t>
    </dgm:pt>
    <dgm:pt modelId="{007C6DFE-CF54-4FAF-90CE-148C42675074}" type="parTrans" cxnId="{AD2E3413-357B-450A-B87B-61CBF976A495}">
      <dgm:prSet/>
      <dgm:spPr/>
      <dgm:t>
        <a:bodyPr/>
        <a:lstStyle/>
        <a:p>
          <a:endParaRPr lang="en-US" sz="1800"/>
        </a:p>
      </dgm:t>
    </dgm:pt>
    <dgm:pt modelId="{4F9C098A-80BA-4D2E-AF44-F221A73FD648}" type="sibTrans" cxnId="{AD2E3413-357B-450A-B87B-61CBF976A495}">
      <dgm:prSet/>
      <dgm:spPr/>
      <dgm:t>
        <a:bodyPr/>
        <a:lstStyle/>
        <a:p>
          <a:endParaRPr lang="en-US" sz="1800"/>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23198">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custScaleX="119274" custLinFactNeighborX="4442">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AD2E3413-357B-450A-B87B-61CBF976A495}" srcId="{7D3275A8-B49A-48E6-8D2E-69984E7F5D25}" destId="{56D71583-8C73-4C4D-83D3-117C38199357}" srcOrd="3" destOrd="0" parTransId="{007C6DFE-CF54-4FAF-90CE-148C42675074}" sibTransId="{4F9C098A-80BA-4D2E-AF44-F221A73FD648}"/>
    <dgm:cxn modelId="{D0C52619-E04C-4570-87AF-19FB982E15E3}" type="presOf" srcId="{6AC666DA-01D7-4C55-9022-E4762024091D}" destId="{00204EC9-303F-4721-8BD0-1717CFDE1441}" srcOrd="1" destOrd="0" presId="urn:microsoft.com/office/officeart/2005/8/layout/process1"/>
    <dgm:cxn modelId="{F0CE9D21-0187-48B0-B64C-570B438EA3D7}" type="presOf" srcId="{606522D5-5903-4CE4-BAF2-B5EC8FBE4AE0}" destId="{BB6307A7-2390-4808-8B7F-78FFB8ED6075}" srcOrd="0" destOrd="0" presId="urn:microsoft.com/office/officeart/2005/8/layout/process1"/>
    <dgm:cxn modelId="{4209F422-13A1-4863-AE54-901B6C80182B}" type="presOf" srcId="{56D71583-8C73-4C4D-83D3-117C38199357}" destId="{5AF44BF2-3F4E-4396-8F91-06E8044FD774}" srcOrd="0" destOrd="0" presId="urn:microsoft.com/office/officeart/2005/8/layout/process1"/>
    <dgm:cxn modelId="{FE680C24-0DF2-42E3-9188-7ECDB4E19BF3}" srcId="{7D3275A8-B49A-48E6-8D2E-69984E7F5D25}" destId="{8540AA68-AE07-476E-8C2B-D967FF04EF9B}" srcOrd="1" destOrd="0" parTransId="{B2D97A8D-D1D1-4C3F-A3A8-D8295E71DAB2}" sibTransId="{6AC666DA-01D7-4C55-9022-E4762024091D}"/>
    <dgm:cxn modelId="{0DA5B333-3366-4206-B232-3D699CDD38FB}" type="presOf" srcId="{7D3275A8-B49A-48E6-8D2E-69984E7F5D25}" destId="{B6FC7655-EABB-4190-9BB8-A591C9A9A7C8}" srcOrd="0" destOrd="0" presId="urn:microsoft.com/office/officeart/2005/8/layout/process1"/>
    <dgm:cxn modelId="{6BF0344B-715F-43E7-BE0E-BC0508393B7F}" type="presOf" srcId="{3A78C4F2-93A6-4FC3-B2EE-EF39285EE91B}" destId="{7E4AF615-EB81-4DF6-BE5C-EA8ACF20F83F}" srcOrd="0" destOrd="0" presId="urn:microsoft.com/office/officeart/2005/8/layout/process1"/>
    <dgm:cxn modelId="{3EDC326F-F381-4873-9B3E-BE00776E06B6}" type="presOf" srcId="{606522D5-5903-4CE4-BAF2-B5EC8FBE4AE0}" destId="{F46F8BDC-17B4-4ADD-8BAB-A6634945B9CE}" srcOrd="1"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B5790B87-2BD9-4839-A68E-489A8945559A}" type="presOf" srcId="{8540AA68-AE07-476E-8C2B-D967FF04EF9B}" destId="{7D0372FF-84FA-4D34-B09D-22998847C3CE}" srcOrd="0" destOrd="0" presId="urn:microsoft.com/office/officeart/2005/8/layout/process1"/>
    <dgm:cxn modelId="{E2CC8E92-6A2C-42D5-87C8-361EA1DEA1D7}" type="presOf" srcId="{F83FE841-E428-4FC3-A194-3F24649C0451}" destId="{CBA9FD19-F1E7-40BF-9732-6B5F846BF585}" srcOrd="0" destOrd="0" presId="urn:microsoft.com/office/officeart/2005/8/layout/process1"/>
    <dgm:cxn modelId="{53216593-0B4A-40AD-B6E2-D88AE40F1D9D}" type="presOf" srcId="{0F3C3CCE-2E0D-40DB-9A80-CD4282F50E8C}" destId="{0E284F97-AAB0-452C-A4F9-C2B1EB942B64}" srcOrd="0" destOrd="0" presId="urn:microsoft.com/office/officeart/2005/8/layout/process1"/>
    <dgm:cxn modelId="{A8E5EDCB-C81C-4A55-B12A-3B036430C929}" type="presOf" srcId="{0F3C3CCE-2E0D-40DB-9A80-CD4282F50E8C}" destId="{1DCD26DB-8F9A-4D2F-9C09-32EEE3B336A2}" srcOrd="1" destOrd="0" presId="urn:microsoft.com/office/officeart/2005/8/layout/process1"/>
    <dgm:cxn modelId="{BC4B38D3-8A22-4595-9E44-2855748A78C0}" type="presOf" srcId="{6AC666DA-01D7-4C55-9022-E4762024091D}" destId="{70987AC2-7912-4BF2-A9DA-ECE35E33F026}" srcOrd="0" destOrd="0" presId="urn:microsoft.com/office/officeart/2005/8/layout/process1"/>
    <dgm:cxn modelId="{29128F27-6FA1-4152-87B7-16C39EBAE0AB}" type="presParOf" srcId="{B6FC7655-EABB-4190-9BB8-A591C9A9A7C8}" destId="{CBA9FD19-F1E7-40BF-9732-6B5F846BF585}" srcOrd="0" destOrd="0" presId="urn:microsoft.com/office/officeart/2005/8/layout/process1"/>
    <dgm:cxn modelId="{A9C67A78-71C7-438E-BB07-FA34028B3A41}" type="presParOf" srcId="{B6FC7655-EABB-4190-9BB8-A591C9A9A7C8}" destId="{0E284F97-AAB0-452C-A4F9-C2B1EB942B64}" srcOrd="1" destOrd="0" presId="urn:microsoft.com/office/officeart/2005/8/layout/process1"/>
    <dgm:cxn modelId="{EB853314-91A8-4A00-8A70-7F575B0FBF3A}" type="presParOf" srcId="{0E284F97-AAB0-452C-A4F9-C2B1EB942B64}" destId="{1DCD26DB-8F9A-4D2F-9C09-32EEE3B336A2}" srcOrd="0" destOrd="0" presId="urn:microsoft.com/office/officeart/2005/8/layout/process1"/>
    <dgm:cxn modelId="{BF6BA818-02F9-4156-AA83-FFFBAAD8E8DE}" type="presParOf" srcId="{B6FC7655-EABB-4190-9BB8-A591C9A9A7C8}" destId="{7D0372FF-84FA-4D34-B09D-22998847C3CE}" srcOrd="2" destOrd="0" presId="urn:microsoft.com/office/officeart/2005/8/layout/process1"/>
    <dgm:cxn modelId="{8884B7ED-6AB6-4AB0-A751-A294C8437CD7}" type="presParOf" srcId="{B6FC7655-EABB-4190-9BB8-A591C9A9A7C8}" destId="{70987AC2-7912-4BF2-A9DA-ECE35E33F026}" srcOrd="3" destOrd="0" presId="urn:microsoft.com/office/officeart/2005/8/layout/process1"/>
    <dgm:cxn modelId="{7349C1AA-947D-42B7-8005-F15BB2507554}" type="presParOf" srcId="{70987AC2-7912-4BF2-A9DA-ECE35E33F026}" destId="{00204EC9-303F-4721-8BD0-1717CFDE1441}" srcOrd="0" destOrd="0" presId="urn:microsoft.com/office/officeart/2005/8/layout/process1"/>
    <dgm:cxn modelId="{55BC2107-F7B1-467E-8E43-9DBB4C00399B}" type="presParOf" srcId="{B6FC7655-EABB-4190-9BB8-A591C9A9A7C8}" destId="{7E4AF615-EB81-4DF6-BE5C-EA8ACF20F83F}" srcOrd="4" destOrd="0" presId="urn:microsoft.com/office/officeart/2005/8/layout/process1"/>
    <dgm:cxn modelId="{445071DA-C02F-477A-B915-7487E1C134E5}" type="presParOf" srcId="{B6FC7655-EABB-4190-9BB8-A591C9A9A7C8}" destId="{BB6307A7-2390-4808-8B7F-78FFB8ED6075}" srcOrd="5" destOrd="0" presId="urn:microsoft.com/office/officeart/2005/8/layout/process1"/>
    <dgm:cxn modelId="{9982F654-FB74-4701-9ECB-F6F8582AA8AF}" type="presParOf" srcId="{BB6307A7-2390-4808-8B7F-78FFB8ED6075}" destId="{F46F8BDC-17B4-4ADD-8BAB-A6634945B9CE}" srcOrd="0" destOrd="0" presId="urn:microsoft.com/office/officeart/2005/8/layout/process1"/>
    <dgm:cxn modelId="{E6E36337-8320-4EC6-AB1A-C145511F2E86}"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12" csCatId="colorful" phldr="1"/>
      <dgm:spPr/>
      <dgm:t>
        <a:bodyPr/>
        <a:lstStyle/>
        <a:p>
          <a:endParaRPr lang="en-US"/>
        </a:p>
      </dgm:t>
    </dgm:pt>
    <dgm:pt modelId="{8540AA68-AE07-476E-8C2B-D967FF04EF9B}">
      <dgm:prSet phldrT="[Text]" custT="1"/>
      <dgm:spPr/>
      <dgm:t>
        <a:bodyPr/>
        <a:lstStyle/>
        <a:p>
          <a:r>
            <a:rPr lang="en-US" sz="1800" b="1" dirty="0"/>
            <a:t>World </a:t>
          </a:r>
          <a:r>
            <a:rPr lang="en-US" sz="1600" b="1" dirty="0"/>
            <a:t>History or</a:t>
          </a:r>
        </a:p>
        <a:p>
          <a:r>
            <a:rPr lang="en-US" sz="1600" b="1" dirty="0"/>
            <a:t>World History AP</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1800" b="1" dirty="0"/>
            <a:t>US History or</a:t>
          </a:r>
        </a:p>
        <a:p>
          <a:r>
            <a:rPr lang="en-US" sz="1800" b="1" dirty="0" err="1"/>
            <a:t>OnRampusUS</a:t>
          </a:r>
          <a:r>
            <a:rPr lang="en-US" sz="1800" b="1" dirty="0"/>
            <a:t> Hist.</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600" b="1" dirty="0"/>
            <a:t>Government and </a:t>
          </a:r>
          <a:r>
            <a:rPr lang="en-US" sz="1600" b="1" u="sng" dirty="0"/>
            <a:t>Economics</a:t>
          </a:r>
        </a:p>
        <a:p>
          <a:r>
            <a:rPr lang="en-US" sz="1600" b="1" dirty="0"/>
            <a:t>Reg. or Advanced</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F83FE841-E428-4FC3-A194-3F24649C0451}">
      <dgm:prSet phldrT="[Text]" custT="1"/>
      <dgm:spPr>
        <a:solidFill>
          <a:srgbClr val="FFC000"/>
        </a:solidFill>
      </dgm:spPr>
      <dgm:t>
        <a:bodyPr/>
        <a:lstStyle/>
        <a:p>
          <a:r>
            <a:rPr lang="en-US" sz="1400" b="1" dirty="0"/>
            <a:t>World Geography </a:t>
          </a:r>
        </a:p>
        <a:p>
          <a:r>
            <a:rPr lang="en-US" sz="1400" b="1" dirty="0"/>
            <a:t>or</a:t>
          </a:r>
        </a:p>
        <a:p>
          <a:r>
            <a:rPr lang="en-US" sz="1400" b="1" dirty="0"/>
            <a:t>AP Human Geography</a:t>
          </a:r>
        </a:p>
      </dgm:t>
    </dgm:pt>
    <dgm:pt modelId="{0F3C3CCE-2E0D-40DB-9A80-CD4282F50E8C}" type="sibTrans" cxnId="{03FE2270-2CEF-425C-AEBD-22ED03AD5BCA}">
      <dgm:prSet/>
      <dgm:spPr/>
      <dgm:t>
        <a:bodyPr/>
        <a:lstStyle/>
        <a:p>
          <a:endParaRPr lang="en-US"/>
        </a:p>
      </dgm:t>
    </dgm:pt>
    <dgm:pt modelId="{749904CC-BE2E-406D-AC8F-8A5B66E165C3}" type="parTrans" cxnId="{03FE2270-2CEF-425C-AEBD-22ED03AD5BCA}">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custScaleX="125433">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custScaleY="103288">
        <dgm:presLayoutVars>
          <dgm:bulletEnabled val="1"/>
        </dgm:presLayoutVars>
      </dgm:prSet>
      <dgm:spPr/>
    </dgm:pt>
  </dgm:ptLst>
  <dgm:cxnLst>
    <dgm:cxn modelId="{D0BDA002-CD51-4A8E-95F3-567B0CBD4026}" type="presOf" srcId="{F83FE841-E428-4FC3-A194-3F24649C0451}" destId="{CBA9FD19-F1E7-40BF-9732-6B5F846BF585}" srcOrd="0"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72C8DA62-7C5C-46DB-92D6-43F12B1476CD}" type="presOf" srcId="{606522D5-5903-4CE4-BAF2-B5EC8FBE4AE0}" destId="{F46F8BDC-17B4-4ADD-8BAB-A6634945B9CE}" srcOrd="1" destOrd="0" presId="urn:microsoft.com/office/officeart/2005/8/layout/process1"/>
    <dgm:cxn modelId="{78275A4F-0BEC-4812-AAFF-B3BBBD588DBB}" type="presOf" srcId="{6AC666DA-01D7-4C55-9022-E4762024091D}" destId="{00204EC9-303F-4721-8BD0-1717CFDE1441}" srcOrd="1"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53FE4651-A68D-4117-876C-F17CD30E21E0}" type="presOf" srcId="{3A78C4F2-93A6-4FC3-B2EE-EF39285EE91B}" destId="{7E4AF615-EB81-4DF6-BE5C-EA8ACF20F83F}" srcOrd="0" destOrd="0" presId="urn:microsoft.com/office/officeart/2005/8/layout/process1"/>
    <dgm:cxn modelId="{91C68E73-399E-46C1-95EB-95458558BD61}" srcId="{7D3275A8-B49A-48E6-8D2E-69984E7F5D25}" destId="{3A78C4F2-93A6-4FC3-B2EE-EF39285EE91B}" srcOrd="2" destOrd="0" parTransId="{81D2453E-92F3-4C7A-B339-4640D46447A5}" sibTransId="{606522D5-5903-4CE4-BAF2-B5EC8FBE4AE0}"/>
    <dgm:cxn modelId="{E694B1A4-647C-4C7F-9DE0-C3265B122874}" type="presOf" srcId="{56D71583-8C73-4C4D-83D3-117C38199357}" destId="{5AF44BF2-3F4E-4396-8F91-06E8044FD774}" srcOrd="0" destOrd="0" presId="urn:microsoft.com/office/officeart/2005/8/layout/process1"/>
    <dgm:cxn modelId="{0D6AEBAC-117A-44F5-A86B-2A56CC38DB2E}" type="presOf" srcId="{8540AA68-AE07-476E-8C2B-D967FF04EF9B}" destId="{7D0372FF-84FA-4D34-B09D-22998847C3CE}" srcOrd="0" destOrd="0" presId="urn:microsoft.com/office/officeart/2005/8/layout/process1"/>
    <dgm:cxn modelId="{0B614FB0-737D-490A-8912-9A5045135BE3}" type="presOf" srcId="{7D3275A8-B49A-48E6-8D2E-69984E7F5D25}" destId="{B6FC7655-EABB-4190-9BB8-A591C9A9A7C8}" srcOrd="0" destOrd="0" presId="urn:microsoft.com/office/officeart/2005/8/layout/process1"/>
    <dgm:cxn modelId="{CAD25ABD-8505-43AF-B1B6-F818787F831A}" type="presOf" srcId="{6AC666DA-01D7-4C55-9022-E4762024091D}" destId="{70987AC2-7912-4BF2-A9DA-ECE35E33F026}" srcOrd="0" destOrd="0" presId="urn:microsoft.com/office/officeart/2005/8/layout/process1"/>
    <dgm:cxn modelId="{5CABF5C9-E2AD-461D-9937-4888CE3354D8}" type="presOf" srcId="{0F3C3CCE-2E0D-40DB-9A80-CD4282F50E8C}" destId="{1DCD26DB-8F9A-4D2F-9C09-32EEE3B336A2}" srcOrd="1" destOrd="0" presId="urn:microsoft.com/office/officeart/2005/8/layout/process1"/>
    <dgm:cxn modelId="{7187B1E9-738D-4176-A66A-AB5FD74981A0}" type="presOf" srcId="{606522D5-5903-4CE4-BAF2-B5EC8FBE4AE0}" destId="{BB6307A7-2390-4808-8B7F-78FFB8ED6075}" srcOrd="0" destOrd="0" presId="urn:microsoft.com/office/officeart/2005/8/layout/process1"/>
    <dgm:cxn modelId="{D33671EF-A280-4006-B14E-99747155B232}" type="presOf" srcId="{0F3C3CCE-2E0D-40DB-9A80-CD4282F50E8C}" destId="{0E284F97-AAB0-452C-A4F9-C2B1EB942B64}" srcOrd="0" destOrd="0" presId="urn:microsoft.com/office/officeart/2005/8/layout/process1"/>
    <dgm:cxn modelId="{1D47C194-3151-43CC-96CB-DF49EDA1CB80}" type="presParOf" srcId="{B6FC7655-EABB-4190-9BB8-A591C9A9A7C8}" destId="{CBA9FD19-F1E7-40BF-9732-6B5F846BF585}" srcOrd="0" destOrd="0" presId="urn:microsoft.com/office/officeart/2005/8/layout/process1"/>
    <dgm:cxn modelId="{612455CA-AF72-40EF-AAD4-550313AFB8ED}" type="presParOf" srcId="{B6FC7655-EABB-4190-9BB8-A591C9A9A7C8}" destId="{0E284F97-AAB0-452C-A4F9-C2B1EB942B64}" srcOrd="1" destOrd="0" presId="urn:microsoft.com/office/officeart/2005/8/layout/process1"/>
    <dgm:cxn modelId="{9910CC9A-C050-483A-A79B-95C84912218D}" type="presParOf" srcId="{0E284F97-AAB0-452C-A4F9-C2B1EB942B64}" destId="{1DCD26DB-8F9A-4D2F-9C09-32EEE3B336A2}" srcOrd="0" destOrd="0" presId="urn:microsoft.com/office/officeart/2005/8/layout/process1"/>
    <dgm:cxn modelId="{8B58A430-93EB-4D9B-A66D-3D582CE9CC09}" type="presParOf" srcId="{B6FC7655-EABB-4190-9BB8-A591C9A9A7C8}" destId="{7D0372FF-84FA-4D34-B09D-22998847C3CE}" srcOrd="2" destOrd="0" presId="urn:microsoft.com/office/officeart/2005/8/layout/process1"/>
    <dgm:cxn modelId="{8FB98589-DDCE-42C8-A6B3-2EC9F20B2D4E}" type="presParOf" srcId="{B6FC7655-EABB-4190-9BB8-A591C9A9A7C8}" destId="{70987AC2-7912-4BF2-A9DA-ECE35E33F026}" srcOrd="3" destOrd="0" presId="urn:microsoft.com/office/officeart/2005/8/layout/process1"/>
    <dgm:cxn modelId="{BB8D2338-1105-4689-82A0-5F11ABE95B4C}" type="presParOf" srcId="{70987AC2-7912-4BF2-A9DA-ECE35E33F026}" destId="{00204EC9-303F-4721-8BD0-1717CFDE1441}" srcOrd="0" destOrd="0" presId="urn:microsoft.com/office/officeart/2005/8/layout/process1"/>
    <dgm:cxn modelId="{A7BFB6EE-0421-49FE-B66F-16C594F10302}" type="presParOf" srcId="{B6FC7655-EABB-4190-9BB8-A591C9A9A7C8}" destId="{7E4AF615-EB81-4DF6-BE5C-EA8ACF20F83F}" srcOrd="4" destOrd="0" presId="urn:microsoft.com/office/officeart/2005/8/layout/process1"/>
    <dgm:cxn modelId="{19E5E78B-A805-4537-9A68-B5F30ED90CD1}" type="presParOf" srcId="{B6FC7655-EABB-4190-9BB8-A591C9A9A7C8}" destId="{BB6307A7-2390-4808-8B7F-78FFB8ED6075}" srcOrd="5" destOrd="0" presId="urn:microsoft.com/office/officeart/2005/8/layout/process1"/>
    <dgm:cxn modelId="{7C9C9D7B-287A-45D2-80B1-F8AD4F69362C}" type="presParOf" srcId="{BB6307A7-2390-4808-8B7F-78FFB8ED6075}" destId="{F46F8BDC-17B4-4ADD-8BAB-A6634945B9CE}" srcOrd="0" destOrd="0" presId="urn:microsoft.com/office/officeart/2005/8/layout/process1"/>
    <dgm:cxn modelId="{7C1A1630-A992-403D-A9DC-4B4F973EA6A5}"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372FF-84FA-4D34-B09D-22998847C3CE}">
      <dsp:nvSpPr>
        <dsp:cNvPr id="0" name=""/>
        <dsp:cNvSpPr/>
      </dsp:nvSpPr>
      <dsp:spPr>
        <a:xfrm>
          <a:off x="7702" y="0"/>
          <a:ext cx="1594306" cy="106680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cap="none" spc="0" dirty="0">
              <a:ln w="12700">
                <a:prstDash val="solid"/>
              </a:ln>
              <a:effectLst/>
            </a:rPr>
            <a:t>Algebra 1</a:t>
          </a:r>
        </a:p>
      </dsp:txBody>
      <dsp:txXfrm>
        <a:off x="38948" y="31246"/>
        <a:ext cx="1531814" cy="1004308"/>
      </dsp:txXfrm>
    </dsp:sp>
    <dsp:sp modelId="{70987AC2-7912-4BF2-A9DA-ECE35E33F026}">
      <dsp:nvSpPr>
        <dsp:cNvPr id="0" name=""/>
        <dsp:cNvSpPr/>
      </dsp:nvSpPr>
      <dsp:spPr>
        <a:xfrm>
          <a:off x="1761439" y="335705"/>
          <a:ext cx="337993" cy="39538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61439" y="414783"/>
        <a:ext cx="236595" cy="237232"/>
      </dsp:txXfrm>
    </dsp:sp>
    <dsp:sp modelId="{7E4AF615-EB81-4DF6-BE5C-EA8ACF20F83F}">
      <dsp:nvSpPr>
        <dsp:cNvPr id="0" name=""/>
        <dsp:cNvSpPr/>
      </dsp:nvSpPr>
      <dsp:spPr>
        <a:xfrm>
          <a:off x="2239731" y="0"/>
          <a:ext cx="1594306" cy="106680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en-US" sz="1000" b="1" u="sng" kern="1200" cap="none" spc="0" dirty="0">
            <a:ln w="12700">
              <a:prstDash val="solid"/>
            </a:ln>
            <a:effectLst>
              <a:outerShdw blurRad="41275" dist="20320" dir="1800000" algn="tl" rotWithShape="0">
                <a:srgbClr val="000000">
                  <a:alpha val="40000"/>
                </a:srgbClr>
              </a:outerShdw>
            </a:effectLst>
          </a:endParaRPr>
        </a:p>
        <a:p>
          <a:pPr marL="0" lvl="0" indent="0" algn="ctr" defTabSz="444500">
            <a:lnSpc>
              <a:spcPct val="90000"/>
            </a:lnSpc>
            <a:spcBef>
              <a:spcPct val="0"/>
            </a:spcBef>
            <a:spcAft>
              <a:spcPct val="35000"/>
            </a:spcAft>
            <a:buNone/>
          </a:pPr>
          <a:r>
            <a:rPr lang="en-US" sz="2200" b="1" u="sng" kern="1200" cap="none" spc="0" dirty="0">
              <a:ln w="12700">
                <a:prstDash val="solid"/>
              </a:ln>
              <a:effectLst/>
            </a:rPr>
            <a:t>Geometry</a:t>
          </a:r>
        </a:p>
        <a:p>
          <a:pPr marL="0" lvl="0" indent="0" algn="ctr" defTabSz="444500">
            <a:lnSpc>
              <a:spcPct val="90000"/>
            </a:lnSpc>
            <a:spcBef>
              <a:spcPct val="0"/>
            </a:spcBef>
            <a:spcAft>
              <a:spcPct val="35000"/>
            </a:spcAft>
            <a:buNone/>
          </a:pPr>
          <a:r>
            <a:rPr lang="en-US" sz="1200" b="1" kern="1200" cap="none" spc="0" dirty="0">
              <a:ln w="12700">
                <a:prstDash val="solid"/>
              </a:ln>
              <a:effectLst/>
            </a:rPr>
            <a:t>Regular</a:t>
          </a:r>
        </a:p>
        <a:p>
          <a:pPr marL="0" lvl="0" indent="0" algn="ctr" defTabSz="444500">
            <a:lnSpc>
              <a:spcPct val="90000"/>
            </a:lnSpc>
            <a:spcBef>
              <a:spcPct val="0"/>
            </a:spcBef>
            <a:spcAft>
              <a:spcPct val="35000"/>
            </a:spcAft>
            <a:buNone/>
          </a:pPr>
          <a:r>
            <a:rPr lang="en-US" sz="1200" b="1" kern="1200" cap="none" spc="0" dirty="0">
              <a:ln w="12700">
                <a:prstDash val="solid"/>
              </a:ln>
              <a:effectLst/>
            </a:rPr>
            <a:t>Honors</a:t>
          </a:r>
          <a:endParaRPr lang="en-US" sz="1600" b="1" kern="1200" dirty="0">
            <a:ln w="12700">
              <a:prstDash val="solid"/>
            </a:ln>
            <a:effectLst/>
          </a:endParaRPr>
        </a:p>
        <a:p>
          <a:pPr marL="0" lvl="0" indent="0" algn="ctr" defTabSz="444500">
            <a:lnSpc>
              <a:spcPct val="90000"/>
            </a:lnSpc>
            <a:spcBef>
              <a:spcPct val="0"/>
            </a:spcBef>
            <a:spcAft>
              <a:spcPct val="35000"/>
            </a:spcAft>
            <a:buNone/>
          </a:pPr>
          <a:endParaRPr lang="en-US" sz="1000" kern="1200" dirty="0"/>
        </a:p>
      </dsp:txBody>
      <dsp:txXfrm>
        <a:off x="2270977" y="31246"/>
        <a:ext cx="1531814" cy="1004308"/>
      </dsp:txXfrm>
    </dsp:sp>
    <dsp:sp modelId="{BB6307A7-2390-4808-8B7F-78FFB8ED6075}">
      <dsp:nvSpPr>
        <dsp:cNvPr id="0" name=""/>
        <dsp:cNvSpPr/>
      </dsp:nvSpPr>
      <dsp:spPr>
        <a:xfrm>
          <a:off x="3993469" y="335705"/>
          <a:ext cx="337993" cy="39538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93469" y="414783"/>
        <a:ext cx="236595" cy="237232"/>
      </dsp:txXfrm>
    </dsp:sp>
    <dsp:sp modelId="{09D66EF0-3A8D-4DC6-B0B4-3DD764458585}">
      <dsp:nvSpPr>
        <dsp:cNvPr id="0" name=""/>
        <dsp:cNvSpPr/>
      </dsp:nvSpPr>
      <dsp:spPr>
        <a:xfrm>
          <a:off x="4471761" y="0"/>
          <a:ext cx="1594306" cy="106680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u="sng" kern="1200" dirty="0">
              <a:ln/>
            </a:rPr>
            <a:t>Algebra 2</a:t>
          </a:r>
        </a:p>
        <a:p>
          <a:pPr marL="0" lvl="0" indent="0" algn="ctr" defTabSz="977900">
            <a:lnSpc>
              <a:spcPct val="90000"/>
            </a:lnSpc>
            <a:spcBef>
              <a:spcPct val="0"/>
            </a:spcBef>
            <a:spcAft>
              <a:spcPct val="35000"/>
            </a:spcAft>
            <a:buNone/>
          </a:pPr>
          <a:r>
            <a:rPr lang="en-US" sz="1200" b="1" kern="1200" dirty="0">
              <a:ln/>
            </a:rPr>
            <a:t>Regular</a:t>
          </a:r>
        </a:p>
        <a:p>
          <a:pPr marL="0" lvl="0" indent="0" algn="ctr" defTabSz="977900">
            <a:lnSpc>
              <a:spcPct val="90000"/>
            </a:lnSpc>
            <a:spcBef>
              <a:spcPct val="0"/>
            </a:spcBef>
            <a:spcAft>
              <a:spcPct val="35000"/>
            </a:spcAft>
            <a:buNone/>
          </a:pPr>
          <a:r>
            <a:rPr lang="en-US" sz="1200" b="1" kern="1200" dirty="0">
              <a:ln/>
            </a:rPr>
            <a:t>OnRamps</a:t>
          </a:r>
        </a:p>
      </dsp:txBody>
      <dsp:txXfrm>
        <a:off x="4503007" y="31246"/>
        <a:ext cx="1531814" cy="1004308"/>
      </dsp:txXfrm>
    </dsp:sp>
    <dsp:sp modelId="{C69153BE-58A2-4031-8853-C89EF3EE9066}">
      <dsp:nvSpPr>
        <dsp:cNvPr id="0" name=""/>
        <dsp:cNvSpPr/>
      </dsp:nvSpPr>
      <dsp:spPr>
        <a:xfrm>
          <a:off x="6225498" y="335705"/>
          <a:ext cx="337993" cy="39538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225498" y="414783"/>
        <a:ext cx="236595" cy="237232"/>
      </dsp:txXfrm>
    </dsp:sp>
    <dsp:sp modelId="{5AF44BF2-3F4E-4396-8F91-06E8044FD774}">
      <dsp:nvSpPr>
        <dsp:cNvPr id="0" name=""/>
        <dsp:cNvSpPr/>
      </dsp:nvSpPr>
      <dsp:spPr>
        <a:xfrm>
          <a:off x="6703791" y="0"/>
          <a:ext cx="1594306" cy="106680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u="sng" kern="1200" dirty="0">
              <a:ln/>
            </a:rPr>
            <a:t>Pre-Calculus</a:t>
          </a:r>
          <a:r>
            <a:rPr lang="en-US" sz="1000" b="1" u="none" kern="1200" dirty="0">
              <a:ln/>
            </a:rPr>
            <a:t> </a:t>
          </a:r>
        </a:p>
        <a:p>
          <a:pPr marL="0" lvl="0" indent="0" algn="ctr" defTabSz="533400">
            <a:lnSpc>
              <a:spcPct val="90000"/>
            </a:lnSpc>
            <a:spcBef>
              <a:spcPct val="0"/>
            </a:spcBef>
            <a:spcAft>
              <a:spcPct val="35000"/>
            </a:spcAft>
            <a:buNone/>
          </a:pPr>
          <a:r>
            <a:rPr lang="en-US" sz="1000" b="1" kern="1200" dirty="0">
              <a:ln/>
            </a:rPr>
            <a:t>Regular or Honors</a:t>
          </a:r>
        </a:p>
        <a:p>
          <a:pPr marL="0" lvl="0" indent="0" algn="ctr" defTabSz="533400">
            <a:lnSpc>
              <a:spcPct val="90000"/>
            </a:lnSpc>
            <a:spcBef>
              <a:spcPct val="0"/>
            </a:spcBef>
            <a:spcAft>
              <a:spcPct val="35000"/>
            </a:spcAft>
            <a:buNone/>
          </a:pPr>
          <a:r>
            <a:rPr lang="en-US" sz="1000" b="1" kern="1200" dirty="0">
              <a:ln/>
            </a:rPr>
            <a:t>or </a:t>
          </a:r>
        </a:p>
        <a:p>
          <a:pPr marL="0" lvl="0" indent="0" algn="ctr" defTabSz="533400">
            <a:lnSpc>
              <a:spcPct val="90000"/>
            </a:lnSpc>
            <a:spcBef>
              <a:spcPct val="0"/>
            </a:spcBef>
            <a:spcAft>
              <a:spcPct val="35000"/>
            </a:spcAft>
            <a:buNone/>
          </a:pPr>
          <a:r>
            <a:rPr lang="en-US" sz="1100" b="1" u="sng" kern="1200" dirty="0">
              <a:ln/>
            </a:rPr>
            <a:t>Another 4</a:t>
          </a:r>
          <a:r>
            <a:rPr lang="en-US" sz="1100" b="1" u="sng" kern="1200" baseline="30000" dirty="0">
              <a:ln/>
            </a:rPr>
            <a:t>th</a:t>
          </a:r>
          <a:r>
            <a:rPr lang="en-US" sz="1100" b="1" u="sng" kern="1200" dirty="0">
              <a:ln/>
            </a:rPr>
            <a:t> math</a:t>
          </a:r>
        </a:p>
      </dsp:txBody>
      <dsp:txXfrm>
        <a:off x="6735037" y="31246"/>
        <a:ext cx="1531814" cy="10043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71617"/>
          <a:ext cx="1595865" cy="957519"/>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Algebra 1</a:t>
          </a:r>
          <a:endParaRPr lang="en-US" sz="2200" b="1" kern="1200" dirty="0"/>
        </a:p>
      </dsp:txBody>
      <dsp:txXfrm>
        <a:off x="28045" y="99662"/>
        <a:ext cx="1539775" cy="901429"/>
      </dsp:txXfrm>
    </dsp:sp>
    <dsp:sp modelId="{0E284F97-AAB0-452C-A4F9-C2B1EB942B64}">
      <dsp:nvSpPr>
        <dsp:cNvPr id="0" name=""/>
        <dsp:cNvSpPr/>
      </dsp:nvSpPr>
      <dsp:spPr>
        <a:xfrm rot="32447">
          <a:off x="1756356" y="363142"/>
          <a:ext cx="340273" cy="39577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56358" y="441815"/>
        <a:ext cx="238191" cy="237464"/>
      </dsp:txXfrm>
    </dsp:sp>
    <dsp:sp modelId="{7D0372FF-84FA-4D34-B09D-22998847C3CE}">
      <dsp:nvSpPr>
        <dsp:cNvPr id="0" name=""/>
        <dsp:cNvSpPr/>
      </dsp:nvSpPr>
      <dsp:spPr>
        <a:xfrm>
          <a:off x="2237861" y="92740"/>
          <a:ext cx="1595865" cy="957519"/>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Geometry</a:t>
          </a:r>
          <a:endParaRPr lang="en-US" sz="2200" b="1" kern="1200" dirty="0"/>
        </a:p>
      </dsp:txBody>
      <dsp:txXfrm>
        <a:off x="2265906" y="120785"/>
        <a:ext cx="1539775" cy="901429"/>
      </dsp:txXfrm>
    </dsp:sp>
    <dsp:sp modelId="{70987AC2-7912-4BF2-A9DA-ECE35E33F026}">
      <dsp:nvSpPr>
        <dsp:cNvPr id="0" name=""/>
        <dsp:cNvSpPr/>
      </dsp:nvSpPr>
      <dsp:spPr>
        <a:xfrm>
          <a:off x="3993313" y="373612"/>
          <a:ext cx="338323" cy="39577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93313" y="452767"/>
        <a:ext cx="236826" cy="237464"/>
      </dsp:txXfrm>
    </dsp:sp>
    <dsp:sp modelId="{7E4AF615-EB81-4DF6-BE5C-EA8ACF20F83F}">
      <dsp:nvSpPr>
        <dsp:cNvPr id="0" name=""/>
        <dsp:cNvSpPr/>
      </dsp:nvSpPr>
      <dsp:spPr>
        <a:xfrm>
          <a:off x="4472073" y="92740"/>
          <a:ext cx="1595865" cy="957519"/>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Math Models</a:t>
          </a:r>
          <a:endParaRPr lang="en-US" sz="2200" b="1" kern="1200" dirty="0"/>
        </a:p>
      </dsp:txBody>
      <dsp:txXfrm>
        <a:off x="4500118" y="120785"/>
        <a:ext cx="1539775" cy="901429"/>
      </dsp:txXfrm>
    </dsp:sp>
    <dsp:sp modelId="{BB6307A7-2390-4808-8B7F-78FFB8ED6075}">
      <dsp:nvSpPr>
        <dsp:cNvPr id="0" name=""/>
        <dsp:cNvSpPr/>
      </dsp:nvSpPr>
      <dsp:spPr>
        <a:xfrm>
          <a:off x="6227524" y="373612"/>
          <a:ext cx="338323" cy="39577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227524" y="452767"/>
        <a:ext cx="236826" cy="237464"/>
      </dsp:txXfrm>
    </dsp:sp>
    <dsp:sp modelId="{5AF44BF2-3F4E-4396-8F91-06E8044FD774}">
      <dsp:nvSpPr>
        <dsp:cNvPr id="0" name=""/>
        <dsp:cNvSpPr/>
      </dsp:nvSpPr>
      <dsp:spPr>
        <a:xfrm>
          <a:off x="6706284" y="92740"/>
          <a:ext cx="1595865" cy="957519"/>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Algebra 2</a:t>
          </a:r>
          <a:endParaRPr lang="en-US" sz="2200" b="1" kern="1200" dirty="0"/>
        </a:p>
      </dsp:txBody>
      <dsp:txXfrm>
        <a:off x="6734329" y="120785"/>
        <a:ext cx="1539775" cy="9014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4054" y="0"/>
          <a:ext cx="1594306" cy="114300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Geometry Honors</a:t>
          </a:r>
          <a:r>
            <a:rPr lang="en-US" sz="1500" kern="1200" dirty="0"/>
            <a:t>	</a:t>
          </a:r>
        </a:p>
      </dsp:txBody>
      <dsp:txXfrm>
        <a:off x="37531" y="33477"/>
        <a:ext cx="1527352" cy="1076046"/>
      </dsp:txXfrm>
    </dsp:sp>
    <dsp:sp modelId="{0E284F97-AAB0-452C-A4F9-C2B1EB942B64}">
      <dsp:nvSpPr>
        <dsp:cNvPr id="0" name=""/>
        <dsp:cNvSpPr/>
      </dsp:nvSpPr>
      <dsp:spPr>
        <a:xfrm>
          <a:off x="1758703" y="373805"/>
          <a:ext cx="339926" cy="39538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758703" y="452883"/>
        <a:ext cx="237948" cy="237232"/>
      </dsp:txXfrm>
    </dsp:sp>
    <dsp:sp modelId="{7D0372FF-84FA-4D34-B09D-22998847C3CE}">
      <dsp:nvSpPr>
        <dsp:cNvPr id="0" name=""/>
        <dsp:cNvSpPr/>
      </dsp:nvSpPr>
      <dsp:spPr>
        <a:xfrm>
          <a:off x="2239731" y="0"/>
          <a:ext cx="1594306" cy="114300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Algebra 2 </a:t>
          </a:r>
        </a:p>
        <a:p>
          <a:pPr marL="0" lvl="0" indent="0" algn="ctr" defTabSz="889000">
            <a:lnSpc>
              <a:spcPct val="90000"/>
            </a:lnSpc>
            <a:spcBef>
              <a:spcPct val="0"/>
            </a:spcBef>
            <a:spcAft>
              <a:spcPct val="35000"/>
            </a:spcAft>
            <a:buNone/>
          </a:pPr>
          <a:r>
            <a:rPr lang="en-US" sz="2000" b="1" kern="1200" dirty="0"/>
            <a:t>OnRamps</a:t>
          </a:r>
        </a:p>
      </dsp:txBody>
      <dsp:txXfrm>
        <a:off x="2273208" y="33477"/>
        <a:ext cx="1527352" cy="1076046"/>
      </dsp:txXfrm>
    </dsp:sp>
    <dsp:sp modelId="{70987AC2-7912-4BF2-A9DA-ECE35E33F026}">
      <dsp:nvSpPr>
        <dsp:cNvPr id="0" name=""/>
        <dsp:cNvSpPr/>
      </dsp:nvSpPr>
      <dsp:spPr>
        <a:xfrm>
          <a:off x="3993469" y="373805"/>
          <a:ext cx="337993" cy="39538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993469" y="452883"/>
        <a:ext cx="236595" cy="237232"/>
      </dsp:txXfrm>
    </dsp:sp>
    <dsp:sp modelId="{7E4AF615-EB81-4DF6-BE5C-EA8ACF20F83F}">
      <dsp:nvSpPr>
        <dsp:cNvPr id="0" name=""/>
        <dsp:cNvSpPr/>
      </dsp:nvSpPr>
      <dsp:spPr>
        <a:xfrm>
          <a:off x="4471761" y="0"/>
          <a:ext cx="1594306" cy="114300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Pre-Calculus </a:t>
          </a:r>
        </a:p>
        <a:p>
          <a:pPr marL="0" lvl="0" indent="0" algn="ctr" defTabSz="889000">
            <a:lnSpc>
              <a:spcPct val="90000"/>
            </a:lnSpc>
            <a:spcBef>
              <a:spcPct val="0"/>
            </a:spcBef>
            <a:spcAft>
              <a:spcPct val="35000"/>
            </a:spcAft>
            <a:buNone/>
          </a:pPr>
          <a:r>
            <a:rPr lang="en-US" sz="2000" b="1" kern="1200" dirty="0"/>
            <a:t>Honors</a:t>
          </a:r>
        </a:p>
      </dsp:txBody>
      <dsp:txXfrm>
        <a:off x="4505238" y="33477"/>
        <a:ext cx="1527352" cy="1076046"/>
      </dsp:txXfrm>
    </dsp:sp>
    <dsp:sp modelId="{BB6307A7-2390-4808-8B7F-78FFB8ED6075}">
      <dsp:nvSpPr>
        <dsp:cNvPr id="0" name=""/>
        <dsp:cNvSpPr/>
      </dsp:nvSpPr>
      <dsp:spPr>
        <a:xfrm>
          <a:off x="6225498" y="373805"/>
          <a:ext cx="337993" cy="39538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6225498" y="452883"/>
        <a:ext cx="236595" cy="237232"/>
      </dsp:txXfrm>
    </dsp:sp>
    <dsp:sp modelId="{5AF44BF2-3F4E-4396-8F91-06E8044FD774}">
      <dsp:nvSpPr>
        <dsp:cNvPr id="0" name=""/>
        <dsp:cNvSpPr/>
      </dsp:nvSpPr>
      <dsp:spPr>
        <a:xfrm>
          <a:off x="6703791" y="0"/>
          <a:ext cx="1594306" cy="114300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endParaRPr lang="en-US" sz="1300" b="1" kern="1200" dirty="0"/>
        </a:p>
        <a:p>
          <a:pPr marL="0" lvl="0" indent="0" algn="ctr" defTabSz="577850">
            <a:lnSpc>
              <a:spcPct val="90000"/>
            </a:lnSpc>
            <a:spcBef>
              <a:spcPct val="0"/>
            </a:spcBef>
            <a:spcAft>
              <a:spcPct val="35000"/>
            </a:spcAft>
            <a:buNone/>
          </a:pPr>
          <a:r>
            <a:rPr lang="en-US" sz="1300" b="1" kern="1200" dirty="0"/>
            <a:t>AP Statistics, </a:t>
          </a:r>
        </a:p>
        <a:p>
          <a:pPr marL="0" lvl="0" indent="0" algn="ctr" defTabSz="577850">
            <a:lnSpc>
              <a:spcPct val="90000"/>
            </a:lnSpc>
            <a:spcBef>
              <a:spcPct val="0"/>
            </a:spcBef>
            <a:spcAft>
              <a:spcPct val="35000"/>
            </a:spcAft>
            <a:buNone/>
          </a:pPr>
          <a:r>
            <a:rPr lang="en-US" sz="1300" b="1" kern="1200" dirty="0"/>
            <a:t>AP Calculus</a:t>
          </a:r>
        </a:p>
        <a:p>
          <a:pPr marL="0" lvl="0" indent="0" algn="ctr" defTabSz="577850">
            <a:lnSpc>
              <a:spcPct val="90000"/>
            </a:lnSpc>
            <a:spcBef>
              <a:spcPct val="0"/>
            </a:spcBef>
            <a:spcAft>
              <a:spcPct val="35000"/>
            </a:spcAft>
            <a:buNone/>
          </a:pPr>
          <a:r>
            <a:rPr lang="en-US" sz="1300" b="1" kern="1200" dirty="0"/>
            <a:t> </a:t>
          </a:r>
        </a:p>
      </dsp:txBody>
      <dsp:txXfrm>
        <a:off x="6737268" y="33477"/>
        <a:ext cx="1527352" cy="10760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95865" cy="60960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9</a:t>
          </a:r>
          <a:r>
            <a:rPr lang="en-US" sz="2100" b="1" kern="1200" baseline="30000"/>
            <a:t>th</a:t>
          </a:r>
          <a:r>
            <a:rPr lang="en-US" sz="2100" b="1" kern="1200"/>
            <a:t> Grade</a:t>
          </a:r>
          <a:endParaRPr lang="en-US" sz="2100" b="1" kern="1200" dirty="0"/>
        </a:p>
      </dsp:txBody>
      <dsp:txXfrm>
        <a:off x="17855" y="17855"/>
        <a:ext cx="1560155" cy="573890"/>
      </dsp:txXfrm>
    </dsp:sp>
    <dsp:sp modelId="{0E284F97-AAB0-452C-A4F9-C2B1EB942B64}">
      <dsp:nvSpPr>
        <dsp:cNvPr id="0" name=""/>
        <dsp:cNvSpPr/>
      </dsp:nvSpPr>
      <dsp:spPr>
        <a:xfrm>
          <a:off x="1756364" y="106912"/>
          <a:ext cx="340257" cy="39577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56364" y="186067"/>
        <a:ext cx="238180" cy="237464"/>
      </dsp:txXfrm>
    </dsp:sp>
    <dsp:sp modelId="{7D0372FF-84FA-4D34-B09D-22998847C3CE}">
      <dsp:nvSpPr>
        <dsp:cNvPr id="0" name=""/>
        <dsp:cNvSpPr/>
      </dsp:nvSpPr>
      <dsp:spPr>
        <a:xfrm>
          <a:off x="2237861" y="0"/>
          <a:ext cx="1595865" cy="60960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10</a:t>
          </a:r>
          <a:r>
            <a:rPr lang="en-US" sz="2100" b="1" kern="1200" baseline="30000"/>
            <a:t>th</a:t>
          </a:r>
          <a:r>
            <a:rPr lang="en-US" sz="2100" b="1" kern="1200"/>
            <a:t> Grade</a:t>
          </a:r>
          <a:endParaRPr lang="en-US" sz="2100" b="1" kern="1200" dirty="0"/>
        </a:p>
      </dsp:txBody>
      <dsp:txXfrm>
        <a:off x="2255716" y="17855"/>
        <a:ext cx="1560155" cy="573890"/>
      </dsp:txXfrm>
    </dsp:sp>
    <dsp:sp modelId="{70987AC2-7912-4BF2-A9DA-ECE35E33F026}">
      <dsp:nvSpPr>
        <dsp:cNvPr id="0" name=""/>
        <dsp:cNvSpPr/>
      </dsp:nvSpPr>
      <dsp:spPr>
        <a:xfrm>
          <a:off x="3993313" y="106912"/>
          <a:ext cx="338323" cy="39577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93313" y="186067"/>
        <a:ext cx="236826" cy="237464"/>
      </dsp:txXfrm>
    </dsp:sp>
    <dsp:sp modelId="{7E4AF615-EB81-4DF6-BE5C-EA8ACF20F83F}">
      <dsp:nvSpPr>
        <dsp:cNvPr id="0" name=""/>
        <dsp:cNvSpPr/>
      </dsp:nvSpPr>
      <dsp:spPr>
        <a:xfrm>
          <a:off x="4472073" y="0"/>
          <a:ext cx="1595865" cy="60960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11</a:t>
          </a:r>
          <a:r>
            <a:rPr lang="en-US" sz="2100" b="1" kern="1200" baseline="30000"/>
            <a:t>th</a:t>
          </a:r>
          <a:r>
            <a:rPr lang="en-US" sz="2100" b="1" kern="1200"/>
            <a:t> Grade</a:t>
          </a:r>
          <a:endParaRPr lang="en-US" sz="2100" b="1" kern="1200" dirty="0"/>
        </a:p>
      </dsp:txBody>
      <dsp:txXfrm>
        <a:off x="4489928" y="17855"/>
        <a:ext cx="1560155" cy="573890"/>
      </dsp:txXfrm>
    </dsp:sp>
    <dsp:sp modelId="{BB6307A7-2390-4808-8B7F-78FFB8ED6075}">
      <dsp:nvSpPr>
        <dsp:cNvPr id="0" name=""/>
        <dsp:cNvSpPr/>
      </dsp:nvSpPr>
      <dsp:spPr>
        <a:xfrm>
          <a:off x="6227524" y="106912"/>
          <a:ext cx="338323" cy="39577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227524" y="186067"/>
        <a:ext cx="236826" cy="237464"/>
      </dsp:txXfrm>
    </dsp:sp>
    <dsp:sp modelId="{5AF44BF2-3F4E-4396-8F91-06E8044FD774}">
      <dsp:nvSpPr>
        <dsp:cNvPr id="0" name=""/>
        <dsp:cNvSpPr/>
      </dsp:nvSpPr>
      <dsp:spPr>
        <a:xfrm>
          <a:off x="6706284" y="0"/>
          <a:ext cx="1595865" cy="60960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12</a:t>
          </a:r>
          <a:r>
            <a:rPr lang="en-US" sz="2100" b="1" kern="1200" baseline="30000" dirty="0"/>
            <a:t>th</a:t>
          </a:r>
          <a:r>
            <a:rPr lang="en-US" sz="2100" b="1" kern="1200" baseline="0" dirty="0"/>
            <a:t> Grade</a:t>
          </a:r>
          <a:endParaRPr lang="en-US" sz="2100" b="1" kern="1200" dirty="0"/>
        </a:p>
      </dsp:txBody>
      <dsp:txXfrm>
        <a:off x="6724139" y="17855"/>
        <a:ext cx="1560155" cy="5738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79680" cy="38100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9</a:t>
          </a:r>
          <a:r>
            <a:rPr lang="en-US" sz="1800" b="1" kern="1200" baseline="30000" dirty="0"/>
            <a:t>th</a:t>
          </a:r>
          <a:r>
            <a:rPr lang="en-US" sz="1800" b="1" kern="1200" dirty="0"/>
            <a:t> Grade</a:t>
          </a:r>
        </a:p>
      </dsp:txBody>
      <dsp:txXfrm>
        <a:off x="11159" y="11159"/>
        <a:ext cx="1557362" cy="358682"/>
      </dsp:txXfrm>
    </dsp:sp>
    <dsp:sp modelId="{0E284F97-AAB0-452C-A4F9-C2B1EB942B64}">
      <dsp:nvSpPr>
        <dsp:cNvPr id="0" name=""/>
        <dsp:cNvSpPr/>
      </dsp:nvSpPr>
      <dsp:spPr>
        <a:xfrm>
          <a:off x="1739556" y="0"/>
          <a:ext cx="338936" cy="38100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39556" y="76200"/>
        <a:ext cx="237255" cy="228600"/>
      </dsp:txXfrm>
    </dsp:sp>
    <dsp:sp modelId="{7D0372FF-84FA-4D34-B09D-22998847C3CE}">
      <dsp:nvSpPr>
        <dsp:cNvPr id="0" name=""/>
        <dsp:cNvSpPr/>
      </dsp:nvSpPr>
      <dsp:spPr>
        <a:xfrm>
          <a:off x="2219183" y="0"/>
          <a:ext cx="1579680" cy="38100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10</a:t>
          </a:r>
          <a:r>
            <a:rPr lang="en-US" sz="1800" b="1" kern="1200" baseline="30000" dirty="0"/>
            <a:t>th</a:t>
          </a:r>
          <a:r>
            <a:rPr lang="en-US" sz="1800" b="1" kern="1200" dirty="0"/>
            <a:t> Grade</a:t>
          </a:r>
        </a:p>
      </dsp:txBody>
      <dsp:txXfrm>
        <a:off x="2230342" y="11159"/>
        <a:ext cx="1557362" cy="358682"/>
      </dsp:txXfrm>
    </dsp:sp>
    <dsp:sp modelId="{70987AC2-7912-4BF2-A9DA-ECE35E33F026}">
      <dsp:nvSpPr>
        <dsp:cNvPr id="0" name=""/>
        <dsp:cNvSpPr/>
      </dsp:nvSpPr>
      <dsp:spPr>
        <a:xfrm>
          <a:off x="3956831" y="0"/>
          <a:ext cx="334892" cy="38100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56831" y="76200"/>
        <a:ext cx="234424" cy="228600"/>
      </dsp:txXfrm>
    </dsp:sp>
    <dsp:sp modelId="{7E4AF615-EB81-4DF6-BE5C-EA8ACF20F83F}">
      <dsp:nvSpPr>
        <dsp:cNvPr id="0" name=""/>
        <dsp:cNvSpPr/>
      </dsp:nvSpPr>
      <dsp:spPr>
        <a:xfrm>
          <a:off x="4430736" y="0"/>
          <a:ext cx="1579680" cy="38100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11</a:t>
          </a:r>
          <a:r>
            <a:rPr lang="en-US" sz="2400" b="1" kern="1200" baseline="30000" dirty="0"/>
            <a:t>th</a:t>
          </a:r>
          <a:r>
            <a:rPr lang="en-US" sz="2400" b="1" kern="1200" dirty="0"/>
            <a:t> </a:t>
          </a:r>
          <a:r>
            <a:rPr lang="en-US" sz="1800" b="1" kern="1200" dirty="0"/>
            <a:t>Grade</a:t>
          </a:r>
        </a:p>
      </dsp:txBody>
      <dsp:txXfrm>
        <a:off x="4441895" y="11159"/>
        <a:ext cx="1557362" cy="358682"/>
      </dsp:txXfrm>
    </dsp:sp>
    <dsp:sp modelId="{BB6307A7-2390-4808-8B7F-78FFB8ED6075}">
      <dsp:nvSpPr>
        <dsp:cNvPr id="0" name=""/>
        <dsp:cNvSpPr/>
      </dsp:nvSpPr>
      <dsp:spPr>
        <a:xfrm>
          <a:off x="6168384" y="0"/>
          <a:ext cx="334892" cy="38100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68384" y="76200"/>
        <a:ext cx="234424" cy="228600"/>
      </dsp:txXfrm>
    </dsp:sp>
    <dsp:sp modelId="{5AF44BF2-3F4E-4396-8F91-06E8044FD774}">
      <dsp:nvSpPr>
        <dsp:cNvPr id="0" name=""/>
        <dsp:cNvSpPr/>
      </dsp:nvSpPr>
      <dsp:spPr>
        <a:xfrm>
          <a:off x="6642288" y="0"/>
          <a:ext cx="1579680" cy="38100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12</a:t>
          </a:r>
          <a:r>
            <a:rPr lang="en-US" sz="1800" b="1" kern="1200" baseline="30000" dirty="0"/>
            <a:t>th</a:t>
          </a:r>
          <a:r>
            <a:rPr lang="en-US" sz="1800" b="1" kern="1200" baseline="0" dirty="0"/>
            <a:t> Grade</a:t>
          </a:r>
          <a:endParaRPr lang="en-US" sz="1800" b="1" kern="1200" dirty="0"/>
        </a:p>
      </dsp:txBody>
      <dsp:txXfrm>
        <a:off x="6653447" y="11159"/>
        <a:ext cx="1557362" cy="3586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81224" cy="85434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Biology</a:t>
          </a:r>
          <a:endParaRPr lang="en-US" sz="2400" b="1" kern="1200" dirty="0"/>
        </a:p>
      </dsp:txBody>
      <dsp:txXfrm>
        <a:off x="25023" y="25023"/>
        <a:ext cx="1531178" cy="804294"/>
      </dsp:txXfrm>
    </dsp:sp>
    <dsp:sp modelId="{0E284F97-AAB0-452C-A4F9-C2B1EB942B64}">
      <dsp:nvSpPr>
        <dsp:cNvPr id="0" name=""/>
        <dsp:cNvSpPr/>
      </dsp:nvSpPr>
      <dsp:spPr>
        <a:xfrm>
          <a:off x="1740250" y="231098"/>
          <a:ext cx="337136" cy="39214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40250" y="309527"/>
        <a:ext cx="235995" cy="235285"/>
      </dsp:txXfrm>
    </dsp:sp>
    <dsp:sp modelId="{7D0372FF-84FA-4D34-B09D-22998847C3CE}">
      <dsp:nvSpPr>
        <dsp:cNvPr id="0" name=""/>
        <dsp:cNvSpPr/>
      </dsp:nvSpPr>
      <dsp:spPr>
        <a:xfrm>
          <a:off x="2217330" y="0"/>
          <a:ext cx="1581224" cy="85434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IPC</a:t>
          </a:r>
          <a:endParaRPr lang="en-US" sz="2400" b="1" kern="1200" dirty="0"/>
        </a:p>
      </dsp:txBody>
      <dsp:txXfrm>
        <a:off x="2242353" y="25023"/>
        <a:ext cx="1531178" cy="804294"/>
      </dsp:txXfrm>
    </dsp:sp>
    <dsp:sp modelId="{70987AC2-7912-4BF2-A9DA-ECE35E33F026}">
      <dsp:nvSpPr>
        <dsp:cNvPr id="0" name=""/>
        <dsp:cNvSpPr/>
      </dsp:nvSpPr>
      <dsp:spPr>
        <a:xfrm>
          <a:off x="3956677" y="231098"/>
          <a:ext cx="335219" cy="39214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56677" y="309527"/>
        <a:ext cx="234653" cy="235285"/>
      </dsp:txXfrm>
    </dsp:sp>
    <dsp:sp modelId="{7E4AF615-EB81-4DF6-BE5C-EA8ACF20F83F}">
      <dsp:nvSpPr>
        <dsp:cNvPr id="0" name=""/>
        <dsp:cNvSpPr/>
      </dsp:nvSpPr>
      <dsp:spPr>
        <a:xfrm>
          <a:off x="4431044" y="0"/>
          <a:ext cx="1581224" cy="85434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Chemistry</a:t>
          </a:r>
        </a:p>
      </dsp:txBody>
      <dsp:txXfrm>
        <a:off x="4456067" y="25023"/>
        <a:ext cx="1531178" cy="804294"/>
      </dsp:txXfrm>
    </dsp:sp>
    <dsp:sp modelId="{BB6307A7-2390-4808-8B7F-78FFB8ED6075}">
      <dsp:nvSpPr>
        <dsp:cNvPr id="0" name=""/>
        <dsp:cNvSpPr/>
      </dsp:nvSpPr>
      <dsp:spPr>
        <a:xfrm>
          <a:off x="6170391" y="231098"/>
          <a:ext cx="335219" cy="39214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70391" y="309527"/>
        <a:ext cx="234653" cy="235285"/>
      </dsp:txXfrm>
    </dsp:sp>
    <dsp:sp modelId="{5AF44BF2-3F4E-4396-8F91-06E8044FD774}">
      <dsp:nvSpPr>
        <dsp:cNvPr id="0" name=""/>
        <dsp:cNvSpPr/>
      </dsp:nvSpPr>
      <dsp:spPr>
        <a:xfrm>
          <a:off x="6644759" y="0"/>
          <a:ext cx="1581224" cy="85434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Physics or 4</a:t>
          </a:r>
          <a:r>
            <a:rPr lang="en-US" sz="2000" b="1" kern="1200" baseline="30000" dirty="0"/>
            <a:t>th</a:t>
          </a:r>
          <a:r>
            <a:rPr lang="en-US" sz="2000" b="1" kern="1200" dirty="0"/>
            <a:t> Science</a:t>
          </a:r>
        </a:p>
      </dsp:txBody>
      <dsp:txXfrm>
        <a:off x="6669782" y="25023"/>
        <a:ext cx="1531178" cy="8042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81224" cy="831928"/>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Biology</a:t>
          </a:r>
        </a:p>
      </dsp:txBody>
      <dsp:txXfrm>
        <a:off x="24366" y="24366"/>
        <a:ext cx="1532492" cy="783196"/>
      </dsp:txXfrm>
    </dsp:sp>
    <dsp:sp modelId="{0E284F97-AAB0-452C-A4F9-C2B1EB942B64}">
      <dsp:nvSpPr>
        <dsp:cNvPr id="0" name=""/>
        <dsp:cNvSpPr/>
      </dsp:nvSpPr>
      <dsp:spPr>
        <a:xfrm>
          <a:off x="1740250" y="219892"/>
          <a:ext cx="337136" cy="39214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40250" y="298321"/>
        <a:ext cx="235995" cy="235285"/>
      </dsp:txXfrm>
    </dsp:sp>
    <dsp:sp modelId="{7E4AF615-EB81-4DF6-BE5C-EA8ACF20F83F}">
      <dsp:nvSpPr>
        <dsp:cNvPr id="0" name=""/>
        <dsp:cNvSpPr/>
      </dsp:nvSpPr>
      <dsp:spPr>
        <a:xfrm>
          <a:off x="2217330" y="0"/>
          <a:ext cx="1581224" cy="831928"/>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Chemistry</a:t>
          </a:r>
        </a:p>
      </dsp:txBody>
      <dsp:txXfrm>
        <a:off x="2241696" y="24366"/>
        <a:ext cx="1532492" cy="783196"/>
      </dsp:txXfrm>
    </dsp:sp>
    <dsp:sp modelId="{BB6307A7-2390-4808-8B7F-78FFB8ED6075}">
      <dsp:nvSpPr>
        <dsp:cNvPr id="0" name=""/>
        <dsp:cNvSpPr/>
      </dsp:nvSpPr>
      <dsp:spPr>
        <a:xfrm>
          <a:off x="3956677" y="219892"/>
          <a:ext cx="335219" cy="39214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56677" y="298321"/>
        <a:ext cx="234653" cy="235285"/>
      </dsp:txXfrm>
    </dsp:sp>
    <dsp:sp modelId="{B934C1BA-FB6C-4E6D-A9A8-5C1B6D65DC27}">
      <dsp:nvSpPr>
        <dsp:cNvPr id="0" name=""/>
        <dsp:cNvSpPr/>
      </dsp:nvSpPr>
      <dsp:spPr>
        <a:xfrm>
          <a:off x="4431044" y="0"/>
          <a:ext cx="1581224" cy="831928"/>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Physics</a:t>
          </a:r>
        </a:p>
      </dsp:txBody>
      <dsp:txXfrm>
        <a:off x="4455410" y="24366"/>
        <a:ext cx="1532492" cy="783196"/>
      </dsp:txXfrm>
    </dsp:sp>
    <dsp:sp modelId="{4C44EAFA-C49C-4048-AB33-52511DF98355}">
      <dsp:nvSpPr>
        <dsp:cNvPr id="0" name=""/>
        <dsp:cNvSpPr/>
      </dsp:nvSpPr>
      <dsp:spPr>
        <a:xfrm>
          <a:off x="6170391" y="219892"/>
          <a:ext cx="335219" cy="39214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70391" y="298321"/>
        <a:ext cx="234653" cy="235285"/>
      </dsp:txXfrm>
    </dsp:sp>
    <dsp:sp modelId="{5AF44BF2-3F4E-4396-8F91-06E8044FD774}">
      <dsp:nvSpPr>
        <dsp:cNvPr id="0" name=""/>
        <dsp:cNvSpPr/>
      </dsp:nvSpPr>
      <dsp:spPr>
        <a:xfrm>
          <a:off x="6644759" y="0"/>
          <a:ext cx="1581224" cy="831928"/>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4</a:t>
          </a:r>
          <a:r>
            <a:rPr lang="en-US" sz="2000" b="1" kern="1200" baseline="30000" dirty="0"/>
            <a:t>th</a:t>
          </a:r>
          <a:r>
            <a:rPr lang="en-US" sz="2000" b="1" kern="1200" dirty="0"/>
            <a:t> Science</a:t>
          </a:r>
        </a:p>
      </dsp:txBody>
      <dsp:txXfrm>
        <a:off x="6669125" y="24366"/>
        <a:ext cx="1532492" cy="7831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67160" cy="879906"/>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Biology</a:t>
          </a:r>
        </a:p>
      </dsp:txBody>
      <dsp:txXfrm>
        <a:off x="25772" y="25772"/>
        <a:ext cx="1515616" cy="828362"/>
      </dsp:txXfrm>
    </dsp:sp>
    <dsp:sp modelId="{0E284F97-AAB0-452C-A4F9-C2B1EB942B64}">
      <dsp:nvSpPr>
        <dsp:cNvPr id="0" name=""/>
        <dsp:cNvSpPr/>
      </dsp:nvSpPr>
      <dsp:spPr>
        <a:xfrm>
          <a:off x="1724677" y="245625"/>
          <a:ext cx="333937" cy="38865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24677" y="323356"/>
        <a:ext cx="233756" cy="233193"/>
      </dsp:txXfrm>
    </dsp:sp>
    <dsp:sp modelId="{7D0372FF-84FA-4D34-B09D-22998847C3CE}">
      <dsp:nvSpPr>
        <dsp:cNvPr id="0" name=""/>
        <dsp:cNvSpPr/>
      </dsp:nvSpPr>
      <dsp:spPr>
        <a:xfrm>
          <a:off x="2197230" y="0"/>
          <a:ext cx="1567160" cy="879906"/>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Chemistry</a:t>
          </a:r>
        </a:p>
      </dsp:txBody>
      <dsp:txXfrm>
        <a:off x="2223002" y="25772"/>
        <a:ext cx="1515616" cy="828362"/>
      </dsp:txXfrm>
    </dsp:sp>
    <dsp:sp modelId="{70987AC2-7912-4BF2-A9DA-ECE35E33F026}">
      <dsp:nvSpPr>
        <dsp:cNvPr id="0" name=""/>
        <dsp:cNvSpPr/>
      </dsp:nvSpPr>
      <dsp:spPr>
        <a:xfrm>
          <a:off x="3921106" y="245625"/>
          <a:ext cx="332237" cy="38865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21106" y="323356"/>
        <a:ext cx="232566" cy="233193"/>
      </dsp:txXfrm>
    </dsp:sp>
    <dsp:sp modelId="{7E4AF615-EB81-4DF6-BE5C-EA8ACF20F83F}">
      <dsp:nvSpPr>
        <dsp:cNvPr id="0" name=""/>
        <dsp:cNvSpPr/>
      </dsp:nvSpPr>
      <dsp:spPr>
        <a:xfrm>
          <a:off x="4391254" y="0"/>
          <a:ext cx="1641114" cy="879906"/>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3</a:t>
          </a:r>
          <a:r>
            <a:rPr lang="en-US" sz="2000" b="1" kern="1200" baseline="30000" dirty="0"/>
            <a:t>rd</a:t>
          </a:r>
          <a:r>
            <a:rPr lang="en-US" sz="2000" b="1" kern="1200" dirty="0"/>
            <a:t> Science</a:t>
          </a:r>
        </a:p>
      </dsp:txBody>
      <dsp:txXfrm>
        <a:off x="4417026" y="25772"/>
        <a:ext cx="1589570" cy="828362"/>
      </dsp:txXfrm>
    </dsp:sp>
    <dsp:sp modelId="{BB6307A7-2390-4808-8B7F-78FFB8ED6075}">
      <dsp:nvSpPr>
        <dsp:cNvPr id="0" name=""/>
        <dsp:cNvSpPr/>
      </dsp:nvSpPr>
      <dsp:spPr>
        <a:xfrm>
          <a:off x="6189085" y="245625"/>
          <a:ext cx="332237" cy="38865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89085" y="323356"/>
        <a:ext cx="232566" cy="233193"/>
      </dsp:txXfrm>
    </dsp:sp>
    <dsp:sp modelId="{5AF44BF2-3F4E-4396-8F91-06E8044FD774}">
      <dsp:nvSpPr>
        <dsp:cNvPr id="0" name=""/>
        <dsp:cNvSpPr/>
      </dsp:nvSpPr>
      <dsp:spPr>
        <a:xfrm>
          <a:off x="6659233" y="0"/>
          <a:ext cx="1567160" cy="879906"/>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4</a:t>
          </a:r>
          <a:r>
            <a:rPr lang="en-US" sz="1900" b="1" kern="1200" baseline="30000" dirty="0"/>
            <a:t>th</a:t>
          </a:r>
          <a:r>
            <a:rPr lang="en-US" sz="1900" b="1" kern="1200" dirty="0"/>
            <a:t> Science</a:t>
          </a:r>
        </a:p>
      </dsp:txBody>
      <dsp:txXfrm>
        <a:off x="6685005" y="25772"/>
        <a:ext cx="1515616" cy="8283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14886"/>
          <a:ext cx="1581224" cy="993206"/>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Biology Honors</a:t>
          </a:r>
        </a:p>
      </dsp:txBody>
      <dsp:txXfrm>
        <a:off x="29090" y="43976"/>
        <a:ext cx="1523044" cy="935026"/>
      </dsp:txXfrm>
    </dsp:sp>
    <dsp:sp modelId="{0E284F97-AAB0-452C-A4F9-C2B1EB942B64}">
      <dsp:nvSpPr>
        <dsp:cNvPr id="0" name=""/>
        <dsp:cNvSpPr/>
      </dsp:nvSpPr>
      <dsp:spPr>
        <a:xfrm rot="33968">
          <a:off x="1740242" y="326467"/>
          <a:ext cx="337152" cy="39214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740244" y="404396"/>
        <a:ext cx="236006" cy="235285"/>
      </dsp:txXfrm>
    </dsp:sp>
    <dsp:sp modelId="{7D0372FF-84FA-4D34-B09D-22998847C3CE}">
      <dsp:nvSpPr>
        <dsp:cNvPr id="0" name=""/>
        <dsp:cNvSpPr/>
      </dsp:nvSpPr>
      <dsp:spPr>
        <a:xfrm>
          <a:off x="2217330" y="36796"/>
          <a:ext cx="1581224" cy="993206"/>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Chemistry Honors</a:t>
          </a:r>
        </a:p>
      </dsp:txBody>
      <dsp:txXfrm>
        <a:off x="2246420" y="65886"/>
        <a:ext cx="1523044" cy="935026"/>
      </dsp:txXfrm>
    </dsp:sp>
    <dsp:sp modelId="{70987AC2-7912-4BF2-A9DA-ECE35E33F026}">
      <dsp:nvSpPr>
        <dsp:cNvPr id="0" name=""/>
        <dsp:cNvSpPr/>
      </dsp:nvSpPr>
      <dsp:spPr>
        <a:xfrm>
          <a:off x="3956677" y="337328"/>
          <a:ext cx="335219" cy="39214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956677" y="415757"/>
        <a:ext cx="234653" cy="235285"/>
      </dsp:txXfrm>
    </dsp:sp>
    <dsp:sp modelId="{7E4AF615-EB81-4DF6-BE5C-EA8ACF20F83F}">
      <dsp:nvSpPr>
        <dsp:cNvPr id="0" name=""/>
        <dsp:cNvSpPr/>
      </dsp:nvSpPr>
      <dsp:spPr>
        <a:xfrm>
          <a:off x="4431044" y="36796"/>
          <a:ext cx="1581224" cy="993206"/>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Physics, or Physics On-Ramps</a:t>
          </a:r>
        </a:p>
      </dsp:txBody>
      <dsp:txXfrm>
        <a:off x="4460134" y="65886"/>
        <a:ext cx="1523044" cy="935026"/>
      </dsp:txXfrm>
    </dsp:sp>
    <dsp:sp modelId="{BB6307A7-2390-4808-8B7F-78FFB8ED6075}">
      <dsp:nvSpPr>
        <dsp:cNvPr id="0" name=""/>
        <dsp:cNvSpPr/>
      </dsp:nvSpPr>
      <dsp:spPr>
        <a:xfrm>
          <a:off x="6170391" y="337328"/>
          <a:ext cx="335219" cy="39214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170391" y="415757"/>
        <a:ext cx="234653" cy="235285"/>
      </dsp:txXfrm>
    </dsp:sp>
    <dsp:sp modelId="{5AF44BF2-3F4E-4396-8F91-06E8044FD774}">
      <dsp:nvSpPr>
        <dsp:cNvPr id="0" name=""/>
        <dsp:cNvSpPr/>
      </dsp:nvSpPr>
      <dsp:spPr>
        <a:xfrm>
          <a:off x="6644759" y="36796"/>
          <a:ext cx="1581224" cy="993206"/>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4</a:t>
          </a:r>
          <a:r>
            <a:rPr lang="en-US" sz="2000" b="1" kern="1200" baseline="30000" dirty="0"/>
            <a:t>th</a:t>
          </a:r>
          <a:r>
            <a:rPr lang="en-US" sz="2000" b="1" kern="1200" dirty="0"/>
            <a:t> Science</a:t>
          </a:r>
        </a:p>
      </dsp:txBody>
      <dsp:txXfrm>
        <a:off x="6673849" y="65886"/>
        <a:ext cx="1523044" cy="93502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24967" cy="457201"/>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9</a:t>
          </a:r>
          <a:r>
            <a:rPr lang="en-US" sz="1800" b="1" kern="1200" baseline="30000" dirty="0"/>
            <a:t>th</a:t>
          </a:r>
          <a:r>
            <a:rPr lang="en-US" sz="1800" b="1" kern="1200" dirty="0"/>
            <a:t> Grade</a:t>
          </a:r>
        </a:p>
      </dsp:txBody>
      <dsp:txXfrm>
        <a:off x="13391" y="13391"/>
        <a:ext cx="1498185" cy="430419"/>
      </dsp:txXfrm>
    </dsp:sp>
    <dsp:sp modelId="{0E284F97-AAB0-452C-A4F9-C2B1EB942B64}">
      <dsp:nvSpPr>
        <dsp:cNvPr id="0" name=""/>
        <dsp:cNvSpPr/>
      </dsp:nvSpPr>
      <dsp:spPr>
        <a:xfrm>
          <a:off x="1684968" y="39504"/>
          <a:ext cx="339203" cy="37819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1684968" y="115142"/>
        <a:ext cx="237442" cy="226915"/>
      </dsp:txXfrm>
    </dsp:sp>
    <dsp:sp modelId="{7D0372FF-84FA-4D34-B09D-22998847C3CE}">
      <dsp:nvSpPr>
        <dsp:cNvPr id="0" name=""/>
        <dsp:cNvSpPr/>
      </dsp:nvSpPr>
      <dsp:spPr>
        <a:xfrm>
          <a:off x="2164973" y="0"/>
          <a:ext cx="1818889" cy="457201"/>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10</a:t>
          </a:r>
          <a:r>
            <a:rPr lang="en-US" sz="1800" b="1" kern="1200" baseline="30000" dirty="0"/>
            <a:t>th</a:t>
          </a:r>
          <a:r>
            <a:rPr lang="en-US" sz="1800" b="1" kern="1200" dirty="0"/>
            <a:t> Grade</a:t>
          </a:r>
        </a:p>
      </dsp:txBody>
      <dsp:txXfrm>
        <a:off x="2178364" y="13391"/>
        <a:ext cx="1792107" cy="430419"/>
      </dsp:txXfrm>
    </dsp:sp>
    <dsp:sp modelId="{70987AC2-7912-4BF2-A9DA-ECE35E33F026}">
      <dsp:nvSpPr>
        <dsp:cNvPr id="0" name=""/>
        <dsp:cNvSpPr/>
      </dsp:nvSpPr>
      <dsp:spPr>
        <a:xfrm>
          <a:off x="4129586" y="39504"/>
          <a:ext cx="308932" cy="37819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129586" y="115142"/>
        <a:ext cx="216252" cy="226915"/>
      </dsp:txXfrm>
    </dsp:sp>
    <dsp:sp modelId="{7E4AF615-EB81-4DF6-BE5C-EA8ACF20F83F}">
      <dsp:nvSpPr>
        <dsp:cNvPr id="0" name=""/>
        <dsp:cNvSpPr/>
      </dsp:nvSpPr>
      <dsp:spPr>
        <a:xfrm>
          <a:off x="4566754" y="0"/>
          <a:ext cx="1524967" cy="457201"/>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11</a:t>
          </a:r>
          <a:r>
            <a:rPr lang="en-US" sz="1800" b="1" kern="1200" baseline="30000" dirty="0"/>
            <a:t>th</a:t>
          </a:r>
          <a:r>
            <a:rPr lang="en-US" sz="1800" b="1" kern="1200" dirty="0"/>
            <a:t> Grade</a:t>
          </a:r>
        </a:p>
      </dsp:txBody>
      <dsp:txXfrm>
        <a:off x="4580145" y="13391"/>
        <a:ext cx="1498185" cy="430419"/>
      </dsp:txXfrm>
    </dsp:sp>
    <dsp:sp modelId="{BB6307A7-2390-4808-8B7F-78FFB8ED6075}">
      <dsp:nvSpPr>
        <dsp:cNvPr id="0" name=""/>
        <dsp:cNvSpPr/>
      </dsp:nvSpPr>
      <dsp:spPr>
        <a:xfrm>
          <a:off x="6244218" y="39504"/>
          <a:ext cx="323293" cy="37819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244218" y="115142"/>
        <a:ext cx="226305" cy="226915"/>
      </dsp:txXfrm>
    </dsp:sp>
    <dsp:sp modelId="{5AF44BF2-3F4E-4396-8F91-06E8044FD774}">
      <dsp:nvSpPr>
        <dsp:cNvPr id="0" name=""/>
        <dsp:cNvSpPr/>
      </dsp:nvSpPr>
      <dsp:spPr>
        <a:xfrm>
          <a:off x="6701708" y="0"/>
          <a:ext cx="1524967" cy="457201"/>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12</a:t>
          </a:r>
          <a:r>
            <a:rPr lang="en-US" sz="1800" b="1" kern="1200" baseline="30000" dirty="0"/>
            <a:t>th</a:t>
          </a:r>
          <a:r>
            <a:rPr lang="en-US" sz="1800" b="1" kern="1200" baseline="0" dirty="0"/>
            <a:t> Grade</a:t>
          </a:r>
          <a:endParaRPr lang="en-US" sz="1800" b="1" kern="1200" dirty="0"/>
        </a:p>
      </dsp:txBody>
      <dsp:txXfrm>
        <a:off x="6715099" y="13391"/>
        <a:ext cx="1498185" cy="43041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5845" y="61922"/>
          <a:ext cx="1505413" cy="1413971"/>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World Geography </a:t>
          </a:r>
        </a:p>
        <a:p>
          <a:pPr marL="0" lvl="0" indent="0" algn="ctr" defTabSz="622300">
            <a:lnSpc>
              <a:spcPct val="90000"/>
            </a:lnSpc>
            <a:spcBef>
              <a:spcPct val="0"/>
            </a:spcBef>
            <a:spcAft>
              <a:spcPct val="35000"/>
            </a:spcAft>
            <a:buNone/>
          </a:pPr>
          <a:r>
            <a:rPr lang="en-US" sz="1400" b="1" kern="1200" dirty="0"/>
            <a:t>or</a:t>
          </a:r>
        </a:p>
        <a:p>
          <a:pPr marL="0" lvl="0" indent="0" algn="ctr" defTabSz="622300">
            <a:lnSpc>
              <a:spcPct val="90000"/>
            </a:lnSpc>
            <a:spcBef>
              <a:spcPct val="0"/>
            </a:spcBef>
            <a:spcAft>
              <a:spcPct val="35000"/>
            </a:spcAft>
            <a:buNone/>
          </a:pPr>
          <a:r>
            <a:rPr lang="en-US" sz="1400" b="1" kern="1200" dirty="0"/>
            <a:t>AP Human Geography</a:t>
          </a:r>
        </a:p>
      </dsp:txBody>
      <dsp:txXfrm>
        <a:off x="47259" y="103336"/>
        <a:ext cx="1422585" cy="1331143"/>
      </dsp:txXfrm>
    </dsp:sp>
    <dsp:sp modelId="{0E284F97-AAB0-452C-A4F9-C2B1EB942B64}">
      <dsp:nvSpPr>
        <dsp:cNvPr id="0" name=""/>
        <dsp:cNvSpPr/>
      </dsp:nvSpPr>
      <dsp:spPr>
        <a:xfrm rot="46569">
          <a:off x="1662646" y="596659"/>
          <a:ext cx="321002" cy="373342"/>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1662650" y="670675"/>
        <a:ext cx="224701" cy="224006"/>
      </dsp:txXfrm>
    </dsp:sp>
    <dsp:sp modelId="{7D0372FF-84FA-4D34-B09D-22998847C3CE}">
      <dsp:nvSpPr>
        <dsp:cNvPr id="0" name=""/>
        <dsp:cNvSpPr/>
      </dsp:nvSpPr>
      <dsp:spPr>
        <a:xfrm>
          <a:off x="2116868" y="93114"/>
          <a:ext cx="1888284" cy="1413971"/>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World </a:t>
          </a:r>
          <a:r>
            <a:rPr lang="en-US" sz="1600" b="1" kern="1200" dirty="0"/>
            <a:t>History or</a:t>
          </a:r>
        </a:p>
        <a:p>
          <a:pPr marL="0" lvl="0" indent="0" algn="ctr" defTabSz="800100">
            <a:lnSpc>
              <a:spcPct val="90000"/>
            </a:lnSpc>
            <a:spcBef>
              <a:spcPct val="0"/>
            </a:spcBef>
            <a:spcAft>
              <a:spcPct val="35000"/>
            </a:spcAft>
            <a:buNone/>
          </a:pPr>
          <a:r>
            <a:rPr lang="en-US" sz="1600" b="1" kern="1200" dirty="0"/>
            <a:t>World History AP</a:t>
          </a:r>
        </a:p>
      </dsp:txBody>
      <dsp:txXfrm>
        <a:off x="2158282" y="134528"/>
        <a:ext cx="1805456" cy="1331143"/>
      </dsp:txXfrm>
    </dsp:sp>
    <dsp:sp modelId="{70987AC2-7912-4BF2-A9DA-ECE35E33F026}">
      <dsp:nvSpPr>
        <dsp:cNvPr id="0" name=""/>
        <dsp:cNvSpPr/>
      </dsp:nvSpPr>
      <dsp:spPr>
        <a:xfrm>
          <a:off x="4155694" y="613428"/>
          <a:ext cx="319147" cy="373342"/>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155694" y="688096"/>
        <a:ext cx="223403" cy="224006"/>
      </dsp:txXfrm>
    </dsp:sp>
    <dsp:sp modelId="{7E4AF615-EB81-4DF6-BE5C-EA8ACF20F83F}">
      <dsp:nvSpPr>
        <dsp:cNvPr id="0" name=""/>
        <dsp:cNvSpPr/>
      </dsp:nvSpPr>
      <dsp:spPr>
        <a:xfrm>
          <a:off x="4607318" y="93114"/>
          <a:ext cx="1505413" cy="1413971"/>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US History or</a:t>
          </a:r>
        </a:p>
        <a:p>
          <a:pPr marL="0" lvl="0" indent="0" algn="ctr" defTabSz="800100">
            <a:lnSpc>
              <a:spcPct val="90000"/>
            </a:lnSpc>
            <a:spcBef>
              <a:spcPct val="0"/>
            </a:spcBef>
            <a:spcAft>
              <a:spcPct val="35000"/>
            </a:spcAft>
            <a:buNone/>
          </a:pPr>
          <a:r>
            <a:rPr lang="en-US" sz="1800" b="1" kern="1200" dirty="0" err="1"/>
            <a:t>OnRampusUS</a:t>
          </a:r>
          <a:r>
            <a:rPr lang="en-US" sz="1800" b="1" kern="1200" dirty="0"/>
            <a:t> Hist.</a:t>
          </a:r>
        </a:p>
      </dsp:txBody>
      <dsp:txXfrm>
        <a:off x="4648732" y="134528"/>
        <a:ext cx="1422585" cy="1331143"/>
      </dsp:txXfrm>
    </dsp:sp>
    <dsp:sp modelId="{BB6307A7-2390-4808-8B7F-78FFB8ED6075}">
      <dsp:nvSpPr>
        <dsp:cNvPr id="0" name=""/>
        <dsp:cNvSpPr/>
      </dsp:nvSpPr>
      <dsp:spPr>
        <a:xfrm>
          <a:off x="6263273" y="613428"/>
          <a:ext cx="319147" cy="373342"/>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6263273" y="688096"/>
        <a:ext cx="223403" cy="224006"/>
      </dsp:txXfrm>
    </dsp:sp>
    <dsp:sp modelId="{5AF44BF2-3F4E-4396-8F91-06E8044FD774}">
      <dsp:nvSpPr>
        <dsp:cNvPr id="0" name=""/>
        <dsp:cNvSpPr/>
      </dsp:nvSpPr>
      <dsp:spPr>
        <a:xfrm>
          <a:off x="6714896" y="69868"/>
          <a:ext cx="1505413" cy="1460462"/>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Government and </a:t>
          </a:r>
          <a:r>
            <a:rPr lang="en-US" sz="1600" b="1" u="sng" kern="1200" dirty="0"/>
            <a:t>Economics</a:t>
          </a:r>
        </a:p>
        <a:p>
          <a:pPr marL="0" lvl="0" indent="0" algn="ctr" defTabSz="711200">
            <a:lnSpc>
              <a:spcPct val="90000"/>
            </a:lnSpc>
            <a:spcBef>
              <a:spcPct val="0"/>
            </a:spcBef>
            <a:spcAft>
              <a:spcPct val="35000"/>
            </a:spcAft>
            <a:buNone/>
          </a:pPr>
          <a:r>
            <a:rPr lang="en-US" sz="1600" b="1" kern="1200" dirty="0"/>
            <a:t>Reg. or Advanced</a:t>
          </a:r>
        </a:p>
      </dsp:txBody>
      <dsp:txXfrm>
        <a:off x="6757671" y="112643"/>
        <a:ext cx="1419863" cy="137491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66F8A5-E09D-4C44-956C-05ADD1A4B490}" type="datetimeFigureOut">
              <a:rPr lang="en-US" smtClean="0"/>
              <a:pPr/>
              <a:t>11/2/2022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257C6-AB0F-4F38-B473-A3084FD1C5D4}" type="slidenum">
              <a:rPr lang="en-US" smtClean="0"/>
              <a:pPr/>
              <a:t>‹#›</a:t>
            </a:fld>
            <a:endParaRPr lang="en-US"/>
          </a:p>
        </p:txBody>
      </p:sp>
    </p:spTree>
    <p:extLst>
      <p:ext uri="{BB962C8B-B14F-4D97-AF65-F5344CB8AC3E}">
        <p14:creationId xmlns:p14="http://schemas.microsoft.com/office/powerpoint/2010/main" val="1306087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txBox="1">
            <a:spLocks noGrp="1"/>
          </p:cNvSpPr>
          <p:nvPr>
            <p:ph type="body" idx="1"/>
          </p:nvPr>
        </p:nvSpPr>
        <p:spPr>
          <a:xfrm>
            <a:off x="685799" y="4343399"/>
            <a:ext cx="5486399" cy="4114799"/>
          </a:xfrm>
          <a:prstGeom prst="rect">
            <a:avLst/>
          </a:prstGeom>
          <a:noFill/>
          <a:ln>
            <a:noFill/>
          </a:ln>
        </p:spPr>
        <p:txBody>
          <a:bodyPr lIns="89600" tIns="89600" rIns="89600" bIns="89600" anchor="t" anchorCtr="0">
            <a:noAutofit/>
          </a:bodyPr>
          <a:lstStyle/>
          <a:p>
            <a:pPr marL="0" marR="0" lvl="0" indent="0" algn="l" rtl="0">
              <a:spcBef>
                <a:spcPts val="0"/>
              </a:spcBef>
              <a:buClr>
                <a:schemeClr val="dk1"/>
              </a:buClr>
              <a:buFont typeface="Arial"/>
              <a:buNone/>
            </a:pPr>
            <a:endParaRPr sz="1200" b="0" i="0" u="none" strike="noStrike" cap="none" dirty="0">
              <a:solidFill>
                <a:schemeClr val="dk1"/>
              </a:solidFill>
              <a:latin typeface="Arial"/>
              <a:ea typeface="Arial"/>
              <a:cs typeface="Arial"/>
              <a:sym typeface="Arial"/>
            </a:endParaRPr>
          </a:p>
        </p:txBody>
      </p:sp>
      <p:sp>
        <p:nvSpPr>
          <p:cNvPr id="395" name="Shape 3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522484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9257C6-AB0F-4F38-B473-A3084FD1C5D4}" type="slidenum">
              <a:rPr lang="en-US" smtClean="0"/>
              <a:pPr/>
              <a:t>18</a:t>
            </a:fld>
            <a:endParaRPr lang="en-US"/>
          </a:p>
        </p:txBody>
      </p:sp>
    </p:spTree>
    <p:extLst>
      <p:ext uri="{BB962C8B-B14F-4D97-AF65-F5344CB8AC3E}">
        <p14:creationId xmlns:p14="http://schemas.microsoft.com/office/powerpoint/2010/main" val="294649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9257C6-AB0F-4F38-B473-A3084FD1C5D4}" type="slidenum">
              <a:rPr lang="en-US" smtClean="0"/>
              <a:pPr/>
              <a:t>20</a:t>
            </a:fld>
            <a:endParaRPr lang="en-US"/>
          </a:p>
        </p:txBody>
      </p:sp>
    </p:spTree>
    <p:extLst>
      <p:ext uri="{BB962C8B-B14F-4D97-AF65-F5344CB8AC3E}">
        <p14:creationId xmlns:p14="http://schemas.microsoft.com/office/powerpoint/2010/main" val="3943342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9257C6-AB0F-4F38-B473-A3084FD1C5D4}" type="slidenum">
              <a:rPr lang="en-US" smtClean="0"/>
              <a:pPr/>
              <a:t>33</a:t>
            </a:fld>
            <a:endParaRPr lang="en-US"/>
          </a:p>
        </p:txBody>
      </p:sp>
    </p:spTree>
    <p:extLst>
      <p:ext uri="{BB962C8B-B14F-4D97-AF65-F5344CB8AC3E}">
        <p14:creationId xmlns:p14="http://schemas.microsoft.com/office/powerpoint/2010/main" val="35614295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333658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57425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381194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82380D-A3B9-47ED-A583-D7857F790EC9}" type="datetimeFigureOut">
              <a:rPr lang="en-US" smtClean="0"/>
              <a:pPr/>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466601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82380D-A3B9-47ED-A583-D7857F790EC9}" type="datetimeFigureOut">
              <a:rPr lang="en-US" smtClean="0"/>
              <a:pPr/>
              <a:t>11/2/2022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483904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82380D-A3B9-47ED-A583-D7857F790EC9}" type="datetimeFigureOut">
              <a:rPr lang="en-US" smtClean="0"/>
              <a:pPr/>
              <a:t>11/2/2022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026382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4F82380D-A3B9-47ED-A583-D7857F790EC9}" type="datetimeFigureOut">
              <a:rPr lang="en-US" smtClean="0"/>
              <a:pPr/>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177930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F82380D-A3B9-47ED-A583-D7857F790EC9}" type="datetimeFigureOut">
              <a:rPr lang="en-US" smtClean="0"/>
              <a:pPr/>
              <a:t>11/2/2022</a:t>
            </a:fld>
            <a:endParaRPr lang="en-US"/>
          </a:p>
        </p:txBody>
      </p:sp>
      <p:sp>
        <p:nvSpPr>
          <p:cNvPr id="6" name="Footer Placeholder 5"/>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598692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F82380D-A3B9-47ED-A583-D7857F790EC9}" type="datetimeFigureOut">
              <a:rPr lang="en-US" smtClean="0"/>
              <a:pPr/>
              <a:t>11/2/2022</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479721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F82380D-A3B9-47ED-A583-D7857F790EC9}" type="datetimeFigureOut">
              <a:rPr lang="en-US" smtClean="0"/>
              <a:pPr/>
              <a:t>11/2/2022</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464196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260257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243164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328942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F82380D-A3B9-47ED-A583-D7857F790EC9}" type="datetimeFigureOut">
              <a:rPr lang="en-US" smtClean="0"/>
              <a:pPr/>
              <a:t>11/2/2022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1992469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F82380D-A3B9-47ED-A583-D7857F790EC9}" type="datetimeFigureOut">
              <a:rPr lang="en-US" smtClean="0"/>
              <a:pPr/>
              <a:t>11/2/2022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1374338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a:xfrm>
            <a:off x="516133" y="6387910"/>
            <a:ext cx="3859795" cy="228660"/>
          </a:xfrm>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841625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a:xfrm>
            <a:off x="538546" y="6365498"/>
            <a:ext cx="3859795" cy="228660"/>
          </a:xfrm>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02541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4F82380D-A3B9-47ED-A583-D7857F790EC9}" type="datetimeFigureOut">
              <a:rPr lang="en-US" smtClean="0"/>
              <a:pPr/>
              <a:t>11/2/2022</a:t>
            </a:fld>
            <a:endParaRPr lang="en-US"/>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8167561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2.xml"/><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diagramData" Target="../diagrams/data7.xml"/><Relationship Id="rId18" Type="http://schemas.openxmlformats.org/officeDocument/2006/relationships/diagramData" Target="../diagrams/data8.xml"/><Relationship Id="rId26" Type="http://schemas.openxmlformats.org/officeDocument/2006/relationships/diagramColors" Target="../diagrams/colors9.xml"/><Relationship Id="rId3" Type="http://schemas.openxmlformats.org/officeDocument/2006/relationships/diagramData" Target="../diagrams/data5.xml"/><Relationship Id="rId21" Type="http://schemas.openxmlformats.org/officeDocument/2006/relationships/diagramColors" Target="../diagrams/colors8.xml"/><Relationship Id="rId7" Type="http://schemas.microsoft.com/office/2007/relationships/diagramDrawing" Target="../diagrams/drawing5.xml"/><Relationship Id="rId12" Type="http://schemas.microsoft.com/office/2007/relationships/diagramDrawing" Target="../diagrams/drawing6.xml"/><Relationship Id="rId17" Type="http://schemas.microsoft.com/office/2007/relationships/diagramDrawing" Target="../diagrams/drawing7.xml"/><Relationship Id="rId25" Type="http://schemas.openxmlformats.org/officeDocument/2006/relationships/diagramQuickStyle" Target="../diagrams/quickStyle9.xml"/><Relationship Id="rId2" Type="http://schemas.openxmlformats.org/officeDocument/2006/relationships/notesSlide" Target="../notesSlides/notesSlide3.xml"/><Relationship Id="rId16" Type="http://schemas.openxmlformats.org/officeDocument/2006/relationships/diagramColors" Target="../diagrams/colors7.xml"/><Relationship Id="rId20" Type="http://schemas.openxmlformats.org/officeDocument/2006/relationships/diagramQuickStyle" Target="../diagrams/quickStyle8.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24" Type="http://schemas.openxmlformats.org/officeDocument/2006/relationships/diagramLayout" Target="../diagrams/layout9.xml"/><Relationship Id="rId5" Type="http://schemas.openxmlformats.org/officeDocument/2006/relationships/diagramQuickStyle" Target="../diagrams/quickStyle5.xml"/><Relationship Id="rId15" Type="http://schemas.openxmlformats.org/officeDocument/2006/relationships/diagramQuickStyle" Target="../diagrams/quickStyle7.xml"/><Relationship Id="rId23" Type="http://schemas.openxmlformats.org/officeDocument/2006/relationships/diagramData" Target="../diagrams/data9.xml"/><Relationship Id="rId10" Type="http://schemas.openxmlformats.org/officeDocument/2006/relationships/diagramQuickStyle" Target="../diagrams/quickStyle6.xml"/><Relationship Id="rId19" Type="http://schemas.openxmlformats.org/officeDocument/2006/relationships/diagramLayout" Target="../diagrams/layout8.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Layout" Target="../diagrams/layout7.xml"/><Relationship Id="rId22" Type="http://schemas.microsoft.com/office/2007/relationships/diagramDrawing" Target="../diagrams/drawing8.xml"/><Relationship Id="rId27" Type="http://schemas.microsoft.com/office/2007/relationships/diagramDrawing" Target="../diagrams/drawing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 y="1295400"/>
            <a:ext cx="8153400" cy="1470025"/>
          </a:xfrm>
        </p:spPr>
        <p:txBody>
          <a:bodyPr/>
          <a:lstStyle/>
          <a:p>
            <a:pPr algn="ctr"/>
            <a:r>
              <a:rPr lang="en-US" dirty="0"/>
              <a:t>Marble Falls High School </a:t>
            </a:r>
            <a:br>
              <a:rPr lang="en-US" dirty="0"/>
            </a:br>
            <a:r>
              <a:rPr lang="en-US" dirty="0"/>
              <a:t>Course Registration for 2023-2024</a:t>
            </a:r>
          </a:p>
        </p:txBody>
      </p:sp>
      <p:pic>
        <p:nvPicPr>
          <p:cNvPr id="4" name="Picture 3"/>
          <p:cNvPicPr>
            <a:picLocks noChangeAspect="1"/>
          </p:cNvPicPr>
          <p:nvPr/>
        </p:nvPicPr>
        <p:blipFill>
          <a:blip r:embed="rId2"/>
          <a:stretch>
            <a:fillRect/>
          </a:stretch>
        </p:blipFill>
        <p:spPr>
          <a:xfrm>
            <a:off x="2397062" y="3048000"/>
            <a:ext cx="4349876" cy="2949575"/>
          </a:xfrm>
          <a:prstGeom prst="rect">
            <a:avLst/>
          </a:prstGeom>
        </p:spPr>
      </p:pic>
    </p:spTree>
    <p:extLst>
      <p:ext uri="{BB962C8B-B14F-4D97-AF65-F5344CB8AC3E}">
        <p14:creationId xmlns:p14="http://schemas.microsoft.com/office/powerpoint/2010/main" val="380961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696760" cy="1417638"/>
          </a:xfrm>
        </p:spPr>
        <p:txBody>
          <a:bodyPr>
            <a:normAutofit/>
          </a:bodyPr>
          <a:lstStyle/>
          <a:p>
            <a:r>
              <a:rPr lang="en-US" sz="4000" b="1" u="sng" dirty="0"/>
              <a:t>How do I make my schedule?</a:t>
            </a:r>
          </a:p>
        </p:txBody>
      </p:sp>
      <p:sp>
        <p:nvSpPr>
          <p:cNvPr id="3" name="Content Placeholder 2"/>
          <p:cNvSpPr>
            <a:spLocks noGrp="1"/>
          </p:cNvSpPr>
          <p:nvPr>
            <p:ph idx="1"/>
          </p:nvPr>
        </p:nvSpPr>
        <p:spPr>
          <a:xfrm>
            <a:off x="430866" y="2286000"/>
            <a:ext cx="8229600" cy="5287962"/>
          </a:xfrm>
        </p:spPr>
        <p:txBody>
          <a:bodyPr>
            <a:normAutofit/>
          </a:bodyPr>
          <a:lstStyle/>
          <a:p>
            <a:pPr marL="514350" indent="-514350">
              <a:buFont typeface="+mj-lt"/>
              <a:buAutoNum type="arabicPeriod"/>
            </a:pPr>
            <a:r>
              <a:rPr lang="en-US" dirty="0"/>
              <a:t>Review Graduation Requirements.</a:t>
            </a:r>
          </a:p>
          <a:p>
            <a:pPr marL="514350" indent="-514350">
              <a:buFont typeface="+mj-lt"/>
              <a:buAutoNum type="arabicPeriod"/>
            </a:pPr>
            <a:r>
              <a:rPr lang="en-US" dirty="0"/>
              <a:t>Look at credits earned on Skyward and Xello. Use that information to make sure you have earned credit in all required classes.</a:t>
            </a:r>
          </a:p>
          <a:p>
            <a:pPr marL="514350" indent="-514350">
              <a:buFont typeface="+mj-lt"/>
              <a:buAutoNum type="arabicPeriod"/>
            </a:pPr>
            <a:r>
              <a:rPr lang="en-US" dirty="0"/>
              <a:t>Check to see what required courses you need to take next year.</a:t>
            </a:r>
          </a:p>
          <a:p>
            <a:pPr marL="514350" indent="-514350">
              <a:buFont typeface="+mj-lt"/>
              <a:buAutoNum type="arabicPeriod"/>
            </a:pPr>
            <a:r>
              <a:rPr lang="en-US" dirty="0"/>
              <a:t>Use the course catalog to ensure you complete your chosen endorsement, as an endorsement is required to graduate. </a:t>
            </a:r>
          </a:p>
          <a:p>
            <a:pPr marL="514350" indent="-514350">
              <a:buFont typeface="+mj-lt"/>
              <a:buAutoNum type="arabicPeriod"/>
            </a:pPr>
            <a:r>
              <a:rPr lang="en-US" dirty="0"/>
              <a:t>Enter your choices in Xello! Choices 1-8 will complete your schedule. You must also choose alternates. </a:t>
            </a:r>
          </a:p>
          <a:p>
            <a:pPr marL="514350" indent="-514350">
              <a:buFont typeface="+mj-lt"/>
              <a:buAutoNum type="arabicPeriod"/>
            </a:pPr>
            <a:r>
              <a:rPr lang="en-US" dirty="0">
                <a:solidFill>
                  <a:srgbClr val="FF0000"/>
                </a:solidFill>
              </a:rPr>
              <a:t>If you do not pick classes, including alternates, they will be selected for you and you will be stuck in those classes next year.</a:t>
            </a:r>
          </a:p>
        </p:txBody>
      </p:sp>
    </p:spTree>
    <p:extLst>
      <p:ext uri="{BB962C8B-B14F-4D97-AF65-F5344CB8AC3E}">
        <p14:creationId xmlns:p14="http://schemas.microsoft.com/office/powerpoint/2010/main" val="2533018597"/>
      </p:ext>
    </p:extLst>
  </p:cSld>
  <p:clrMapOvr>
    <a:masterClrMapping/>
  </p:clrMapOvr>
  <p:transition advTm="40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991600" cy="1143000"/>
          </a:xfrm>
        </p:spPr>
        <p:txBody>
          <a:bodyPr>
            <a:noAutofit/>
          </a:bodyPr>
          <a:lstStyle/>
          <a:p>
            <a:pPr algn="ctr"/>
            <a:r>
              <a:rPr lang="en-US" sz="4000" b="1" u="sng" dirty="0"/>
              <a:t>Check your transcript!</a:t>
            </a:r>
            <a:endParaRPr lang="en-US" sz="4000" u="sng" dirty="0"/>
          </a:p>
        </p:txBody>
      </p:sp>
      <p:sp>
        <p:nvSpPr>
          <p:cNvPr id="3" name="Content Placeholder 2"/>
          <p:cNvSpPr>
            <a:spLocks noGrp="1"/>
          </p:cNvSpPr>
          <p:nvPr>
            <p:ph idx="1"/>
          </p:nvPr>
        </p:nvSpPr>
        <p:spPr>
          <a:xfrm>
            <a:off x="864381" y="2489200"/>
            <a:ext cx="7831943" cy="4216400"/>
          </a:xfrm>
        </p:spPr>
        <p:txBody>
          <a:bodyPr>
            <a:normAutofit fontScale="92500"/>
          </a:bodyPr>
          <a:lstStyle/>
          <a:p>
            <a:r>
              <a:rPr lang="en-US" sz="2300" dirty="0"/>
              <a:t>Counselors will do this with you individually prior to the end of school and verify the courses you choose.</a:t>
            </a:r>
          </a:p>
          <a:p>
            <a:endParaRPr lang="en-US" sz="2300" dirty="0"/>
          </a:p>
          <a:p>
            <a:r>
              <a:rPr lang="en-US" sz="2300" dirty="0"/>
              <a:t>Look for required credits that you need to graduate, including credits you did not earn because of failing grades or because you owe hours.</a:t>
            </a:r>
          </a:p>
          <a:p>
            <a:endParaRPr lang="en-US" sz="2300" dirty="0"/>
          </a:p>
          <a:p>
            <a:r>
              <a:rPr lang="en-US" sz="2300" dirty="0"/>
              <a:t>You can complete credit for failed courses through credit recovery, long-averaging, summer school, or re-taking the course next year.</a:t>
            </a:r>
          </a:p>
        </p:txBody>
      </p:sp>
    </p:spTree>
    <p:extLst>
      <p:ext uri="{BB962C8B-B14F-4D97-AF65-F5344CB8AC3E}">
        <p14:creationId xmlns:p14="http://schemas.microsoft.com/office/powerpoint/2010/main" val="3913496368"/>
      </p:ext>
    </p:extLst>
  </p:cSld>
  <p:clrMapOvr>
    <a:masterClrMapping/>
  </p:clrMapOvr>
  <p:transition advTm="10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1D4E50A-0527-4011-8154-EB814913B996}"/>
              </a:ext>
            </a:extLst>
          </p:cNvPr>
          <p:cNvPicPr>
            <a:picLocks noChangeAspect="1"/>
          </p:cNvPicPr>
          <p:nvPr/>
        </p:nvPicPr>
        <p:blipFill>
          <a:blip r:embed="rId2"/>
          <a:stretch>
            <a:fillRect/>
          </a:stretch>
        </p:blipFill>
        <p:spPr>
          <a:xfrm>
            <a:off x="424443" y="1584401"/>
            <a:ext cx="7417292" cy="4878698"/>
          </a:xfrm>
          <a:prstGeom prst="rect">
            <a:avLst/>
          </a:prstGeom>
        </p:spPr>
      </p:pic>
      <p:sp>
        <p:nvSpPr>
          <p:cNvPr id="2" name="Title 1"/>
          <p:cNvSpPr>
            <a:spLocks noGrp="1"/>
          </p:cNvSpPr>
          <p:nvPr>
            <p:ph type="title"/>
          </p:nvPr>
        </p:nvSpPr>
        <p:spPr>
          <a:xfrm>
            <a:off x="1279609" y="700817"/>
            <a:ext cx="6343672" cy="709865"/>
          </a:xfrm>
        </p:spPr>
        <p:txBody>
          <a:bodyPr/>
          <a:lstStyle/>
          <a:p>
            <a:r>
              <a:rPr lang="en-US" dirty="0"/>
              <a:t>Graduation Requirements:</a:t>
            </a:r>
          </a:p>
        </p:txBody>
      </p:sp>
      <p:sp>
        <p:nvSpPr>
          <p:cNvPr id="5" name="Rectangle 4"/>
          <p:cNvSpPr/>
          <p:nvPr/>
        </p:nvSpPr>
        <p:spPr>
          <a:xfrm>
            <a:off x="6323493" y="1946137"/>
            <a:ext cx="1551770" cy="646331"/>
          </a:xfrm>
          <a:prstGeom prst="rect">
            <a:avLst/>
          </a:prstGeom>
        </p:spPr>
        <p:txBody>
          <a:bodyPr wrap="square">
            <a:spAutoFit/>
          </a:bodyPr>
          <a:lstStyle/>
          <a:p>
            <a:r>
              <a:rPr lang="en" sz="1200" b="1" u="sng" dirty="0">
                <a:solidFill>
                  <a:srgbClr val="FF0000"/>
                </a:solidFill>
                <a:latin typeface="Calibri"/>
                <a:ea typeface="Calibri"/>
                <a:cs typeface="Calibri"/>
                <a:sym typeface="Calibri"/>
              </a:rPr>
              <a:t>Red (recommneded)</a:t>
            </a:r>
            <a:r>
              <a:rPr lang="en" sz="1200" b="1" dirty="0">
                <a:solidFill>
                  <a:srgbClr val="FF0000"/>
                </a:solidFill>
                <a:latin typeface="Calibri"/>
                <a:ea typeface="Calibri"/>
                <a:cs typeface="Calibri"/>
                <a:sym typeface="Calibri"/>
              </a:rPr>
              <a:t> - Colleges may require these courses</a:t>
            </a:r>
            <a:endParaRPr lang="en-US" sz="1200" dirty="0"/>
          </a:p>
        </p:txBody>
      </p:sp>
      <p:sp>
        <p:nvSpPr>
          <p:cNvPr id="6" name="Rectangle 5"/>
          <p:cNvSpPr/>
          <p:nvPr/>
        </p:nvSpPr>
        <p:spPr>
          <a:xfrm>
            <a:off x="3063447" y="2775059"/>
            <a:ext cx="788742" cy="276999"/>
          </a:xfrm>
          <a:prstGeom prst="rect">
            <a:avLst/>
          </a:prstGeom>
        </p:spPr>
        <p:txBody>
          <a:bodyPr wrap="none">
            <a:spAutoFit/>
          </a:bodyPr>
          <a:lstStyle/>
          <a:p>
            <a:r>
              <a:rPr lang="en" sz="1200" b="1" dirty="0">
                <a:solidFill>
                  <a:srgbClr val="FF0000"/>
                </a:solidFill>
                <a:latin typeface="Calibri"/>
                <a:ea typeface="Calibri"/>
                <a:cs typeface="Calibri"/>
                <a:sym typeface="Calibri"/>
              </a:rPr>
              <a:t>Algebra 2</a:t>
            </a:r>
            <a:endParaRPr lang="en-US" sz="1200" dirty="0"/>
          </a:p>
        </p:txBody>
      </p:sp>
      <p:sp>
        <p:nvSpPr>
          <p:cNvPr id="7" name="Rectangle 6"/>
          <p:cNvSpPr/>
          <p:nvPr/>
        </p:nvSpPr>
        <p:spPr>
          <a:xfrm>
            <a:off x="3063447" y="3413933"/>
            <a:ext cx="3566682" cy="276999"/>
          </a:xfrm>
          <a:prstGeom prst="rect">
            <a:avLst/>
          </a:prstGeom>
        </p:spPr>
        <p:txBody>
          <a:bodyPr wrap="none">
            <a:spAutoFit/>
          </a:bodyPr>
          <a:lstStyle/>
          <a:p>
            <a:r>
              <a:rPr lang="en" sz="1200" b="1" dirty="0">
                <a:solidFill>
                  <a:srgbClr val="FF0000"/>
                </a:solidFill>
                <a:latin typeface="Calibri"/>
                <a:ea typeface="Calibri"/>
                <a:cs typeface="Calibri"/>
                <a:sym typeface="Calibri"/>
              </a:rPr>
              <a:t>Recommend including Chem., Physics and 4</a:t>
            </a:r>
            <a:r>
              <a:rPr lang="en" sz="1200" b="1" baseline="30000" dirty="0">
                <a:solidFill>
                  <a:srgbClr val="FF0000"/>
                </a:solidFill>
                <a:latin typeface="Calibri"/>
                <a:ea typeface="Calibri"/>
                <a:cs typeface="Calibri"/>
                <a:sym typeface="Calibri"/>
              </a:rPr>
              <a:t>th</a:t>
            </a:r>
            <a:r>
              <a:rPr lang="en" sz="1200" b="1" dirty="0">
                <a:solidFill>
                  <a:srgbClr val="FF0000"/>
                </a:solidFill>
                <a:latin typeface="Calibri"/>
                <a:ea typeface="Calibri"/>
                <a:cs typeface="Calibri"/>
                <a:sym typeface="Calibri"/>
              </a:rPr>
              <a:t> science</a:t>
            </a:r>
            <a:endParaRPr lang="en-US" sz="1200" dirty="0"/>
          </a:p>
        </p:txBody>
      </p:sp>
      <p:sp>
        <p:nvSpPr>
          <p:cNvPr id="8" name="Rectangle 7"/>
          <p:cNvSpPr/>
          <p:nvPr/>
        </p:nvSpPr>
        <p:spPr>
          <a:xfrm>
            <a:off x="4376590" y="3995832"/>
            <a:ext cx="3200400" cy="461665"/>
          </a:xfrm>
          <a:prstGeom prst="rect">
            <a:avLst/>
          </a:prstGeom>
        </p:spPr>
        <p:txBody>
          <a:bodyPr wrap="square">
            <a:spAutoFit/>
          </a:bodyPr>
          <a:lstStyle/>
          <a:p>
            <a:pPr indent="-279146">
              <a:spcBef>
                <a:spcPts val="1200"/>
              </a:spcBef>
            </a:pPr>
            <a:r>
              <a:rPr lang="en" sz="1200" b="1" dirty="0">
                <a:solidFill>
                  <a:srgbClr val="FF0000"/>
                </a:solidFill>
                <a:latin typeface="Calibri"/>
                <a:ea typeface="Calibri"/>
                <a:cs typeface="Calibri"/>
                <a:sym typeface="Calibri"/>
              </a:rPr>
              <a:t>Recommend World Geography AND World History (all 4 credits of Social Studies)</a:t>
            </a:r>
          </a:p>
        </p:txBody>
      </p:sp>
      <p:sp>
        <p:nvSpPr>
          <p:cNvPr id="3" name="Rectangle 2"/>
          <p:cNvSpPr/>
          <p:nvPr/>
        </p:nvSpPr>
        <p:spPr>
          <a:xfrm>
            <a:off x="3617675" y="4873534"/>
            <a:ext cx="4267200" cy="276999"/>
          </a:xfrm>
          <a:prstGeom prst="rect">
            <a:avLst/>
          </a:prstGeom>
        </p:spPr>
        <p:txBody>
          <a:bodyPr wrap="square">
            <a:spAutoFit/>
          </a:bodyPr>
          <a:lstStyle/>
          <a:p>
            <a:pPr marL="109728" indent="-8128">
              <a:buSzPct val="25000"/>
            </a:pPr>
            <a:r>
              <a:rPr lang="en-US" sz="1200" b="1" dirty="0">
                <a:solidFill>
                  <a:srgbClr val="FF0000"/>
                </a:solidFill>
                <a:latin typeface="Calibri"/>
                <a:ea typeface="Calibri"/>
                <a:cs typeface="Calibri"/>
                <a:sym typeface="Calibri"/>
              </a:rPr>
              <a:t>Some colleges view 3 years of a Foreign language as a plus!</a:t>
            </a:r>
          </a:p>
        </p:txBody>
      </p:sp>
    </p:spTree>
    <p:extLst>
      <p:ext uri="{BB962C8B-B14F-4D97-AF65-F5344CB8AC3E}">
        <p14:creationId xmlns:p14="http://schemas.microsoft.com/office/powerpoint/2010/main" val="2988826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65970" y="927098"/>
            <a:ext cx="6906430" cy="709865"/>
          </a:xfrm>
        </p:spPr>
        <p:txBody>
          <a:bodyPr/>
          <a:lstStyle/>
          <a:p>
            <a:pPr algn="ctr"/>
            <a:r>
              <a:rPr lang="en-US" sz="4000" b="1" u="sng" dirty="0"/>
              <a:t>Dual Credit – may have a cost to enroll.</a:t>
            </a:r>
          </a:p>
        </p:txBody>
      </p:sp>
      <p:sp>
        <p:nvSpPr>
          <p:cNvPr id="2" name="Text Placeholder 1"/>
          <p:cNvSpPr>
            <a:spLocks noGrp="1"/>
          </p:cNvSpPr>
          <p:nvPr>
            <p:ph idx="1"/>
          </p:nvPr>
        </p:nvSpPr>
        <p:spPr>
          <a:xfrm>
            <a:off x="304800" y="2489200"/>
            <a:ext cx="8610600" cy="3683000"/>
          </a:xfrm>
        </p:spPr>
        <p:txBody>
          <a:bodyPr>
            <a:noAutofit/>
          </a:bodyPr>
          <a:lstStyle/>
          <a:p>
            <a:r>
              <a:rPr lang="en-US" sz="2000" dirty="0"/>
              <a:t>Dual Credit is a college course that is taught on this campus.</a:t>
            </a:r>
          </a:p>
          <a:p>
            <a:r>
              <a:rPr lang="en-US" sz="2000" dirty="0"/>
              <a:t>The college credit will count at TEXAS PUBLIC UNIVERSITIES.</a:t>
            </a:r>
          </a:p>
          <a:p>
            <a:r>
              <a:rPr lang="en-US" sz="2000" dirty="0"/>
              <a:t>You will begin building your college transcript so it is extremely important that you PASS. Failing courses may effect future college financial aid.</a:t>
            </a:r>
          </a:p>
          <a:p>
            <a:r>
              <a:rPr lang="en-US" sz="2000" dirty="0"/>
              <a:t>There are strict dates for dropping or withdrawing from the course in order to avoid GPA or financial aid issues.</a:t>
            </a:r>
          </a:p>
          <a:p>
            <a:r>
              <a:rPr lang="en-US" sz="2000" dirty="0"/>
              <a:t>One point is added to your GPA for passing grades in Dual Credit.</a:t>
            </a:r>
          </a:p>
          <a:p>
            <a:pPr marL="0" indent="0">
              <a:buNone/>
            </a:pPr>
            <a:endParaRPr lang="en-US" sz="2000" dirty="0"/>
          </a:p>
          <a:p>
            <a:pPr marL="402336" lvl="1" indent="0">
              <a:buNone/>
            </a:pPr>
            <a:endParaRPr lang="en-US" sz="2000" dirty="0"/>
          </a:p>
        </p:txBody>
      </p:sp>
    </p:spTree>
    <p:extLst>
      <p:ext uri="{BB962C8B-B14F-4D97-AF65-F5344CB8AC3E}">
        <p14:creationId xmlns:p14="http://schemas.microsoft.com/office/powerpoint/2010/main" val="459476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u="sng" dirty="0"/>
              <a:t>Dual Credit</a:t>
            </a:r>
          </a:p>
        </p:txBody>
      </p:sp>
      <p:sp>
        <p:nvSpPr>
          <p:cNvPr id="4" name="Content Placeholder 3"/>
          <p:cNvSpPr>
            <a:spLocks noGrp="1"/>
          </p:cNvSpPr>
          <p:nvPr>
            <p:ph sz="half" idx="1"/>
          </p:nvPr>
        </p:nvSpPr>
        <p:spPr>
          <a:xfrm>
            <a:off x="304800" y="2209800"/>
            <a:ext cx="8610600" cy="4114800"/>
          </a:xfrm>
        </p:spPr>
        <p:txBody>
          <a:bodyPr>
            <a:normAutofit/>
          </a:bodyPr>
          <a:lstStyle/>
          <a:p>
            <a:r>
              <a:rPr lang="en-US" sz="2300" dirty="0"/>
              <a:t>You must pass the appropriate TSI or equivalent test to be considered college ready.  TSI will be given to all Juniors. Listen for announcements for testing dates!</a:t>
            </a:r>
          </a:p>
          <a:p>
            <a:r>
              <a:rPr lang="en-US" sz="2300" dirty="0"/>
              <a:t>To take dual credit courses, you must </a:t>
            </a:r>
            <a:r>
              <a:rPr lang="en-US" sz="2300" u="sng" dirty="0"/>
              <a:t>apply online </a:t>
            </a:r>
            <a:r>
              <a:rPr lang="en-US" sz="2300" dirty="0"/>
              <a:t>to the appropriate college and complete all registration forms for that college. Signing up in Xello does </a:t>
            </a:r>
            <a:r>
              <a:rPr lang="en-US" sz="2300" b="1" u="sng" dirty="0"/>
              <a:t>NOT</a:t>
            </a:r>
            <a:r>
              <a:rPr lang="en-US" sz="2300" dirty="0"/>
              <a:t> sign you up for dual credit courses.</a:t>
            </a:r>
          </a:p>
          <a:p>
            <a:r>
              <a:rPr lang="en-US" sz="2300" dirty="0"/>
              <a:t>Dual Credit registration forms are due in the counseling office by mid-April. Please see Mr. Teets to get all required registration forms for the appropriate college.</a:t>
            </a:r>
          </a:p>
        </p:txBody>
      </p:sp>
    </p:spTree>
    <p:extLst>
      <p:ext uri="{BB962C8B-B14F-4D97-AF65-F5344CB8AC3E}">
        <p14:creationId xmlns:p14="http://schemas.microsoft.com/office/powerpoint/2010/main" val="2702132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65970" y="927098"/>
            <a:ext cx="6906430" cy="709865"/>
          </a:xfrm>
        </p:spPr>
        <p:txBody>
          <a:bodyPr/>
          <a:lstStyle/>
          <a:p>
            <a:pPr algn="ctr"/>
            <a:r>
              <a:rPr lang="en-US" sz="4000" b="1" u="sng" dirty="0"/>
              <a:t>Advanced Classes Presentation</a:t>
            </a:r>
          </a:p>
        </p:txBody>
      </p:sp>
      <p:sp>
        <p:nvSpPr>
          <p:cNvPr id="2" name="Text Placeholder 1"/>
          <p:cNvSpPr>
            <a:spLocks noGrp="1"/>
          </p:cNvSpPr>
          <p:nvPr>
            <p:ph idx="1"/>
          </p:nvPr>
        </p:nvSpPr>
        <p:spPr>
          <a:xfrm>
            <a:off x="266700" y="2209800"/>
            <a:ext cx="8610600" cy="4216400"/>
          </a:xfrm>
        </p:spPr>
        <p:txBody>
          <a:bodyPr>
            <a:noAutofit/>
          </a:bodyPr>
          <a:lstStyle/>
          <a:p>
            <a:r>
              <a:rPr lang="en-US" sz="3500" dirty="0">
                <a:solidFill>
                  <a:srgbClr val="FF0000"/>
                </a:solidFill>
              </a:rPr>
              <a:t>Meeting for parents will be scheduled soon! </a:t>
            </a:r>
          </a:p>
          <a:p>
            <a:endParaRPr lang="en-US" sz="3500" dirty="0">
              <a:solidFill>
                <a:srgbClr val="FF0000"/>
              </a:solidFill>
            </a:endParaRPr>
          </a:p>
          <a:p>
            <a:r>
              <a:rPr lang="en-US" sz="3500" dirty="0">
                <a:solidFill>
                  <a:srgbClr val="FF0000"/>
                </a:solidFill>
              </a:rPr>
              <a:t>An email will be sent out with the date and time. </a:t>
            </a:r>
          </a:p>
          <a:p>
            <a:endParaRPr lang="en-US" sz="3500" dirty="0">
              <a:solidFill>
                <a:srgbClr val="FF0000"/>
              </a:solidFill>
            </a:endParaRPr>
          </a:p>
          <a:p>
            <a:r>
              <a:rPr lang="en-US" sz="3500" dirty="0">
                <a:solidFill>
                  <a:srgbClr val="FF0000"/>
                </a:solidFill>
              </a:rPr>
              <a:t>Check your email!</a:t>
            </a:r>
            <a:endParaRPr lang="en-US" sz="2000" b="1" u="sng" dirty="0"/>
          </a:p>
          <a:p>
            <a:pPr marL="402336" lvl="1" indent="0">
              <a:buNone/>
            </a:pPr>
            <a:endParaRPr lang="en-US" sz="2000" dirty="0"/>
          </a:p>
        </p:txBody>
      </p:sp>
    </p:spTree>
    <p:extLst>
      <p:ext uri="{BB962C8B-B14F-4D97-AF65-F5344CB8AC3E}">
        <p14:creationId xmlns:p14="http://schemas.microsoft.com/office/powerpoint/2010/main" val="4204563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440" y="927099"/>
            <a:ext cx="6753560" cy="709865"/>
          </a:xfrm>
        </p:spPr>
        <p:txBody>
          <a:bodyPr/>
          <a:lstStyle/>
          <a:p>
            <a:r>
              <a:rPr lang="en-US" b="1" u="sng" dirty="0"/>
              <a:t>Advanced Courses Comparison: </a:t>
            </a:r>
            <a:r>
              <a:rPr lang="en-US" b="1" dirty="0"/>
              <a:t>All advanced course may have a cost to enroll or test. </a:t>
            </a:r>
          </a:p>
        </p:txBody>
      </p:sp>
      <p:sp>
        <p:nvSpPr>
          <p:cNvPr id="3" name="Content Placeholder 2"/>
          <p:cNvSpPr>
            <a:spLocks noGrp="1"/>
          </p:cNvSpPr>
          <p:nvPr>
            <p:ph sz="half" idx="1"/>
          </p:nvPr>
        </p:nvSpPr>
        <p:spPr>
          <a:xfrm>
            <a:off x="866440" y="2819400"/>
            <a:ext cx="3636980" cy="3200403"/>
          </a:xfrm>
        </p:spPr>
        <p:txBody>
          <a:bodyPr>
            <a:normAutofit lnSpcReduction="10000"/>
          </a:bodyPr>
          <a:lstStyle/>
          <a:p>
            <a:r>
              <a:rPr lang="en-US" dirty="0"/>
              <a:t>High school credit</a:t>
            </a:r>
          </a:p>
          <a:p>
            <a:r>
              <a:rPr lang="en-US" dirty="0"/>
              <a:t>Public universities award credit for exam score of 3 or higher in Texas schools</a:t>
            </a:r>
          </a:p>
          <a:p>
            <a:r>
              <a:rPr lang="en-US" dirty="0"/>
              <a:t>College Board curriculum</a:t>
            </a:r>
          </a:p>
          <a:p>
            <a:r>
              <a:rPr lang="en-US" dirty="0"/>
              <a:t>2 points added to passing grades for GPA</a:t>
            </a:r>
          </a:p>
          <a:p>
            <a:r>
              <a:rPr lang="en-US" dirty="0"/>
              <a:t>Can be dropped at 4 weeks and semester only</a:t>
            </a:r>
          </a:p>
        </p:txBody>
      </p:sp>
      <p:sp>
        <p:nvSpPr>
          <p:cNvPr id="4" name="Content Placeholder 3"/>
          <p:cNvSpPr>
            <a:spLocks noGrp="1"/>
          </p:cNvSpPr>
          <p:nvPr>
            <p:ph sz="half" idx="2"/>
          </p:nvPr>
        </p:nvSpPr>
        <p:spPr>
          <a:xfrm>
            <a:off x="4640581" y="2819400"/>
            <a:ext cx="3636980" cy="3200402"/>
          </a:xfrm>
        </p:spPr>
        <p:txBody>
          <a:bodyPr>
            <a:normAutofit lnSpcReduction="10000"/>
          </a:bodyPr>
          <a:lstStyle/>
          <a:p>
            <a:r>
              <a:rPr lang="en-US" dirty="0"/>
              <a:t>High school AND college credit with option to decline college grade</a:t>
            </a:r>
          </a:p>
          <a:p>
            <a:r>
              <a:rPr lang="en-US" dirty="0"/>
              <a:t>Will receive a grade for HS AND separate college grade</a:t>
            </a:r>
          </a:p>
          <a:p>
            <a:r>
              <a:rPr lang="en-US" dirty="0"/>
              <a:t>UT curriculum</a:t>
            </a:r>
          </a:p>
          <a:p>
            <a:r>
              <a:rPr lang="en-US" dirty="0"/>
              <a:t>2 points added for GPA</a:t>
            </a:r>
          </a:p>
          <a:p>
            <a:r>
              <a:rPr lang="en-US" dirty="0"/>
              <a:t>Can be dropped at semester only</a:t>
            </a:r>
          </a:p>
          <a:p>
            <a:endParaRPr lang="en-US" dirty="0"/>
          </a:p>
        </p:txBody>
      </p:sp>
      <p:sp>
        <p:nvSpPr>
          <p:cNvPr id="5" name="TextBox 4"/>
          <p:cNvSpPr txBox="1"/>
          <p:nvPr/>
        </p:nvSpPr>
        <p:spPr>
          <a:xfrm>
            <a:off x="1524000" y="2431780"/>
            <a:ext cx="2903220" cy="369332"/>
          </a:xfrm>
          <a:prstGeom prst="rect">
            <a:avLst/>
          </a:prstGeom>
          <a:noFill/>
        </p:spPr>
        <p:txBody>
          <a:bodyPr wrap="square" rtlCol="0">
            <a:spAutoFit/>
          </a:bodyPr>
          <a:lstStyle/>
          <a:p>
            <a:r>
              <a:rPr lang="en-US" b="1" u="sng" dirty="0"/>
              <a:t>AP Courses</a:t>
            </a:r>
          </a:p>
        </p:txBody>
      </p:sp>
      <p:sp>
        <p:nvSpPr>
          <p:cNvPr id="6" name="TextBox 5"/>
          <p:cNvSpPr txBox="1"/>
          <p:nvPr/>
        </p:nvSpPr>
        <p:spPr>
          <a:xfrm>
            <a:off x="4876800" y="2422112"/>
            <a:ext cx="3636980" cy="369332"/>
          </a:xfrm>
          <a:prstGeom prst="rect">
            <a:avLst/>
          </a:prstGeom>
          <a:noFill/>
        </p:spPr>
        <p:txBody>
          <a:bodyPr wrap="square" rtlCol="0">
            <a:spAutoFit/>
          </a:bodyPr>
          <a:lstStyle/>
          <a:p>
            <a:r>
              <a:rPr lang="en-US" b="1" u="sng" dirty="0"/>
              <a:t>On Ramps – through UT</a:t>
            </a:r>
          </a:p>
        </p:txBody>
      </p:sp>
    </p:spTree>
    <p:extLst>
      <p:ext uri="{BB962C8B-B14F-4D97-AF65-F5344CB8AC3E}">
        <p14:creationId xmlns:p14="http://schemas.microsoft.com/office/powerpoint/2010/main" val="3175076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914400"/>
            <a:ext cx="6343672" cy="709865"/>
          </a:xfrm>
        </p:spPr>
        <p:txBody>
          <a:bodyPr/>
          <a:lstStyle/>
          <a:p>
            <a:r>
              <a:rPr lang="en-US" b="1" u="sng" dirty="0"/>
              <a:t>Important Elective Information</a:t>
            </a:r>
          </a:p>
        </p:txBody>
      </p:sp>
      <p:sp>
        <p:nvSpPr>
          <p:cNvPr id="3" name="Content Placeholder 2"/>
          <p:cNvSpPr>
            <a:spLocks noGrp="1"/>
          </p:cNvSpPr>
          <p:nvPr>
            <p:ph idx="1"/>
          </p:nvPr>
        </p:nvSpPr>
        <p:spPr>
          <a:xfrm>
            <a:off x="152400" y="2133600"/>
            <a:ext cx="8848725" cy="5105400"/>
          </a:xfrm>
        </p:spPr>
        <p:txBody>
          <a:bodyPr>
            <a:normAutofit/>
          </a:bodyPr>
          <a:lstStyle/>
          <a:p>
            <a:r>
              <a:rPr lang="en-US" dirty="0"/>
              <a:t>Some electives have pre-requisites.  Pre-requisites are courses that you must complete or take concurrently while you are in that class.  Courses with pre-requisites should not be available for you to choose in Xello.</a:t>
            </a:r>
          </a:p>
          <a:p>
            <a:endParaRPr lang="en-US" sz="800" dirty="0"/>
          </a:p>
          <a:p>
            <a:r>
              <a:rPr lang="en-US" dirty="0"/>
              <a:t>Never select a class that you already have credit for on your transcript!</a:t>
            </a:r>
          </a:p>
          <a:p>
            <a:endParaRPr lang="en-US" sz="800" dirty="0"/>
          </a:p>
          <a:p>
            <a:r>
              <a:rPr lang="en-US" dirty="0"/>
              <a:t>Some electives require an application.  Courses are indicated in Xello.</a:t>
            </a:r>
          </a:p>
          <a:p>
            <a:pPr marL="0" indent="0">
              <a:buNone/>
            </a:pPr>
            <a:endParaRPr lang="en-US" sz="800" dirty="0"/>
          </a:p>
          <a:p>
            <a:r>
              <a:rPr lang="en-US" dirty="0"/>
              <a:t>Some courses are 2 periods in your schedule. </a:t>
            </a:r>
          </a:p>
          <a:p>
            <a:endParaRPr lang="en-US" sz="800" dirty="0"/>
          </a:p>
          <a:p>
            <a:r>
              <a:rPr lang="en-US" b="1" dirty="0"/>
              <a:t>Consider weighted courses for GPA boosts (Honors/AP/DC or On Ramps)</a:t>
            </a:r>
            <a:r>
              <a:rPr lang="en-US" dirty="0"/>
              <a:t>!</a:t>
            </a:r>
          </a:p>
          <a:p>
            <a:pPr marL="0" indent="0">
              <a:buNone/>
            </a:pPr>
            <a:endParaRPr lang="en-US" sz="800" dirty="0">
              <a:solidFill>
                <a:schemeClr val="tx1"/>
              </a:solidFill>
            </a:endParaRPr>
          </a:p>
          <a:p>
            <a:r>
              <a:rPr lang="en-US" sz="1800" dirty="0">
                <a:solidFill>
                  <a:schemeClr val="tx1"/>
                </a:solidFill>
              </a:rPr>
              <a:t>Check the MFHS/Guidance and Counseling website for applications and course information!</a:t>
            </a:r>
          </a:p>
        </p:txBody>
      </p:sp>
    </p:spTree>
    <p:extLst>
      <p:ext uri="{BB962C8B-B14F-4D97-AF65-F5344CB8AC3E}">
        <p14:creationId xmlns:p14="http://schemas.microsoft.com/office/powerpoint/2010/main" val="1082099311"/>
      </p:ext>
    </p:extLst>
  </p:cSld>
  <p:clrMapOvr>
    <a:masterClrMapping/>
  </p:clrMapOvr>
  <p:transition advTm="83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8" name="Shape 398"/>
          <p:cNvSpPr txBox="1">
            <a:spLocks noGrp="1"/>
          </p:cNvSpPr>
          <p:nvPr>
            <p:ph type="title"/>
          </p:nvPr>
        </p:nvSpPr>
        <p:spPr>
          <a:xfrm>
            <a:off x="533400" y="838200"/>
            <a:ext cx="8229600" cy="857250"/>
          </a:xfrm>
          <a:prstGeom prst="rect">
            <a:avLst/>
          </a:prstGeom>
          <a:noFill/>
          <a:ln>
            <a:noFill/>
          </a:ln>
        </p:spPr>
        <p:txBody>
          <a:bodyPr lIns="91425" tIns="45700" rIns="91425" bIns="45700" anchor="ctr" anchorCtr="0">
            <a:noAutofit/>
          </a:bodyPr>
          <a:lstStyle/>
          <a:p>
            <a:pPr>
              <a:buSzPct val="25000"/>
            </a:pPr>
            <a:r>
              <a:rPr lang="en" sz="4100" b="1" u="sng" dirty="0">
                <a:latin typeface="Calibri"/>
                <a:ea typeface="Calibri"/>
                <a:cs typeface="Calibri"/>
                <a:sym typeface="Calibri"/>
              </a:rPr>
              <a:t>Distinguished Level of Achievement</a:t>
            </a:r>
          </a:p>
        </p:txBody>
      </p:sp>
      <p:sp>
        <p:nvSpPr>
          <p:cNvPr id="397" name="Shape 397"/>
          <p:cNvSpPr txBox="1">
            <a:spLocks noGrp="1"/>
          </p:cNvSpPr>
          <p:nvPr>
            <p:ph idx="1"/>
          </p:nvPr>
        </p:nvSpPr>
        <p:spPr>
          <a:xfrm>
            <a:off x="533400" y="1920476"/>
            <a:ext cx="7772400" cy="4708923"/>
          </a:xfrm>
          <a:prstGeom prst="rect">
            <a:avLst/>
          </a:prstGeom>
          <a:noFill/>
          <a:ln>
            <a:noFill/>
          </a:ln>
        </p:spPr>
        <p:txBody>
          <a:bodyPr lIns="91425" tIns="45700" rIns="91425" bIns="45700" anchor="t" anchorCtr="0">
            <a:noAutofit/>
          </a:bodyPr>
          <a:lstStyle/>
          <a:p>
            <a:pPr indent="-226059">
              <a:spcBef>
                <a:spcPts val="0"/>
              </a:spcBef>
              <a:buSzPct val="25000"/>
              <a:buNone/>
            </a:pPr>
            <a:endParaRPr sz="1000" dirty="0">
              <a:solidFill>
                <a:schemeClr val="dk1"/>
              </a:solidFill>
              <a:latin typeface="Calibri"/>
              <a:ea typeface="Calibri"/>
              <a:cs typeface="Calibri"/>
              <a:sym typeface="Calibri"/>
            </a:endParaRPr>
          </a:p>
          <a:p>
            <a:pPr indent="-365760"/>
            <a:r>
              <a:rPr lang="en" sz="3600" b="1" dirty="0">
                <a:solidFill>
                  <a:schemeClr val="dk1"/>
                </a:solidFill>
                <a:latin typeface="Calibri"/>
                <a:ea typeface="Calibri"/>
                <a:cs typeface="Calibri"/>
                <a:sym typeface="Calibri"/>
              </a:rPr>
              <a:t>Complete the Foundation Requirements</a:t>
            </a:r>
            <a:endParaRPr lang="en" sz="1000" b="1" dirty="0">
              <a:solidFill>
                <a:schemeClr val="dk1"/>
              </a:solidFill>
              <a:latin typeface="Calibri"/>
              <a:ea typeface="Calibri"/>
              <a:cs typeface="Calibri"/>
              <a:sym typeface="Calibri"/>
            </a:endParaRPr>
          </a:p>
          <a:p>
            <a:pPr indent="-365760"/>
            <a:r>
              <a:rPr lang="en" sz="3600" b="1" dirty="0">
                <a:solidFill>
                  <a:schemeClr val="dk1"/>
                </a:solidFill>
                <a:latin typeface="Calibri"/>
                <a:ea typeface="Calibri"/>
                <a:cs typeface="Calibri"/>
                <a:sym typeface="Calibri"/>
              </a:rPr>
              <a:t>Complete Algebra 2</a:t>
            </a:r>
            <a:endParaRPr sz="1000" b="1" dirty="0">
              <a:solidFill>
                <a:schemeClr val="dk1"/>
              </a:solidFill>
              <a:latin typeface="Calibri"/>
              <a:ea typeface="Calibri"/>
              <a:cs typeface="Calibri"/>
              <a:sym typeface="Calibri"/>
            </a:endParaRPr>
          </a:p>
          <a:p>
            <a:pPr indent="-365760"/>
            <a:r>
              <a:rPr lang="en" sz="3600" b="1" dirty="0">
                <a:solidFill>
                  <a:schemeClr val="dk1"/>
                </a:solidFill>
                <a:latin typeface="Calibri"/>
                <a:ea typeface="Calibri"/>
                <a:cs typeface="Calibri"/>
                <a:sym typeface="Calibri"/>
              </a:rPr>
              <a:t>Earn an endorsement</a:t>
            </a:r>
          </a:p>
          <a:p>
            <a:pPr indent="-365760"/>
            <a:r>
              <a:rPr lang="en" sz="3600" b="1" dirty="0">
                <a:solidFill>
                  <a:schemeClr val="dk1"/>
                </a:solidFill>
                <a:latin typeface="Calibri"/>
                <a:ea typeface="Calibri"/>
                <a:cs typeface="Calibri"/>
                <a:sym typeface="Calibri"/>
              </a:rPr>
              <a:t>Required for top 10% automatic admission to Texas public colleges. </a:t>
            </a:r>
          </a:p>
          <a:p>
            <a:pPr indent="-226059">
              <a:buSzPct val="25000"/>
              <a:buNone/>
            </a:pPr>
            <a:endParaRPr sz="3600" b="1" dirty="0">
              <a:solidFill>
                <a:schemeClr val="dk1"/>
              </a:solidFill>
              <a:latin typeface="Calibri"/>
              <a:ea typeface="Calibri"/>
              <a:cs typeface="Calibri"/>
              <a:sym typeface="Calibri"/>
            </a:endParaRPr>
          </a:p>
          <a:p>
            <a:pPr marL="0" indent="0">
              <a:lnSpc>
                <a:spcPct val="160000"/>
              </a:lnSpc>
              <a:buSzPct val="25000"/>
              <a:buNone/>
            </a:pPr>
            <a:endParaRPr dirty="0"/>
          </a:p>
          <a:p>
            <a:pPr lvl="2" indent="-97536">
              <a:buSzPct val="25000"/>
              <a:buNone/>
            </a:pPr>
            <a:endParaRPr sz="2200" dirty="0">
              <a:solidFill>
                <a:schemeClr val="dk1"/>
              </a:solidFill>
              <a:latin typeface="Calibri"/>
              <a:ea typeface="Calibri"/>
              <a:cs typeface="Calibri"/>
              <a:sym typeface="Calibri"/>
            </a:endParaRPr>
          </a:p>
          <a:p>
            <a:pPr indent="-149859">
              <a:buSzPct val="25000"/>
              <a:buNone/>
            </a:pPr>
            <a:endParaRPr sz="2700" dirty="0">
              <a:solidFill>
                <a:schemeClr val="dk1"/>
              </a:solidFill>
              <a:latin typeface="Calibri"/>
              <a:ea typeface="Calibri"/>
              <a:cs typeface="Calibri"/>
              <a:sym typeface="Calibri"/>
            </a:endParaRPr>
          </a:p>
          <a:p>
            <a:pPr marL="0" indent="0">
              <a:buSzPct val="25000"/>
              <a:buNone/>
            </a:pPr>
            <a:endParaRPr sz="27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137591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30242" y="533400"/>
            <a:ext cx="9013758" cy="5825836"/>
          </a:xfrm>
          <a:prstGeom prst="rect">
            <a:avLst/>
          </a:prstGeom>
        </p:spPr>
      </p:pic>
      <p:sp>
        <p:nvSpPr>
          <p:cNvPr id="5" name="TextBox 4"/>
          <p:cNvSpPr txBox="1"/>
          <p:nvPr/>
        </p:nvSpPr>
        <p:spPr>
          <a:xfrm>
            <a:off x="1371600" y="43250"/>
            <a:ext cx="6629400" cy="446276"/>
          </a:xfrm>
          <a:prstGeom prst="rect">
            <a:avLst/>
          </a:prstGeom>
          <a:noFill/>
        </p:spPr>
        <p:txBody>
          <a:bodyPr wrap="square" rtlCol="0">
            <a:spAutoFit/>
          </a:bodyPr>
          <a:lstStyle/>
          <a:p>
            <a:pPr algn="ctr"/>
            <a:r>
              <a:rPr lang="en-US" sz="2300" u="sng" dirty="0"/>
              <a:t>Endorsements:</a:t>
            </a:r>
          </a:p>
        </p:txBody>
      </p:sp>
    </p:spTree>
    <p:extLst>
      <p:ext uri="{BB962C8B-B14F-4D97-AF65-F5344CB8AC3E}">
        <p14:creationId xmlns:p14="http://schemas.microsoft.com/office/powerpoint/2010/main" val="967012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28600" y="76199"/>
            <a:ext cx="8610600" cy="6755423"/>
          </a:xfrm>
          <a:prstGeom prst="rect">
            <a:avLst/>
          </a:prstGeom>
        </p:spPr>
      </p:pic>
    </p:spTree>
    <p:extLst>
      <p:ext uri="{BB962C8B-B14F-4D97-AF65-F5344CB8AC3E}">
        <p14:creationId xmlns:p14="http://schemas.microsoft.com/office/powerpoint/2010/main" val="1894566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696760" cy="1201615"/>
          </a:xfrm>
        </p:spPr>
        <p:txBody>
          <a:bodyPr>
            <a:normAutofit/>
          </a:bodyPr>
          <a:lstStyle/>
          <a:p>
            <a:r>
              <a:rPr lang="en-US" sz="4000" b="1" u="sng" dirty="0"/>
              <a:t>How do I make my schedule?</a:t>
            </a:r>
          </a:p>
        </p:txBody>
      </p:sp>
      <p:sp>
        <p:nvSpPr>
          <p:cNvPr id="3" name="Content Placeholder 2"/>
          <p:cNvSpPr>
            <a:spLocks noGrp="1"/>
          </p:cNvSpPr>
          <p:nvPr>
            <p:ph idx="1"/>
          </p:nvPr>
        </p:nvSpPr>
        <p:spPr>
          <a:xfrm>
            <a:off x="430866" y="2209800"/>
            <a:ext cx="8229600" cy="4298576"/>
          </a:xfrm>
        </p:spPr>
        <p:txBody>
          <a:bodyPr>
            <a:normAutofit/>
          </a:bodyPr>
          <a:lstStyle/>
          <a:p>
            <a:pPr marL="514350" indent="-514350">
              <a:buFont typeface="+mj-lt"/>
              <a:buAutoNum type="arabicPeriod"/>
            </a:pPr>
            <a:r>
              <a:rPr lang="en-US" b="0" dirty="0">
                <a:latin typeface="Arial Narrow" panose="020B0606020202030204" pitchFamily="34" charset="0"/>
              </a:rPr>
              <a:t>Review Graduation Requirements.</a:t>
            </a:r>
          </a:p>
          <a:p>
            <a:pPr marL="514350" indent="-514350">
              <a:buFont typeface="+mj-lt"/>
              <a:buAutoNum type="arabicPeriod"/>
            </a:pPr>
            <a:r>
              <a:rPr lang="en-US" b="0" dirty="0">
                <a:latin typeface="Arial Narrow" panose="020B0606020202030204" pitchFamily="34" charset="0"/>
              </a:rPr>
              <a:t>Review credits earned through Xello or Skyward.</a:t>
            </a:r>
          </a:p>
          <a:p>
            <a:pPr marL="514350" indent="-514350">
              <a:buFont typeface="+mj-lt"/>
              <a:buAutoNum type="arabicPeriod"/>
            </a:pPr>
            <a:r>
              <a:rPr lang="en-US" b="0" dirty="0">
                <a:latin typeface="Arial Narrow" panose="020B0606020202030204" pitchFamily="34" charset="0"/>
              </a:rPr>
              <a:t>Complete choices for your 4-year plan that meet all graduation requirements (this can be adjusted each year).</a:t>
            </a:r>
          </a:p>
          <a:p>
            <a:pPr marL="514350" indent="-514350">
              <a:buFont typeface="+mj-lt"/>
              <a:buAutoNum type="arabicPeriod"/>
            </a:pPr>
            <a:r>
              <a:rPr lang="en-US" b="0" dirty="0">
                <a:latin typeface="Arial Narrow" panose="020B0606020202030204" pitchFamily="34" charset="0"/>
              </a:rPr>
              <a:t>Go to the MFHS Counseling website and click on Scheduling tab – Use the course catalog to ensure you complete your chosen endorsement </a:t>
            </a:r>
            <a:r>
              <a:rPr lang="en-US" dirty="0">
                <a:latin typeface="Arial Narrow" panose="020B0606020202030204" pitchFamily="34" charset="0"/>
              </a:rPr>
              <a:t>or use the Xello Course Guide to find pathways. A</a:t>
            </a:r>
            <a:r>
              <a:rPr lang="en-US" b="0" dirty="0">
                <a:latin typeface="Arial Narrow" panose="020B0606020202030204" pitchFamily="34" charset="0"/>
              </a:rPr>
              <a:t>n endorsement is required to graduate.</a:t>
            </a:r>
          </a:p>
          <a:p>
            <a:pPr marL="514350" indent="-514350">
              <a:buFont typeface="+mj-lt"/>
              <a:buAutoNum type="arabicPeriod"/>
            </a:pPr>
            <a:r>
              <a:rPr lang="en-US" b="0" dirty="0">
                <a:latin typeface="Arial Narrow" panose="020B0606020202030204" pitchFamily="34" charset="0"/>
              </a:rPr>
              <a:t>Enter your choices in Xello! Your 9</a:t>
            </a:r>
            <a:r>
              <a:rPr lang="en-US" b="0" baseline="30000" dirty="0">
                <a:latin typeface="Arial Narrow" panose="020B0606020202030204" pitchFamily="34" charset="0"/>
              </a:rPr>
              <a:t>th</a:t>
            </a:r>
            <a:r>
              <a:rPr lang="en-US" b="0" dirty="0">
                <a:latin typeface="Arial Narrow" panose="020B0606020202030204" pitchFamily="34" charset="0"/>
              </a:rPr>
              <a:t> grade choices will complete your course requests for 9</a:t>
            </a:r>
            <a:r>
              <a:rPr lang="en-US" b="0" baseline="30000" dirty="0">
                <a:latin typeface="Arial Narrow" panose="020B0606020202030204" pitchFamily="34" charset="0"/>
              </a:rPr>
              <a:t>th</a:t>
            </a:r>
            <a:r>
              <a:rPr lang="en-US" b="0" dirty="0">
                <a:latin typeface="Arial Narrow" panose="020B0606020202030204" pitchFamily="34" charset="0"/>
              </a:rPr>
              <a:t> grade. Choices 1-8 will be your requested courses. You must also choose alternates. </a:t>
            </a:r>
          </a:p>
          <a:p>
            <a:pPr marL="514350" indent="-514350">
              <a:buFont typeface="+mj-lt"/>
              <a:buAutoNum type="arabicPeriod"/>
            </a:pPr>
            <a:r>
              <a:rPr lang="en-US" b="0" dirty="0">
                <a:solidFill>
                  <a:srgbClr val="FF0000"/>
                </a:solidFill>
                <a:latin typeface="Arial Narrow" panose="020B0606020202030204" pitchFamily="34" charset="0"/>
              </a:rPr>
              <a:t>If you do not pick classes, including alternates, they will be selected for you and may not be able to change!</a:t>
            </a:r>
          </a:p>
        </p:txBody>
      </p:sp>
    </p:spTree>
    <p:extLst>
      <p:ext uri="{BB962C8B-B14F-4D97-AF65-F5344CB8AC3E}">
        <p14:creationId xmlns:p14="http://schemas.microsoft.com/office/powerpoint/2010/main" val="2122147016"/>
      </p:ext>
    </p:extLst>
  </p:cSld>
  <p:clrMapOvr>
    <a:masterClrMapping/>
  </p:clrMapOvr>
  <p:transition advTm="40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6715" y="2667000"/>
            <a:ext cx="8739553" cy="3241431"/>
          </a:xfrm>
        </p:spPr>
        <p:txBody>
          <a:bodyPr/>
          <a:lstStyle/>
          <a:p>
            <a:pPr marL="587502" indent="-514350">
              <a:buFont typeface="+mj-lt"/>
              <a:buAutoNum type="arabicPeriod"/>
            </a:pPr>
            <a:r>
              <a:rPr lang="en-US" dirty="0"/>
              <a:t>Log-in to “Single Sign-on”.</a:t>
            </a:r>
          </a:p>
          <a:p>
            <a:pPr marL="587502" indent="-514350">
              <a:buFont typeface="+mj-lt"/>
              <a:buAutoNum type="arabicPeriod"/>
            </a:pPr>
            <a:r>
              <a:rPr lang="en-US" dirty="0"/>
              <a:t>Click on Xello. Log-in. </a:t>
            </a:r>
          </a:p>
          <a:p>
            <a:pPr marL="587502" indent="-514350">
              <a:buFont typeface="+mj-lt"/>
              <a:buAutoNum type="arabicPeriod"/>
            </a:pPr>
            <a:r>
              <a:rPr lang="en-US" dirty="0"/>
              <a:t>Click on the “Course Planning” link.</a:t>
            </a:r>
          </a:p>
          <a:p>
            <a:pPr marL="587502" indent="-514350">
              <a:buFont typeface="+mj-lt"/>
              <a:buAutoNum type="arabicPeriod"/>
            </a:pPr>
            <a:r>
              <a:rPr lang="en-US" dirty="0"/>
              <a:t>Select your classes to complete your 4 year plan as we guide you through the process!</a:t>
            </a:r>
          </a:p>
          <a:p>
            <a:pPr marL="587502" indent="-514350">
              <a:buFont typeface="+mj-lt"/>
              <a:buAutoNum type="arabicPeriod"/>
            </a:pPr>
            <a:endParaRPr lang="en-US" dirty="0"/>
          </a:p>
        </p:txBody>
      </p:sp>
      <p:sp>
        <p:nvSpPr>
          <p:cNvPr id="3" name="Title 2"/>
          <p:cNvSpPr>
            <a:spLocks noGrp="1"/>
          </p:cNvSpPr>
          <p:nvPr>
            <p:ph type="title"/>
          </p:nvPr>
        </p:nvSpPr>
        <p:spPr>
          <a:xfrm>
            <a:off x="457200" y="990600"/>
            <a:ext cx="8229600" cy="587009"/>
          </a:xfrm>
        </p:spPr>
        <p:txBody>
          <a:bodyPr/>
          <a:lstStyle/>
          <a:p>
            <a:pPr algn="ctr"/>
            <a:r>
              <a:rPr lang="en-US" sz="4000" u="sng" dirty="0"/>
              <a:t>Log-in to Xello </a:t>
            </a:r>
          </a:p>
        </p:txBody>
      </p:sp>
    </p:spTree>
    <p:extLst>
      <p:ext uri="{BB962C8B-B14F-4D97-AF65-F5344CB8AC3E}">
        <p14:creationId xmlns:p14="http://schemas.microsoft.com/office/powerpoint/2010/main" val="3793671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584" y="692313"/>
            <a:ext cx="8229600" cy="1122363"/>
          </a:xfrm>
        </p:spPr>
        <p:txBody>
          <a:bodyPr>
            <a:noAutofit/>
          </a:bodyPr>
          <a:lstStyle/>
          <a:p>
            <a:r>
              <a:rPr lang="en-US" b="1" u="sng" dirty="0"/>
              <a:t>How to fill out your Course Requests</a:t>
            </a:r>
          </a:p>
        </p:txBody>
      </p:sp>
      <p:sp>
        <p:nvSpPr>
          <p:cNvPr id="3" name="Content Placeholder 2"/>
          <p:cNvSpPr>
            <a:spLocks noGrp="1"/>
          </p:cNvSpPr>
          <p:nvPr>
            <p:ph idx="1"/>
          </p:nvPr>
        </p:nvSpPr>
        <p:spPr>
          <a:xfrm>
            <a:off x="152400" y="2438400"/>
            <a:ext cx="8839200" cy="4276725"/>
          </a:xfrm>
        </p:spPr>
        <p:txBody>
          <a:bodyPr>
            <a:normAutofit/>
          </a:bodyPr>
          <a:lstStyle/>
          <a:p>
            <a:pPr marL="0" lvl="1" indent="0">
              <a:buNone/>
            </a:pPr>
            <a:r>
              <a:rPr lang="en-US" sz="2500" b="1" dirty="0"/>
              <a:t>            </a:t>
            </a:r>
            <a:r>
              <a:rPr lang="en-US" sz="2500" b="1" dirty="0">
                <a:solidFill>
                  <a:srgbClr val="FF0000"/>
                </a:solidFill>
              </a:rPr>
              <a:t>Stay with me and we will fill it out together.</a:t>
            </a:r>
          </a:p>
          <a:p>
            <a:pPr marL="514350" lvl="1" indent="-514350">
              <a:buFont typeface="+mj-lt"/>
              <a:buAutoNum type="arabicPeriod"/>
            </a:pPr>
            <a:r>
              <a:rPr lang="en-US" b="1" dirty="0"/>
              <a:t>Review credits needed to graduate and plan your course requests accordingly.</a:t>
            </a:r>
          </a:p>
          <a:p>
            <a:pPr marL="514350" lvl="1" indent="-514350">
              <a:buFont typeface="+mj-lt"/>
              <a:buAutoNum type="arabicPeriod"/>
            </a:pPr>
            <a:r>
              <a:rPr lang="en-US" b="1" dirty="0"/>
              <a:t>Click on each required credit (English, Math, etc.) and options will come up to pick from that required credit.</a:t>
            </a:r>
          </a:p>
          <a:p>
            <a:pPr marL="514350" lvl="1" indent="-514350">
              <a:buFont typeface="+mj-lt"/>
              <a:buAutoNum type="arabicPeriod"/>
            </a:pPr>
            <a:r>
              <a:rPr lang="en-US" b="1" dirty="0"/>
              <a:t>You will choose courses to fill 8 academic hours and you will choose alternates.</a:t>
            </a:r>
          </a:p>
        </p:txBody>
      </p:sp>
    </p:spTree>
    <p:extLst>
      <p:ext uri="{BB962C8B-B14F-4D97-AF65-F5344CB8AC3E}">
        <p14:creationId xmlns:p14="http://schemas.microsoft.com/office/powerpoint/2010/main" val="1026777776"/>
      </p:ext>
    </p:extLst>
  </p:cSld>
  <p:clrMapOvr>
    <a:masterClrMapping/>
  </p:clrMapOvr>
  <p:transition advTm="8800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500" b="1" dirty="0"/>
              <a:t>Choose your English course for next year:</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850218684"/>
              </p:ext>
            </p:extLst>
          </p:nvPr>
        </p:nvGraphicFramePr>
        <p:xfrm>
          <a:off x="466165" y="2142288"/>
          <a:ext cx="8229600" cy="3017520"/>
        </p:xfrm>
        <a:graphic>
          <a:graphicData uri="http://schemas.openxmlformats.org/drawingml/2006/table">
            <a:tbl>
              <a:tblPr firstRow="1" bandRow="1">
                <a:tableStyleId>{00A15C55-8517-42AA-B614-E9B94910E393}</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a:t>
                      </a:r>
                      <a:r>
                        <a:rPr lang="en-US" sz="2800" u="sng" cap="none" spc="0" baseline="0" dirty="0">
                          <a:ln w="12700">
                            <a:solidFill>
                              <a:schemeClr val="bg2">
                                <a:lumMod val="75000"/>
                              </a:schemeClr>
                            </a:solidFill>
                            <a:prstDash val="solid"/>
                          </a:ln>
                          <a:effectLst>
                            <a:outerShdw blurRad="41275" dist="20320" dir="1800000" algn="tl" rotWithShape="0">
                              <a:srgbClr val="000000">
                                <a:alpha val="40000"/>
                              </a:srgbClr>
                            </a:outerShdw>
                          </a:effectLst>
                        </a:rPr>
                        <a:t> 1</a:t>
                      </a:r>
                    </a:p>
                    <a:p>
                      <a:pPr algn="ctr"/>
                      <a:endParaRPr lang="en-US" sz="2000" baseline="0" dirty="0"/>
                    </a:p>
                    <a:p>
                      <a:pPr algn="ctr"/>
                      <a:r>
                        <a:rPr lang="en-US" sz="2000" baseline="0" dirty="0"/>
                        <a:t>Regular or</a:t>
                      </a:r>
                    </a:p>
                    <a:p>
                      <a:pPr algn="ctr"/>
                      <a:r>
                        <a:rPr lang="en-US" sz="2000" baseline="0" dirty="0"/>
                        <a:t>Honors</a:t>
                      </a:r>
                      <a:endParaRPr lang="en-US" sz="2000" dirty="0">
                        <a:solidFill>
                          <a:schemeClr val="bg2"/>
                        </a:solidFill>
                      </a:endParaRPr>
                    </a:p>
                  </a:txBody>
                  <a:tcPr>
                    <a:solidFill>
                      <a:srgbClr val="FFC000"/>
                    </a:solidFill>
                  </a:tcPr>
                </a:tc>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 2</a:t>
                      </a:r>
                    </a:p>
                    <a:p>
                      <a:pPr algn="ctr"/>
                      <a:endParaRPr lang="en-US" sz="2000" baseline="0" dirty="0"/>
                    </a:p>
                    <a:p>
                      <a:pPr algn="ctr"/>
                      <a:r>
                        <a:rPr lang="en-US" sz="2000" baseline="0" dirty="0"/>
                        <a:t>Regular</a:t>
                      </a:r>
                    </a:p>
                    <a:p>
                      <a:pPr algn="ctr"/>
                      <a:r>
                        <a:rPr lang="en-US" sz="2000" baseline="0" dirty="0"/>
                        <a:t>Honors </a:t>
                      </a:r>
                    </a:p>
                    <a:p>
                      <a:pPr algn="ctr"/>
                      <a:endParaRPr lang="en-US" sz="2800" u="sng"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a:p>
                      <a:pPr algn="ctr"/>
                      <a:endParaRPr lang="en-US" sz="2800" b="1" u="sng"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txBody>
                  <a:tcPr>
                    <a:solidFill>
                      <a:schemeClr val="accent2">
                        <a:lumMod val="75000"/>
                      </a:schemeClr>
                    </a:solidFill>
                  </a:tcPr>
                </a:tc>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 3</a:t>
                      </a:r>
                    </a:p>
                    <a:p>
                      <a:pPr algn="ctr"/>
                      <a:endParaRPr lang="en-US" sz="2000" baseline="0" dirty="0"/>
                    </a:p>
                    <a:p>
                      <a:pPr algn="ctr"/>
                      <a:r>
                        <a:rPr lang="en-US" sz="2000" baseline="0" dirty="0"/>
                        <a:t>Regular,</a:t>
                      </a:r>
                    </a:p>
                    <a:p>
                      <a:pPr algn="ctr"/>
                      <a:r>
                        <a:rPr lang="en-US" sz="2000" baseline="0" dirty="0"/>
                        <a:t>UT OnRamps</a:t>
                      </a:r>
                      <a:endParaRPr lang="en-US" sz="2000" dirty="0"/>
                    </a:p>
                    <a:p>
                      <a:pPr algn="ctr"/>
                      <a:endParaRPr lang="en-US" sz="2800" b="1" u="sng"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txBody>
                  <a:tcPr>
                    <a:solidFill>
                      <a:srgbClr val="00B050"/>
                    </a:solidFill>
                  </a:tcPr>
                </a:tc>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 4</a:t>
                      </a:r>
                    </a:p>
                    <a:p>
                      <a:pPr algn="ctr"/>
                      <a:endParaRPr lang="en-US" sz="2000" baseline="0" dirty="0"/>
                    </a:p>
                    <a:p>
                      <a:pPr algn="ctr"/>
                      <a:r>
                        <a:rPr lang="en-US" sz="2000" baseline="0" dirty="0"/>
                        <a:t>Regular,</a:t>
                      </a:r>
                    </a:p>
                    <a:p>
                      <a:pPr algn="ctr"/>
                      <a:r>
                        <a:rPr lang="en-US" sz="2000" baseline="0" dirty="0"/>
                        <a:t>Dual Credit or</a:t>
                      </a:r>
                    </a:p>
                    <a:p>
                      <a:pPr algn="ctr"/>
                      <a:r>
                        <a:rPr lang="en-US" sz="2000" baseline="0" dirty="0"/>
                        <a:t>AP English 4</a:t>
                      </a:r>
                    </a:p>
                    <a:p>
                      <a:pPr algn="ctr"/>
                      <a:endParaRPr lang="en-US" sz="2800" u="sng"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a:p>
                      <a:pPr algn="ctr"/>
                      <a:endParaRPr lang="en-US" sz="2800" u="sng"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a:p>
                      <a:pPr algn="ctr"/>
                      <a:endParaRPr lang="en-US" sz="2800" b="1" u="sng"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txBody>
                  <a:tcPr>
                    <a:solidFill>
                      <a:srgbClr val="0070C0"/>
                    </a:solidFill>
                  </a:tcPr>
                </a:tc>
                <a:extLst>
                  <a:ext uri="{0D108BD9-81ED-4DB2-BD59-A6C34878D82A}">
                    <a16:rowId xmlns:a16="http://schemas.microsoft.com/office/drawing/2014/main" val="10000"/>
                  </a:ext>
                </a:extLst>
              </a:tr>
            </a:tbl>
          </a:graphicData>
        </a:graphic>
      </p:graphicFrame>
      <p:sp>
        <p:nvSpPr>
          <p:cNvPr id="11" name="TextBox 10"/>
          <p:cNvSpPr txBox="1"/>
          <p:nvPr/>
        </p:nvSpPr>
        <p:spPr>
          <a:xfrm>
            <a:off x="466165" y="5141879"/>
            <a:ext cx="8077200" cy="1569660"/>
          </a:xfrm>
          <a:prstGeom prst="rect">
            <a:avLst/>
          </a:prstGeom>
          <a:noFill/>
        </p:spPr>
        <p:txBody>
          <a:bodyPr wrap="square" rtlCol="0">
            <a:spAutoFit/>
          </a:bodyPr>
          <a:lstStyle/>
          <a:p>
            <a:pPr algn="ctr"/>
            <a:r>
              <a:rPr lang="en-US" sz="2400" dirty="0"/>
              <a:t>*Students interested in dual credit courses must fill out the required paperwork, pass the TSI and register for those classes through the college.  See Mr. Teets or your counselor for more information.</a:t>
            </a:r>
          </a:p>
        </p:txBody>
      </p:sp>
    </p:spTree>
    <p:extLst>
      <p:ext uri="{BB962C8B-B14F-4D97-AF65-F5344CB8AC3E}">
        <p14:creationId xmlns:p14="http://schemas.microsoft.com/office/powerpoint/2010/main" val="1465481019"/>
      </p:ext>
    </p:extLst>
  </p:cSld>
  <p:clrMapOvr>
    <a:masterClrMapping/>
  </p:clrMapOvr>
  <p:transition advTm="300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Pick your English courses!</a:t>
            </a:r>
          </a:p>
        </p:txBody>
      </p:sp>
      <p:sp>
        <p:nvSpPr>
          <p:cNvPr id="7" name="TextBox 6"/>
          <p:cNvSpPr txBox="1"/>
          <p:nvPr/>
        </p:nvSpPr>
        <p:spPr>
          <a:xfrm>
            <a:off x="775885" y="2743200"/>
            <a:ext cx="7592230" cy="1477328"/>
          </a:xfrm>
          <a:prstGeom prst="rect">
            <a:avLst/>
          </a:prstGeom>
          <a:noFill/>
        </p:spPr>
        <p:txBody>
          <a:bodyPr wrap="square" rtlCol="0">
            <a:spAutoFit/>
          </a:bodyPr>
          <a:lstStyle/>
          <a:p>
            <a:pPr marL="342900" indent="-342900">
              <a:buAutoNum type="arabicPeriod"/>
            </a:pPr>
            <a:r>
              <a:rPr lang="en-US" dirty="0"/>
              <a:t>Pick your English course for next year. </a:t>
            </a:r>
          </a:p>
          <a:p>
            <a:pPr marL="342900" indent="-342900">
              <a:buAutoNum type="arabicPeriod"/>
            </a:pPr>
            <a:endParaRPr lang="en-US" dirty="0"/>
          </a:p>
          <a:p>
            <a:pPr marL="342900" indent="-342900">
              <a:buAutoNum type="arabicPeriod"/>
            </a:pPr>
            <a:r>
              <a:rPr lang="en-US" dirty="0"/>
              <a:t>If you failed a previous English course, you will be required to make that course up to graduate. You may select it here and/or see your counselor for more options.</a:t>
            </a:r>
          </a:p>
        </p:txBody>
      </p:sp>
    </p:spTree>
    <p:extLst>
      <p:ext uri="{BB962C8B-B14F-4D97-AF65-F5344CB8AC3E}">
        <p14:creationId xmlns:p14="http://schemas.microsoft.com/office/powerpoint/2010/main" val="1061933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pPr algn="ctr"/>
            <a:r>
              <a:rPr lang="en-US" sz="3000" b="1" dirty="0"/>
              <a:t>Recommended Course Sequence for Math</a:t>
            </a:r>
            <a:endParaRPr lang="en-US" sz="3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7314306"/>
              </p:ext>
            </p:extLst>
          </p:nvPr>
        </p:nvGraphicFramePr>
        <p:xfrm>
          <a:off x="381000" y="4152900"/>
          <a:ext cx="8305800" cy="106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5"/>
          <p:cNvGraphicFramePr>
            <a:graphicFrameLocks/>
          </p:cNvGraphicFramePr>
          <p:nvPr>
            <p:extLst/>
          </p:nvPr>
        </p:nvGraphicFramePr>
        <p:xfrm>
          <a:off x="457200" y="2914650"/>
          <a:ext cx="8305800" cy="1143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Content Placeholder 5"/>
          <p:cNvGraphicFramePr>
            <a:graphicFrameLocks/>
          </p:cNvGraphicFramePr>
          <p:nvPr>
            <p:extLst>
              <p:ext uri="{D42A27DB-BD31-4B8C-83A1-F6EECF244321}">
                <p14:modId xmlns:p14="http://schemas.microsoft.com/office/powerpoint/2010/main" val="1848115070"/>
              </p:ext>
            </p:extLst>
          </p:nvPr>
        </p:nvGraphicFramePr>
        <p:xfrm>
          <a:off x="381000" y="5410200"/>
          <a:ext cx="8305800" cy="1143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4" name="Content Placeholder 5"/>
          <p:cNvGraphicFramePr>
            <a:graphicFrameLocks/>
          </p:cNvGraphicFramePr>
          <p:nvPr>
            <p:extLst/>
          </p:nvPr>
        </p:nvGraphicFramePr>
        <p:xfrm>
          <a:off x="419100" y="2209800"/>
          <a:ext cx="8305800" cy="60960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Tree>
    <p:extLst>
      <p:ext uri="{BB962C8B-B14F-4D97-AF65-F5344CB8AC3E}">
        <p14:creationId xmlns:p14="http://schemas.microsoft.com/office/powerpoint/2010/main" val="2868584274"/>
      </p:ext>
    </p:extLst>
  </p:cSld>
  <p:clrMapOvr>
    <a:masterClrMapping/>
  </p:clrMapOvr>
  <p:transition advTm="2400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592230" cy="709865"/>
          </a:xfrm>
        </p:spPr>
        <p:txBody>
          <a:bodyPr/>
          <a:lstStyle/>
          <a:p>
            <a:r>
              <a:rPr lang="en-US" dirty="0"/>
              <a:t>Pick your math course for next year:</a:t>
            </a:r>
          </a:p>
        </p:txBody>
      </p:sp>
      <p:sp>
        <p:nvSpPr>
          <p:cNvPr id="5" name="Rectangle 4"/>
          <p:cNvSpPr/>
          <p:nvPr/>
        </p:nvSpPr>
        <p:spPr>
          <a:xfrm>
            <a:off x="403412" y="2590800"/>
            <a:ext cx="8686800" cy="1477328"/>
          </a:xfrm>
          <a:prstGeom prst="rect">
            <a:avLst/>
          </a:prstGeom>
        </p:spPr>
        <p:txBody>
          <a:bodyPr wrap="square">
            <a:spAutoFit/>
          </a:bodyPr>
          <a:lstStyle/>
          <a:p>
            <a:pPr marL="342900" indent="-342900">
              <a:buAutoNum type="arabicPeriod"/>
            </a:pPr>
            <a:r>
              <a:rPr lang="en-US" dirty="0"/>
              <a:t>Pick your math course for next year. </a:t>
            </a:r>
          </a:p>
          <a:p>
            <a:pPr marL="342900" indent="-342900">
              <a:buAutoNum type="arabicPeriod"/>
            </a:pPr>
            <a:endParaRPr lang="en-US" dirty="0"/>
          </a:p>
          <a:p>
            <a:r>
              <a:rPr lang="en-US" dirty="0"/>
              <a:t>2.  If you failed Algebra 1 or Geometry, you will be required to make that      </a:t>
            </a:r>
          </a:p>
          <a:p>
            <a:r>
              <a:rPr lang="en-US" dirty="0"/>
              <a:t>     course up to graduate. You may select it here and/or see your counselor  </a:t>
            </a:r>
          </a:p>
          <a:p>
            <a:r>
              <a:rPr lang="en-US" dirty="0"/>
              <a:t>     for more options. </a:t>
            </a:r>
          </a:p>
        </p:txBody>
      </p:sp>
      <p:sp>
        <p:nvSpPr>
          <p:cNvPr id="3" name="TextBox 2"/>
          <p:cNvSpPr txBox="1"/>
          <p:nvPr/>
        </p:nvSpPr>
        <p:spPr>
          <a:xfrm>
            <a:off x="403412" y="3886200"/>
            <a:ext cx="8458200" cy="646331"/>
          </a:xfrm>
          <a:prstGeom prst="rect">
            <a:avLst/>
          </a:prstGeom>
          <a:noFill/>
        </p:spPr>
        <p:txBody>
          <a:bodyPr wrap="square" rtlCol="0">
            <a:spAutoFit/>
          </a:bodyPr>
          <a:lstStyle/>
          <a:p>
            <a:endParaRPr lang="en-US" dirty="0"/>
          </a:p>
          <a:p>
            <a:endParaRPr lang="en-US" dirty="0"/>
          </a:p>
        </p:txBody>
      </p:sp>
    </p:spTree>
    <p:extLst>
      <p:ext uri="{BB962C8B-B14F-4D97-AF65-F5344CB8AC3E}">
        <p14:creationId xmlns:p14="http://schemas.microsoft.com/office/powerpoint/2010/main" val="3055252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32308"/>
            <a:ext cx="6343672" cy="709865"/>
          </a:xfrm>
        </p:spPr>
        <p:txBody>
          <a:bodyPr/>
          <a:lstStyle/>
          <a:p>
            <a:r>
              <a:rPr lang="en-US" b="1" dirty="0"/>
              <a:t>Course Sequence for Science</a:t>
            </a:r>
            <a:endParaRPr lang="en-US" dirty="0"/>
          </a:p>
        </p:txBody>
      </p:sp>
      <p:graphicFrame>
        <p:nvGraphicFramePr>
          <p:cNvPr id="4" name="Content Placeholder 5"/>
          <p:cNvGraphicFramePr>
            <a:graphicFrameLocks noGrp="1"/>
          </p:cNvGraphicFramePr>
          <p:nvPr>
            <p:ph idx="1"/>
            <p:extLst/>
          </p:nvPr>
        </p:nvGraphicFramePr>
        <p:xfrm>
          <a:off x="304800" y="2216072"/>
          <a:ext cx="8229600" cy="38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Content Placeholder 5"/>
          <p:cNvGraphicFramePr>
            <a:graphicFrameLocks/>
          </p:cNvGraphicFramePr>
          <p:nvPr>
            <p:extLst/>
          </p:nvPr>
        </p:nvGraphicFramePr>
        <p:xfrm>
          <a:off x="304800" y="2650860"/>
          <a:ext cx="8229600" cy="8543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Content Placeholder 5"/>
          <p:cNvGraphicFramePr>
            <a:graphicFrameLocks/>
          </p:cNvGraphicFramePr>
          <p:nvPr>
            <p:extLst/>
          </p:nvPr>
        </p:nvGraphicFramePr>
        <p:xfrm>
          <a:off x="304800" y="4452997"/>
          <a:ext cx="8229600" cy="83192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7" name="Content Placeholder 5"/>
          <p:cNvGraphicFramePr>
            <a:graphicFrameLocks/>
          </p:cNvGraphicFramePr>
          <p:nvPr>
            <p:extLst/>
          </p:nvPr>
        </p:nvGraphicFramePr>
        <p:xfrm>
          <a:off x="358588" y="3537578"/>
          <a:ext cx="8229600" cy="87990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9" name="TextBox 8"/>
          <p:cNvSpPr txBox="1"/>
          <p:nvPr/>
        </p:nvSpPr>
        <p:spPr>
          <a:xfrm>
            <a:off x="358588" y="6236165"/>
            <a:ext cx="8229600" cy="646331"/>
          </a:xfrm>
          <a:prstGeom prst="rect">
            <a:avLst/>
          </a:prstGeom>
          <a:noFill/>
        </p:spPr>
        <p:txBody>
          <a:bodyPr wrap="square" rtlCol="0">
            <a:spAutoFit/>
          </a:bodyPr>
          <a:lstStyle/>
          <a:p>
            <a:r>
              <a:rPr lang="en-US" dirty="0"/>
              <a:t>*3</a:t>
            </a:r>
            <a:r>
              <a:rPr lang="en-US" baseline="30000" dirty="0"/>
              <a:t>rd</a:t>
            </a:r>
            <a:r>
              <a:rPr lang="en-US" dirty="0"/>
              <a:t> and 4</a:t>
            </a:r>
            <a:r>
              <a:rPr lang="en-US" baseline="30000" dirty="0"/>
              <a:t>th</a:t>
            </a:r>
            <a:r>
              <a:rPr lang="en-US" dirty="0"/>
              <a:t> year science course options are on the next slide, or in your course guide on the MFHS Counseling website.</a:t>
            </a:r>
          </a:p>
        </p:txBody>
      </p:sp>
      <p:graphicFrame>
        <p:nvGraphicFramePr>
          <p:cNvPr id="8" name="Content Placeholder 5"/>
          <p:cNvGraphicFramePr>
            <a:graphicFrameLocks/>
          </p:cNvGraphicFramePr>
          <p:nvPr>
            <p:extLst>
              <p:ext uri="{D42A27DB-BD31-4B8C-83A1-F6EECF244321}">
                <p14:modId xmlns:p14="http://schemas.microsoft.com/office/powerpoint/2010/main" val="681304331"/>
              </p:ext>
            </p:extLst>
          </p:nvPr>
        </p:nvGraphicFramePr>
        <p:xfrm>
          <a:off x="358588" y="5297468"/>
          <a:ext cx="8229600" cy="106680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Tree>
    <p:extLst>
      <p:ext uri="{BB962C8B-B14F-4D97-AF65-F5344CB8AC3E}">
        <p14:creationId xmlns:p14="http://schemas.microsoft.com/office/powerpoint/2010/main" val="1784473741"/>
      </p:ext>
    </p:extLst>
  </p:cSld>
  <p:clrMapOvr>
    <a:masterClrMapping/>
  </p:clrMapOvr>
  <p:transition advTm="2200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046" y="1099200"/>
            <a:ext cx="6905960" cy="709865"/>
          </a:xfrm>
        </p:spPr>
        <p:txBody>
          <a:bodyPr>
            <a:normAutofit fontScale="90000"/>
          </a:bodyPr>
          <a:lstStyle/>
          <a:p>
            <a:pPr algn="ctr"/>
            <a:r>
              <a:rPr lang="en-US" sz="3500" dirty="0"/>
              <a:t>3</a:t>
            </a:r>
            <a:r>
              <a:rPr lang="en-US" sz="3500" baseline="30000" dirty="0"/>
              <a:t>rd</a:t>
            </a:r>
            <a:r>
              <a:rPr lang="en-US" sz="3500" dirty="0"/>
              <a:t> or 4</a:t>
            </a:r>
            <a:r>
              <a:rPr lang="en-US" sz="3500" baseline="30000" dirty="0"/>
              <a:t>th</a:t>
            </a:r>
            <a:r>
              <a:rPr lang="en-US" sz="3500" dirty="0"/>
              <a:t> Year Science Options </a:t>
            </a:r>
            <a:br>
              <a:rPr lang="en-US" sz="3500" dirty="0"/>
            </a:br>
            <a:endParaRPr lang="en-US" sz="3500" dirty="0"/>
          </a:p>
        </p:txBody>
      </p:sp>
      <p:sp>
        <p:nvSpPr>
          <p:cNvPr id="6" name="Text Placeholder 5"/>
          <p:cNvSpPr>
            <a:spLocks noGrp="1"/>
          </p:cNvSpPr>
          <p:nvPr>
            <p:ph type="body" idx="1"/>
          </p:nvPr>
        </p:nvSpPr>
        <p:spPr>
          <a:xfrm>
            <a:off x="626524" y="2737780"/>
            <a:ext cx="3633502" cy="759290"/>
          </a:xfrm>
        </p:spPr>
        <p:txBody>
          <a:bodyPr/>
          <a:lstStyle/>
          <a:p>
            <a:r>
              <a:rPr lang="en-US" u="sng" dirty="0"/>
              <a:t>REGULAR COURSES</a:t>
            </a:r>
          </a:p>
        </p:txBody>
      </p:sp>
      <p:sp>
        <p:nvSpPr>
          <p:cNvPr id="4" name="Content Placeholder 3"/>
          <p:cNvSpPr>
            <a:spLocks noGrp="1"/>
          </p:cNvSpPr>
          <p:nvPr>
            <p:ph sz="half" idx="2"/>
          </p:nvPr>
        </p:nvSpPr>
        <p:spPr>
          <a:xfrm>
            <a:off x="457200" y="3514998"/>
            <a:ext cx="3802826" cy="3190601"/>
          </a:xfrm>
        </p:spPr>
        <p:txBody>
          <a:bodyPr>
            <a:normAutofit fontScale="85000" lnSpcReduction="10000"/>
          </a:bodyPr>
          <a:lstStyle/>
          <a:p>
            <a:r>
              <a:rPr lang="en-US" dirty="0"/>
              <a:t>Environmental Systems</a:t>
            </a:r>
          </a:p>
          <a:p>
            <a:r>
              <a:rPr lang="en-US" dirty="0"/>
              <a:t>Medical Microbiology (every other year)</a:t>
            </a:r>
          </a:p>
          <a:p>
            <a:r>
              <a:rPr lang="en-US" dirty="0"/>
              <a:t>Pathophysiology (every other year)</a:t>
            </a:r>
          </a:p>
          <a:p>
            <a:r>
              <a:rPr lang="en-US" dirty="0"/>
              <a:t>Advanced Animal Science </a:t>
            </a:r>
          </a:p>
          <a:p>
            <a:r>
              <a:rPr lang="en-US" dirty="0"/>
              <a:t>Forensics</a:t>
            </a:r>
          </a:p>
          <a:p>
            <a:r>
              <a:rPr lang="en-US" dirty="0"/>
              <a:t>Anatomy and Physiology</a:t>
            </a:r>
          </a:p>
          <a:p>
            <a:r>
              <a:rPr lang="en-US" dirty="0"/>
              <a:t>Advanced Plant &amp; Soil Science</a:t>
            </a:r>
          </a:p>
          <a:p>
            <a:r>
              <a:rPr lang="en-US" dirty="0"/>
              <a:t>Engineer. design &amp; Prob. Solving</a:t>
            </a:r>
          </a:p>
          <a:p>
            <a:r>
              <a:rPr lang="en-US" dirty="0"/>
              <a:t>Sci. Research &amp; Design</a:t>
            </a:r>
          </a:p>
          <a:p>
            <a:endParaRPr lang="en-US" sz="2400" dirty="0"/>
          </a:p>
          <a:p>
            <a:pPr>
              <a:buNone/>
            </a:pPr>
            <a:endParaRPr lang="en-US" sz="2400" dirty="0"/>
          </a:p>
          <a:p>
            <a:pPr>
              <a:buNone/>
            </a:pPr>
            <a:endParaRPr lang="en-US" sz="2400" dirty="0"/>
          </a:p>
        </p:txBody>
      </p:sp>
      <p:sp>
        <p:nvSpPr>
          <p:cNvPr id="7" name="Text Placeholder 6"/>
          <p:cNvSpPr>
            <a:spLocks noGrp="1"/>
          </p:cNvSpPr>
          <p:nvPr>
            <p:ph type="body" sz="quarter" idx="3"/>
          </p:nvPr>
        </p:nvSpPr>
        <p:spPr>
          <a:xfrm>
            <a:off x="4509246" y="2685065"/>
            <a:ext cx="4329954" cy="756635"/>
          </a:xfrm>
        </p:spPr>
        <p:txBody>
          <a:bodyPr/>
          <a:lstStyle/>
          <a:p>
            <a:r>
              <a:rPr lang="en-US" sz="2000" u="sng" dirty="0"/>
              <a:t>ADVANCED (weighted) COURSES</a:t>
            </a:r>
          </a:p>
        </p:txBody>
      </p:sp>
      <p:sp>
        <p:nvSpPr>
          <p:cNvPr id="5" name="Content Placeholder 4"/>
          <p:cNvSpPr>
            <a:spLocks noGrp="1"/>
          </p:cNvSpPr>
          <p:nvPr>
            <p:ph sz="quarter" idx="4"/>
          </p:nvPr>
        </p:nvSpPr>
        <p:spPr>
          <a:xfrm>
            <a:off x="4419600" y="3497070"/>
            <a:ext cx="4498976" cy="3147740"/>
          </a:xfrm>
        </p:spPr>
        <p:txBody>
          <a:bodyPr>
            <a:normAutofit/>
          </a:bodyPr>
          <a:lstStyle/>
          <a:p>
            <a:r>
              <a:rPr lang="en-US" sz="2400" dirty="0"/>
              <a:t>Biology AP</a:t>
            </a:r>
          </a:p>
          <a:p>
            <a:r>
              <a:rPr lang="en-US" sz="2400" dirty="0"/>
              <a:t>Physics OnRamps - 1</a:t>
            </a:r>
          </a:p>
          <a:p>
            <a:r>
              <a:rPr lang="en-US" sz="2400" dirty="0"/>
              <a:t>Chemistry OnRamps - 1</a:t>
            </a:r>
          </a:p>
          <a:p>
            <a:r>
              <a:rPr lang="en-US" sz="2400" dirty="0"/>
              <a:t>Environmental Science AP (every other year)</a:t>
            </a:r>
          </a:p>
        </p:txBody>
      </p:sp>
      <p:sp>
        <p:nvSpPr>
          <p:cNvPr id="3" name="TextBox 2"/>
          <p:cNvSpPr txBox="1"/>
          <p:nvPr/>
        </p:nvSpPr>
        <p:spPr>
          <a:xfrm>
            <a:off x="228601" y="2209800"/>
            <a:ext cx="8689974" cy="646331"/>
          </a:xfrm>
          <a:prstGeom prst="rect">
            <a:avLst/>
          </a:prstGeom>
          <a:noFill/>
        </p:spPr>
        <p:txBody>
          <a:bodyPr wrap="square" rtlCol="0">
            <a:spAutoFit/>
          </a:bodyPr>
          <a:lstStyle/>
          <a:p>
            <a:pPr>
              <a:buNone/>
            </a:pPr>
            <a:r>
              <a:rPr lang="en-US" dirty="0"/>
              <a:t>If you failed Biology, IPC, Chemistry or Physics, you may be required to make that course up to graduate. See your counselor for options. </a:t>
            </a:r>
          </a:p>
        </p:txBody>
      </p:sp>
    </p:spTree>
    <p:extLst>
      <p:ext uri="{BB962C8B-B14F-4D97-AF65-F5344CB8AC3E}">
        <p14:creationId xmlns:p14="http://schemas.microsoft.com/office/powerpoint/2010/main" val="988806174"/>
      </p:ext>
    </p:extLst>
  </p:cSld>
  <p:clrMapOvr>
    <a:masterClrMapping/>
  </p:clrMapOvr>
  <p:transition advTm="6700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Pick your Science courses:</a:t>
            </a:r>
          </a:p>
        </p:txBody>
      </p:sp>
      <p:sp>
        <p:nvSpPr>
          <p:cNvPr id="11" name="TextBox 10"/>
          <p:cNvSpPr txBox="1"/>
          <p:nvPr/>
        </p:nvSpPr>
        <p:spPr>
          <a:xfrm>
            <a:off x="457200" y="2667000"/>
            <a:ext cx="8229600" cy="1754326"/>
          </a:xfrm>
          <a:prstGeom prst="rect">
            <a:avLst/>
          </a:prstGeom>
          <a:noFill/>
        </p:spPr>
        <p:txBody>
          <a:bodyPr wrap="square" rtlCol="0">
            <a:spAutoFit/>
          </a:bodyPr>
          <a:lstStyle/>
          <a:p>
            <a:pPr marL="342900" indent="-342900">
              <a:buAutoNum type="arabicPeriod"/>
            </a:pPr>
            <a:r>
              <a:rPr lang="en-US" dirty="0"/>
              <a:t>Students must pass Biology, and either IPC, Chemistry or Physics.</a:t>
            </a:r>
          </a:p>
          <a:p>
            <a:pPr marL="342900" indent="-342900">
              <a:buAutoNum type="arabicPeriod"/>
            </a:pPr>
            <a:endParaRPr lang="en-US" dirty="0"/>
          </a:p>
          <a:p>
            <a:pPr marL="342900" indent="-342900">
              <a:buAutoNum type="arabicPeriod"/>
            </a:pPr>
            <a:r>
              <a:rPr lang="en-US" dirty="0"/>
              <a:t>Students should have 4 science credits to graduate. </a:t>
            </a:r>
          </a:p>
          <a:p>
            <a:pPr marL="342900" indent="-342900">
              <a:buAutoNum type="arabicPeriod"/>
            </a:pPr>
            <a:endParaRPr lang="en-US" dirty="0"/>
          </a:p>
          <a:p>
            <a:pPr marL="342900" indent="-342900">
              <a:buAutoNum type="arabicPeriod"/>
            </a:pPr>
            <a:r>
              <a:rPr lang="en-US" dirty="0"/>
              <a:t>If you are graduating with Multidisciplinary as your endorsement, you must take Chemistry or Physics.</a:t>
            </a:r>
          </a:p>
        </p:txBody>
      </p:sp>
    </p:spTree>
    <p:extLst>
      <p:ext uri="{BB962C8B-B14F-4D97-AF65-F5344CB8AC3E}">
        <p14:creationId xmlns:p14="http://schemas.microsoft.com/office/powerpoint/2010/main" val="778607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Course Sequence for Social Studies</a:t>
            </a:r>
            <a:endParaRPr lang="en-US" dirty="0"/>
          </a:p>
        </p:txBody>
      </p:sp>
      <p:graphicFrame>
        <p:nvGraphicFramePr>
          <p:cNvPr id="4" name="Content Placeholder 5"/>
          <p:cNvGraphicFramePr>
            <a:graphicFrameLocks noGrp="1"/>
          </p:cNvGraphicFramePr>
          <p:nvPr>
            <p:ph idx="1"/>
            <p:extLst>
              <p:ext uri="{D42A27DB-BD31-4B8C-83A1-F6EECF244321}">
                <p14:modId xmlns:p14="http://schemas.microsoft.com/office/powerpoint/2010/main" val="2361494475"/>
              </p:ext>
            </p:extLst>
          </p:nvPr>
        </p:nvGraphicFramePr>
        <p:xfrm>
          <a:off x="457200" y="2971799"/>
          <a:ext cx="8229600" cy="457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5"/>
          <p:cNvGraphicFramePr>
            <a:graphicFrameLocks/>
          </p:cNvGraphicFramePr>
          <p:nvPr>
            <p:extLst>
              <p:ext uri="{D42A27DB-BD31-4B8C-83A1-F6EECF244321}">
                <p14:modId xmlns:p14="http://schemas.microsoft.com/office/powerpoint/2010/main" val="2776865087"/>
              </p:ext>
            </p:extLst>
          </p:nvPr>
        </p:nvGraphicFramePr>
        <p:xfrm>
          <a:off x="533400" y="3657600"/>
          <a:ext cx="8229600" cy="1600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advTm="2700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440" y="927099"/>
            <a:ext cx="6601160" cy="709865"/>
          </a:xfrm>
        </p:spPr>
        <p:txBody>
          <a:bodyPr/>
          <a:lstStyle/>
          <a:p>
            <a:r>
              <a:rPr lang="en-US" u="sng" dirty="0"/>
              <a:t>Pick your Social Studies courses:</a:t>
            </a:r>
          </a:p>
        </p:txBody>
      </p:sp>
      <p:sp>
        <p:nvSpPr>
          <p:cNvPr id="6" name="Rectangle 5"/>
          <p:cNvSpPr/>
          <p:nvPr/>
        </p:nvSpPr>
        <p:spPr>
          <a:xfrm>
            <a:off x="304800" y="2743200"/>
            <a:ext cx="8610600" cy="2031325"/>
          </a:xfrm>
          <a:prstGeom prst="rect">
            <a:avLst/>
          </a:prstGeom>
        </p:spPr>
        <p:txBody>
          <a:bodyPr wrap="square">
            <a:spAutoFit/>
          </a:bodyPr>
          <a:lstStyle/>
          <a:p>
            <a:pPr marL="342900" indent="-342900">
              <a:buAutoNum type="arabicPeriod"/>
            </a:pPr>
            <a:r>
              <a:rPr lang="en-US" dirty="0"/>
              <a:t>Pick your Social Studies course!</a:t>
            </a:r>
          </a:p>
          <a:p>
            <a:pPr marL="342900" indent="-342900">
              <a:buAutoNum type="arabicPeriod"/>
            </a:pPr>
            <a:endParaRPr lang="en-US" dirty="0"/>
          </a:p>
          <a:p>
            <a:pPr marL="342900" indent="-342900">
              <a:buAutoNum type="arabicPeriod"/>
            </a:pPr>
            <a:r>
              <a:rPr lang="en-US" dirty="0"/>
              <a:t>Requirements: World Geography or World History, US History, Economics, and Government are required to graduate.</a:t>
            </a:r>
          </a:p>
          <a:p>
            <a:pPr marL="342900" indent="-342900">
              <a:buAutoNum type="arabicPeriod"/>
            </a:pPr>
            <a:endParaRPr lang="en-US" dirty="0"/>
          </a:p>
          <a:p>
            <a:pPr marL="342900" indent="-342900">
              <a:buAutoNum type="arabicPeriod"/>
            </a:pPr>
            <a:r>
              <a:rPr lang="en-US" dirty="0"/>
              <a:t>If you failed one of your previous Social Studies courses, you may select it here or see your counselor for more options. </a:t>
            </a:r>
          </a:p>
        </p:txBody>
      </p:sp>
    </p:spTree>
    <p:extLst>
      <p:ext uri="{BB962C8B-B14F-4D97-AF65-F5344CB8AC3E}">
        <p14:creationId xmlns:p14="http://schemas.microsoft.com/office/powerpoint/2010/main" val="348699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287430" cy="709865"/>
          </a:xfrm>
        </p:spPr>
        <p:txBody>
          <a:bodyPr/>
          <a:lstStyle/>
          <a:p>
            <a:r>
              <a:rPr lang="en-US" u="sng" dirty="0"/>
              <a:t>Elective requirements to graduate</a:t>
            </a:r>
          </a:p>
        </p:txBody>
      </p:sp>
      <p:sp>
        <p:nvSpPr>
          <p:cNvPr id="3" name="Content Placeholder 2"/>
          <p:cNvSpPr>
            <a:spLocks noGrp="1"/>
          </p:cNvSpPr>
          <p:nvPr>
            <p:ph idx="1"/>
          </p:nvPr>
        </p:nvSpPr>
        <p:spPr>
          <a:xfrm>
            <a:off x="864382" y="2489200"/>
            <a:ext cx="7517618" cy="3987800"/>
          </a:xfrm>
        </p:spPr>
        <p:txBody>
          <a:bodyPr>
            <a:normAutofit/>
          </a:bodyPr>
          <a:lstStyle/>
          <a:p>
            <a:r>
              <a:rPr lang="en-US" sz="2000" u="sng" dirty="0">
                <a:latin typeface="Arial" panose="020B0604020202020204" pitchFamily="34" charset="0"/>
                <a:cs typeface="Arial" panose="020B0604020202020204" pitchFamily="34" charset="0"/>
              </a:rPr>
              <a:t>You must have:</a:t>
            </a:r>
          </a:p>
          <a:p>
            <a:pPr lvl="1"/>
            <a:r>
              <a:rPr lang="en-US" sz="2000" dirty="0">
                <a:latin typeface="Arial" panose="020B0604020202020204" pitchFamily="34" charset="0"/>
                <a:cs typeface="Arial" panose="020B0604020202020204" pitchFamily="34" charset="0"/>
              </a:rPr>
              <a:t>2 credits of the same foreign language</a:t>
            </a:r>
          </a:p>
          <a:p>
            <a:pPr lvl="1"/>
            <a:r>
              <a:rPr lang="en-US" sz="2000" dirty="0">
                <a:latin typeface="Arial" panose="020B0604020202020204" pitchFamily="34" charset="0"/>
                <a:cs typeface="Arial" panose="020B0604020202020204" pitchFamily="34" charset="0"/>
              </a:rPr>
              <a:t>1 credit of fine arts</a:t>
            </a:r>
          </a:p>
          <a:p>
            <a:pPr lvl="1"/>
            <a:r>
              <a:rPr lang="en-US" sz="2000" dirty="0">
                <a:latin typeface="Arial" panose="020B0604020202020204" pitchFamily="34" charset="0"/>
                <a:cs typeface="Arial" panose="020B0604020202020204" pitchFamily="34" charset="0"/>
              </a:rPr>
              <a:t>1 credit of PE or PE Equivalent</a:t>
            </a:r>
          </a:p>
          <a:p>
            <a:pPr lvl="1"/>
            <a:r>
              <a:rPr lang="en-US" sz="2000" dirty="0">
                <a:latin typeface="Arial" panose="020B0604020202020204" pitchFamily="34" charset="0"/>
                <a:cs typeface="Arial" panose="020B0604020202020204" pitchFamily="34" charset="0"/>
              </a:rPr>
              <a:t>1 Endorsement – see endorsements in course catalog</a:t>
            </a:r>
          </a:p>
        </p:txBody>
      </p:sp>
    </p:spTree>
    <p:extLst>
      <p:ext uri="{BB962C8B-B14F-4D97-AF65-F5344CB8AC3E}">
        <p14:creationId xmlns:p14="http://schemas.microsoft.com/office/powerpoint/2010/main" val="896633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Foreign Language</a:t>
            </a:r>
            <a:br>
              <a:rPr lang="en-US" dirty="0"/>
            </a:br>
            <a:endParaRPr lang="en-US" dirty="0"/>
          </a:p>
        </p:txBody>
      </p:sp>
      <p:sp>
        <p:nvSpPr>
          <p:cNvPr id="7" name="TextBox 6"/>
          <p:cNvSpPr txBox="1"/>
          <p:nvPr/>
        </p:nvSpPr>
        <p:spPr>
          <a:xfrm>
            <a:off x="457200" y="2362200"/>
            <a:ext cx="8458200" cy="646331"/>
          </a:xfrm>
          <a:prstGeom prst="rect">
            <a:avLst/>
          </a:prstGeom>
          <a:noFill/>
        </p:spPr>
        <p:txBody>
          <a:bodyPr wrap="square" rtlCol="0">
            <a:spAutoFit/>
          </a:bodyPr>
          <a:lstStyle/>
          <a:p>
            <a:r>
              <a:rPr lang="en-US" dirty="0"/>
              <a:t>Students are required to have 2 years of the same foreign language to graduate.</a:t>
            </a:r>
          </a:p>
        </p:txBody>
      </p:sp>
      <p:pic>
        <p:nvPicPr>
          <p:cNvPr id="4" name="Content Placeholder 3"/>
          <p:cNvPicPr>
            <a:picLocks noGrp="1" noChangeAspect="1"/>
          </p:cNvPicPr>
          <p:nvPr>
            <p:ph idx="1"/>
          </p:nvPr>
        </p:nvPicPr>
        <p:blipFill>
          <a:blip r:embed="rId2"/>
          <a:stretch>
            <a:fillRect/>
          </a:stretch>
        </p:blipFill>
        <p:spPr>
          <a:xfrm>
            <a:off x="1295400" y="3505200"/>
            <a:ext cx="6019799" cy="2448733"/>
          </a:xfrm>
          <a:prstGeom prst="rect">
            <a:avLst/>
          </a:prstGeom>
        </p:spPr>
      </p:pic>
    </p:spTree>
    <p:extLst>
      <p:ext uri="{BB962C8B-B14F-4D97-AF65-F5344CB8AC3E}">
        <p14:creationId xmlns:p14="http://schemas.microsoft.com/office/powerpoint/2010/main" val="1250146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Spanish Proficiency Exam</a:t>
            </a:r>
          </a:p>
        </p:txBody>
      </p:sp>
      <p:sp>
        <p:nvSpPr>
          <p:cNvPr id="3" name="Content Placeholder 2"/>
          <p:cNvSpPr>
            <a:spLocks noGrp="1"/>
          </p:cNvSpPr>
          <p:nvPr>
            <p:ph idx="1"/>
          </p:nvPr>
        </p:nvSpPr>
        <p:spPr>
          <a:xfrm>
            <a:off x="304800" y="2286000"/>
            <a:ext cx="8534400" cy="4419600"/>
          </a:xfrm>
        </p:spPr>
        <p:txBody>
          <a:bodyPr>
            <a:normAutofit lnSpcReduction="10000"/>
          </a:bodyPr>
          <a:lstStyle/>
          <a:p>
            <a:pPr>
              <a:buFont typeface="Wingdings" pitchFamily="2" charset="2"/>
              <a:buChar char="Ø"/>
            </a:pPr>
            <a:r>
              <a:rPr lang="en-US" dirty="0"/>
              <a:t>Students who plan to register for a Spanish course and already have some knowledge and skills in the language have the opportunity to advance to the upper level Spanish courses. Marble Falls ISD offers a proficiency and placement exam to determine knowledge and skill level required for entry into an upper Spanish course. A student may place out of courses based on the outcome of the exam, which includes an objective exam, writing, and speaking sample. Credits for courses placed out of may be awarded through the exam. </a:t>
            </a:r>
          </a:p>
          <a:p>
            <a:pPr>
              <a:buFont typeface="Wingdings" pitchFamily="2" charset="2"/>
              <a:buChar char="Ø"/>
            </a:pPr>
            <a:endParaRPr lang="en-US" dirty="0"/>
          </a:p>
          <a:p>
            <a:pPr>
              <a:buFont typeface="Wingdings" pitchFamily="2" charset="2"/>
              <a:buChar char="Ø"/>
            </a:pPr>
            <a:r>
              <a:rPr lang="en-US" dirty="0"/>
              <a:t>A student may also receive credit for Levels 1 and 2 by taking AP Spanish IV </a:t>
            </a:r>
            <a:r>
              <a:rPr lang="en-US" b="1" dirty="0"/>
              <a:t>and receiving a score of 3 or better on the AP Spanish Language exam. </a:t>
            </a:r>
          </a:p>
          <a:p>
            <a:pPr>
              <a:buFont typeface="Wingdings" pitchFamily="2" charset="2"/>
              <a:buChar char="Ø"/>
            </a:pPr>
            <a:endParaRPr lang="en-US" dirty="0"/>
          </a:p>
          <a:p>
            <a:pPr>
              <a:buFont typeface="Wingdings" pitchFamily="2" charset="2"/>
              <a:buChar char="Ø"/>
            </a:pPr>
            <a:r>
              <a:rPr lang="en-US" b="1" dirty="0">
                <a:solidFill>
                  <a:schemeClr val="tx1"/>
                </a:solidFill>
              </a:rPr>
              <a:t>The Proficiency Exam is offered several times a year. To register for the exam, please see your counselor</a:t>
            </a:r>
            <a:r>
              <a:rPr lang="en-US" dirty="0">
                <a:solidFill>
                  <a:schemeClr val="tx1"/>
                </a:solidFill>
              </a:rPr>
              <a:t>.</a:t>
            </a:r>
          </a:p>
          <a:p>
            <a:endParaRPr lang="en-US" dirty="0"/>
          </a:p>
        </p:txBody>
      </p:sp>
    </p:spTree>
  </p:cSld>
  <p:clrMapOvr>
    <a:masterClrMapping/>
  </p:clrMapOvr>
  <p:transition advTm="4100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PE or PE Equivalent</a:t>
            </a:r>
            <a:br>
              <a:rPr lang="en-US" dirty="0"/>
            </a:br>
            <a:r>
              <a:rPr lang="en-US" dirty="0"/>
              <a:t>1 credit required to graduate</a:t>
            </a:r>
          </a:p>
        </p:txBody>
      </p:sp>
      <p:pic>
        <p:nvPicPr>
          <p:cNvPr id="5" name="Content Placeholder 4"/>
          <p:cNvPicPr>
            <a:picLocks noGrp="1" noChangeAspect="1"/>
          </p:cNvPicPr>
          <p:nvPr>
            <p:ph idx="1"/>
          </p:nvPr>
        </p:nvPicPr>
        <p:blipFill>
          <a:blip r:embed="rId2"/>
          <a:stretch>
            <a:fillRect/>
          </a:stretch>
        </p:blipFill>
        <p:spPr>
          <a:xfrm>
            <a:off x="457200" y="2590800"/>
            <a:ext cx="8218716" cy="1371600"/>
          </a:xfrm>
          <a:prstGeom prst="rect">
            <a:avLst/>
          </a:prstGeom>
        </p:spPr>
      </p:pic>
    </p:spTree>
    <p:extLst>
      <p:ext uri="{BB962C8B-B14F-4D97-AF65-F5344CB8AC3E}">
        <p14:creationId xmlns:p14="http://schemas.microsoft.com/office/powerpoint/2010/main" val="797834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Fine Arts</a:t>
            </a:r>
            <a:br>
              <a:rPr lang="en-US" dirty="0"/>
            </a:br>
            <a:r>
              <a:rPr lang="en-US" dirty="0"/>
              <a:t>1 required to graduate</a:t>
            </a:r>
            <a:endParaRPr lang="en-US" u="sng" dirty="0"/>
          </a:p>
        </p:txBody>
      </p:sp>
      <p:pic>
        <p:nvPicPr>
          <p:cNvPr id="3" name="Picture 2"/>
          <p:cNvPicPr>
            <a:picLocks noChangeAspect="1"/>
          </p:cNvPicPr>
          <p:nvPr/>
        </p:nvPicPr>
        <p:blipFill>
          <a:blip r:embed="rId2"/>
          <a:stretch>
            <a:fillRect/>
          </a:stretch>
        </p:blipFill>
        <p:spPr>
          <a:xfrm>
            <a:off x="152400" y="2438400"/>
            <a:ext cx="8896546" cy="2286000"/>
          </a:xfrm>
          <a:prstGeom prst="rect">
            <a:avLst/>
          </a:prstGeom>
        </p:spPr>
      </p:pic>
    </p:spTree>
    <p:extLst>
      <p:ext uri="{BB962C8B-B14F-4D97-AF65-F5344CB8AC3E}">
        <p14:creationId xmlns:p14="http://schemas.microsoft.com/office/powerpoint/2010/main" val="2269106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27098"/>
            <a:ext cx="8077200" cy="709865"/>
          </a:xfrm>
        </p:spPr>
        <p:txBody>
          <a:bodyPr/>
          <a:lstStyle/>
          <a:p>
            <a:pPr algn="ctr"/>
            <a:r>
              <a:rPr lang="en-US" u="sng" dirty="0"/>
              <a:t>CTE and other electives</a:t>
            </a:r>
            <a:br>
              <a:rPr lang="en-US" u="sng" dirty="0"/>
            </a:br>
            <a:r>
              <a:rPr lang="en-US" dirty="0"/>
              <a:t>Complete your endorsement!</a:t>
            </a:r>
            <a:endParaRPr lang="en-US" u="sng" dirty="0"/>
          </a:p>
        </p:txBody>
      </p:sp>
      <p:pic>
        <p:nvPicPr>
          <p:cNvPr id="3" name="Picture 2"/>
          <p:cNvPicPr>
            <a:picLocks noChangeAspect="1"/>
          </p:cNvPicPr>
          <p:nvPr/>
        </p:nvPicPr>
        <p:blipFill>
          <a:blip r:embed="rId2"/>
          <a:stretch>
            <a:fillRect/>
          </a:stretch>
        </p:blipFill>
        <p:spPr>
          <a:xfrm>
            <a:off x="975810" y="1836501"/>
            <a:ext cx="7192379" cy="5039428"/>
          </a:xfrm>
          <a:prstGeom prst="rect">
            <a:avLst/>
          </a:prstGeom>
        </p:spPr>
      </p:pic>
    </p:spTree>
    <p:extLst>
      <p:ext uri="{BB962C8B-B14F-4D97-AF65-F5344CB8AC3E}">
        <p14:creationId xmlns:p14="http://schemas.microsoft.com/office/powerpoint/2010/main" val="1395409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7363630" cy="709865"/>
          </a:xfrm>
        </p:spPr>
        <p:txBody>
          <a:bodyPr/>
          <a:lstStyle/>
          <a:p>
            <a:pPr algn="ctr"/>
            <a:r>
              <a:rPr lang="en-US" dirty="0"/>
              <a:t>Juniors can have off campus!</a:t>
            </a:r>
          </a:p>
        </p:txBody>
      </p:sp>
      <p:sp>
        <p:nvSpPr>
          <p:cNvPr id="3" name="Content Placeholder 2"/>
          <p:cNvSpPr>
            <a:spLocks noGrp="1"/>
          </p:cNvSpPr>
          <p:nvPr>
            <p:ph idx="1"/>
          </p:nvPr>
        </p:nvSpPr>
        <p:spPr>
          <a:xfrm>
            <a:off x="533400" y="2489200"/>
            <a:ext cx="8229600" cy="4216400"/>
          </a:xfrm>
        </p:spPr>
        <p:txBody>
          <a:bodyPr>
            <a:normAutofit fontScale="92500"/>
          </a:bodyPr>
          <a:lstStyle/>
          <a:p>
            <a:r>
              <a:rPr lang="en-US" dirty="0"/>
              <a:t>Juniors who meet specific criteria may be allowed an one off campus period. Either 1</a:t>
            </a:r>
            <a:r>
              <a:rPr lang="en-US" baseline="30000" dirty="0"/>
              <a:t>st</a:t>
            </a:r>
            <a:r>
              <a:rPr lang="en-US" dirty="0"/>
              <a:t> or 8</a:t>
            </a:r>
            <a:r>
              <a:rPr lang="en-US" baseline="30000" dirty="0"/>
              <a:t>th</a:t>
            </a:r>
            <a:r>
              <a:rPr lang="en-US" dirty="0"/>
              <a:t> period.</a:t>
            </a:r>
          </a:p>
          <a:p>
            <a:pPr marL="0" indent="0">
              <a:buNone/>
            </a:pPr>
            <a:r>
              <a:rPr lang="en-US" b="1" dirty="0"/>
              <a:t>	</a:t>
            </a:r>
            <a:r>
              <a:rPr lang="en-US" b="1" u="sng" dirty="0"/>
              <a:t>Criteria includes:</a:t>
            </a:r>
          </a:p>
          <a:p>
            <a:r>
              <a:rPr lang="en-US" dirty="0"/>
              <a:t>1. Must have earned 16 or more credits before their Junior year.</a:t>
            </a:r>
          </a:p>
          <a:p>
            <a:r>
              <a:rPr lang="en-US" dirty="0"/>
              <a:t>2. Must have never been filed on for truancy court.</a:t>
            </a:r>
          </a:p>
          <a:p>
            <a:r>
              <a:rPr lang="en-US" dirty="0"/>
              <a:t>3. Must be on track to earn an endorsement.</a:t>
            </a:r>
          </a:p>
          <a:p>
            <a:r>
              <a:rPr lang="en-US" dirty="0"/>
              <a:t>4. No DAEP during high school career.</a:t>
            </a:r>
          </a:p>
          <a:p>
            <a:r>
              <a:rPr lang="en-US" dirty="0"/>
              <a:t>5. Must have passed:  English 1, English 2, Algebra, and Biology EOC’s</a:t>
            </a:r>
          </a:p>
          <a:p>
            <a:r>
              <a:rPr lang="en-US" dirty="0"/>
              <a:t>6. Must achieve “Meets Grade Level” in at least one of the EOC courses).</a:t>
            </a:r>
          </a:p>
          <a:p>
            <a:r>
              <a:rPr lang="en-US" dirty="0"/>
              <a:t>7. Must provide your own transportation. You cannot remain on campus during an off period.</a:t>
            </a:r>
            <a:br>
              <a:rPr lang="en-US" dirty="0"/>
            </a:br>
            <a:endParaRPr lang="en-US" dirty="0"/>
          </a:p>
        </p:txBody>
      </p:sp>
    </p:spTree>
    <p:extLst>
      <p:ext uri="{BB962C8B-B14F-4D97-AF65-F5344CB8AC3E}">
        <p14:creationId xmlns:p14="http://schemas.microsoft.com/office/powerpoint/2010/main" val="1607224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Check for accuracy</a:t>
            </a:r>
          </a:p>
        </p:txBody>
      </p:sp>
      <p:sp>
        <p:nvSpPr>
          <p:cNvPr id="3" name="Content Placeholder 2"/>
          <p:cNvSpPr>
            <a:spLocks noGrp="1"/>
          </p:cNvSpPr>
          <p:nvPr>
            <p:ph idx="1"/>
          </p:nvPr>
        </p:nvSpPr>
        <p:spPr>
          <a:xfrm>
            <a:off x="864382" y="2489200"/>
            <a:ext cx="7670018" cy="4140200"/>
          </a:xfrm>
        </p:spPr>
        <p:txBody>
          <a:bodyPr>
            <a:normAutofit/>
          </a:bodyPr>
          <a:lstStyle/>
          <a:p>
            <a:r>
              <a:rPr lang="en-US" dirty="0"/>
              <a:t>Make </a:t>
            </a:r>
            <a:r>
              <a:rPr lang="en-US" b="1" u="sng" dirty="0"/>
              <a:t>SURE</a:t>
            </a:r>
            <a:r>
              <a:rPr lang="en-US" dirty="0"/>
              <a:t> you have 8 academic hours selected. Make </a:t>
            </a:r>
            <a:r>
              <a:rPr lang="en-US" b="1" u="sng" dirty="0"/>
              <a:t>SURE</a:t>
            </a:r>
            <a:r>
              <a:rPr lang="en-US" dirty="0"/>
              <a:t> you have alternates in the order of preference. If you do not, we will select them for you.</a:t>
            </a:r>
          </a:p>
          <a:p>
            <a:endParaRPr lang="en-US" dirty="0"/>
          </a:p>
          <a:p>
            <a:r>
              <a:rPr lang="en-US" dirty="0"/>
              <a:t>Xello can be used at home to show parents your choices. You can make changes yourself until the deadline. After the deadline, you must contact your counselor to request any changes.</a:t>
            </a:r>
          </a:p>
          <a:p>
            <a:endParaRPr lang="en-US" dirty="0"/>
          </a:p>
          <a:p>
            <a:r>
              <a:rPr lang="en-US" dirty="0"/>
              <a:t>MAY 5 is the last day to submit </a:t>
            </a:r>
            <a:r>
              <a:rPr lang="en-US" b="1" u="sng" dirty="0"/>
              <a:t>ANY</a:t>
            </a:r>
            <a:r>
              <a:rPr lang="en-US" dirty="0"/>
              <a:t> changes to your requests.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953773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858962"/>
          </a:xfrm>
        </p:spPr>
        <p:txBody>
          <a:bodyPr>
            <a:noAutofit/>
          </a:bodyPr>
          <a:lstStyle/>
          <a:p>
            <a:r>
              <a:rPr lang="en-US" sz="8000" b="1" dirty="0">
                <a:solidFill>
                  <a:schemeClr val="accent1"/>
                </a:solidFill>
              </a:rPr>
              <a:t>Questions?</a:t>
            </a: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71712" y="2489200"/>
            <a:ext cx="3530600" cy="3530600"/>
          </a:xfrm>
        </p:spPr>
      </p:pic>
    </p:spTree>
  </p:cSld>
  <p:clrMapOvr>
    <a:masterClrMapping/>
  </p:clrMapOvr>
  <p:transition advTm="5000"/>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3814</TotalTime>
  <Words>1914</Words>
  <Application>Microsoft Office PowerPoint</Application>
  <PresentationFormat>On-screen Show (4:3)</PresentationFormat>
  <Paragraphs>251</Paragraphs>
  <Slides>33</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Arial Narrow</vt:lpstr>
      <vt:lpstr>Calibri</vt:lpstr>
      <vt:lpstr>Century Gothic</vt:lpstr>
      <vt:lpstr>Wingdings</vt:lpstr>
      <vt:lpstr>Wingdings 3</vt:lpstr>
      <vt:lpstr>Ion Boardroom</vt:lpstr>
      <vt:lpstr>Marble Falls High School  Course Registration for 2023-2024</vt:lpstr>
      <vt:lpstr>How do I make my schedule?</vt:lpstr>
      <vt:lpstr>Check your transcript!</vt:lpstr>
      <vt:lpstr>Graduation Requirements:</vt:lpstr>
      <vt:lpstr>Dual Credit – may have a cost to enroll.</vt:lpstr>
      <vt:lpstr>Dual Credit</vt:lpstr>
      <vt:lpstr>Advanced Classes Presentation</vt:lpstr>
      <vt:lpstr>Advanced Courses Comparison: All advanced course may have a cost to enroll or test. </vt:lpstr>
      <vt:lpstr>Important Elective Information</vt:lpstr>
      <vt:lpstr>Distinguished Level of Achievement</vt:lpstr>
      <vt:lpstr>PowerPoint Presentation</vt:lpstr>
      <vt:lpstr>PowerPoint Presentation</vt:lpstr>
      <vt:lpstr>How do I make my schedule?</vt:lpstr>
      <vt:lpstr>Log-in to Xello </vt:lpstr>
      <vt:lpstr>How to fill out your Course Requests</vt:lpstr>
      <vt:lpstr>Choose your English course for next year:</vt:lpstr>
      <vt:lpstr>Pick your English courses!</vt:lpstr>
      <vt:lpstr>Recommended Course Sequence for Math</vt:lpstr>
      <vt:lpstr>Pick your math course for next year:</vt:lpstr>
      <vt:lpstr>Course Sequence for Science</vt:lpstr>
      <vt:lpstr>3rd or 4th Year Science Options  </vt:lpstr>
      <vt:lpstr>Pick your Science courses:</vt:lpstr>
      <vt:lpstr>Course Sequence for Social Studies</vt:lpstr>
      <vt:lpstr>Pick your Social Studies courses:</vt:lpstr>
      <vt:lpstr>Elective requirements to graduate</vt:lpstr>
      <vt:lpstr>Foreign Language </vt:lpstr>
      <vt:lpstr>Spanish Proficiency Exam</vt:lpstr>
      <vt:lpstr>PE or PE Equivalent 1 credit required to graduate</vt:lpstr>
      <vt:lpstr>Fine Arts 1 required to graduate</vt:lpstr>
      <vt:lpstr>CTE and other electives Complete your endorsement!</vt:lpstr>
      <vt:lpstr>Juniors can have off campus!</vt:lpstr>
      <vt:lpstr>Check for accuracy</vt:lpstr>
      <vt:lpstr>Questions?</vt:lpstr>
    </vt:vector>
  </TitlesOfParts>
  <Company>Leander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Course Registration 2010-11</dc:title>
  <dc:creator>Julie Cooper</dc:creator>
  <cp:lastModifiedBy>Teets, Duane</cp:lastModifiedBy>
  <cp:revision>333</cp:revision>
  <dcterms:created xsi:type="dcterms:W3CDTF">2010-01-06T15:27:53Z</dcterms:created>
  <dcterms:modified xsi:type="dcterms:W3CDTF">2022-11-02T21:00:21Z</dcterms:modified>
</cp:coreProperties>
</file>