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 id="2147483678" r:id="rId3"/>
  </p:sldMasterIdLst>
  <p:notesMasterIdLst>
    <p:notesMasterId r:id="rId27"/>
  </p:notesMasterIdLst>
  <p:sldIdLst>
    <p:sldId id="256" r:id="rId4"/>
    <p:sldId id="257" r:id="rId5"/>
    <p:sldId id="306" r:id="rId6"/>
    <p:sldId id="258" r:id="rId7"/>
    <p:sldId id="260" r:id="rId8"/>
    <p:sldId id="261" r:id="rId9"/>
    <p:sldId id="262" r:id="rId10"/>
    <p:sldId id="278" r:id="rId11"/>
    <p:sldId id="333" r:id="rId12"/>
    <p:sldId id="282" r:id="rId13"/>
    <p:sldId id="283" r:id="rId14"/>
    <p:sldId id="326" r:id="rId15"/>
    <p:sldId id="331" r:id="rId16"/>
    <p:sldId id="332" r:id="rId17"/>
    <p:sldId id="276" r:id="rId18"/>
    <p:sldId id="264" r:id="rId19"/>
    <p:sldId id="270" r:id="rId20"/>
    <p:sldId id="317" r:id="rId21"/>
    <p:sldId id="337" r:id="rId22"/>
    <p:sldId id="338" r:id="rId23"/>
    <p:sldId id="273" r:id="rId24"/>
    <p:sldId id="277" r:id="rId25"/>
    <p:sldId id="275" r:id="rId26"/>
  </p:sldIdLst>
  <p:sldSz cx="9144000" cy="6858000" type="screen4x3"/>
  <p:notesSz cx="6858000" cy="9144000"/>
  <p:embeddedFontLst>
    <p:embeddedFont>
      <p:font typeface="Arial Narrow" panose="020B0606020202030204" pitchFamily="3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Comic Sans MS" panose="030F0702030302020204" pitchFamily="66" charset="0"/>
      <p:regular r:id="rId36"/>
      <p:bold r:id="rId37"/>
      <p:italic r:id="rId38"/>
      <p:boldItalic r:id="rId39"/>
    </p:embeddedFont>
    <p:embeddedFont>
      <p:font typeface="Rambla" panose="020B0604020202020204" charset="0"/>
      <p:regular r:id="rId40"/>
      <p:bold r:id="rId41"/>
      <p:italic r:id="rId42"/>
      <p:boldItalic r:id="rId43"/>
    </p:embeddedFont>
    <p:embeddedFont>
      <p:font typeface="Verdana" panose="020B060403050404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48" roundtripDataSignature="AMtx7mgskXRJ2xuthCiSXxiMT172OICvL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2.fntdata"/><Relationship Id="rId21" Type="http://schemas.openxmlformats.org/officeDocument/2006/relationships/slide" Target="slides/slide18.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2.fntdata"/><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customschemas.google.com/relationships/presentationmetadata" Target="meta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7.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 csCatId="colorful" phldr="1"/>
      <dgm:spPr/>
      <dgm:t>
        <a:bodyPr/>
        <a:lstStyle/>
        <a:p>
          <a:endParaRPr lang="en-US"/>
        </a:p>
      </dgm:t>
    </dgm:pt>
    <dgm:pt modelId="{8540AA68-AE07-476E-8C2B-D967FF04EF9B}">
      <dgm:prSet phldrT="[Text]" custT="1"/>
      <dgm:spPr>
        <a:solidFill>
          <a:srgbClr val="FFC000"/>
        </a:solidFill>
      </dgm:spPr>
      <dgm:t>
        <a:bodyPr/>
        <a:lstStyle/>
        <a:p>
          <a:r>
            <a:rPr lang="en-US" sz="2200" b="1" cap="none" spc="0" dirty="0">
              <a:ln w="12700">
                <a:prstDash val="solid"/>
              </a:ln>
              <a:effectLst/>
            </a:rPr>
            <a:t>Algebra 1</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dgm:t>
        <a:bodyPr/>
        <a:lstStyle/>
        <a:p>
          <a:endParaRPr lang="en-US" sz="1000" b="1" u="sng" cap="none" spc="0" dirty="0">
            <a:ln w="12700">
              <a:prstDash val="solid"/>
            </a:ln>
            <a:effectLst>
              <a:outerShdw blurRad="41275" dist="20320" dir="1800000" algn="tl" rotWithShape="0">
                <a:srgbClr val="000000">
                  <a:alpha val="40000"/>
                </a:srgbClr>
              </a:outerShdw>
            </a:effectLst>
          </a:endParaRPr>
        </a:p>
        <a:p>
          <a:r>
            <a:rPr lang="en-US" sz="2200" b="1" u="sng" cap="none" spc="0" dirty="0">
              <a:ln w="12700">
                <a:prstDash val="solid"/>
              </a:ln>
              <a:effectLst/>
            </a:rPr>
            <a:t>Geometry</a:t>
          </a:r>
        </a:p>
        <a:p>
          <a:r>
            <a:rPr lang="en-US" sz="1200" b="1" cap="none" spc="0" dirty="0">
              <a:ln w="12700">
                <a:prstDash val="solid"/>
              </a:ln>
              <a:effectLst/>
            </a:rPr>
            <a:t>Regular</a:t>
          </a:r>
        </a:p>
        <a:p>
          <a:r>
            <a:rPr lang="en-US" sz="1200" b="1" cap="none" spc="0" dirty="0">
              <a:ln w="12700">
                <a:prstDash val="solid"/>
              </a:ln>
              <a:effectLst/>
            </a:rPr>
            <a:t>Honors</a:t>
          </a:r>
          <a:endParaRPr lang="en-US" sz="1600" b="1" dirty="0">
            <a:ln w="12700">
              <a:prstDash val="solid"/>
            </a:ln>
            <a:effectLst/>
          </a:endParaRPr>
        </a:p>
        <a:p>
          <a:endParaRPr lang="en-US" sz="1000"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200" b="1" u="sng" dirty="0">
              <a:ln/>
            </a:rPr>
            <a:t>Pre-Calculus</a:t>
          </a:r>
          <a:r>
            <a:rPr lang="en-US" sz="1000" b="1" u="none" dirty="0">
              <a:ln/>
            </a:rPr>
            <a:t> </a:t>
          </a:r>
        </a:p>
        <a:p>
          <a:r>
            <a:rPr lang="en-US" sz="1000" b="1" dirty="0">
              <a:ln/>
            </a:rPr>
            <a:t>Regular or Honors</a:t>
          </a:r>
        </a:p>
        <a:p>
          <a:r>
            <a:rPr lang="en-US" sz="1000" b="1" dirty="0">
              <a:ln/>
            </a:rPr>
            <a:t>or </a:t>
          </a:r>
        </a:p>
        <a:p>
          <a:r>
            <a:rPr lang="en-US" sz="1100" b="1" u="sng" dirty="0">
              <a:ln/>
            </a:rPr>
            <a:t>Another 4</a:t>
          </a:r>
          <a:r>
            <a:rPr lang="en-US" sz="1100" b="1" u="sng" baseline="30000" dirty="0">
              <a:ln/>
            </a:rPr>
            <a:t>th</a:t>
          </a:r>
          <a:r>
            <a:rPr lang="en-US" sz="1100" b="1" u="sng" dirty="0">
              <a:ln/>
            </a:rPr>
            <a:t> math</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A29A4AC7-183D-4860-BCD8-C06CE05C980C}">
      <dgm:prSet custT="1"/>
      <dgm:spPr>
        <a:solidFill>
          <a:srgbClr val="00B050"/>
        </a:solidFill>
      </dgm:spPr>
      <dgm:t>
        <a:bodyPr/>
        <a:lstStyle/>
        <a:p>
          <a:r>
            <a:rPr lang="en-US" sz="2200" b="1" u="sng" dirty="0">
              <a:ln/>
            </a:rPr>
            <a:t>Algebra 2</a:t>
          </a:r>
        </a:p>
        <a:p>
          <a:r>
            <a:rPr lang="en-US" sz="1200" b="1" dirty="0">
              <a:ln/>
            </a:rPr>
            <a:t>Regular</a:t>
          </a:r>
        </a:p>
        <a:p>
          <a:r>
            <a:rPr lang="en-US" sz="1200" b="1" dirty="0">
              <a:ln/>
            </a:rPr>
            <a:t>OnRamps</a:t>
          </a:r>
        </a:p>
      </dgm:t>
    </dgm:pt>
    <dgm:pt modelId="{476089AE-CDF6-44AC-AC82-8DC568B55BD0}" type="parTrans" cxnId="{F9C38E0D-7D46-4FB6-B707-54EC28BBF455}">
      <dgm:prSet/>
      <dgm:spPr/>
      <dgm:t>
        <a:bodyPr/>
        <a:lstStyle/>
        <a:p>
          <a:endParaRPr lang="en-US"/>
        </a:p>
      </dgm:t>
    </dgm:pt>
    <dgm:pt modelId="{8C79558E-C23B-4BC5-A3F2-9B939BADA163}" type="sibTrans" cxnId="{F9C38E0D-7D46-4FB6-B707-54EC28BBF45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7D0372FF-84FA-4D34-B09D-22998847C3CE}" type="pres">
      <dgm:prSet presAssocID="{8540AA68-AE07-476E-8C2B-D967FF04EF9B}" presName="node" presStyleLbl="node1" presStyleIdx="0" presStyleCnt="4">
        <dgm:presLayoutVars>
          <dgm:bulletEnabled val="1"/>
        </dgm:presLayoutVars>
      </dgm:prSet>
      <dgm:spPr/>
    </dgm:pt>
    <dgm:pt modelId="{70987AC2-7912-4BF2-A9DA-ECE35E33F026}" type="pres">
      <dgm:prSet presAssocID="{6AC666DA-01D7-4C55-9022-E4762024091D}" presName="sibTrans" presStyleLbl="sibTrans2D1" presStyleIdx="0" presStyleCnt="3"/>
      <dgm:spPr/>
    </dgm:pt>
    <dgm:pt modelId="{00204EC9-303F-4721-8BD0-1717CFDE1441}" type="pres">
      <dgm:prSet presAssocID="{6AC666DA-01D7-4C55-9022-E4762024091D}"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09D66EF0-3A8D-4DC6-B0B4-3DD764458585}" type="pres">
      <dgm:prSet presAssocID="{A29A4AC7-183D-4860-BCD8-C06CE05C980C}" presName="node" presStyleLbl="node1" presStyleIdx="2" presStyleCnt="4">
        <dgm:presLayoutVars>
          <dgm:bulletEnabled val="1"/>
        </dgm:presLayoutVars>
      </dgm:prSet>
      <dgm:spPr/>
    </dgm:pt>
    <dgm:pt modelId="{C69153BE-58A2-4031-8853-C89EF3EE9066}" type="pres">
      <dgm:prSet presAssocID="{8C79558E-C23B-4BC5-A3F2-9B939BADA163}" presName="sibTrans" presStyleLbl="sibTrans2D1" presStyleIdx="2" presStyleCnt="3"/>
      <dgm:spPr/>
    </dgm:pt>
    <dgm:pt modelId="{11355B2B-4AB3-41ED-9711-B2B0E4E43328}" type="pres">
      <dgm:prSet presAssocID="{8C79558E-C23B-4BC5-A3F2-9B939BADA163}"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9C38E0D-7D46-4FB6-B707-54EC28BBF455}" srcId="{7D3275A8-B49A-48E6-8D2E-69984E7F5D25}" destId="{A29A4AC7-183D-4860-BCD8-C06CE05C980C}" srcOrd="2" destOrd="0" parTransId="{476089AE-CDF6-44AC-AC82-8DC568B55BD0}" sibTransId="{8C79558E-C23B-4BC5-A3F2-9B939BADA163}"/>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0" destOrd="0" parTransId="{B2D97A8D-D1D1-4C3F-A3A8-D8295E71DAB2}" sibTransId="{6AC666DA-01D7-4C55-9022-E4762024091D}"/>
    <dgm:cxn modelId="{99EA5928-E769-4B3F-80A1-E5E303EAC334}" type="presOf" srcId="{8C79558E-C23B-4BC5-A3F2-9B939BADA163}" destId="{C69153BE-58A2-4031-8853-C89EF3EE9066}" srcOrd="0" destOrd="0" presId="urn:microsoft.com/office/officeart/2005/8/layout/process1"/>
    <dgm:cxn modelId="{A194042A-566F-4BD5-9D45-854B9A7775EE}" type="presOf" srcId="{8540AA68-AE07-476E-8C2B-D967FF04EF9B}" destId="{7D0372FF-84FA-4D34-B09D-22998847C3CE}" srcOrd="0" destOrd="0" presId="urn:microsoft.com/office/officeart/2005/8/layout/process1"/>
    <dgm:cxn modelId="{228C9A47-B81F-480D-BF96-A1E7A41CA770}" type="presOf" srcId="{56D71583-8C73-4C4D-83D3-117C38199357}" destId="{5AF44BF2-3F4E-4396-8F91-06E8044FD774}" srcOrd="0" destOrd="0" presId="urn:microsoft.com/office/officeart/2005/8/layout/process1"/>
    <dgm:cxn modelId="{5AEB3948-8B37-4DD6-8065-05080C88BC46}" type="presOf" srcId="{3A78C4F2-93A6-4FC3-B2EE-EF39285EE91B}" destId="{7E4AF615-EB81-4DF6-BE5C-EA8ACF20F83F}" srcOrd="0" destOrd="0" presId="urn:microsoft.com/office/officeart/2005/8/layout/process1"/>
    <dgm:cxn modelId="{CD400F4B-AFE7-42D3-B6C4-AA983204E3C0}" type="presOf" srcId="{6AC666DA-01D7-4C55-9022-E4762024091D}" destId="{00204EC9-303F-4721-8BD0-1717CFDE1441}" srcOrd="1" destOrd="0" presId="urn:microsoft.com/office/officeart/2005/8/layout/process1"/>
    <dgm:cxn modelId="{91C68E73-399E-46C1-95EB-95458558BD61}" srcId="{7D3275A8-B49A-48E6-8D2E-69984E7F5D25}" destId="{3A78C4F2-93A6-4FC3-B2EE-EF39285EE91B}" srcOrd="1" destOrd="0" parTransId="{81D2453E-92F3-4C7A-B339-4640D46447A5}" sibTransId="{606522D5-5903-4CE4-BAF2-B5EC8FBE4AE0}"/>
    <dgm:cxn modelId="{27271C74-7F6B-4BB2-BEB9-69AA44C54DE0}" type="presOf" srcId="{A29A4AC7-183D-4860-BCD8-C06CE05C980C}" destId="{09D66EF0-3A8D-4DC6-B0B4-3DD764458585}" srcOrd="0" destOrd="0" presId="urn:microsoft.com/office/officeart/2005/8/layout/process1"/>
    <dgm:cxn modelId="{2BA0E755-EAE9-4E8D-9768-A97FD969F38C}" type="presOf" srcId="{606522D5-5903-4CE4-BAF2-B5EC8FBE4AE0}" destId="{F46F8BDC-17B4-4ADD-8BAB-A6634945B9CE}" srcOrd="1" destOrd="0" presId="urn:microsoft.com/office/officeart/2005/8/layout/process1"/>
    <dgm:cxn modelId="{25BBE680-B163-40E3-99FA-78D7B985EF27}" type="presOf" srcId="{6AC666DA-01D7-4C55-9022-E4762024091D}" destId="{70987AC2-7912-4BF2-A9DA-ECE35E33F026}" srcOrd="0" destOrd="0" presId="urn:microsoft.com/office/officeart/2005/8/layout/process1"/>
    <dgm:cxn modelId="{04C72ABA-89E3-479F-906C-81739A665A10}" type="presOf" srcId="{8C79558E-C23B-4BC5-A3F2-9B939BADA163}" destId="{11355B2B-4AB3-41ED-9711-B2B0E4E43328}" srcOrd="1" destOrd="0" presId="urn:microsoft.com/office/officeart/2005/8/layout/process1"/>
    <dgm:cxn modelId="{5E9D8ADF-2F30-4D98-BDC4-11958A01C309}" type="presOf" srcId="{606522D5-5903-4CE4-BAF2-B5EC8FBE4AE0}" destId="{BB6307A7-2390-4808-8B7F-78FFB8ED6075}" srcOrd="0" destOrd="0" presId="urn:microsoft.com/office/officeart/2005/8/layout/process1"/>
    <dgm:cxn modelId="{FF02E7EA-1A7D-46E8-A7A3-9C18CB1CB122}" type="presOf" srcId="{7D3275A8-B49A-48E6-8D2E-69984E7F5D25}" destId="{B6FC7655-EABB-4190-9BB8-A591C9A9A7C8}" srcOrd="0" destOrd="0" presId="urn:microsoft.com/office/officeart/2005/8/layout/process1"/>
    <dgm:cxn modelId="{61C86464-20B2-4DC9-9C50-6C327C83A1EE}" type="presParOf" srcId="{B6FC7655-EABB-4190-9BB8-A591C9A9A7C8}" destId="{7D0372FF-84FA-4D34-B09D-22998847C3CE}" srcOrd="0" destOrd="0" presId="urn:microsoft.com/office/officeart/2005/8/layout/process1"/>
    <dgm:cxn modelId="{A8A0F6D1-9128-4906-B0FE-543A735D41FE}" type="presParOf" srcId="{B6FC7655-EABB-4190-9BB8-A591C9A9A7C8}" destId="{70987AC2-7912-4BF2-A9DA-ECE35E33F026}" srcOrd="1" destOrd="0" presId="urn:microsoft.com/office/officeart/2005/8/layout/process1"/>
    <dgm:cxn modelId="{762D774F-7D6C-4293-8A4E-CE2858386A7B}" type="presParOf" srcId="{70987AC2-7912-4BF2-A9DA-ECE35E33F026}" destId="{00204EC9-303F-4721-8BD0-1717CFDE1441}" srcOrd="0" destOrd="0" presId="urn:microsoft.com/office/officeart/2005/8/layout/process1"/>
    <dgm:cxn modelId="{27622225-FACE-4FC7-B9AF-8554EA728F22}" type="presParOf" srcId="{B6FC7655-EABB-4190-9BB8-A591C9A9A7C8}" destId="{7E4AF615-EB81-4DF6-BE5C-EA8ACF20F83F}" srcOrd="2" destOrd="0" presId="urn:microsoft.com/office/officeart/2005/8/layout/process1"/>
    <dgm:cxn modelId="{8FC79EEF-DB38-4131-A497-9201FDDEC818}" type="presParOf" srcId="{B6FC7655-EABB-4190-9BB8-A591C9A9A7C8}" destId="{BB6307A7-2390-4808-8B7F-78FFB8ED6075}" srcOrd="3" destOrd="0" presId="urn:microsoft.com/office/officeart/2005/8/layout/process1"/>
    <dgm:cxn modelId="{6486DD7C-3A54-43CE-B7D1-E231DF8D63C8}" type="presParOf" srcId="{BB6307A7-2390-4808-8B7F-78FFB8ED6075}" destId="{F46F8BDC-17B4-4ADD-8BAB-A6634945B9CE}" srcOrd="0" destOrd="0" presId="urn:microsoft.com/office/officeart/2005/8/layout/process1"/>
    <dgm:cxn modelId="{24A38841-8FED-4FF5-8A63-C5FC53A7858C}" type="presParOf" srcId="{B6FC7655-EABB-4190-9BB8-A591C9A9A7C8}" destId="{09D66EF0-3A8D-4DC6-B0B4-3DD764458585}" srcOrd="4" destOrd="0" presId="urn:microsoft.com/office/officeart/2005/8/layout/process1"/>
    <dgm:cxn modelId="{964C9C87-2975-43FB-98FA-EBA1BDE4331F}" type="presParOf" srcId="{B6FC7655-EABB-4190-9BB8-A591C9A9A7C8}" destId="{C69153BE-58A2-4031-8853-C89EF3EE9066}" srcOrd="5" destOrd="0" presId="urn:microsoft.com/office/officeart/2005/8/layout/process1"/>
    <dgm:cxn modelId="{4372049B-D544-4045-8C96-5FC42E817CB2}" type="presParOf" srcId="{C69153BE-58A2-4031-8853-C89EF3EE9066}" destId="{11355B2B-4AB3-41ED-9711-B2B0E4E43328}" srcOrd="0" destOrd="0" presId="urn:microsoft.com/office/officeart/2005/8/layout/process1"/>
    <dgm:cxn modelId="{9070C2AC-53DA-4DB9-8B6F-D03040C46409}"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2" csCatId="colorful" phldr="1"/>
      <dgm:spPr/>
      <dgm:t>
        <a:bodyPr/>
        <a:lstStyle/>
        <a:p>
          <a:endParaRPr lang="en-US"/>
        </a:p>
      </dgm:t>
    </dgm:pt>
    <dgm:pt modelId="{F83FE841-E428-4FC3-A194-3F24649C0451}">
      <dgm:prSet phldrT="[Text]"/>
      <dgm:spPr>
        <a:solidFill>
          <a:srgbClr val="FFC000"/>
        </a:solidFill>
      </dgm:spPr>
      <dgm:t>
        <a:bodyPr/>
        <a:lstStyle/>
        <a:p>
          <a:r>
            <a:rPr lang="en-US" b="1"/>
            <a:t>Algebra 1</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Geometry</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Math Models</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a:t>Algebra 2</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0530280D-9F4C-453C-A0E0-76B1294D8FC3}" type="presOf" srcId="{0F3C3CCE-2E0D-40DB-9A80-CD4282F50E8C}" destId="{1DCD26DB-8F9A-4D2F-9C09-32EEE3B336A2}"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E948E126-7BEC-4B5A-96C8-83EECD481A66}" type="presOf" srcId="{3A78C4F2-93A6-4FC3-B2EE-EF39285EE91B}" destId="{7E4AF615-EB81-4DF6-BE5C-EA8ACF20F83F}" srcOrd="0" destOrd="0" presId="urn:microsoft.com/office/officeart/2005/8/layout/process1"/>
    <dgm:cxn modelId="{28802D39-192C-4ED5-A050-EE22C22F5D99}" type="presOf" srcId="{7D3275A8-B49A-48E6-8D2E-69984E7F5D25}" destId="{B6FC7655-EABB-4190-9BB8-A591C9A9A7C8}" srcOrd="0" destOrd="0" presId="urn:microsoft.com/office/officeart/2005/8/layout/process1"/>
    <dgm:cxn modelId="{5B6BBB42-7BF1-43CA-9DCA-4F69457F56FD}" type="presOf" srcId="{F83FE841-E428-4FC3-A194-3F24649C0451}" destId="{CBA9FD19-F1E7-40BF-9732-6B5F846BF585}" srcOrd="0" destOrd="0" presId="urn:microsoft.com/office/officeart/2005/8/layout/process1"/>
    <dgm:cxn modelId="{4F9CC34C-62A7-4560-9C95-056F1A1D47D2}" type="presOf" srcId="{0F3C3CCE-2E0D-40DB-9A80-CD4282F50E8C}" destId="{0E284F97-AAB0-452C-A4F9-C2B1EB942B64}"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B932687-63F3-4923-8B74-AE09C41AD74A}" type="presOf" srcId="{56D71583-8C73-4C4D-83D3-117C38199357}" destId="{5AF44BF2-3F4E-4396-8F91-06E8044FD774}" srcOrd="0" destOrd="0" presId="urn:microsoft.com/office/officeart/2005/8/layout/process1"/>
    <dgm:cxn modelId="{E23FDB92-3BE8-4C42-93F2-A3A9D773254F}" type="presOf" srcId="{6AC666DA-01D7-4C55-9022-E4762024091D}" destId="{70987AC2-7912-4BF2-A9DA-ECE35E33F026}" srcOrd="0" destOrd="0" presId="urn:microsoft.com/office/officeart/2005/8/layout/process1"/>
    <dgm:cxn modelId="{45B3F1A5-3BD9-4522-A136-31DB1A7A9850}" type="presOf" srcId="{8540AA68-AE07-476E-8C2B-D967FF04EF9B}" destId="{7D0372FF-84FA-4D34-B09D-22998847C3CE}" srcOrd="0" destOrd="0" presId="urn:microsoft.com/office/officeart/2005/8/layout/process1"/>
    <dgm:cxn modelId="{DE0FBCAF-F60F-4FE8-8148-631B5E566825}" type="presOf" srcId="{6AC666DA-01D7-4C55-9022-E4762024091D}" destId="{00204EC9-303F-4721-8BD0-1717CFDE1441}" srcOrd="1" destOrd="0" presId="urn:microsoft.com/office/officeart/2005/8/layout/process1"/>
    <dgm:cxn modelId="{663D23BC-5619-45DB-B9B8-D3C70ED45BD2}" type="presOf" srcId="{606522D5-5903-4CE4-BAF2-B5EC8FBE4AE0}" destId="{F46F8BDC-17B4-4ADD-8BAB-A6634945B9CE}" srcOrd="1" destOrd="0" presId="urn:microsoft.com/office/officeart/2005/8/layout/process1"/>
    <dgm:cxn modelId="{2EA6F2FC-9348-490C-9837-C97061501182}" type="presOf" srcId="{606522D5-5903-4CE4-BAF2-B5EC8FBE4AE0}" destId="{BB6307A7-2390-4808-8B7F-78FFB8ED6075}" srcOrd="0" destOrd="0" presId="urn:microsoft.com/office/officeart/2005/8/layout/process1"/>
    <dgm:cxn modelId="{B849E7C8-F7B6-4E7A-95D8-8673EE62254A}" type="presParOf" srcId="{B6FC7655-EABB-4190-9BB8-A591C9A9A7C8}" destId="{CBA9FD19-F1E7-40BF-9732-6B5F846BF585}" srcOrd="0" destOrd="0" presId="urn:microsoft.com/office/officeart/2005/8/layout/process1"/>
    <dgm:cxn modelId="{256D224F-67CB-4246-8709-699F416E5ED1}" type="presParOf" srcId="{B6FC7655-EABB-4190-9BB8-A591C9A9A7C8}" destId="{0E284F97-AAB0-452C-A4F9-C2B1EB942B64}" srcOrd="1" destOrd="0" presId="urn:microsoft.com/office/officeart/2005/8/layout/process1"/>
    <dgm:cxn modelId="{A31EF94E-594D-4C00-B4F2-AEC2414FD5BB}" type="presParOf" srcId="{0E284F97-AAB0-452C-A4F9-C2B1EB942B64}" destId="{1DCD26DB-8F9A-4D2F-9C09-32EEE3B336A2}" srcOrd="0" destOrd="0" presId="urn:microsoft.com/office/officeart/2005/8/layout/process1"/>
    <dgm:cxn modelId="{00618ED8-BB76-41EB-B18E-412C13BB81E1}" type="presParOf" srcId="{B6FC7655-EABB-4190-9BB8-A591C9A9A7C8}" destId="{7D0372FF-84FA-4D34-B09D-22998847C3CE}" srcOrd="2" destOrd="0" presId="urn:microsoft.com/office/officeart/2005/8/layout/process1"/>
    <dgm:cxn modelId="{FB8A6FBC-B198-4F4D-9C1F-99D1DD19DCBD}" type="presParOf" srcId="{B6FC7655-EABB-4190-9BB8-A591C9A9A7C8}" destId="{70987AC2-7912-4BF2-A9DA-ECE35E33F026}" srcOrd="3" destOrd="0" presId="urn:microsoft.com/office/officeart/2005/8/layout/process1"/>
    <dgm:cxn modelId="{929A9BA0-8078-43FA-AD87-A9D61CB69D37}" type="presParOf" srcId="{70987AC2-7912-4BF2-A9DA-ECE35E33F026}" destId="{00204EC9-303F-4721-8BD0-1717CFDE1441}" srcOrd="0" destOrd="0" presId="urn:microsoft.com/office/officeart/2005/8/layout/process1"/>
    <dgm:cxn modelId="{09938AE1-5640-4C58-8D3A-10FBBDDDDEB5}" type="presParOf" srcId="{B6FC7655-EABB-4190-9BB8-A591C9A9A7C8}" destId="{7E4AF615-EB81-4DF6-BE5C-EA8ACF20F83F}" srcOrd="4" destOrd="0" presId="urn:microsoft.com/office/officeart/2005/8/layout/process1"/>
    <dgm:cxn modelId="{3FD2D738-4A84-44BA-B416-C5517770A905}" type="presParOf" srcId="{B6FC7655-EABB-4190-9BB8-A591C9A9A7C8}" destId="{BB6307A7-2390-4808-8B7F-78FFB8ED6075}" srcOrd="5" destOrd="0" presId="urn:microsoft.com/office/officeart/2005/8/layout/process1"/>
    <dgm:cxn modelId="{C3C10A6D-3160-4434-8BBE-D17DE562964E}" type="presParOf" srcId="{BB6307A7-2390-4808-8B7F-78FFB8ED6075}" destId="{F46F8BDC-17B4-4ADD-8BAB-A6634945B9CE}" srcOrd="0" destOrd="0" presId="urn:microsoft.com/office/officeart/2005/8/layout/process1"/>
    <dgm:cxn modelId="{0D4AD7FC-F3CD-4514-A772-75209230133D}"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3" csCatId="colorful" phldr="1"/>
      <dgm:spPr/>
      <dgm:t>
        <a:bodyPr/>
        <a:lstStyle/>
        <a:p>
          <a:endParaRPr lang="en-US"/>
        </a:p>
      </dgm:t>
    </dgm:pt>
    <dgm:pt modelId="{F83FE841-E428-4FC3-A194-3F24649C0451}">
      <dgm:prSet phldrT="[Text]" custT="1"/>
      <dgm:spPr>
        <a:solidFill>
          <a:srgbClr val="FFC000"/>
        </a:solidFill>
      </dgm:spPr>
      <dgm:t>
        <a:bodyPr/>
        <a:lstStyle/>
        <a:p>
          <a:r>
            <a:rPr lang="en-US" sz="2000" b="1" dirty="0"/>
            <a:t>Geometry Honors</a:t>
          </a:r>
          <a:r>
            <a:rPr lang="en-US" sz="1500" dirty="0"/>
            <a:t>	</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000" b="1" dirty="0"/>
            <a:t>Algebra 2 </a:t>
          </a:r>
        </a:p>
        <a:p>
          <a:r>
            <a:rPr lang="en-US" sz="2000" b="1" dirty="0"/>
            <a:t>OnRamps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Pre-Calculus </a:t>
          </a:r>
        </a:p>
        <a:p>
          <a:r>
            <a:rPr lang="en-US" sz="2000" b="1" dirty="0"/>
            <a:t>Honors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endParaRPr lang="en-US" b="1" dirty="0"/>
        </a:p>
        <a:p>
          <a:r>
            <a:rPr lang="en-US" b="1" dirty="0"/>
            <a:t>AP Statistics, </a:t>
          </a:r>
        </a:p>
        <a:p>
          <a:r>
            <a:rPr lang="en-US" b="1" dirty="0"/>
            <a:t>AP Calculus</a:t>
          </a:r>
        </a:p>
        <a:p>
          <a:r>
            <a:rPr lang="en-US" b="1" dirty="0"/>
            <a:t> </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1DF7A00A-C187-4AA0-A9F0-03A2D9D3E888}" type="presOf" srcId="{8540AA68-AE07-476E-8C2B-D967FF04EF9B}" destId="{7D0372FF-84FA-4D34-B09D-22998847C3CE}"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797B72C-F875-4BC6-8383-BEC2BD420FEE}" type="presOf" srcId="{F83FE841-E428-4FC3-A194-3F24649C0451}" destId="{CBA9FD19-F1E7-40BF-9732-6B5F846BF585}" srcOrd="0" destOrd="0" presId="urn:microsoft.com/office/officeart/2005/8/layout/process1"/>
    <dgm:cxn modelId="{7DAECE2D-E7FB-4354-AA20-F0D8D0EB0515}" type="presOf" srcId="{3A78C4F2-93A6-4FC3-B2EE-EF39285EE91B}" destId="{7E4AF615-EB81-4DF6-BE5C-EA8ACF20F83F}" srcOrd="0" destOrd="0" presId="urn:microsoft.com/office/officeart/2005/8/layout/process1"/>
    <dgm:cxn modelId="{F2E4523D-3548-4A7E-85F7-E94E3E2DDDC8}" type="presOf" srcId="{6AC666DA-01D7-4C55-9022-E4762024091D}" destId="{70987AC2-7912-4BF2-A9DA-ECE35E33F026}"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BCC83A4-4F80-4947-B0B2-422D065C41E1}" type="presOf" srcId="{7D3275A8-B49A-48E6-8D2E-69984E7F5D25}" destId="{B6FC7655-EABB-4190-9BB8-A591C9A9A7C8}" srcOrd="0" destOrd="0" presId="urn:microsoft.com/office/officeart/2005/8/layout/process1"/>
    <dgm:cxn modelId="{E7DC56AB-D4AC-4838-AFAD-528DB9EE084A}" type="presOf" srcId="{606522D5-5903-4CE4-BAF2-B5EC8FBE4AE0}" destId="{BB6307A7-2390-4808-8B7F-78FFB8ED6075}" srcOrd="0" destOrd="0" presId="urn:microsoft.com/office/officeart/2005/8/layout/process1"/>
    <dgm:cxn modelId="{5E5207B5-1CF5-469E-8CB6-6D5D27E97408}" type="presOf" srcId="{6AC666DA-01D7-4C55-9022-E4762024091D}" destId="{00204EC9-303F-4721-8BD0-1717CFDE1441}" srcOrd="1" destOrd="0" presId="urn:microsoft.com/office/officeart/2005/8/layout/process1"/>
    <dgm:cxn modelId="{33BC90BB-0470-43FA-BB86-16974DA8C54E}" type="presOf" srcId="{56D71583-8C73-4C4D-83D3-117C38199357}" destId="{5AF44BF2-3F4E-4396-8F91-06E8044FD774}" srcOrd="0" destOrd="0" presId="urn:microsoft.com/office/officeart/2005/8/layout/process1"/>
    <dgm:cxn modelId="{555604DB-0B25-483C-BB0A-BE9E7A0B4B0E}" type="presOf" srcId="{0F3C3CCE-2E0D-40DB-9A80-CD4282F50E8C}" destId="{0E284F97-AAB0-452C-A4F9-C2B1EB942B64}" srcOrd="0" destOrd="0" presId="urn:microsoft.com/office/officeart/2005/8/layout/process1"/>
    <dgm:cxn modelId="{487021E5-4CA9-4F39-B4F5-3618299FEA99}" type="presOf" srcId="{0F3C3CCE-2E0D-40DB-9A80-CD4282F50E8C}" destId="{1DCD26DB-8F9A-4D2F-9C09-32EEE3B336A2}" srcOrd="1" destOrd="0" presId="urn:microsoft.com/office/officeart/2005/8/layout/process1"/>
    <dgm:cxn modelId="{3C011BFA-D884-4AA2-BEA5-BC488DD13CE5}" type="presOf" srcId="{606522D5-5903-4CE4-BAF2-B5EC8FBE4AE0}" destId="{F46F8BDC-17B4-4ADD-8BAB-A6634945B9CE}" srcOrd="1" destOrd="0" presId="urn:microsoft.com/office/officeart/2005/8/layout/process1"/>
    <dgm:cxn modelId="{1B2E55C5-3450-4735-B673-FD3C4EC6BF11}" type="presParOf" srcId="{B6FC7655-EABB-4190-9BB8-A591C9A9A7C8}" destId="{CBA9FD19-F1E7-40BF-9732-6B5F846BF585}" srcOrd="0" destOrd="0" presId="urn:microsoft.com/office/officeart/2005/8/layout/process1"/>
    <dgm:cxn modelId="{AE637658-BA2E-48A7-8479-EDDF65A4DD78}" type="presParOf" srcId="{B6FC7655-EABB-4190-9BB8-A591C9A9A7C8}" destId="{0E284F97-AAB0-452C-A4F9-C2B1EB942B64}" srcOrd="1" destOrd="0" presId="urn:microsoft.com/office/officeart/2005/8/layout/process1"/>
    <dgm:cxn modelId="{F97E641E-8792-4947-BE3F-8B0368F5B7D8}" type="presParOf" srcId="{0E284F97-AAB0-452C-A4F9-C2B1EB942B64}" destId="{1DCD26DB-8F9A-4D2F-9C09-32EEE3B336A2}" srcOrd="0" destOrd="0" presId="urn:microsoft.com/office/officeart/2005/8/layout/process1"/>
    <dgm:cxn modelId="{44A51310-FDE8-4D0E-8E88-E3688E8D2218}" type="presParOf" srcId="{B6FC7655-EABB-4190-9BB8-A591C9A9A7C8}" destId="{7D0372FF-84FA-4D34-B09D-22998847C3CE}" srcOrd="2" destOrd="0" presId="urn:microsoft.com/office/officeart/2005/8/layout/process1"/>
    <dgm:cxn modelId="{122BCA03-54D4-4D18-BC39-3CF316BCD991}" type="presParOf" srcId="{B6FC7655-EABB-4190-9BB8-A591C9A9A7C8}" destId="{70987AC2-7912-4BF2-A9DA-ECE35E33F026}" srcOrd="3" destOrd="0" presId="urn:microsoft.com/office/officeart/2005/8/layout/process1"/>
    <dgm:cxn modelId="{6E653EF0-C920-4205-B249-B66F0977AC76}" type="presParOf" srcId="{70987AC2-7912-4BF2-A9DA-ECE35E33F026}" destId="{00204EC9-303F-4721-8BD0-1717CFDE1441}" srcOrd="0" destOrd="0" presId="urn:microsoft.com/office/officeart/2005/8/layout/process1"/>
    <dgm:cxn modelId="{60129E41-458D-4D29-866E-BBD563D462B3}" type="presParOf" srcId="{B6FC7655-EABB-4190-9BB8-A591C9A9A7C8}" destId="{7E4AF615-EB81-4DF6-BE5C-EA8ACF20F83F}" srcOrd="4" destOrd="0" presId="urn:microsoft.com/office/officeart/2005/8/layout/process1"/>
    <dgm:cxn modelId="{A7321AAC-8F3D-4395-B17E-6721A1D413D0}" type="presParOf" srcId="{B6FC7655-EABB-4190-9BB8-A591C9A9A7C8}" destId="{BB6307A7-2390-4808-8B7F-78FFB8ED6075}" srcOrd="5" destOrd="0" presId="urn:microsoft.com/office/officeart/2005/8/layout/process1"/>
    <dgm:cxn modelId="{D409BE77-231C-400D-944E-ED930635DFB0}" type="presParOf" srcId="{BB6307A7-2390-4808-8B7F-78FFB8ED6075}" destId="{F46F8BDC-17B4-4ADD-8BAB-A6634945B9CE}" srcOrd="0" destOrd="0" presId="urn:microsoft.com/office/officeart/2005/8/layout/process1"/>
    <dgm:cxn modelId="{69D7F78E-4DC0-4640-A334-0D2FD4FDA85F}"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5" csCatId="colorful" phldr="1"/>
      <dgm:spPr/>
      <dgm:t>
        <a:bodyPr/>
        <a:lstStyle/>
        <a:p>
          <a:endParaRPr lang="en-US"/>
        </a:p>
      </dgm:t>
    </dgm:pt>
    <dgm:pt modelId="{F83FE841-E428-4FC3-A194-3F24649C0451}">
      <dgm:prSet phldrT="[Text]"/>
      <dgm:spPr>
        <a:solidFill>
          <a:srgbClr val="FFC000"/>
        </a:solidFill>
      </dgm:spPr>
      <dgm:t>
        <a:bodyPr/>
        <a:lstStyle/>
        <a:p>
          <a:r>
            <a:rPr lang="en-US" b="1"/>
            <a:t>9</a:t>
          </a:r>
          <a:r>
            <a:rPr lang="en-US" b="1" baseline="30000"/>
            <a:t>th</a:t>
          </a:r>
          <a:r>
            <a:rPr lang="en-US" b="1"/>
            <a:t> Grade</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10</a:t>
          </a:r>
          <a:r>
            <a:rPr lang="en-US" b="1" baseline="30000" dirty="0"/>
            <a:t>th</a:t>
          </a:r>
          <a:r>
            <a:rPr lang="en-US" b="1" dirty="0"/>
            <a:t> Grade</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11</a:t>
          </a:r>
          <a:r>
            <a:rPr lang="en-US" b="1" baseline="30000"/>
            <a:t>th</a:t>
          </a:r>
          <a:r>
            <a:rPr lang="en-US" b="1"/>
            <a:t> Grade</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12</a:t>
          </a:r>
          <a:r>
            <a:rPr lang="en-US" b="1" baseline="30000" dirty="0"/>
            <a:t>th</a:t>
          </a:r>
          <a:r>
            <a:rPr lang="en-US" b="1" baseline="0" dirty="0"/>
            <a:t> Grade</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6AC82A0D-C6A8-48E1-AF05-3830049780C4}"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01124B17-4670-494F-8BEF-48AB68A237A2}" type="presOf" srcId="{6AC666DA-01D7-4C55-9022-E4762024091D}" destId="{00204EC9-303F-4721-8BD0-1717CFDE1441}" srcOrd="1"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BD4FDB61-84ED-4EB5-9245-0087A2EC24C2}" type="presOf" srcId="{7D3275A8-B49A-48E6-8D2E-69984E7F5D25}" destId="{B6FC7655-EABB-4190-9BB8-A591C9A9A7C8}" srcOrd="0" destOrd="0" presId="urn:microsoft.com/office/officeart/2005/8/layout/process1"/>
    <dgm:cxn modelId="{9FDACE6C-4DF4-41E3-85C8-D928468F7A31}" type="presOf" srcId="{606522D5-5903-4CE4-BAF2-B5EC8FBE4AE0}" destId="{F46F8BDC-17B4-4ADD-8BAB-A6634945B9CE}" srcOrd="1" destOrd="0" presId="urn:microsoft.com/office/officeart/2005/8/layout/process1"/>
    <dgm:cxn modelId="{95A2156F-175E-4E0A-8BC3-5DF480A19E3F}" type="presOf" srcId="{0F3C3CCE-2E0D-40DB-9A80-CD4282F50E8C}" destId="{1DCD26DB-8F9A-4D2F-9C09-32EEE3B336A2}" srcOrd="1" destOrd="0" presId="urn:microsoft.com/office/officeart/2005/8/layout/process1"/>
    <dgm:cxn modelId="{B448D36F-D94D-49C2-BC0B-7F6607696E7B}"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A99D784-9EEC-42BF-B8BE-5C5534B70A8B}" type="presOf" srcId="{0F3C3CCE-2E0D-40DB-9A80-CD4282F50E8C}" destId="{0E284F97-AAB0-452C-A4F9-C2B1EB942B64}" srcOrd="0" destOrd="0" presId="urn:microsoft.com/office/officeart/2005/8/layout/process1"/>
    <dgm:cxn modelId="{30A504BC-148D-45BF-81B8-FDE0EAA89FBA}" type="presOf" srcId="{6AC666DA-01D7-4C55-9022-E4762024091D}" destId="{70987AC2-7912-4BF2-A9DA-ECE35E33F026}" srcOrd="0" destOrd="0" presId="urn:microsoft.com/office/officeart/2005/8/layout/process1"/>
    <dgm:cxn modelId="{CB7E24D7-2246-4557-962C-0ED46390A162}" type="presOf" srcId="{3A78C4F2-93A6-4FC3-B2EE-EF39285EE91B}" destId="{7E4AF615-EB81-4DF6-BE5C-EA8ACF20F83F}" srcOrd="0" destOrd="0" presId="urn:microsoft.com/office/officeart/2005/8/layout/process1"/>
    <dgm:cxn modelId="{AA1D23E8-B28E-403B-8E2C-BD47CF27A842}" type="presOf" srcId="{8540AA68-AE07-476E-8C2B-D967FF04EF9B}" destId="{7D0372FF-84FA-4D34-B09D-22998847C3CE}" srcOrd="0" destOrd="0" presId="urn:microsoft.com/office/officeart/2005/8/layout/process1"/>
    <dgm:cxn modelId="{D231ABEE-E669-48DD-AF9F-E6B0F3274983}" type="presOf" srcId="{56D71583-8C73-4C4D-83D3-117C38199357}" destId="{5AF44BF2-3F4E-4396-8F91-06E8044FD774}" srcOrd="0" destOrd="0" presId="urn:microsoft.com/office/officeart/2005/8/layout/process1"/>
    <dgm:cxn modelId="{D6077DC8-3476-4115-95E9-4C245737ABC6}" type="presParOf" srcId="{B6FC7655-EABB-4190-9BB8-A591C9A9A7C8}" destId="{CBA9FD19-F1E7-40BF-9732-6B5F846BF585}" srcOrd="0" destOrd="0" presId="urn:microsoft.com/office/officeart/2005/8/layout/process1"/>
    <dgm:cxn modelId="{D7B72D8A-85B5-4E80-8251-D32DE7023F4B}" type="presParOf" srcId="{B6FC7655-EABB-4190-9BB8-A591C9A9A7C8}" destId="{0E284F97-AAB0-452C-A4F9-C2B1EB942B64}" srcOrd="1" destOrd="0" presId="urn:microsoft.com/office/officeart/2005/8/layout/process1"/>
    <dgm:cxn modelId="{4B3B90DA-F940-4487-BF78-B88D3DDC2A8D}" type="presParOf" srcId="{0E284F97-AAB0-452C-A4F9-C2B1EB942B64}" destId="{1DCD26DB-8F9A-4D2F-9C09-32EEE3B336A2}" srcOrd="0" destOrd="0" presId="urn:microsoft.com/office/officeart/2005/8/layout/process1"/>
    <dgm:cxn modelId="{9882AB7C-3C1E-4E2D-99A4-1586F384C85B}" type="presParOf" srcId="{B6FC7655-EABB-4190-9BB8-A591C9A9A7C8}" destId="{7D0372FF-84FA-4D34-B09D-22998847C3CE}" srcOrd="2" destOrd="0" presId="urn:microsoft.com/office/officeart/2005/8/layout/process1"/>
    <dgm:cxn modelId="{3809A633-6A1D-48B2-BC8F-012ECBC30A31}" type="presParOf" srcId="{B6FC7655-EABB-4190-9BB8-A591C9A9A7C8}" destId="{70987AC2-7912-4BF2-A9DA-ECE35E33F026}" srcOrd="3" destOrd="0" presId="urn:microsoft.com/office/officeart/2005/8/layout/process1"/>
    <dgm:cxn modelId="{816B7FC8-C6E6-47F0-AB53-2CBAD44825F2}" type="presParOf" srcId="{70987AC2-7912-4BF2-A9DA-ECE35E33F026}" destId="{00204EC9-303F-4721-8BD0-1717CFDE1441}" srcOrd="0" destOrd="0" presId="urn:microsoft.com/office/officeart/2005/8/layout/process1"/>
    <dgm:cxn modelId="{D1845BFE-C176-44B9-82F3-E2EF8F227290}" type="presParOf" srcId="{B6FC7655-EABB-4190-9BB8-A591C9A9A7C8}" destId="{7E4AF615-EB81-4DF6-BE5C-EA8ACF20F83F}" srcOrd="4" destOrd="0" presId="urn:microsoft.com/office/officeart/2005/8/layout/process1"/>
    <dgm:cxn modelId="{0E980989-50E6-4DCD-BF30-9E50AC504E45}" type="presParOf" srcId="{B6FC7655-EABB-4190-9BB8-A591C9A9A7C8}" destId="{BB6307A7-2390-4808-8B7F-78FFB8ED6075}" srcOrd="5" destOrd="0" presId="urn:microsoft.com/office/officeart/2005/8/layout/process1"/>
    <dgm:cxn modelId="{AA58DC11-EC4E-4EBF-85BE-2C8A9F17D49D}" type="presParOf" srcId="{BB6307A7-2390-4808-8B7F-78FFB8ED6075}" destId="{F46F8BDC-17B4-4ADD-8BAB-A6634945B9CE}" srcOrd="0" destOrd="0" presId="urn:microsoft.com/office/officeart/2005/8/layout/process1"/>
    <dgm:cxn modelId="{E03F8720-0F7C-4671-8159-CCB849EF5E7C}"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6"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400" b="1" dirty="0"/>
            <a:t>11</a:t>
          </a:r>
          <a:r>
            <a:rPr lang="en-US" sz="2400" b="1" baseline="30000" dirty="0"/>
            <a:t>th</a:t>
          </a:r>
          <a:r>
            <a:rPr lang="en-US" sz="2400" b="1" dirty="0"/>
            <a:t> </a:t>
          </a:r>
          <a:r>
            <a:rPr lang="en-US" sz="1800" b="1" dirty="0"/>
            <a:t>Grade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1917" custLinFactNeighborY="2121">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EF1DA28-4B72-4F49-A8E1-A81730ED982A}" type="presOf" srcId="{606522D5-5903-4CE4-BAF2-B5EC8FBE4AE0}" destId="{BB6307A7-2390-4808-8B7F-78FFB8ED6075}" srcOrd="0" destOrd="0" presId="urn:microsoft.com/office/officeart/2005/8/layout/process1"/>
    <dgm:cxn modelId="{569C042A-B596-4A59-8FCE-17A46FA8D7F1}" type="presOf" srcId="{6AC666DA-01D7-4C55-9022-E4762024091D}" destId="{70987AC2-7912-4BF2-A9DA-ECE35E33F026}" srcOrd="0" destOrd="0" presId="urn:microsoft.com/office/officeart/2005/8/layout/process1"/>
    <dgm:cxn modelId="{5ECC3A40-04A6-47AD-B5A2-6C0BA549DA2F}" type="presOf" srcId="{0F3C3CCE-2E0D-40DB-9A80-CD4282F50E8C}" destId="{0E284F97-AAB0-452C-A4F9-C2B1EB942B64}" srcOrd="0" destOrd="0" presId="urn:microsoft.com/office/officeart/2005/8/layout/process1"/>
    <dgm:cxn modelId="{55FF924D-E5FE-46BD-8918-7EA172CFA9AA}" type="presOf" srcId="{3A78C4F2-93A6-4FC3-B2EE-EF39285EE91B}" destId="{7E4AF615-EB81-4DF6-BE5C-EA8ACF20F83F}"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D2CB452-5040-4879-8DC0-F88901EC5F39}" type="presOf" srcId="{606522D5-5903-4CE4-BAF2-B5EC8FBE4AE0}" destId="{F46F8BDC-17B4-4ADD-8BAB-A6634945B9CE}" srcOrd="1"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22B51A77-6F60-4C15-A80D-459BF0627995}" type="presOf" srcId="{F83FE841-E428-4FC3-A194-3F24649C0451}" destId="{CBA9FD19-F1E7-40BF-9732-6B5F846BF585}" srcOrd="0" destOrd="0" presId="urn:microsoft.com/office/officeart/2005/8/layout/process1"/>
    <dgm:cxn modelId="{1223FD9B-4522-4479-9C65-C2BAAD915AF1}" type="presOf" srcId="{6AC666DA-01D7-4C55-9022-E4762024091D}" destId="{00204EC9-303F-4721-8BD0-1717CFDE1441}" srcOrd="1" destOrd="0" presId="urn:microsoft.com/office/officeart/2005/8/layout/process1"/>
    <dgm:cxn modelId="{6BCB1FB7-C5CB-4CFC-97B7-0D201914BCE0}" type="presOf" srcId="{8540AA68-AE07-476E-8C2B-D967FF04EF9B}" destId="{7D0372FF-84FA-4D34-B09D-22998847C3CE}" srcOrd="0" destOrd="0" presId="urn:microsoft.com/office/officeart/2005/8/layout/process1"/>
    <dgm:cxn modelId="{BA0B63CC-E8F8-4E67-BF87-8E9C0F25F004}" type="presOf" srcId="{0F3C3CCE-2E0D-40DB-9A80-CD4282F50E8C}" destId="{1DCD26DB-8F9A-4D2F-9C09-32EEE3B336A2}" srcOrd="1" destOrd="0" presId="urn:microsoft.com/office/officeart/2005/8/layout/process1"/>
    <dgm:cxn modelId="{CF3BA1E5-73F3-46A8-BCF2-6E33345AA65D}" type="presOf" srcId="{56D71583-8C73-4C4D-83D3-117C38199357}" destId="{5AF44BF2-3F4E-4396-8F91-06E8044FD774}" srcOrd="0" destOrd="0" presId="urn:microsoft.com/office/officeart/2005/8/layout/process1"/>
    <dgm:cxn modelId="{137413F8-C0B0-41DF-AD88-1AC56284C10B}" type="presOf" srcId="{7D3275A8-B49A-48E6-8D2E-69984E7F5D25}" destId="{B6FC7655-EABB-4190-9BB8-A591C9A9A7C8}" srcOrd="0" destOrd="0" presId="urn:microsoft.com/office/officeart/2005/8/layout/process1"/>
    <dgm:cxn modelId="{FD08DEC1-C52F-4737-A695-D7C28B0EA1A2}" type="presParOf" srcId="{B6FC7655-EABB-4190-9BB8-A591C9A9A7C8}" destId="{CBA9FD19-F1E7-40BF-9732-6B5F846BF585}" srcOrd="0" destOrd="0" presId="urn:microsoft.com/office/officeart/2005/8/layout/process1"/>
    <dgm:cxn modelId="{DFFFB8AE-1002-402C-AB0E-A2676BCE0DFD}" type="presParOf" srcId="{B6FC7655-EABB-4190-9BB8-A591C9A9A7C8}" destId="{0E284F97-AAB0-452C-A4F9-C2B1EB942B64}" srcOrd="1" destOrd="0" presId="urn:microsoft.com/office/officeart/2005/8/layout/process1"/>
    <dgm:cxn modelId="{EFCED6F0-B6B0-4AD1-8B1A-A87F90245895}" type="presParOf" srcId="{0E284F97-AAB0-452C-A4F9-C2B1EB942B64}" destId="{1DCD26DB-8F9A-4D2F-9C09-32EEE3B336A2}" srcOrd="0" destOrd="0" presId="urn:microsoft.com/office/officeart/2005/8/layout/process1"/>
    <dgm:cxn modelId="{F7D3B2E6-6641-438D-9A23-4008F91AB440}" type="presParOf" srcId="{B6FC7655-EABB-4190-9BB8-A591C9A9A7C8}" destId="{7D0372FF-84FA-4D34-B09D-22998847C3CE}" srcOrd="2" destOrd="0" presId="urn:microsoft.com/office/officeart/2005/8/layout/process1"/>
    <dgm:cxn modelId="{150CFE41-6FF4-4B7C-AB75-3842CD4F676F}" type="presParOf" srcId="{B6FC7655-EABB-4190-9BB8-A591C9A9A7C8}" destId="{70987AC2-7912-4BF2-A9DA-ECE35E33F026}" srcOrd="3" destOrd="0" presId="urn:microsoft.com/office/officeart/2005/8/layout/process1"/>
    <dgm:cxn modelId="{6794B8EF-79D9-48FD-9079-67D27CAB71D8}" type="presParOf" srcId="{70987AC2-7912-4BF2-A9DA-ECE35E33F026}" destId="{00204EC9-303F-4721-8BD0-1717CFDE1441}" srcOrd="0" destOrd="0" presId="urn:microsoft.com/office/officeart/2005/8/layout/process1"/>
    <dgm:cxn modelId="{884FD51E-B874-4739-874D-345CC47EAF16}" type="presParOf" srcId="{B6FC7655-EABB-4190-9BB8-A591C9A9A7C8}" destId="{7E4AF615-EB81-4DF6-BE5C-EA8ACF20F83F}" srcOrd="4" destOrd="0" presId="urn:microsoft.com/office/officeart/2005/8/layout/process1"/>
    <dgm:cxn modelId="{1552F056-9235-45E8-946F-B44634169283}" type="presParOf" srcId="{B6FC7655-EABB-4190-9BB8-A591C9A9A7C8}" destId="{BB6307A7-2390-4808-8B7F-78FFB8ED6075}" srcOrd="5" destOrd="0" presId="urn:microsoft.com/office/officeart/2005/8/layout/process1"/>
    <dgm:cxn modelId="{8BD25854-640A-4567-88D4-F542C141A309}" type="presParOf" srcId="{BB6307A7-2390-4808-8B7F-78FFB8ED6075}" destId="{F46F8BDC-17B4-4ADD-8BAB-A6634945B9CE}" srcOrd="0" destOrd="0" presId="urn:microsoft.com/office/officeart/2005/8/layout/process1"/>
    <dgm:cxn modelId="{07C9D440-4971-465B-8469-A56640A9D977}"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7" csCatId="colorful" phldr="1"/>
      <dgm:spPr/>
      <dgm:t>
        <a:bodyPr/>
        <a:lstStyle/>
        <a:p>
          <a:endParaRPr lang="en-US"/>
        </a:p>
      </dgm:t>
    </dgm:pt>
    <dgm:pt modelId="{F83FE841-E428-4FC3-A194-3F24649C0451}">
      <dgm:prSet phldrT="[Text]" custT="1"/>
      <dgm:spPr>
        <a:solidFill>
          <a:srgbClr val="FFC000"/>
        </a:solidFill>
      </dgm:spPr>
      <dgm:t>
        <a:bodyPr/>
        <a:lstStyle/>
        <a:p>
          <a:r>
            <a:rPr lang="en-US" sz="2400" b="1"/>
            <a:t>Biology</a:t>
          </a:r>
          <a:endParaRPr lang="en-US" sz="2400"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400" b="1"/>
            <a:t>IPC</a:t>
          </a:r>
          <a:endParaRPr lang="en-US" sz="2400"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Physics or 4</a:t>
          </a:r>
          <a:r>
            <a:rPr lang="en-US" b="1" baseline="30000" dirty="0"/>
            <a:t>th</a:t>
          </a:r>
          <a:r>
            <a:rPr lang="en-US"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2ABCB82B-9AA2-4354-AE0B-ABE3084817AF}" type="presOf" srcId="{6AC666DA-01D7-4C55-9022-E4762024091D}" destId="{00204EC9-303F-4721-8BD0-1717CFDE1441}" srcOrd="1" destOrd="0" presId="urn:microsoft.com/office/officeart/2005/8/layout/process1"/>
    <dgm:cxn modelId="{7DC6FD31-5BDA-4764-9591-283CD764FC27}" type="presOf" srcId="{6AC666DA-01D7-4C55-9022-E4762024091D}" destId="{70987AC2-7912-4BF2-A9DA-ECE35E33F026}" srcOrd="0" destOrd="0" presId="urn:microsoft.com/office/officeart/2005/8/layout/process1"/>
    <dgm:cxn modelId="{29AE8468-BC07-499E-BA6F-D60F86698DFB}" type="presOf" srcId="{3A78C4F2-93A6-4FC3-B2EE-EF39285EE91B}" destId="{7E4AF615-EB81-4DF6-BE5C-EA8ACF20F83F}" srcOrd="0" destOrd="0" presId="urn:microsoft.com/office/officeart/2005/8/layout/process1"/>
    <dgm:cxn modelId="{F6F2DA6C-C0E5-48F2-82E3-DDAB826496D7}" type="presOf" srcId="{7D3275A8-B49A-48E6-8D2E-69984E7F5D25}" destId="{B6FC7655-EABB-4190-9BB8-A591C9A9A7C8}"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1A1A8974-335D-40F4-8777-8EA483BEF3DC}" type="presOf" srcId="{0F3C3CCE-2E0D-40DB-9A80-CD4282F50E8C}" destId="{0E284F97-AAB0-452C-A4F9-C2B1EB942B64}" srcOrd="0" destOrd="0" presId="urn:microsoft.com/office/officeart/2005/8/layout/process1"/>
    <dgm:cxn modelId="{D1B47E5A-6717-486E-B5C3-174986CA1EBC}" type="presOf" srcId="{F83FE841-E428-4FC3-A194-3F24649C0451}" destId="{CBA9FD19-F1E7-40BF-9732-6B5F846BF585}" srcOrd="0" destOrd="0" presId="urn:microsoft.com/office/officeart/2005/8/layout/process1"/>
    <dgm:cxn modelId="{060DE281-3169-4FC7-8088-E1CC2BF95ED6}" type="presOf" srcId="{8540AA68-AE07-476E-8C2B-D967FF04EF9B}" destId="{7D0372FF-84FA-4D34-B09D-22998847C3CE}" srcOrd="0" destOrd="0" presId="urn:microsoft.com/office/officeart/2005/8/layout/process1"/>
    <dgm:cxn modelId="{ECAF128E-D1E7-4DC8-A94E-5DB96E597C26}" type="presOf" srcId="{56D71583-8C73-4C4D-83D3-117C38199357}" destId="{5AF44BF2-3F4E-4396-8F91-06E8044FD774}" srcOrd="0" destOrd="0" presId="urn:microsoft.com/office/officeart/2005/8/layout/process1"/>
    <dgm:cxn modelId="{5DFF3094-EDA3-4446-BDD5-2FEC21478A00}" type="presOf" srcId="{0F3C3CCE-2E0D-40DB-9A80-CD4282F50E8C}" destId="{1DCD26DB-8F9A-4D2F-9C09-32EEE3B336A2}" srcOrd="1" destOrd="0" presId="urn:microsoft.com/office/officeart/2005/8/layout/process1"/>
    <dgm:cxn modelId="{0DC88BB3-1DCF-4C6D-9A46-9F7B3347E611}" type="presOf" srcId="{606522D5-5903-4CE4-BAF2-B5EC8FBE4AE0}" destId="{F46F8BDC-17B4-4ADD-8BAB-A6634945B9CE}" srcOrd="1" destOrd="0" presId="urn:microsoft.com/office/officeart/2005/8/layout/process1"/>
    <dgm:cxn modelId="{2A2812BE-3907-419E-AEF9-99816A48D59A}" type="presOf" srcId="{606522D5-5903-4CE4-BAF2-B5EC8FBE4AE0}" destId="{BB6307A7-2390-4808-8B7F-78FFB8ED6075}" srcOrd="0" destOrd="0" presId="urn:microsoft.com/office/officeart/2005/8/layout/process1"/>
    <dgm:cxn modelId="{FBE89154-D472-448A-A92B-8AC59C637286}" type="presParOf" srcId="{B6FC7655-EABB-4190-9BB8-A591C9A9A7C8}" destId="{CBA9FD19-F1E7-40BF-9732-6B5F846BF585}" srcOrd="0" destOrd="0" presId="urn:microsoft.com/office/officeart/2005/8/layout/process1"/>
    <dgm:cxn modelId="{C93646C9-8A98-484D-8AE7-649F1D47439F}" type="presParOf" srcId="{B6FC7655-EABB-4190-9BB8-A591C9A9A7C8}" destId="{0E284F97-AAB0-452C-A4F9-C2B1EB942B64}" srcOrd="1" destOrd="0" presId="urn:microsoft.com/office/officeart/2005/8/layout/process1"/>
    <dgm:cxn modelId="{CA7E194F-E8E1-4E57-AB36-66FFC7E2653C}" type="presParOf" srcId="{0E284F97-AAB0-452C-A4F9-C2B1EB942B64}" destId="{1DCD26DB-8F9A-4D2F-9C09-32EEE3B336A2}" srcOrd="0" destOrd="0" presId="urn:microsoft.com/office/officeart/2005/8/layout/process1"/>
    <dgm:cxn modelId="{63140F33-D36B-464B-800B-94CB9AB22256}" type="presParOf" srcId="{B6FC7655-EABB-4190-9BB8-A591C9A9A7C8}" destId="{7D0372FF-84FA-4D34-B09D-22998847C3CE}" srcOrd="2" destOrd="0" presId="urn:microsoft.com/office/officeart/2005/8/layout/process1"/>
    <dgm:cxn modelId="{6D33224F-2E6B-448B-B3CF-5E517BE562D9}" type="presParOf" srcId="{B6FC7655-EABB-4190-9BB8-A591C9A9A7C8}" destId="{70987AC2-7912-4BF2-A9DA-ECE35E33F026}" srcOrd="3" destOrd="0" presId="urn:microsoft.com/office/officeart/2005/8/layout/process1"/>
    <dgm:cxn modelId="{856D1933-D2AE-4C7D-B315-5EE126971202}" type="presParOf" srcId="{70987AC2-7912-4BF2-A9DA-ECE35E33F026}" destId="{00204EC9-303F-4721-8BD0-1717CFDE1441}" srcOrd="0" destOrd="0" presId="urn:microsoft.com/office/officeart/2005/8/layout/process1"/>
    <dgm:cxn modelId="{9A6E2B01-A279-4E28-8AA5-633260385EC3}" type="presParOf" srcId="{B6FC7655-EABB-4190-9BB8-A591C9A9A7C8}" destId="{7E4AF615-EB81-4DF6-BE5C-EA8ACF20F83F}" srcOrd="4" destOrd="0" presId="urn:microsoft.com/office/officeart/2005/8/layout/process1"/>
    <dgm:cxn modelId="{78B761C1-5C3D-4F2E-B372-A4C7678ED82E}" type="presParOf" srcId="{B6FC7655-EABB-4190-9BB8-A591C9A9A7C8}" destId="{BB6307A7-2390-4808-8B7F-78FFB8ED6075}" srcOrd="5" destOrd="0" presId="urn:microsoft.com/office/officeart/2005/8/layout/process1"/>
    <dgm:cxn modelId="{03F80045-0BB2-4B41-A678-4B90D18F28DA}" type="presParOf" srcId="{BB6307A7-2390-4808-8B7F-78FFB8ED6075}" destId="{F46F8BDC-17B4-4ADD-8BAB-A6634945B9CE}" srcOrd="0" destOrd="0" presId="urn:microsoft.com/office/officeart/2005/8/layout/process1"/>
    <dgm:cxn modelId="{EB3B6287-79AE-4D12-9368-FBDEA26BB0C3}"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8"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3A78C4F2-93A6-4FC3-B2EE-EF39285EE91B}">
      <dgm:prSet phldrT="[Text]"/>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7319E8B7-220B-4320-A829-28DA01B55CC4}">
      <dgm:prSet phldrT="[Text]"/>
      <dgm:spPr>
        <a:solidFill>
          <a:srgbClr val="00B050"/>
        </a:solidFill>
      </dgm:spPr>
      <dgm:t>
        <a:bodyPr/>
        <a:lstStyle/>
        <a:p>
          <a:r>
            <a:rPr lang="en-US" b="1" dirty="0"/>
            <a:t>Physics</a:t>
          </a:r>
        </a:p>
      </dgm:t>
    </dgm:pt>
    <dgm:pt modelId="{3C92B853-CA06-4AAA-968E-7CCF6F191E75}" type="parTrans" cxnId="{F80E8802-672A-4F8F-9D52-3A6B0FDE01A2}">
      <dgm:prSet/>
      <dgm:spPr/>
      <dgm:t>
        <a:bodyPr/>
        <a:lstStyle/>
        <a:p>
          <a:endParaRPr lang="en-US"/>
        </a:p>
      </dgm:t>
    </dgm:pt>
    <dgm:pt modelId="{3A12254F-03AD-4544-983D-856E4C33D6AA}" type="sibTrans" cxnId="{F80E8802-672A-4F8F-9D52-3A6B0FDE01A2}">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B934C1BA-FB6C-4E6D-A9A8-5C1B6D65DC27}" type="pres">
      <dgm:prSet presAssocID="{7319E8B7-220B-4320-A829-28DA01B55CC4}" presName="node" presStyleLbl="node1" presStyleIdx="2" presStyleCnt="4">
        <dgm:presLayoutVars>
          <dgm:bulletEnabled val="1"/>
        </dgm:presLayoutVars>
      </dgm:prSet>
      <dgm:spPr/>
    </dgm:pt>
    <dgm:pt modelId="{4C44EAFA-C49C-4048-AB33-52511DF98355}" type="pres">
      <dgm:prSet presAssocID="{3A12254F-03AD-4544-983D-856E4C33D6AA}" presName="sibTrans" presStyleLbl="sibTrans2D1" presStyleIdx="2" presStyleCnt="3"/>
      <dgm:spPr/>
    </dgm:pt>
    <dgm:pt modelId="{C619592F-9400-4502-94E1-33E346073007}" type="pres">
      <dgm:prSet presAssocID="{3A12254F-03AD-4544-983D-856E4C33D6AA}"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80E8802-672A-4F8F-9D52-3A6B0FDE01A2}" srcId="{7D3275A8-B49A-48E6-8D2E-69984E7F5D25}" destId="{7319E8B7-220B-4320-A829-28DA01B55CC4}" srcOrd="2" destOrd="0" parTransId="{3C92B853-CA06-4AAA-968E-7CCF6F191E75}" sibTransId="{3A12254F-03AD-4544-983D-856E4C33D6AA}"/>
    <dgm:cxn modelId="{AD2E3413-357B-450A-B87B-61CBF976A495}" srcId="{7D3275A8-B49A-48E6-8D2E-69984E7F5D25}" destId="{56D71583-8C73-4C4D-83D3-117C38199357}" srcOrd="3" destOrd="0" parTransId="{007C6DFE-CF54-4FAF-90CE-148C42675074}" sibTransId="{4F9C098A-80BA-4D2E-AF44-F221A73FD648}"/>
    <dgm:cxn modelId="{83906E28-E02D-4D6A-AD19-859F0605376B}" type="presOf" srcId="{606522D5-5903-4CE4-BAF2-B5EC8FBE4AE0}" destId="{F46F8BDC-17B4-4ADD-8BAB-A6634945B9CE}" srcOrd="1" destOrd="0" presId="urn:microsoft.com/office/officeart/2005/8/layout/process1"/>
    <dgm:cxn modelId="{7E5F1A36-9813-4CCF-9296-82228D96AA9B}" type="presOf" srcId="{0F3C3CCE-2E0D-40DB-9A80-CD4282F50E8C}" destId="{0E284F97-AAB0-452C-A4F9-C2B1EB942B64}" srcOrd="0" destOrd="0" presId="urn:microsoft.com/office/officeart/2005/8/layout/process1"/>
    <dgm:cxn modelId="{954CB436-82BE-4077-A114-5963C428B2AC}"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1" destOrd="0" parTransId="{81D2453E-92F3-4C7A-B339-4640D46447A5}" sibTransId="{606522D5-5903-4CE4-BAF2-B5EC8FBE4AE0}"/>
    <dgm:cxn modelId="{7FC9AC7D-AD4A-42B5-BB70-175CFB0F1C8A}" type="presOf" srcId="{3A12254F-03AD-4544-983D-856E4C33D6AA}" destId="{C619592F-9400-4502-94E1-33E346073007}" srcOrd="1" destOrd="0" presId="urn:microsoft.com/office/officeart/2005/8/layout/process1"/>
    <dgm:cxn modelId="{91067C81-2099-4E86-BEDC-A2EAAECEF6A2}" type="presOf" srcId="{7D3275A8-B49A-48E6-8D2E-69984E7F5D25}" destId="{B6FC7655-EABB-4190-9BB8-A591C9A9A7C8}" srcOrd="0" destOrd="0" presId="urn:microsoft.com/office/officeart/2005/8/layout/process1"/>
    <dgm:cxn modelId="{2E123292-D33D-4A45-9C56-3A6A0D2A0C20}" type="presOf" srcId="{56D71583-8C73-4C4D-83D3-117C38199357}" destId="{5AF44BF2-3F4E-4396-8F91-06E8044FD774}" srcOrd="0" destOrd="0" presId="urn:microsoft.com/office/officeart/2005/8/layout/process1"/>
    <dgm:cxn modelId="{1F458E95-1CCF-4FBC-85CB-4650B94AA389}" type="presOf" srcId="{F83FE841-E428-4FC3-A194-3F24649C0451}" destId="{CBA9FD19-F1E7-40BF-9732-6B5F846BF585}" srcOrd="0" destOrd="0" presId="urn:microsoft.com/office/officeart/2005/8/layout/process1"/>
    <dgm:cxn modelId="{4D5A42A7-355E-4310-80A5-96ED966B1346}" type="presOf" srcId="{0F3C3CCE-2E0D-40DB-9A80-CD4282F50E8C}" destId="{1DCD26DB-8F9A-4D2F-9C09-32EEE3B336A2}" srcOrd="1" destOrd="0" presId="urn:microsoft.com/office/officeart/2005/8/layout/process1"/>
    <dgm:cxn modelId="{DDD4EFC9-3963-42AC-AE37-C005C605749D}" type="presOf" srcId="{7319E8B7-220B-4320-A829-28DA01B55CC4}" destId="{B934C1BA-FB6C-4E6D-A9A8-5C1B6D65DC27}" srcOrd="0" destOrd="0" presId="urn:microsoft.com/office/officeart/2005/8/layout/process1"/>
    <dgm:cxn modelId="{107EA3F2-CDA6-4DD8-9705-DA488251214A}" type="presOf" srcId="{3A78C4F2-93A6-4FC3-B2EE-EF39285EE91B}" destId="{7E4AF615-EB81-4DF6-BE5C-EA8ACF20F83F}" srcOrd="0" destOrd="0" presId="urn:microsoft.com/office/officeart/2005/8/layout/process1"/>
    <dgm:cxn modelId="{0C5E6BF3-B282-46F3-8F49-105A68A17991}" type="presOf" srcId="{3A12254F-03AD-4544-983D-856E4C33D6AA}" destId="{4C44EAFA-C49C-4048-AB33-52511DF98355}" srcOrd="0" destOrd="0" presId="urn:microsoft.com/office/officeart/2005/8/layout/process1"/>
    <dgm:cxn modelId="{C67A69DC-9D1A-476D-AFBF-03F892FB8433}" type="presParOf" srcId="{B6FC7655-EABB-4190-9BB8-A591C9A9A7C8}" destId="{CBA9FD19-F1E7-40BF-9732-6B5F846BF585}" srcOrd="0" destOrd="0" presId="urn:microsoft.com/office/officeart/2005/8/layout/process1"/>
    <dgm:cxn modelId="{E7433BE7-B4AE-4F80-8F55-8EDEB942DBB8}" type="presParOf" srcId="{B6FC7655-EABB-4190-9BB8-A591C9A9A7C8}" destId="{0E284F97-AAB0-452C-A4F9-C2B1EB942B64}" srcOrd="1" destOrd="0" presId="urn:microsoft.com/office/officeart/2005/8/layout/process1"/>
    <dgm:cxn modelId="{8F611DF3-F6D4-44F5-A96B-DECB473C300A}" type="presParOf" srcId="{0E284F97-AAB0-452C-A4F9-C2B1EB942B64}" destId="{1DCD26DB-8F9A-4D2F-9C09-32EEE3B336A2}" srcOrd="0" destOrd="0" presId="urn:microsoft.com/office/officeart/2005/8/layout/process1"/>
    <dgm:cxn modelId="{1AB2BA42-BFA2-4083-B011-7C425AB24EEF}" type="presParOf" srcId="{B6FC7655-EABB-4190-9BB8-A591C9A9A7C8}" destId="{7E4AF615-EB81-4DF6-BE5C-EA8ACF20F83F}" srcOrd="2" destOrd="0" presId="urn:microsoft.com/office/officeart/2005/8/layout/process1"/>
    <dgm:cxn modelId="{A9ABF2E0-1446-47C7-BA9E-59F28310ABB1}" type="presParOf" srcId="{B6FC7655-EABB-4190-9BB8-A591C9A9A7C8}" destId="{BB6307A7-2390-4808-8B7F-78FFB8ED6075}" srcOrd="3" destOrd="0" presId="urn:microsoft.com/office/officeart/2005/8/layout/process1"/>
    <dgm:cxn modelId="{C280E29E-47E9-44FA-AF61-F19D92AECEE3}" type="presParOf" srcId="{BB6307A7-2390-4808-8B7F-78FFB8ED6075}" destId="{F46F8BDC-17B4-4ADD-8BAB-A6634945B9CE}" srcOrd="0" destOrd="0" presId="urn:microsoft.com/office/officeart/2005/8/layout/process1"/>
    <dgm:cxn modelId="{0F9D9F44-C4E5-40B9-A52A-F591B8326107}" type="presParOf" srcId="{B6FC7655-EABB-4190-9BB8-A591C9A9A7C8}" destId="{B934C1BA-FB6C-4E6D-A9A8-5C1B6D65DC27}" srcOrd="4" destOrd="0" presId="urn:microsoft.com/office/officeart/2005/8/layout/process1"/>
    <dgm:cxn modelId="{AF8F91A8-7F30-45FE-932E-AE1A150AD046}" type="presParOf" srcId="{B6FC7655-EABB-4190-9BB8-A591C9A9A7C8}" destId="{4C44EAFA-C49C-4048-AB33-52511DF98355}" srcOrd="5" destOrd="0" presId="urn:microsoft.com/office/officeart/2005/8/layout/process1"/>
    <dgm:cxn modelId="{3168249F-CC36-41AB-B618-E72A3579C963}" type="presParOf" srcId="{4C44EAFA-C49C-4048-AB33-52511DF98355}" destId="{C619592F-9400-4502-94E1-33E346073007}" srcOrd="0" destOrd="0" presId="urn:microsoft.com/office/officeart/2005/8/layout/process1"/>
    <dgm:cxn modelId="{F9C79BD5-9227-4A90-862A-B666B3771A90}"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3</a:t>
          </a:r>
          <a:r>
            <a:rPr lang="en-US" sz="2000" b="1" baseline="30000" dirty="0"/>
            <a:t>rd</a:t>
          </a:r>
          <a:r>
            <a:rPr lang="en-US" sz="2000" b="1" dirty="0"/>
            <a:t> Science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900" b="1" dirty="0"/>
            <a:t>4</a:t>
          </a:r>
          <a:r>
            <a:rPr lang="en-US" sz="1900" b="1" baseline="30000" dirty="0"/>
            <a:t>th</a:t>
          </a:r>
          <a:r>
            <a:rPr lang="en-US" sz="19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custScaleX="104719">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 Honors</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 Honors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Physics, or Physics On-Ramps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1"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sz="1800"/>
        </a:p>
      </dgm:t>
    </dgm:pt>
    <dgm:pt modelId="{0F3C3CCE-2E0D-40DB-9A80-CD4282F50E8C}" type="sibTrans" cxnId="{03FE2270-2CEF-425C-AEBD-22ED03AD5BCA}">
      <dgm:prSet custT="1"/>
      <dgm:spPr/>
      <dgm:t>
        <a:bodyPr/>
        <a:lstStyle/>
        <a:p>
          <a:endParaRPr lang="en-US" sz="1800"/>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sz="1800"/>
        </a:p>
      </dgm:t>
    </dgm:pt>
    <dgm:pt modelId="{6AC666DA-01D7-4C55-9022-E4762024091D}" type="sibTrans" cxnId="{FE680C24-0DF2-42E3-9188-7ECDB4E19BF3}">
      <dgm:prSet custT="1"/>
      <dgm:spPr/>
      <dgm:t>
        <a:bodyPr/>
        <a:lstStyle/>
        <a:p>
          <a:endParaRPr lang="en-US" sz="1800"/>
        </a:p>
      </dgm:t>
    </dgm:pt>
    <dgm:pt modelId="{3A78C4F2-93A6-4FC3-B2EE-EF39285EE91B}">
      <dgm:prSet phldrT="[Text]" custT="1"/>
      <dgm:spPr>
        <a:solidFill>
          <a:srgbClr val="00B050"/>
        </a:solidFill>
      </dgm:spPr>
      <dgm:t>
        <a:bodyPr/>
        <a:lstStyle/>
        <a:p>
          <a:r>
            <a:rPr lang="en-US" sz="1800" b="1" dirty="0"/>
            <a:t>11</a:t>
          </a:r>
          <a:r>
            <a:rPr lang="en-US" sz="1800" b="1" baseline="30000" dirty="0"/>
            <a:t>th</a:t>
          </a:r>
          <a:r>
            <a:rPr lang="en-US" sz="1800" b="1" dirty="0"/>
            <a:t> Grade</a:t>
          </a:r>
        </a:p>
      </dgm:t>
    </dgm:pt>
    <dgm:pt modelId="{81D2453E-92F3-4C7A-B339-4640D46447A5}" type="parTrans" cxnId="{91C68E73-399E-46C1-95EB-95458558BD61}">
      <dgm:prSet/>
      <dgm:spPr/>
      <dgm:t>
        <a:bodyPr/>
        <a:lstStyle/>
        <a:p>
          <a:endParaRPr lang="en-US" sz="1800"/>
        </a:p>
      </dgm:t>
    </dgm:pt>
    <dgm:pt modelId="{606522D5-5903-4CE4-BAF2-B5EC8FBE4AE0}" type="sibTrans" cxnId="{91C68E73-399E-46C1-95EB-95458558BD61}">
      <dgm:prSet custT="1"/>
      <dgm:spPr/>
      <dgm:t>
        <a:bodyPr/>
        <a:lstStyle/>
        <a:p>
          <a:endParaRPr lang="en-US" sz="1800"/>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sz="1800"/>
        </a:p>
      </dgm:t>
    </dgm:pt>
    <dgm:pt modelId="{4F9C098A-80BA-4D2E-AF44-F221A73FD648}" type="sibTrans" cxnId="{AD2E3413-357B-450A-B87B-61CBF976A495}">
      <dgm:prSet/>
      <dgm:spPr/>
      <dgm:t>
        <a:bodyPr/>
        <a:lstStyle/>
        <a:p>
          <a:endParaRPr lang="en-US" sz="1800"/>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23198">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1927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D0C52619-E04C-4570-87AF-19FB982E15E3}" type="presOf" srcId="{6AC666DA-01D7-4C55-9022-E4762024091D}" destId="{00204EC9-303F-4721-8BD0-1717CFDE1441}" srcOrd="1" destOrd="0" presId="urn:microsoft.com/office/officeart/2005/8/layout/process1"/>
    <dgm:cxn modelId="{F0CE9D21-0187-48B0-B64C-570B438EA3D7}" type="presOf" srcId="{606522D5-5903-4CE4-BAF2-B5EC8FBE4AE0}" destId="{BB6307A7-2390-4808-8B7F-78FFB8ED6075}" srcOrd="0" destOrd="0" presId="urn:microsoft.com/office/officeart/2005/8/layout/process1"/>
    <dgm:cxn modelId="{4209F422-13A1-4863-AE54-901B6C80182B}" type="presOf" srcId="{56D71583-8C73-4C4D-83D3-117C38199357}" destId="{5AF44BF2-3F4E-4396-8F91-06E8044FD774}" srcOrd="0"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0DA5B333-3366-4206-B232-3D699CDD38FB}" type="presOf" srcId="{7D3275A8-B49A-48E6-8D2E-69984E7F5D25}" destId="{B6FC7655-EABB-4190-9BB8-A591C9A9A7C8}" srcOrd="0" destOrd="0" presId="urn:microsoft.com/office/officeart/2005/8/layout/process1"/>
    <dgm:cxn modelId="{6BF0344B-715F-43E7-BE0E-BC0508393B7F}" type="presOf" srcId="{3A78C4F2-93A6-4FC3-B2EE-EF39285EE91B}" destId="{7E4AF615-EB81-4DF6-BE5C-EA8ACF20F83F}" srcOrd="0" destOrd="0" presId="urn:microsoft.com/office/officeart/2005/8/layout/process1"/>
    <dgm:cxn modelId="{3EDC326F-F381-4873-9B3E-BE00776E06B6}" type="presOf" srcId="{606522D5-5903-4CE4-BAF2-B5EC8FBE4AE0}" destId="{F46F8BDC-17B4-4ADD-8BAB-A6634945B9CE}"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B5790B87-2BD9-4839-A68E-489A8945559A}" type="presOf" srcId="{8540AA68-AE07-476E-8C2B-D967FF04EF9B}" destId="{7D0372FF-84FA-4D34-B09D-22998847C3CE}" srcOrd="0" destOrd="0" presId="urn:microsoft.com/office/officeart/2005/8/layout/process1"/>
    <dgm:cxn modelId="{E2CC8E92-6A2C-42D5-87C8-361EA1DEA1D7}" type="presOf" srcId="{F83FE841-E428-4FC3-A194-3F24649C0451}" destId="{CBA9FD19-F1E7-40BF-9732-6B5F846BF585}" srcOrd="0" destOrd="0" presId="urn:microsoft.com/office/officeart/2005/8/layout/process1"/>
    <dgm:cxn modelId="{53216593-0B4A-40AD-B6E2-D88AE40F1D9D}" type="presOf" srcId="{0F3C3CCE-2E0D-40DB-9A80-CD4282F50E8C}" destId="{0E284F97-AAB0-452C-A4F9-C2B1EB942B64}" srcOrd="0" destOrd="0" presId="urn:microsoft.com/office/officeart/2005/8/layout/process1"/>
    <dgm:cxn modelId="{A8E5EDCB-C81C-4A55-B12A-3B036430C929}" type="presOf" srcId="{0F3C3CCE-2E0D-40DB-9A80-CD4282F50E8C}" destId="{1DCD26DB-8F9A-4D2F-9C09-32EEE3B336A2}" srcOrd="1" destOrd="0" presId="urn:microsoft.com/office/officeart/2005/8/layout/process1"/>
    <dgm:cxn modelId="{BC4B38D3-8A22-4595-9E44-2855748A78C0}" type="presOf" srcId="{6AC666DA-01D7-4C55-9022-E4762024091D}" destId="{70987AC2-7912-4BF2-A9DA-ECE35E33F026}" srcOrd="0" destOrd="0" presId="urn:microsoft.com/office/officeart/2005/8/layout/process1"/>
    <dgm:cxn modelId="{29128F27-6FA1-4152-87B7-16C39EBAE0AB}" type="presParOf" srcId="{B6FC7655-EABB-4190-9BB8-A591C9A9A7C8}" destId="{CBA9FD19-F1E7-40BF-9732-6B5F846BF585}" srcOrd="0" destOrd="0" presId="urn:microsoft.com/office/officeart/2005/8/layout/process1"/>
    <dgm:cxn modelId="{A9C67A78-71C7-438E-BB07-FA34028B3A41}" type="presParOf" srcId="{B6FC7655-EABB-4190-9BB8-A591C9A9A7C8}" destId="{0E284F97-AAB0-452C-A4F9-C2B1EB942B64}" srcOrd="1" destOrd="0" presId="urn:microsoft.com/office/officeart/2005/8/layout/process1"/>
    <dgm:cxn modelId="{EB853314-91A8-4A00-8A70-7F575B0FBF3A}" type="presParOf" srcId="{0E284F97-AAB0-452C-A4F9-C2B1EB942B64}" destId="{1DCD26DB-8F9A-4D2F-9C09-32EEE3B336A2}" srcOrd="0" destOrd="0" presId="urn:microsoft.com/office/officeart/2005/8/layout/process1"/>
    <dgm:cxn modelId="{BF6BA818-02F9-4156-AA83-FFFBAAD8E8DE}" type="presParOf" srcId="{B6FC7655-EABB-4190-9BB8-A591C9A9A7C8}" destId="{7D0372FF-84FA-4D34-B09D-22998847C3CE}" srcOrd="2" destOrd="0" presId="urn:microsoft.com/office/officeart/2005/8/layout/process1"/>
    <dgm:cxn modelId="{8884B7ED-6AB6-4AB0-A751-A294C8437CD7}" type="presParOf" srcId="{B6FC7655-EABB-4190-9BB8-A591C9A9A7C8}" destId="{70987AC2-7912-4BF2-A9DA-ECE35E33F026}" srcOrd="3" destOrd="0" presId="urn:microsoft.com/office/officeart/2005/8/layout/process1"/>
    <dgm:cxn modelId="{7349C1AA-947D-42B7-8005-F15BB2507554}" type="presParOf" srcId="{70987AC2-7912-4BF2-A9DA-ECE35E33F026}" destId="{00204EC9-303F-4721-8BD0-1717CFDE1441}" srcOrd="0" destOrd="0" presId="urn:microsoft.com/office/officeart/2005/8/layout/process1"/>
    <dgm:cxn modelId="{55BC2107-F7B1-467E-8E43-9DBB4C00399B}" type="presParOf" srcId="{B6FC7655-EABB-4190-9BB8-A591C9A9A7C8}" destId="{7E4AF615-EB81-4DF6-BE5C-EA8ACF20F83F}" srcOrd="4" destOrd="0" presId="urn:microsoft.com/office/officeart/2005/8/layout/process1"/>
    <dgm:cxn modelId="{445071DA-C02F-477A-B915-7487E1C134E5}" type="presParOf" srcId="{B6FC7655-EABB-4190-9BB8-A591C9A9A7C8}" destId="{BB6307A7-2390-4808-8B7F-78FFB8ED6075}" srcOrd="5" destOrd="0" presId="urn:microsoft.com/office/officeart/2005/8/layout/process1"/>
    <dgm:cxn modelId="{9982F654-FB74-4701-9ECB-F6F8582AA8AF}" type="presParOf" srcId="{BB6307A7-2390-4808-8B7F-78FFB8ED6075}" destId="{F46F8BDC-17B4-4ADD-8BAB-A6634945B9CE}" srcOrd="0" destOrd="0" presId="urn:microsoft.com/office/officeart/2005/8/layout/process1"/>
    <dgm:cxn modelId="{E6E36337-8320-4EC6-AB1A-C145511F2E86}"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2" csCatId="colorful" phldr="1"/>
      <dgm:spPr/>
      <dgm:t>
        <a:bodyPr/>
        <a:lstStyle/>
        <a:p>
          <a:endParaRPr lang="en-US"/>
        </a:p>
      </dgm:t>
    </dgm:pt>
    <dgm:pt modelId="{8540AA68-AE07-476E-8C2B-D967FF04EF9B}">
      <dgm:prSet phldrT="[Text]" custT="1"/>
      <dgm:spPr/>
      <dgm:t>
        <a:bodyPr/>
        <a:lstStyle/>
        <a:p>
          <a:r>
            <a:rPr lang="en-US" sz="1800" b="1" dirty="0"/>
            <a:t>World </a:t>
          </a:r>
          <a:r>
            <a:rPr lang="en-US" sz="1600" b="1" dirty="0"/>
            <a:t>History or</a:t>
          </a:r>
        </a:p>
        <a:p>
          <a:r>
            <a:rPr lang="en-US" sz="1600" b="1" dirty="0"/>
            <a:t>World History AP</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1800" b="1" dirty="0"/>
            <a:t>US History</a:t>
          </a:r>
        </a:p>
        <a:p>
          <a:r>
            <a:rPr lang="en-US" sz="1800" b="1" dirty="0"/>
            <a:t>DC US Hist.</a:t>
          </a:r>
        </a:p>
        <a:p>
          <a:r>
            <a:rPr lang="en-US" sz="1800" b="1" dirty="0"/>
            <a:t>AP US Hist.</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600" b="1" dirty="0"/>
            <a:t>Government and </a:t>
          </a:r>
          <a:r>
            <a:rPr lang="en-US" sz="1600" b="1" u="sng" dirty="0"/>
            <a:t>Economics</a:t>
          </a:r>
        </a:p>
        <a:p>
          <a:r>
            <a:rPr lang="en-US" sz="1600" b="1" dirty="0"/>
            <a:t>Reg. , AP, or Dual Credit</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F83FE841-E428-4FC3-A194-3F24649C0451}">
      <dgm:prSet phldrT="[Text]" custT="1"/>
      <dgm:spPr>
        <a:solidFill>
          <a:srgbClr val="FFC000"/>
        </a:solidFill>
      </dgm:spPr>
      <dgm:t>
        <a:bodyPr/>
        <a:lstStyle/>
        <a:p>
          <a:r>
            <a:rPr lang="en-US" sz="1400" b="1" dirty="0"/>
            <a:t>World Geography </a:t>
          </a:r>
        </a:p>
        <a:p>
          <a:r>
            <a:rPr lang="en-US" sz="1400" b="1" dirty="0"/>
            <a:t>or</a:t>
          </a:r>
        </a:p>
        <a:p>
          <a:r>
            <a:rPr lang="en-US" sz="1400" b="1" dirty="0"/>
            <a:t>AP Human Geography</a:t>
          </a:r>
        </a:p>
      </dgm:t>
    </dgm:pt>
    <dgm:pt modelId="{0F3C3CCE-2E0D-40DB-9A80-CD4282F50E8C}" type="sibTrans" cxnId="{03FE2270-2CEF-425C-AEBD-22ED03AD5BCA}">
      <dgm:prSet/>
      <dgm:spPr/>
      <dgm:t>
        <a:bodyPr/>
        <a:lstStyle/>
        <a:p>
          <a:endParaRPr lang="en-US"/>
        </a:p>
      </dgm:t>
    </dgm:pt>
    <dgm:pt modelId="{749904CC-BE2E-406D-AC8F-8A5B66E165C3}" type="parTrans" cxnId="{03FE2270-2CEF-425C-AEBD-22ED03AD5BCA}">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25433">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custScaleY="103288">
        <dgm:presLayoutVars>
          <dgm:bulletEnabled val="1"/>
        </dgm:presLayoutVars>
      </dgm:prSet>
      <dgm:spPr/>
    </dgm:pt>
  </dgm:ptLst>
  <dgm:cxnLst>
    <dgm:cxn modelId="{D0BDA002-CD51-4A8E-95F3-567B0CBD4026}"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2C8DA62-7C5C-46DB-92D6-43F12B1476CD}" type="presOf" srcId="{606522D5-5903-4CE4-BAF2-B5EC8FBE4AE0}" destId="{F46F8BDC-17B4-4ADD-8BAB-A6634945B9CE}" srcOrd="1" destOrd="0" presId="urn:microsoft.com/office/officeart/2005/8/layout/process1"/>
    <dgm:cxn modelId="{78275A4F-0BEC-4812-AAFF-B3BBBD588DBB}" type="presOf" srcId="{6AC666DA-01D7-4C55-9022-E4762024091D}" destId="{00204EC9-303F-4721-8BD0-1717CFDE1441}"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53FE4651-A68D-4117-876C-F17CD30E21E0}" type="presOf" srcId="{3A78C4F2-93A6-4FC3-B2EE-EF39285EE91B}" destId="{7E4AF615-EB81-4DF6-BE5C-EA8ACF20F83F}" srcOrd="0"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E694B1A4-647C-4C7F-9DE0-C3265B122874}" type="presOf" srcId="{56D71583-8C73-4C4D-83D3-117C38199357}" destId="{5AF44BF2-3F4E-4396-8F91-06E8044FD774}" srcOrd="0" destOrd="0" presId="urn:microsoft.com/office/officeart/2005/8/layout/process1"/>
    <dgm:cxn modelId="{0D6AEBAC-117A-44F5-A86B-2A56CC38DB2E}" type="presOf" srcId="{8540AA68-AE07-476E-8C2B-D967FF04EF9B}" destId="{7D0372FF-84FA-4D34-B09D-22998847C3CE}" srcOrd="0" destOrd="0" presId="urn:microsoft.com/office/officeart/2005/8/layout/process1"/>
    <dgm:cxn modelId="{0B614FB0-737D-490A-8912-9A5045135BE3}" type="presOf" srcId="{7D3275A8-B49A-48E6-8D2E-69984E7F5D25}" destId="{B6FC7655-EABB-4190-9BB8-A591C9A9A7C8}" srcOrd="0" destOrd="0" presId="urn:microsoft.com/office/officeart/2005/8/layout/process1"/>
    <dgm:cxn modelId="{CAD25ABD-8505-43AF-B1B6-F818787F831A}" type="presOf" srcId="{6AC666DA-01D7-4C55-9022-E4762024091D}" destId="{70987AC2-7912-4BF2-A9DA-ECE35E33F026}" srcOrd="0" destOrd="0" presId="urn:microsoft.com/office/officeart/2005/8/layout/process1"/>
    <dgm:cxn modelId="{5CABF5C9-E2AD-461D-9937-4888CE3354D8}" type="presOf" srcId="{0F3C3CCE-2E0D-40DB-9A80-CD4282F50E8C}" destId="{1DCD26DB-8F9A-4D2F-9C09-32EEE3B336A2}" srcOrd="1" destOrd="0" presId="urn:microsoft.com/office/officeart/2005/8/layout/process1"/>
    <dgm:cxn modelId="{7187B1E9-738D-4176-A66A-AB5FD74981A0}" type="presOf" srcId="{606522D5-5903-4CE4-BAF2-B5EC8FBE4AE0}" destId="{BB6307A7-2390-4808-8B7F-78FFB8ED6075}" srcOrd="0" destOrd="0" presId="urn:microsoft.com/office/officeart/2005/8/layout/process1"/>
    <dgm:cxn modelId="{D33671EF-A280-4006-B14E-99747155B232}" type="presOf" srcId="{0F3C3CCE-2E0D-40DB-9A80-CD4282F50E8C}" destId="{0E284F97-AAB0-452C-A4F9-C2B1EB942B64}" srcOrd="0" destOrd="0" presId="urn:microsoft.com/office/officeart/2005/8/layout/process1"/>
    <dgm:cxn modelId="{1D47C194-3151-43CC-96CB-DF49EDA1CB80}" type="presParOf" srcId="{B6FC7655-EABB-4190-9BB8-A591C9A9A7C8}" destId="{CBA9FD19-F1E7-40BF-9732-6B5F846BF585}" srcOrd="0" destOrd="0" presId="urn:microsoft.com/office/officeart/2005/8/layout/process1"/>
    <dgm:cxn modelId="{612455CA-AF72-40EF-AAD4-550313AFB8ED}" type="presParOf" srcId="{B6FC7655-EABB-4190-9BB8-A591C9A9A7C8}" destId="{0E284F97-AAB0-452C-A4F9-C2B1EB942B64}" srcOrd="1" destOrd="0" presId="urn:microsoft.com/office/officeart/2005/8/layout/process1"/>
    <dgm:cxn modelId="{9910CC9A-C050-483A-A79B-95C84912218D}" type="presParOf" srcId="{0E284F97-AAB0-452C-A4F9-C2B1EB942B64}" destId="{1DCD26DB-8F9A-4D2F-9C09-32EEE3B336A2}" srcOrd="0" destOrd="0" presId="urn:microsoft.com/office/officeart/2005/8/layout/process1"/>
    <dgm:cxn modelId="{8B58A430-93EB-4D9B-A66D-3D582CE9CC09}" type="presParOf" srcId="{B6FC7655-EABB-4190-9BB8-A591C9A9A7C8}" destId="{7D0372FF-84FA-4D34-B09D-22998847C3CE}" srcOrd="2" destOrd="0" presId="urn:microsoft.com/office/officeart/2005/8/layout/process1"/>
    <dgm:cxn modelId="{8FB98589-DDCE-42C8-A6B3-2EC9F20B2D4E}" type="presParOf" srcId="{B6FC7655-EABB-4190-9BB8-A591C9A9A7C8}" destId="{70987AC2-7912-4BF2-A9DA-ECE35E33F026}" srcOrd="3" destOrd="0" presId="urn:microsoft.com/office/officeart/2005/8/layout/process1"/>
    <dgm:cxn modelId="{BB8D2338-1105-4689-82A0-5F11ABE95B4C}" type="presParOf" srcId="{70987AC2-7912-4BF2-A9DA-ECE35E33F026}" destId="{00204EC9-303F-4721-8BD0-1717CFDE1441}" srcOrd="0" destOrd="0" presId="urn:microsoft.com/office/officeart/2005/8/layout/process1"/>
    <dgm:cxn modelId="{A7BFB6EE-0421-49FE-B66F-16C594F10302}" type="presParOf" srcId="{B6FC7655-EABB-4190-9BB8-A591C9A9A7C8}" destId="{7E4AF615-EB81-4DF6-BE5C-EA8ACF20F83F}" srcOrd="4" destOrd="0" presId="urn:microsoft.com/office/officeart/2005/8/layout/process1"/>
    <dgm:cxn modelId="{19E5E78B-A805-4537-9A68-B5F30ED90CD1}" type="presParOf" srcId="{B6FC7655-EABB-4190-9BB8-A591C9A9A7C8}" destId="{BB6307A7-2390-4808-8B7F-78FFB8ED6075}" srcOrd="5" destOrd="0" presId="urn:microsoft.com/office/officeart/2005/8/layout/process1"/>
    <dgm:cxn modelId="{7C9C9D7B-287A-45D2-80B1-F8AD4F69362C}" type="presParOf" srcId="{BB6307A7-2390-4808-8B7F-78FFB8ED6075}" destId="{F46F8BDC-17B4-4ADD-8BAB-A6634945B9CE}" srcOrd="0" destOrd="0" presId="urn:microsoft.com/office/officeart/2005/8/layout/process1"/>
    <dgm:cxn modelId="{7C1A1630-A992-403D-A9DC-4B4F973EA6A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372FF-84FA-4D34-B09D-22998847C3CE}">
      <dsp:nvSpPr>
        <dsp:cNvPr id="0" name=""/>
        <dsp:cNvSpPr/>
      </dsp:nvSpPr>
      <dsp:spPr>
        <a:xfrm>
          <a:off x="7702" y="0"/>
          <a:ext cx="1594306" cy="10668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cap="none" spc="0" dirty="0">
              <a:ln w="12700">
                <a:prstDash val="solid"/>
              </a:ln>
              <a:effectLst/>
            </a:rPr>
            <a:t>Algebra 1</a:t>
          </a:r>
        </a:p>
      </dsp:txBody>
      <dsp:txXfrm>
        <a:off x="38948" y="31246"/>
        <a:ext cx="1531814" cy="1004308"/>
      </dsp:txXfrm>
    </dsp:sp>
    <dsp:sp modelId="{70987AC2-7912-4BF2-A9DA-ECE35E33F026}">
      <dsp:nvSpPr>
        <dsp:cNvPr id="0" name=""/>
        <dsp:cNvSpPr/>
      </dsp:nvSpPr>
      <dsp:spPr>
        <a:xfrm>
          <a:off x="1761439" y="335705"/>
          <a:ext cx="337993"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761439" y="414783"/>
        <a:ext cx="236595" cy="237232"/>
      </dsp:txXfrm>
    </dsp:sp>
    <dsp:sp modelId="{7E4AF615-EB81-4DF6-BE5C-EA8ACF20F83F}">
      <dsp:nvSpPr>
        <dsp:cNvPr id="0" name=""/>
        <dsp:cNvSpPr/>
      </dsp:nvSpPr>
      <dsp:spPr>
        <a:xfrm>
          <a:off x="2239731" y="0"/>
          <a:ext cx="1594306" cy="10668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1" u="sng" kern="1200" cap="none" spc="0" dirty="0">
            <a:ln w="12700">
              <a:prstDash val="solid"/>
            </a:ln>
            <a:effectLst>
              <a:outerShdw blurRad="41275" dist="20320" dir="1800000" algn="tl" rotWithShape="0">
                <a:srgbClr val="000000">
                  <a:alpha val="40000"/>
                </a:srgbClr>
              </a:outerShdw>
            </a:effectLst>
          </a:endParaRPr>
        </a:p>
        <a:p>
          <a:pPr marL="0" lvl="0" indent="0" algn="ctr" defTabSz="444500">
            <a:lnSpc>
              <a:spcPct val="90000"/>
            </a:lnSpc>
            <a:spcBef>
              <a:spcPct val="0"/>
            </a:spcBef>
            <a:spcAft>
              <a:spcPct val="35000"/>
            </a:spcAft>
            <a:buNone/>
          </a:pPr>
          <a:r>
            <a:rPr lang="en-US" sz="2200" b="1" u="sng" kern="1200" cap="none" spc="0" dirty="0">
              <a:ln w="12700">
                <a:prstDash val="solid"/>
              </a:ln>
              <a:effectLst/>
            </a:rPr>
            <a:t>Geometry</a:t>
          </a:r>
        </a:p>
        <a:p>
          <a:pPr marL="0" lvl="0" indent="0" algn="ctr" defTabSz="444500">
            <a:lnSpc>
              <a:spcPct val="90000"/>
            </a:lnSpc>
            <a:spcBef>
              <a:spcPct val="0"/>
            </a:spcBef>
            <a:spcAft>
              <a:spcPct val="35000"/>
            </a:spcAft>
            <a:buNone/>
          </a:pPr>
          <a:r>
            <a:rPr lang="en-US" sz="1200" b="1" kern="1200" cap="none" spc="0" dirty="0">
              <a:ln w="12700">
                <a:prstDash val="solid"/>
              </a:ln>
              <a:effectLst/>
            </a:rPr>
            <a:t>Regular</a:t>
          </a:r>
        </a:p>
        <a:p>
          <a:pPr marL="0" lvl="0" indent="0" algn="ctr" defTabSz="444500">
            <a:lnSpc>
              <a:spcPct val="90000"/>
            </a:lnSpc>
            <a:spcBef>
              <a:spcPct val="0"/>
            </a:spcBef>
            <a:spcAft>
              <a:spcPct val="35000"/>
            </a:spcAft>
            <a:buNone/>
          </a:pPr>
          <a:r>
            <a:rPr lang="en-US" sz="1200" b="1" kern="1200" cap="none" spc="0" dirty="0">
              <a:ln w="12700">
                <a:prstDash val="solid"/>
              </a:ln>
              <a:effectLst/>
            </a:rPr>
            <a:t>Honors</a:t>
          </a:r>
          <a:endParaRPr lang="en-US" sz="1600" b="1" kern="1200" dirty="0">
            <a:ln w="12700">
              <a:prstDash val="solid"/>
            </a:ln>
            <a:effectLst/>
          </a:endParaRPr>
        </a:p>
        <a:p>
          <a:pPr marL="0" lvl="0" indent="0" algn="ctr" defTabSz="444500">
            <a:lnSpc>
              <a:spcPct val="90000"/>
            </a:lnSpc>
            <a:spcBef>
              <a:spcPct val="0"/>
            </a:spcBef>
            <a:spcAft>
              <a:spcPct val="35000"/>
            </a:spcAft>
            <a:buNone/>
          </a:pPr>
          <a:endParaRPr lang="en-US" sz="1000" kern="1200" dirty="0"/>
        </a:p>
      </dsp:txBody>
      <dsp:txXfrm>
        <a:off x="2270977" y="31246"/>
        <a:ext cx="1531814" cy="1004308"/>
      </dsp:txXfrm>
    </dsp:sp>
    <dsp:sp modelId="{BB6307A7-2390-4808-8B7F-78FFB8ED6075}">
      <dsp:nvSpPr>
        <dsp:cNvPr id="0" name=""/>
        <dsp:cNvSpPr/>
      </dsp:nvSpPr>
      <dsp:spPr>
        <a:xfrm>
          <a:off x="3993469" y="3357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993469" y="414783"/>
        <a:ext cx="236595" cy="237232"/>
      </dsp:txXfrm>
    </dsp:sp>
    <dsp:sp modelId="{09D66EF0-3A8D-4DC6-B0B4-3DD764458585}">
      <dsp:nvSpPr>
        <dsp:cNvPr id="0" name=""/>
        <dsp:cNvSpPr/>
      </dsp:nvSpPr>
      <dsp:spPr>
        <a:xfrm>
          <a:off x="4471761" y="0"/>
          <a:ext cx="1594306" cy="106680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u="sng" kern="1200" dirty="0">
              <a:ln/>
            </a:rPr>
            <a:t>Algebra 2</a:t>
          </a:r>
        </a:p>
        <a:p>
          <a:pPr marL="0" lvl="0" indent="0" algn="ctr" defTabSz="977900">
            <a:lnSpc>
              <a:spcPct val="90000"/>
            </a:lnSpc>
            <a:spcBef>
              <a:spcPct val="0"/>
            </a:spcBef>
            <a:spcAft>
              <a:spcPct val="35000"/>
            </a:spcAft>
            <a:buNone/>
          </a:pPr>
          <a:r>
            <a:rPr lang="en-US" sz="1200" b="1" kern="1200" dirty="0">
              <a:ln/>
            </a:rPr>
            <a:t>Regular</a:t>
          </a:r>
        </a:p>
        <a:p>
          <a:pPr marL="0" lvl="0" indent="0" algn="ctr" defTabSz="977900">
            <a:lnSpc>
              <a:spcPct val="90000"/>
            </a:lnSpc>
            <a:spcBef>
              <a:spcPct val="0"/>
            </a:spcBef>
            <a:spcAft>
              <a:spcPct val="35000"/>
            </a:spcAft>
            <a:buNone/>
          </a:pPr>
          <a:r>
            <a:rPr lang="en-US" sz="1200" b="1" kern="1200" dirty="0">
              <a:ln/>
            </a:rPr>
            <a:t>OnRamps</a:t>
          </a:r>
        </a:p>
      </dsp:txBody>
      <dsp:txXfrm>
        <a:off x="4503007" y="31246"/>
        <a:ext cx="1531814" cy="1004308"/>
      </dsp:txXfrm>
    </dsp:sp>
    <dsp:sp modelId="{C69153BE-58A2-4031-8853-C89EF3EE9066}">
      <dsp:nvSpPr>
        <dsp:cNvPr id="0" name=""/>
        <dsp:cNvSpPr/>
      </dsp:nvSpPr>
      <dsp:spPr>
        <a:xfrm>
          <a:off x="6225498" y="3357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25498" y="414783"/>
        <a:ext cx="236595" cy="237232"/>
      </dsp:txXfrm>
    </dsp:sp>
    <dsp:sp modelId="{5AF44BF2-3F4E-4396-8F91-06E8044FD774}">
      <dsp:nvSpPr>
        <dsp:cNvPr id="0" name=""/>
        <dsp:cNvSpPr/>
      </dsp:nvSpPr>
      <dsp:spPr>
        <a:xfrm>
          <a:off x="6703791" y="0"/>
          <a:ext cx="1594306" cy="10668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u="sng" kern="1200" dirty="0">
              <a:ln/>
            </a:rPr>
            <a:t>Pre-Calculus</a:t>
          </a:r>
          <a:r>
            <a:rPr lang="en-US" sz="1000" b="1" u="none" kern="1200" dirty="0">
              <a:ln/>
            </a:rPr>
            <a:t> </a:t>
          </a:r>
        </a:p>
        <a:p>
          <a:pPr marL="0" lvl="0" indent="0" algn="ctr" defTabSz="533400">
            <a:lnSpc>
              <a:spcPct val="90000"/>
            </a:lnSpc>
            <a:spcBef>
              <a:spcPct val="0"/>
            </a:spcBef>
            <a:spcAft>
              <a:spcPct val="35000"/>
            </a:spcAft>
            <a:buNone/>
          </a:pPr>
          <a:r>
            <a:rPr lang="en-US" sz="1000" b="1" kern="1200" dirty="0">
              <a:ln/>
            </a:rPr>
            <a:t>Regular or Honors</a:t>
          </a:r>
        </a:p>
        <a:p>
          <a:pPr marL="0" lvl="0" indent="0" algn="ctr" defTabSz="533400">
            <a:lnSpc>
              <a:spcPct val="90000"/>
            </a:lnSpc>
            <a:spcBef>
              <a:spcPct val="0"/>
            </a:spcBef>
            <a:spcAft>
              <a:spcPct val="35000"/>
            </a:spcAft>
            <a:buNone/>
          </a:pPr>
          <a:r>
            <a:rPr lang="en-US" sz="1000" b="1" kern="1200" dirty="0">
              <a:ln/>
            </a:rPr>
            <a:t>or </a:t>
          </a:r>
        </a:p>
        <a:p>
          <a:pPr marL="0" lvl="0" indent="0" algn="ctr" defTabSz="533400">
            <a:lnSpc>
              <a:spcPct val="90000"/>
            </a:lnSpc>
            <a:spcBef>
              <a:spcPct val="0"/>
            </a:spcBef>
            <a:spcAft>
              <a:spcPct val="35000"/>
            </a:spcAft>
            <a:buNone/>
          </a:pPr>
          <a:r>
            <a:rPr lang="en-US" sz="1100" b="1" u="sng" kern="1200" dirty="0">
              <a:ln/>
            </a:rPr>
            <a:t>Another 4</a:t>
          </a:r>
          <a:r>
            <a:rPr lang="en-US" sz="1100" b="1" u="sng" kern="1200" baseline="30000" dirty="0">
              <a:ln/>
            </a:rPr>
            <a:t>th</a:t>
          </a:r>
          <a:r>
            <a:rPr lang="en-US" sz="1100" b="1" u="sng" kern="1200" dirty="0">
              <a:ln/>
            </a:rPr>
            <a:t> math</a:t>
          </a:r>
        </a:p>
      </dsp:txBody>
      <dsp:txXfrm>
        <a:off x="6735037" y="31246"/>
        <a:ext cx="1531814" cy="1004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71617"/>
          <a:ext cx="1595865" cy="957519"/>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Algebra 1</a:t>
          </a:r>
          <a:endParaRPr lang="en-US" sz="2300" b="1" kern="1200" dirty="0"/>
        </a:p>
      </dsp:txBody>
      <dsp:txXfrm>
        <a:off x="28045" y="99662"/>
        <a:ext cx="1539775" cy="901429"/>
      </dsp:txXfrm>
    </dsp:sp>
    <dsp:sp modelId="{0E284F97-AAB0-452C-A4F9-C2B1EB942B64}">
      <dsp:nvSpPr>
        <dsp:cNvPr id="0" name=""/>
        <dsp:cNvSpPr/>
      </dsp:nvSpPr>
      <dsp:spPr>
        <a:xfrm rot="32447">
          <a:off x="1756356" y="363142"/>
          <a:ext cx="340273"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756358" y="441815"/>
        <a:ext cx="238191" cy="237464"/>
      </dsp:txXfrm>
    </dsp:sp>
    <dsp:sp modelId="{7D0372FF-84FA-4D34-B09D-22998847C3CE}">
      <dsp:nvSpPr>
        <dsp:cNvPr id="0" name=""/>
        <dsp:cNvSpPr/>
      </dsp:nvSpPr>
      <dsp:spPr>
        <a:xfrm>
          <a:off x="2237861" y="92740"/>
          <a:ext cx="1595865" cy="9575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Geometry</a:t>
          </a:r>
          <a:endParaRPr lang="en-US" sz="2300" b="1" kern="1200" dirty="0"/>
        </a:p>
      </dsp:txBody>
      <dsp:txXfrm>
        <a:off x="2265906" y="120785"/>
        <a:ext cx="1539775" cy="901429"/>
      </dsp:txXfrm>
    </dsp:sp>
    <dsp:sp modelId="{70987AC2-7912-4BF2-A9DA-ECE35E33F026}">
      <dsp:nvSpPr>
        <dsp:cNvPr id="0" name=""/>
        <dsp:cNvSpPr/>
      </dsp:nvSpPr>
      <dsp:spPr>
        <a:xfrm>
          <a:off x="3993313" y="3736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993313" y="452767"/>
        <a:ext cx="236826" cy="237464"/>
      </dsp:txXfrm>
    </dsp:sp>
    <dsp:sp modelId="{7E4AF615-EB81-4DF6-BE5C-EA8ACF20F83F}">
      <dsp:nvSpPr>
        <dsp:cNvPr id="0" name=""/>
        <dsp:cNvSpPr/>
      </dsp:nvSpPr>
      <dsp:spPr>
        <a:xfrm>
          <a:off x="4472073" y="92740"/>
          <a:ext cx="1595865" cy="957519"/>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Math Models</a:t>
          </a:r>
          <a:endParaRPr lang="en-US" sz="2300" b="1" kern="1200" dirty="0"/>
        </a:p>
      </dsp:txBody>
      <dsp:txXfrm>
        <a:off x="4500118" y="120785"/>
        <a:ext cx="1539775" cy="901429"/>
      </dsp:txXfrm>
    </dsp:sp>
    <dsp:sp modelId="{BB6307A7-2390-4808-8B7F-78FFB8ED6075}">
      <dsp:nvSpPr>
        <dsp:cNvPr id="0" name=""/>
        <dsp:cNvSpPr/>
      </dsp:nvSpPr>
      <dsp:spPr>
        <a:xfrm>
          <a:off x="6227524" y="3736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27524" y="452767"/>
        <a:ext cx="236826" cy="237464"/>
      </dsp:txXfrm>
    </dsp:sp>
    <dsp:sp modelId="{5AF44BF2-3F4E-4396-8F91-06E8044FD774}">
      <dsp:nvSpPr>
        <dsp:cNvPr id="0" name=""/>
        <dsp:cNvSpPr/>
      </dsp:nvSpPr>
      <dsp:spPr>
        <a:xfrm>
          <a:off x="6706284" y="92740"/>
          <a:ext cx="1595865" cy="95751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Algebra 2</a:t>
          </a:r>
          <a:endParaRPr lang="en-US" sz="2300" b="1" kern="1200" dirty="0"/>
        </a:p>
      </dsp:txBody>
      <dsp:txXfrm>
        <a:off x="6734329" y="120785"/>
        <a:ext cx="1539775" cy="901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95865" cy="1137054"/>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Geometry Honors</a:t>
          </a:r>
          <a:r>
            <a:rPr lang="en-US" sz="1500" kern="1200" dirty="0"/>
            <a:t>	</a:t>
          </a:r>
        </a:p>
      </dsp:txBody>
      <dsp:txXfrm>
        <a:off x="33303" y="33303"/>
        <a:ext cx="1529259" cy="1070448"/>
      </dsp:txXfrm>
    </dsp:sp>
    <dsp:sp modelId="{0E284F97-AAB0-452C-A4F9-C2B1EB942B64}">
      <dsp:nvSpPr>
        <dsp:cNvPr id="0" name=""/>
        <dsp:cNvSpPr/>
      </dsp:nvSpPr>
      <dsp:spPr>
        <a:xfrm rot="4567">
          <a:off x="1756364" y="372139"/>
          <a:ext cx="340258"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756364" y="451226"/>
        <a:ext cx="238181" cy="237464"/>
      </dsp:txXfrm>
    </dsp:sp>
    <dsp:sp modelId="{7D0372FF-84FA-4D34-B09D-22998847C3CE}">
      <dsp:nvSpPr>
        <dsp:cNvPr id="0" name=""/>
        <dsp:cNvSpPr/>
      </dsp:nvSpPr>
      <dsp:spPr>
        <a:xfrm>
          <a:off x="2237861" y="2972"/>
          <a:ext cx="1595865" cy="113705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Algebra 2 </a:t>
          </a:r>
        </a:p>
        <a:p>
          <a:pPr marL="0" lvl="0" indent="0" algn="ctr" defTabSz="889000">
            <a:lnSpc>
              <a:spcPct val="90000"/>
            </a:lnSpc>
            <a:spcBef>
              <a:spcPct val="0"/>
            </a:spcBef>
            <a:spcAft>
              <a:spcPct val="35000"/>
            </a:spcAft>
            <a:buNone/>
          </a:pPr>
          <a:r>
            <a:rPr lang="en-US" sz="2000" b="1" kern="1200" dirty="0"/>
            <a:t>OnRamps</a:t>
          </a:r>
        </a:p>
      </dsp:txBody>
      <dsp:txXfrm>
        <a:off x="2271164" y="36275"/>
        <a:ext cx="1529259" cy="1070448"/>
      </dsp:txXfrm>
    </dsp:sp>
    <dsp:sp modelId="{70987AC2-7912-4BF2-A9DA-ECE35E33F026}">
      <dsp:nvSpPr>
        <dsp:cNvPr id="0" name=""/>
        <dsp:cNvSpPr/>
      </dsp:nvSpPr>
      <dsp:spPr>
        <a:xfrm>
          <a:off x="3993313" y="3736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93313" y="452767"/>
        <a:ext cx="236826" cy="237464"/>
      </dsp:txXfrm>
    </dsp:sp>
    <dsp:sp modelId="{7E4AF615-EB81-4DF6-BE5C-EA8ACF20F83F}">
      <dsp:nvSpPr>
        <dsp:cNvPr id="0" name=""/>
        <dsp:cNvSpPr/>
      </dsp:nvSpPr>
      <dsp:spPr>
        <a:xfrm>
          <a:off x="4472073" y="2972"/>
          <a:ext cx="1595865" cy="1137054"/>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Pre-Calculus </a:t>
          </a:r>
        </a:p>
        <a:p>
          <a:pPr marL="0" lvl="0" indent="0" algn="ctr" defTabSz="889000">
            <a:lnSpc>
              <a:spcPct val="90000"/>
            </a:lnSpc>
            <a:spcBef>
              <a:spcPct val="0"/>
            </a:spcBef>
            <a:spcAft>
              <a:spcPct val="35000"/>
            </a:spcAft>
            <a:buNone/>
          </a:pPr>
          <a:r>
            <a:rPr lang="en-US" sz="2000" b="1" kern="1200" dirty="0"/>
            <a:t>Honors</a:t>
          </a:r>
        </a:p>
      </dsp:txBody>
      <dsp:txXfrm>
        <a:off x="4505376" y="36275"/>
        <a:ext cx="1529259" cy="1070448"/>
      </dsp:txXfrm>
    </dsp:sp>
    <dsp:sp modelId="{BB6307A7-2390-4808-8B7F-78FFB8ED6075}">
      <dsp:nvSpPr>
        <dsp:cNvPr id="0" name=""/>
        <dsp:cNvSpPr/>
      </dsp:nvSpPr>
      <dsp:spPr>
        <a:xfrm>
          <a:off x="6227524" y="3736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227524" y="452767"/>
        <a:ext cx="236826" cy="237464"/>
      </dsp:txXfrm>
    </dsp:sp>
    <dsp:sp modelId="{5AF44BF2-3F4E-4396-8F91-06E8044FD774}">
      <dsp:nvSpPr>
        <dsp:cNvPr id="0" name=""/>
        <dsp:cNvSpPr/>
      </dsp:nvSpPr>
      <dsp:spPr>
        <a:xfrm>
          <a:off x="6706284" y="2972"/>
          <a:ext cx="1595865" cy="113705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dirty="0"/>
        </a:p>
        <a:p>
          <a:pPr marL="0" lvl="0" indent="0" algn="ctr" defTabSz="622300">
            <a:lnSpc>
              <a:spcPct val="90000"/>
            </a:lnSpc>
            <a:spcBef>
              <a:spcPct val="0"/>
            </a:spcBef>
            <a:spcAft>
              <a:spcPct val="35000"/>
            </a:spcAft>
            <a:buNone/>
          </a:pPr>
          <a:r>
            <a:rPr lang="en-US" sz="1400" b="1" kern="1200" dirty="0"/>
            <a:t>AP Statistics, </a:t>
          </a:r>
        </a:p>
        <a:p>
          <a:pPr marL="0" lvl="0" indent="0" algn="ctr" defTabSz="622300">
            <a:lnSpc>
              <a:spcPct val="90000"/>
            </a:lnSpc>
            <a:spcBef>
              <a:spcPct val="0"/>
            </a:spcBef>
            <a:spcAft>
              <a:spcPct val="35000"/>
            </a:spcAft>
            <a:buNone/>
          </a:pPr>
          <a:r>
            <a:rPr lang="en-US" sz="1400" b="1" kern="1200" dirty="0"/>
            <a:t>AP Calculus</a:t>
          </a:r>
        </a:p>
        <a:p>
          <a:pPr marL="0" lvl="0" indent="0" algn="ctr" defTabSz="622300">
            <a:lnSpc>
              <a:spcPct val="90000"/>
            </a:lnSpc>
            <a:spcBef>
              <a:spcPct val="0"/>
            </a:spcBef>
            <a:spcAft>
              <a:spcPct val="35000"/>
            </a:spcAft>
            <a:buNone/>
          </a:pPr>
          <a:r>
            <a:rPr lang="en-US" sz="1400" b="1" kern="1200" dirty="0"/>
            <a:t> </a:t>
          </a:r>
        </a:p>
      </dsp:txBody>
      <dsp:txXfrm>
        <a:off x="6739587" y="36275"/>
        <a:ext cx="1529259" cy="10704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95865" cy="6096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9</a:t>
          </a:r>
          <a:r>
            <a:rPr lang="en-US" sz="2200" b="1" kern="1200" baseline="30000"/>
            <a:t>th</a:t>
          </a:r>
          <a:r>
            <a:rPr lang="en-US" sz="2200" b="1" kern="1200"/>
            <a:t> Grade</a:t>
          </a:r>
          <a:endParaRPr lang="en-US" sz="2200" b="1" kern="1200" dirty="0"/>
        </a:p>
      </dsp:txBody>
      <dsp:txXfrm>
        <a:off x="17855" y="17855"/>
        <a:ext cx="1560155" cy="573890"/>
      </dsp:txXfrm>
    </dsp:sp>
    <dsp:sp modelId="{0E284F97-AAB0-452C-A4F9-C2B1EB942B64}">
      <dsp:nvSpPr>
        <dsp:cNvPr id="0" name=""/>
        <dsp:cNvSpPr/>
      </dsp:nvSpPr>
      <dsp:spPr>
        <a:xfrm>
          <a:off x="1756364" y="106912"/>
          <a:ext cx="340257"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756364" y="186067"/>
        <a:ext cx="238180" cy="237464"/>
      </dsp:txXfrm>
    </dsp:sp>
    <dsp:sp modelId="{7D0372FF-84FA-4D34-B09D-22998847C3CE}">
      <dsp:nvSpPr>
        <dsp:cNvPr id="0" name=""/>
        <dsp:cNvSpPr/>
      </dsp:nvSpPr>
      <dsp:spPr>
        <a:xfrm>
          <a:off x="2237861" y="0"/>
          <a:ext cx="1595865" cy="6096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10</a:t>
          </a:r>
          <a:r>
            <a:rPr lang="en-US" sz="2200" b="1" kern="1200" baseline="30000" dirty="0"/>
            <a:t>th</a:t>
          </a:r>
          <a:r>
            <a:rPr lang="en-US" sz="2200" b="1" kern="1200" dirty="0"/>
            <a:t> Grade</a:t>
          </a:r>
        </a:p>
      </dsp:txBody>
      <dsp:txXfrm>
        <a:off x="2255716" y="17855"/>
        <a:ext cx="1560155" cy="573890"/>
      </dsp:txXfrm>
    </dsp:sp>
    <dsp:sp modelId="{70987AC2-7912-4BF2-A9DA-ECE35E33F026}">
      <dsp:nvSpPr>
        <dsp:cNvPr id="0" name=""/>
        <dsp:cNvSpPr/>
      </dsp:nvSpPr>
      <dsp:spPr>
        <a:xfrm>
          <a:off x="3993313" y="1069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993313" y="186067"/>
        <a:ext cx="236826" cy="237464"/>
      </dsp:txXfrm>
    </dsp:sp>
    <dsp:sp modelId="{7E4AF615-EB81-4DF6-BE5C-EA8ACF20F83F}">
      <dsp:nvSpPr>
        <dsp:cNvPr id="0" name=""/>
        <dsp:cNvSpPr/>
      </dsp:nvSpPr>
      <dsp:spPr>
        <a:xfrm>
          <a:off x="4472073" y="0"/>
          <a:ext cx="1595865" cy="60960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11</a:t>
          </a:r>
          <a:r>
            <a:rPr lang="en-US" sz="2200" b="1" kern="1200" baseline="30000"/>
            <a:t>th</a:t>
          </a:r>
          <a:r>
            <a:rPr lang="en-US" sz="2200" b="1" kern="1200"/>
            <a:t> Grade</a:t>
          </a:r>
          <a:endParaRPr lang="en-US" sz="2200" b="1" kern="1200" dirty="0"/>
        </a:p>
      </dsp:txBody>
      <dsp:txXfrm>
        <a:off x="4489928" y="17855"/>
        <a:ext cx="1560155" cy="573890"/>
      </dsp:txXfrm>
    </dsp:sp>
    <dsp:sp modelId="{BB6307A7-2390-4808-8B7F-78FFB8ED6075}">
      <dsp:nvSpPr>
        <dsp:cNvPr id="0" name=""/>
        <dsp:cNvSpPr/>
      </dsp:nvSpPr>
      <dsp:spPr>
        <a:xfrm>
          <a:off x="6227524" y="1069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27524" y="186067"/>
        <a:ext cx="236826" cy="237464"/>
      </dsp:txXfrm>
    </dsp:sp>
    <dsp:sp modelId="{5AF44BF2-3F4E-4396-8F91-06E8044FD774}">
      <dsp:nvSpPr>
        <dsp:cNvPr id="0" name=""/>
        <dsp:cNvSpPr/>
      </dsp:nvSpPr>
      <dsp:spPr>
        <a:xfrm>
          <a:off x="6706284" y="0"/>
          <a:ext cx="1595865" cy="6096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12</a:t>
          </a:r>
          <a:r>
            <a:rPr lang="en-US" sz="2200" b="1" kern="1200" baseline="30000" dirty="0"/>
            <a:t>th</a:t>
          </a:r>
          <a:r>
            <a:rPr lang="en-US" sz="2200" b="1" kern="1200" baseline="0" dirty="0"/>
            <a:t> Grade</a:t>
          </a:r>
          <a:endParaRPr lang="en-US" sz="2200" b="1" kern="1200" dirty="0"/>
        </a:p>
      </dsp:txBody>
      <dsp:txXfrm>
        <a:off x="6724139" y="17855"/>
        <a:ext cx="1560155" cy="573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79680" cy="3810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1159" y="11159"/>
        <a:ext cx="1557362" cy="358682"/>
      </dsp:txXfrm>
    </dsp:sp>
    <dsp:sp modelId="{0E284F97-AAB0-452C-A4F9-C2B1EB942B64}">
      <dsp:nvSpPr>
        <dsp:cNvPr id="0" name=""/>
        <dsp:cNvSpPr/>
      </dsp:nvSpPr>
      <dsp:spPr>
        <a:xfrm>
          <a:off x="1739556" y="0"/>
          <a:ext cx="338936" cy="38100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739556" y="76200"/>
        <a:ext cx="237255" cy="228600"/>
      </dsp:txXfrm>
    </dsp:sp>
    <dsp:sp modelId="{7D0372FF-84FA-4D34-B09D-22998847C3CE}">
      <dsp:nvSpPr>
        <dsp:cNvPr id="0" name=""/>
        <dsp:cNvSpPr/>
      </dsp:nvSpPr>
      <dsp:spPr>
        <a:xfrm>
          <a:off x="2219183" y="0"/>
          <a:ext cx="1579680" cy="3810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230342" y="11159"/>
        <a:ext cx="1557362" cy="358682"/>
      </dsp:txXfrm>
    </dsp:sp>
    <dsp:sp modelId="{70987AC2-7912-4BF2-A9DA-ECE35E33F026}">
      <dsp:nvSpPr>
        <dsp:cNvPr id="0" name=""/>
        <dsp:cNvSpPr/>
      </dsp:nvSpPr>
      <dsp:spPr>
        <a:xfrm>
          <a:off x="3956831" y="0"/>
          <a:ext cx="334892" cy="38100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956831" y="76200"/>
        <a:ext cx="234424" cy="228600"/>
      </dsp:txXfrm>
    </dsp:sp>
    <dsp:sp modelId="{7E4AF615-EB81-4DF6-BE5C-EA8ACF20F83F}">
      <dsp:nvSpPr>
        <dsp:cNvPr id="0" name=""/>
        <dsp:cNvSpPr/>
      </dsp:nvSpPr>
      <dsp:spPr>
        <a:xfrm>
          <a:off x="4430736" y="0"/>
          <a:ext cx="1579680" cy="38100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11</a:t>
          </a:r>
          <a:r>
            <a:rPr lang="en-US" sz="2400" b="1" kern="1200" baseline="30000" dirty="0"/>
            <a:t>th</a:t>
          </a:r>
          <a:r>
            <a:rPr lang="en-US" sz="2400" b="1" kern="1200" dirty="0"/>
            <a:t> </a:t>
          </a:r>
          <a:r>
            <a:rPr lang="en-US" sz="1800" b="1" kern="1200" dirty="0"/>
            <a:t>Grade</a:t>
          </a:r>
        </a:p>
      </dsp:txBody>
      <dsp:txXfrm>
        <a:off x="4441895" y="11159"/>
        <a:ext cx="1557362" cy="358682"/>
      </dsp:txXfrm>
    </dsp:sp>
    <dsp:sp modelId="{BB6307A7-2390-4808-8B7F-78FFB8ED6075}">
      <dsp:nvSpPr>
        <dsp:cNvPr id="0" name=""/>
        <dsp:cNvSpPr/>
      </dsp:nvSpPr>
      <dsp:spPr>
        <a:xfrm>
          <a:off x="6168384" y="0"/>
          <a:ext cx="334892" cy="38100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168384" y="76200"/>
        <a:ext cx="234424" cy="228600"/>
      </dsp:txXfrm>
    </dsp:sp>
    <dsp:sp modelId="{5AF44BF2-3F4E-4396-8F91-06E8044FD774}">
      <dsp:nvSpPr>
        <dsp:cNvPr id="0" name=""/>
        <dsp:cNvSpPr/>
      </dsp:nvSpPr>
      <dsp:spPr>
        <a:xfrm>
          <a:off x="6642288" y="0"/>
          <a:ext cx="1579680" cy="3810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653447" y="11159"/>
        <a:ext cx="1557362" cy="358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5434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Biology</a:t>
          </a:r>
          <a:endParaRPr lang="en-US" sz="2400" b="1" kern="1200" dirty="0"/>
        </a:p>
      </dsp:txBody>
      <dsp:txXfrm>
        <a:off x="25023" y="25023"/>
        <a:ext cx="1531178" cy="804294"/>
      </dsp:txXfrm>
    </dsp:sp>
    <dsp:sp modelId="{0E284F97-AAB0-452C-A4F9-C2B1EB942B64}">
      <dsp:nvSpPr>
        <dsp:cNvPr id="0" name=""/>
        <dsp:cNvSpPr/>
      </dsp:nvSpPr>
      <dsp:spPr>
        <a:xfrm>
          <a:off x="1740250" y="231098"/>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309527"/>
        <a:ext cx="235995" cy="235285"/>
      </dsp:txXfrm>
    </dsp:sp>
    <dsp:sp modelId="{7D0372FF-84FA-4D34-B09D-22998847C3CE}">
      <dsp:nvSpPr>
        <dsp:cNvPr id="0" name=""/>
        <dsp:cNvSpPr/>
      </dsp:nvSpPr>
      <dsp:spPr>
        <a:xfrm>
          <a:off x="2217330" y="0"/>
          <a:ext cx="1581224" cy="85434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IPC</a:t>
          </a:r>
          <a:endParaRPr lang="en-US" sz="2400" b="1" kern="1200" dirty="0"/>
        </a:p>
      </dsp:txBody>
      <dsp:txXfrm>
        <a:off x="2242353" y="25023"/>
        <a:ext cx="1531178" cy="804294"/>
      </dsp:txXfrm>
    </dsp:sp>
    <dsp:sp modelId="{70987AC2-7912-4BF2-A9DA-ECE35E33F026}">
      <dsp:nvSpPr>
        <dsp:cNvPr id="0" name=""/>
        <dsp:cNvSpPr/>
      </dsp:nvSpPr>
      <dsp:spPr>
        <a:xfrm>
          <a:off x="3956677" y="23109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309527"/>
        <a:ext cx="234653" cy="235285"/>
      </dsp:txXfrm>
    </dsp:sp>
    <dsp:sp modelId="{7E4AF615-EB81-4DF6-BE5C-EA8ACF20F83F}">
      <dsp:nvSpPr>
        <dsp:cNvPr id="0" name=""/>
        <dsp:cNvSpPr/>
      </dsp:nvSpPr>
      <dsp:spPr>
        <a:xfrm>
          <a:off x="4431044" y="0"/>
          <a:ext cx="1581224" cy="85434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Chemistry</a:t>
          </a:r>
        </a:p>
      </dsp:txBody>
      <dsp:txXfrm>
        <a:off x="4456067" y="25023"/>
        <a:ext cx="1531178" cy="804294"/>
      </dsp:txXfrm>
    </dsp:sp>
    <dsp:sp modelId="{BB6307A7-2390-4808-8B7F-78FFB8ED6075}">
      <dsp:nvSpPr>
        <dsp:cNvPr id="0" name=""/>
        <dsp:cNvSpPr/>
      </dsp:nvSpPr>
      <dsp:spPr>
        <a:xfrm>
          <a:off x="6170391" y="23109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309527"/>
        <a:ext cx="234653" cy="235285"/>
      </dsp:txXfrm>
    </dsp:sp>
    <dsp:sp modelId="{5AF44BF2-3F4E-4396-8F91-06E8044FD774}">
      <dsp:nvSpPr>
        <dsp:cNvPr id="0" name=""/>
        <dsp:cNvSpPr/>
      </dsp:nvSpPr>
      <dsp:spPr>
        <a:xfrm>
          <a:off x="6644759" y="0"/>
          <a:ext cx="1581224" cy="8543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Physics or 4</a:t>
          </a:r>
          <a:r>
            <a:rPr lang="en-US" sz="2000" b="1" kern="1200" baseline="30000" dirty="0"/>
            <a:t>th</a:t>
          </a:r>
          <a:r>
            <a:rPr lang="en-US" sz="2000" b="1" kern="1200" dirty="0"/>
            <a:t> Science</a:t>
          </a:r>
        </a:p>
      </dsp:txBody>
      <dsp:txXfrm>
        <a:off x="6669782" y="25023"/>
        <a:ext cx="1531178" cy="8042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31928"/>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Biology</a:t>
          </a:r>
        </a:p>
      </dsp:txBody>
      <dsp:txXfrm>
        <a:off x="24366" y="24366"/>
        <a:ext cx="1532492" cy="783196"/>
      </dsp:txXfrm>
    </dsp:sp>
    <dsp:sp modelId="{0E284F97-AAB0-452C-A4F9-C2B1EB942B64}">
      <dsp:nvSpPr>
        <dsp:cNvPr id="0" name=""/>
        <dsp:cNvSpPr/>
      </dsp:nvSpPr>
      <dsp:spPr>
        <a:xfrm>
          <a:off x="1740250" y="219892"/>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740250" y="298321"/>
        <a:ext cx="235995" cy="235285"/>
      </dsp:txXfrm>
    </dsp:sp>
    <dsp:sp modelId="{7E4AF615-EB81-4DF6-BE5C-EA8ACF20F83F}">
      <dsp:nvSpPr>
        <dsp:cNvPr id="0" name=""/>
        <dsp:cNvSpPr/>
      </dsp:nvSpPr>
      <dsp:spPr>
        <a:xfrm>
          <a:off x="2217330" y="0"/>
          <a:ext cx="1581224" cy="83192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Chemistry</a:t>
          </a:r>
        </a:p>
      </dsp:txBody>
      <dsp:txXfrm>
        <a:off x="2241696" y="24366"/>
        <a:ext cx="1532492" cy="783196"/>
      </dsp:txXfrm>
    </dsp:sp>
    <dsp:sp modelId="{BB6307A7-2390-4808-8B7F-78FFB8ED6075}">
      <dsp:nvSpPr>
        <dsp:cNvPr id="0" name=""/>
        <dsp:cNvSpPr/>
      </dsp:nvSpPr>
      <dsp:spPr>
        <a:xfrm>
          <a:off x="3956677" y="219892"/>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956677" y="298321"/>
        <a:ext cx="234653" cy="235285"/>
      </dsp:txXfrm>
    </dsp:sp>
    <dsp:sp modelId="{B934C1BA-FB6C-4E6D-A9A8-5C1B6D65DC27}">
      <dsp:nvSpPr>
        <dsp:cNvPr id="0" name=""/>
        <dsp:cNvSpPr/>
      </dsp:nvSpPr>
      <dsp:spPr>
        <a:xfrm>
          <a:off x="4431044" y="0"/>
          <a:ext cx="1581224" cy="831928"/>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Physics</a:t>
          </a:r>
        </a:p>
      </dsp:txBody>
      <dsp:txXfrm>
        <a:off x="4455410" y="24366"/>
        <a:ext cx="1532492" cy="783196"/>
      </dsp:txXfrm>
    </dsp:sp>
    <dsp:sp modelId="{4C44EAFA-C49C-4048-AB33-52511DF98355}">
      <dsp:nvSpPr>
        <dsp:cNvPr id="0" name=""/>
        <dsp:cNvSpPr/>
      </dsp:nvSpPr>
      <dsp:spPr>
        <a:xfrm>
          <a:off x="6170391" y="219892"/>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170391" y="298321"/>
        <a:ext cx="234653" cy="235285"/>
      </dsp:txXfrm>
    </dsp:sp>
    <dsp:sp modelId="{5AF44BF2-3F4E-4396-8F91-06E8044FD774}">
      <dsp:nvSpPr>
        <dsp:cNvPr id="0" name=""/>
        <dsp:cNvSpPr/>
      </dsp:nvSpPr>
      <dsp:spPr>
        <a:xfrm>
          <a:off x="6644759" y="0"/>
          <a:ext cx="1581224" cy="83192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69125" y="24366"/>
        <a:ext cx="1532492" cy="7831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67160" cy="879906"/>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Biology</a:t>
          </a:r>
        </a:p>
      </dsp:txBody>
      <dsp:txXfrm>
        <a:off x="25772" y="25772"/>
        <a:ext cx="1515616" cy="828362"/>
      </dsp:txXfrm>
    </dsp:sp>
    <dsp:sp modelId="{0E284F97-AAB0-452C-A4F9-C2B1EB942B64}">
      <dsp:nvSpPr>
        <dsp:cNvPr id="0" name=""/>
        <dsp:cNvSpPr/>
      </dsp:nvSpPr>
      <dsp:spPr>
        <a:xfrm>
          <a:off x="1724677" y="245625"/>
          <a:ext cx="333937" cy="38865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724677" y="323356"/>
        <a:ext cx="233756" cy="233193"/>
      </dsp:txXfrm>
    </dsp:sp>
    <dsp:sp modelId="{7D0372FF-84FA-4D34-B09D-22998847C3CE}">
      <dsp:nvSpPr>
        <dsp:cNvPr id="0" name=""/>
        <dsp:cNvSpPr/>
      </dsp:nvSpPr>
      <dsp:spPr>
        <a:xfrm>
          <a:off x="2197230" y="0"/>
          <a:ext cx="1567160" cy="87990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Chemistry</a:t>
          </a:r>
        </a:p>
      </dsp:txBody>
      <dsp:txXfrm>
        <a:off x="2223002" y="25772"/>
        <a:ext cx="1515616" cy="828362"/>
      </dsp:txXfrm>
    </dsp:sp>
    <dsp:sp modelId="{70987AC2-7912-4BF2-A9DA-ECE35E33F026}">
      <dsp:nvSpPr>
        <dsp:cNvPr id="0" name=""/>
        <dsp:cNvSpPr/>
      </dsp:nvSpPr>
      <dsp:spPr>
        <a:xfrm>
          <a:off x="3921106" y="245625"/>
          <a:ext cx="332237" cy="38865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921106" y="323356"/>
        <a:ext cx="232566" cy="233193"/>
      </dsp:txXfrm>
    </dsp:sp>
    <dsp:sp modelId="{7E4AF615-EB81-4DF6-BE5C-EA8ACF20F83F}">
      <dsp:nvSpPr>
        <dsp:cNvPr id="0" name=""/>
        <dsp:cNvSpPr/>
      </dsp:nvSpPr>
      <dsp:spPr>
        <a:xfrm>
          <a:off x="4391254" y="0"/>
          <a:ext cx="1641114" cy="879906"/>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3</a:t>
          </a:r>
          <a:r>
            <a:rPr lang="en-US" sz="2000" b="1" kern="1200" baseline="30000" dirty="0"/>
            <a:t>rd</a:t>
          </a:r>
          <a:r>
            <a:rPr lang="en-US" sz="2000" b="1" kern="1200" dirty="0"/>
            <a:t> Science</a:t>
          </a:r>
        </a:p>
      </dsp:txBody>
      <dsp:txXfrm>
        <a:off x="4417026" y="25772"/>
        <a:ext cx="1589570" cy="828362"/>
      </dsp:txXfrm>
    </dsp:sp>
    <dsp:sp modelId="{BB6307A7-2390-4808-8B7F-78FFB8ED6075}">
      <dsp:nvSpPr>
        <dsp:cNvPr id="0" name=""/>
        <dsp:cNvSpPr/>
      </dsp:nvSpPr>
      <dsp:spPr>
        <a:xfrm>
          <a:off x="6189085" y="245625"/>
          <a:ext cx="332237" cy="38865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189085" y="323356"/>
        <a:ext cx="232566" cy="233193"/>
      </dsp:txXfrm>
    </dsp:sp>
    <dsp:sp modelId="{5AF44BF2-3F4E-4396-8F91-06E8044FD774}">
      <dsp:nvSpPr>
        <dsp:cNvPr id="0" name=""/>
        <dsp:cNvSpPr/>
      </dsp:nvSpPr>
      <dsp:spPr>
        <a:xfrm>
          <a:off x="6659233" y="0"/>
          <a:ext cx="1567160" cy="87990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4</a:t>
          </a:r>
          <a:r>
            <a:rPr lang="en-US" sz="1900" b="1" kern="1200" baseline="30000" dirty="0"/>
            <a:t>th</a:t>
          </a:r>
          <a:r>
            <a:rPr lang="en-US" sz="1900" b="1" kern="1200" dirty="0"/>
            <a:t> Science</a:t>
          </a:r>
        </a:p>
      </dsp:txBody>
      <dsp:txXfrm>
        <a:off x="6685005" y="25772"/>
        <a:ext cx="1515616" cy="828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38103"/>
          <a:ext cx="1581224" cy="948734"/>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Biology Honors</a:t>
          </a:r>
        </a:p>
      </dsp:txBody>
      <dsp:txXfrm>
        <a:off x="27787" y="65890"/>
        <a:ext cx="1525650" cy="893160"/>
      </dsp:txXfrm>
    </dsp:sp>
    <dsp:sp modelId="{0E284F97-AAB0-452C-A4F9-C2B1EB942B64}">
      <dsp:nvSpPr>
        <dsp:cNvPr id="0" name=""/>
        <dsp:cNvSpPr/>
      </dsp:nvSpPr>
      <dsp:spPr>
        <a:xfrm rot="32447">
          <a:off x="1740243" y="326953"/>
          <a:ext cx="337151"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40245" y="404905"/>
        <a:ext cx="236006" cy="235285"/>
      </dsp:txXfrm>
    </dsp:sp>
    <dsp:sp modelId="{7D0372FF-84FA-4D34-B09D-22998847C3CE}">
      <dsp:nvSpPr>
        <dsp:cNvPr id="0" name=""/>
        <dsp:cNvSpPr/>
      </dsp:nvSpPr>
      <dsp:spPr>
        <a:xfrm>
          <a:off x="2217330" y="59032"/>
          <a:ext cx="1581224" cy="94873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Chemistry Honors</a:t>
          </a:r>
        </a:p>
      </dsp:txBody>
      <dsp:txXfrm>
        <a:off x="2245117" y="86819"/>
        <a:ext cx="1525650" cy="893160"/>
      </dsp:txXfrm>
    </dsp:sp>
    <dsp:sp modelId="{70987AC2-7912-4BF2-A9DA-ECE35E33F026}">
      <dsp:nvSpPr>
        <dsp:cNvPr id="0" name=""/>
        <dsp:cNvSpPr/>
      </dsp:nvSpPr>
      <dsp:spPr>
        <a:xfrm>
          <a:off x="3956677" y="33732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956677" y="415757"/>
        <a:ext cx="234653" cy="235285"/>
      </dsp:txXfrm>
    </dsp:sp>
    <dsp:sp modelId="{7E4AF615-EB81-4DF6-BE5C-EA8ACF20F83F}">
      <dsp:nvSpPr>
        <dsp:cNvPr id="0" name=""/>
        <dsp:cNvSpPr/>
      </dsp:nvSpPr>
      <dsp:spPr>
        <a:xfrm>
          <a:off x="4431044" y="59032"/>
          <a:ext cx="1581224" cy="948734"/>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Physics, or Physics On-Ramps</a:t>
          </a:r>
        </a:p>
      </dsp:txBody>
      <dsp:txXfrm>
        <a:off x="4458831" y="86819"/>
        <a:ext cx="1525650" cy="893160"/>
      </dsp:txXfrm>
    </dsp:sp>
    <dsp:sp modelId="{BB6307A7-2390-4808-8B7F-78FFB8ED6075}">
      <dsp:nvSpPr>
        <dsp:cNvPr id="0" name=""/>
        <dsp:cNvSpPr/>
      </dsp:nvSpPr>
      <dsp:spPr>
        <a:xfrm>
          <a:off x="6170391" y="33732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70391" y="415757"/>
        <a:ext cx="234653" cy="235285"/>
      </dsp:txXfrm>
    </dsp:sp>
    <dsp:sp modelId="{5AF44BF2-3F4E-4396-8F91-06E8044FD774}">
      <dsp:nvSpPr>
        <dsp:cNvPr id="0" name=""/>
        <dsp:cNvSpPr/>
      </dsp:nvSpPr>
      <dsp:spPr>
        <a:xfrm>
          <a:off x="6644759" y="59032"/>
          <a:ext cx="1581224" cy="94873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72546" y="86819"/>
        <a:ext cx="1525650" cy="8931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24967" cy="45720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3391" y="13391"/>
        <a:ext cx="1498185" cy="430419"/>
      </dsp:txXfrm>
    </dsp:sp>
    <dsp:sp modelId="{0E284F97-AAB0-452C-A4F9-C2B1EB942B64}">
      <dsp:nvSpPr>
        <dsp:cNvPr id="0" name=""/>
        <dsp:cNvSpPr/>
      </dsp:nvSpPr>
      <dsp:spPr>
        <a:xfrm>
          <a:off x="1678195" y="39504"/>
          <a:ext cx="324842" cy="37819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678195" y="115142"/>
        <a:ext cx="227389" cy="226915"/>
      </dsp:txXfrm>
    </dsp:sp>
    <dsp:sp modelId="{7D0372FF-84FA-4D34-B09D-22998847C3CE}">
      <dsp:nvSpPr>
        <dsp:cNvPr id="0" name=""/>
        <dsp:cNvSpPr/>
      </dsp:nvSpPr>
      <dsp:spPr>
        <a:xfrm>
          <a:off x="2137878" y="0"/>
          <a:ext cx="1818889" cy="45720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151269" y="13391"/>
        <a:ext cx="1792107" cy="430419"/>
      </dsp:txXfrm>
    </dsp:sp>
    <dsp:sp modelId="{70987AC2-7912-4BF2-A9DA-ECE35E33F026}">
      <dsp:nvSpPr>
        <dsp:cNvPr id="0" name=""/>
        <dsp:cNvSpPr/>
      </dsp:nvSpPr>
      <dsp:spPr>
        <a:xfrm>
          <a:off x="4109264" y="39504"/>
          <a:ext cx="323293" cy="37819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109264" y="115142"/>
        <a:ext cx="226305" cy="226915"/>
      </dsp:txXfrm>
    </dsp:sp>
    <dsp:sp modelId="{7E4AF615-EB81-4DF6-BE5C-EA8ACF20F83F}">
      <dsp:nvSpPr>
        <dsp:cNvPr id="0" name=""/>
        <dsp:cNvSpPr/>
      </dsp:nvSpPr>
      <dsp:spPr>
        <a:xfrm>
          <a:off x="4566754" y="0"/>
          <a:ext cx="1524967" cy="45720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11</a:t>
          </a:r>
          <a:r>
            <a:rPr lang="en-US" sz="1800" b="1" kern="1200" baseline="30000" dirty="0"/>
            <a:t>th</a:t>
          </a:r>
          <a:r>
            <a:rPr lang="en-US" sz="1800" b="1" kern="1200" dirty="0"/>
            <a:t> Grade</a:t>
          </a:r>
        </a:p>
      </dsp:txBody>
      <dsp:txXfrm>
        <a:off x="4580145" y="13391"/>
        <a:ext cx="1498185" cy="430419"/>
      </dsp:txXfrm>
    </dsp:sp>
    <dsp:sp modelId="{BB6307A7-2390-4808-8B7F-78FFB8ED6075}">
      <dsp:nvSpPr>
        <dsp:cNvPr id="0" name=""/>
        <dsp:cNvSpPr/>
      </dsp:nvSpPr>
      <dsp:spPr>
        <a:xfrm>
          <a:off x="6244218" y="39504"/>
          <a:ext cx="323293" cy="37819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44218" y="115142"/>
        <a:ext cx="226305" cy="226915"/>
      </dsp:txXfrm>
    </dsp:sp>
    <dsp:sp modelId="{5AF44BF2-3F4E-4396-8F91-06E8044FD774}">
      <dsp:nvSpPr>
        <dsp:cNvPr id="0" name=""/>
        <dsp:cNvSpPr/>
      </dsp:nvSpPr>
      <dsp:spPr>
        <a:xfrm>
          <a:off x="6701708" y="0"/>
          <a:ext cx="1524967" cy="45720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715099" y="13391"/>
        <a:ext cx="1498185" cy="4304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1828" y="101303"/>
          <a:ext cx="1506884" cy="1338537"/>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World Geography </a:t>
          </a:r>
        </a:p>
        <a:p>
          <a:pPr marL="0" lvl="0" indent="0" algn="ctr" defTabSz="622300">
            <a:lnSpc>
              <a:spcPct val="90000"/>
            </a:lnSpc>
            <a:spcBef>
              <a:spcPct val="0"/>
            </a:spcBef>
            <a:spcAft>
              <a:spcPct val="35000"/>
            </a:spcAft>
            <a:buNone/>
          </a:pPr>
          <a:r>
            <a:rPr lang="en-US" sz="1400" b="1" kern="1200" dirty="0"/>
            <a:t>or</a:t>
          </a:r>
        </a:p>
        <a:p>
          <a:pPr marL="0" lvl="0" indent="0" algn="ctr" defTabSz="622300">
            <a:lnSpc>
              <a:spcPct val="90000"/>
            </a:lnSpc>
            <a:spcBef>
              <a:spcPct val="0"/>
            </a:spcBef>
            <a:spcAft>
              <a:spcPct val="35000"/>
            </a:spcAft>
            <a:buNone/>
          </a:pPr>
          <a:r>
            <a:rPr lang="en-US" sz="1400" b="1" kern="1200" dirty="0"/>
            <a:t>AP Human Geography</a:t>
          </a:r>
        </a:p>
      </dsp:txBody>
      <dsp:txXfrm>
        <a:off x="41032" y="140507"/>
        <a:ext cx="1428476" cy="1260129"/>
      </dsp:txXfrm>
    </dsp:sp>
    <dsp:sp modelId="{0E284F97-AAB0-452C-A4F9-C2B1EB942B64}">
      <dsp:nvSpPr>
        <dsp:cNvPr id="0" name=""/>
        <dsp:cNvSpPr/>
      </dsp:nvSpPr>
      <dsp:spPr>
        <a:xfrm rot="44042">
          <a:off x="1660250" y="597371"/>
          <a:ext cx="321313" cy="3737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660254" y="671495"/>
        <a:ext cx="224919" cy="224225"/>
      </dsp:txXfrm>
    </dsp:sp>
    <dsp:sp modelId="{7D0372FF-84FA-4D34-B09D-22998847C3CE}">
      <dsp:nvSpPr>
        <dsp:cNvPr id="0" name=""/>
        <dsp:cNvSpPr/>
      </dsp:nvSpPr>
      <dsp:spPr>
        <a:xfrm>
          <a:off x="2114915" y="130831"/>
          <a:ext cx="1890130" cy="133853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World </a:t>
          </a:r>
          <a:r>
            <a:rPr lang="en-US" sz="1600" b="1" kern="1200" dirty="0"/>
            <a:t>History or</a:t>
          </a:r>
        </a:p>
        <a:p>
          <a:pPr marL="0" lvl="0" indent="0" algn="ctr" defTabSz="800100">
            <a:lnSpc>
              <a:spcPct val="90000"/>
            </a:lnSpc>
            <a:spcBef>
              <a:spcPct val="0"/>
            </a:spcBef>
            <a:spcAft>
              <a:spcPct val="35000"/>
            </a:spcAft>
            <a:buNone/>
          </a:pPr>
          <a:r>
            <a:rPr lang="en-US" sz="1600" b="1" kern="1200" dirty="0"/>
            <a:t>World History AP</a:t>
          </a:r>
        </a:p>
      </dsp:txBody>
      <dsp:txXfrm>
        <a:off x="2154119" y="170035"/>
        <a:ext cx="1811722" cy="1260129"/>
      </dsp:txXfrm>
    </dsp:sp>
    <dsp:sp modelId="{70987AC2-7912-4BF2-A9DA-ECE35E33F026}">
      <dsp:nvSpPr>
        <dsp:cNvPr id="0" name=""/>
        <dsp:cNvSpPr/>
      </dsp:nvSpPr>
      <dsp:spPr>
        <a:xfrm>
          <a:off x="4155734" y="613246"/>
          <a:ext cx="319459" cy="3737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155734" y="687987"/>
        <a:ext cx="223621" cy="224225"/>
      </dsp:txXfrm>
    </dsp:sp>
    <dsp:sp modelId="{7E4AF615-EB81-4DF6-BE5C-EA8ACF20F83F}">
      <dsp:nvSpPr>
        <dsp:cNvPr id="0" name=""/>
        <dsp:cNvSpPr/>
      </dsp:nvSpPr>
      <dsp:spPr>
        <a:xfrm>
          <a:off x="4607799" y="130831"/>
          <a:ext cx="1506884" cy="1338537"/>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US History</a:t>
          </a:r>
        </a:p>
        <a:p>
          <a:pPr marL="0" lvl="0" indent="0" algn="ctr" defTabSz="800100">
            <a:lnSpc>
              <a:spcPct val="90000"/>
            </a:lnSpc>
            <a:spcBef>
              <a:spcPct val="0"/>
            </a:spcBef>
            <a:spcAft>
              <a:spcPct val="35000"/>
            </a:spcAft>
            <a:buNone/>
          </a:pPr>
          <a:r>
            <a:rPr lang="en-US" sz="1800" b="1" kern="1200" dirty="0"/>
            <a:t>DC US Hist.</a:t>
          </a:r>
        </a:p>
        <a:p>
          <a:pPr marL="0" lvl="0" indent="0" algn="ctr" defTabSz="800100">
            <a:lnSpc>
              <a:spcPct val="90000"/>
            </a:lnSpc>
            <a:spcBef>
              <a:spcPct val="0"/>
            </a:spcBef>
            <a:spcAft>
              <a:spcPct val="35000"/>
            </a:spcAft>
            <a:buNone/>
          </a:pPr>
          <a:r>
            <a:rPr lang="en-US" sz="1800" b="1" kern="1200" dirty="0"/>
            <a:t>AP US Hist.</a:t>
          </a:r>
        </a:p>
      </dsp:txBody>
      <dsp:txXfrm>
        <a:off x="4647003" y="170035"/>
        <a:ext cx="1428476" cy="1260129"/>
      </dsp:txXfrm>
    </dsp:sp>
    <dsp:sp modelId="{BB6307A7-2390-4808-8B7F-78FFB8ED6075}">
      <dsp:nvSpPr>
        <dsp:cNvPr id="0" name=""/>
        <dsp:cNvSpPr/>
      </dsp:nvSpPr>
      <dsp:spPr>
        <a:xfrm>
          <a:off x="6265373" y="613246"/>
          <a:ext cx="319459" cy="3737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265373" y="687987"/>
        <a:ext cx="223621" cy="224225"/>
      </dsp:txXfrm>
    </dsp:sp>
    <dsp:sp modelId="{5AF44BF2-3F4E-4396-8F91-06E8044FD774}">
      <dsp:nvSpPr>
        <dsp:cNvPr id="0" name=""/>
        <dsp:cNvSpPr/>
      </dsp:nvSpPr>
      <dsp:spPr>
        <a:xfrm>
          <a:off x="6717438" y="108825"/>
          <a:ext cx="1506884" cy="138254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Government and </a:t>
          </a:r>
          <a:r>
            <a:rPr lang="en-US" sz="1600" b="1" u="sng" kern="1200" dirty="0"/>
            <a:t>Economics</a:t>
          </a:r>
        </a:p>
        <a:p>
          <a:pPr marL="0" lvl="0" indent="0" algn="ctr" defTabSz="711200">
            <a:lnSpc>
              <a:spcPct val="90000"/>
            </a:lnSpc>
            <a:spcBef>
              <a:spcPct val="0"/>
            </a:spcBef>
            <a:spcAft>
              <a:spcPct val="35000"/>
            </a:spcAft>
            <a:buNone/>
          </a:pPr>
          <a:r>
            <a:rPr lang="en-US" sz="1600" b="1" kern="1200" dirty="0"/>
            <a:t>Reg. , AP, or Dual Credit</a:t>
          </a:r>
        </a:p>
      </dsp:txBody>
      <dsp:txXfrm>
        <a:off x="6757931" y="149318"/>
        <a:ext cx="1425898" cy="13015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20" name="Google Shape;32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26" name="Google Shape;32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32" name="Google Shape;33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5:notes"/>
          <p:cNvSpPr txBox="1">
            <a:spLocks noGrp="1"/>
          </p:cNvSpPr>
          <p:nvPr>
            <p:ph type="body" idx="1"/>
          </p:nvPr>
        </p:nvSpPr>
        <p:spPr>
          <a:xfrm>
            <a:off x="685799" y="4343399"/>
            <a:ext cx="5486399" cy="4114799"/>
          </a:xfrm>
          <a:prstGeom prst="rect">
            <a:avLst/>
          </a:prstGeom>
          <a:noFill/>
          <a:ln>
            <a:noFill/>
          </a:ln>
        </p:spPr>
        <p:txBody>
          <a:bodyPr spcFirstLastPara="1" wrap="square" lIns="89600" tIns="89600" rIns="89600" bIns="89600"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44" name="Google Shape;34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50" name="Google Shape;35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56" name="Google Shape;35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13</a:t>
            </a:fld>
            <a:endParaRPr lang="en-US"/>
          </a:p>
        </p:txBody>
      </p:sp>
    </p:spTree>
    <p:extLst>
      <p:ext uri="{BB962C8B-B14F-4D97-AF65-F5344CB8AC3E}">
        <p14:creationId xmlns:p14="http://schemas.microsoft.com/office/powerpoint/2010/main" val="294649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14</a:t>
            </a:fld>
            <a:endParaRPr lang="en-US"/>
          </a:p>
        </p:txBody>
      </p:sp>
    </p:spTree>
    <p:extLst>
      <p:ext uri="{BB962C8B-B14F-4D97-AF65-F5344CB8AC3E}">
        <p14:creationId xmlns:p14="http://schemas.microsoft.com/office/powerpoint/2010/main" val="3943342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7dbdd4c8cc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412" name="Google Shape;412;g7dbdd4c8cc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52c4e451f3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430" name="Google Shape;430;g52c4e451f3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52c4e45595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444" name="Google Shape;444;g52c4e45595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4"/>
          <p:cNvSpPr/>
          <p:nvPr/>
        </p:nvSpPr>
        <p:spPr>
          <a:xfrm>
            <a:off x="-1" y="4664146"/>
            <a:ext cx="9151089" cy="0"/>
          </a:xfrm>
          <a:prstGeom prst="rtTriangle">
            <a:avLst/>
          </a:prstGeom>
          <a:gradFill>
            <a:gsLst>
              <a:gs pos="0">
                <a:srgbClr val="48047B"/>
              </a:gs>
              <a:gs pos="55000">
                <a:srgbClr val="A465D3"/>
              </a:gs>
              <a:gs pos="100000">
                <a:srgbClr val="48047B"/>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 name="Google Shape;21;p14"/>
          <p:cNvSpPr txBox="1">
            <a:spLocks noGrp="1"/>
          </p:cNvSpPr>
          <p:nvPr>
            <p:ph type="ctrTitle"/>
          </p:nvPr>
        </p:nvSpPr>
        <p:spPr>
          <a:xfrm>
            <a:off x="685800" y="1752600"/>
            <a:ext cx="7772400" cy="1829760"/>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chemeClr val="dk2"/>
              </a:buClr>
              <a:buSzPts val="1400"/>
              <a:buFont typeface="Rambla"/>
              <a:buNone/>
              <a:defRPr/>
            </a:lvl1pPr>
            <a:lvl2pPr marR="0" lvl="1" algn="l">
              <a:lnSpc>
                <a:spcPct val="100000"/>
              </a:lnSpc>
              <a:spcBef>
                <a:spcPts val="0"/>
              </a:spcBef>
              <a:spcAft>
                <a:spcPts val="0"/>
              </a:spcAft>
              <a:buClr>
                <a:srgbClr val="000000"/>
              </a:buClr>
              <a:buSzPts val="1400"/>
              <a:buFont typeface="Arial"/>
              <a:buNone/>
              <a:defRPr/>
            </a:lvl2pPr>
            <a:lvl3pPr marR="0" lvl="2" algn="l">
              <a:spcBef>
                <a:spcPts val="0"/>
              </a:spcBef>
              <a:spcAft>
                <a:spcPts val="0"/>
              </a:spcAft>
              <a:buSzPts val="1400"/>
              <a:buNone/>
              <a:defRPr/>
            </a:lvl3pPr>
            <a:lvl4pPr marR="0" lvl="3" algn="l">
              <a:spcBef>
                <a:spcPts val="0"/>
              </a:spcBef>
              <a:spcAft>
                <a:spcPts val="0"/>
              </a:spcAft>
              <a:buSzPts val="1400"/>
              <a:buNone/>
              <a:defRPr/>
            </a:lvl4pPr>
            <a:lvl5pPr marR="0" lvl="4" algn="l">
              <a:spcBef>
                <a:spcPts val="0"/>
              </a:spcBef>
              <a:spcAft>
                <a:spcPts val="0"/>
              </a:spcAft>
              <a:buSzPts val="1400"/>
              <a:buNone/>
              <a:defRPr/>
            </a:lvl5pPr>
            <a:lvl6pPr marR="0" lvl="5" algn="l">
              <a:spcBef>
                <a:spcPts val="0"/>
              </a:spcBef>
              <a:spcAft>
                <a:spcPts val="0"/>
              </a:spcAft>
              <a:buSzPts val="1400"/>
              <a:buNone/>
              <a:defRPr/>
            </a:lvl6pPr>
            <a:lvl7pPr marR="0" lvl="6" algn="l">
              <a:spcBef>
                <a:spcPts val="0"/>
              </a:spcBef>
              <a:spcAft>
                <a:spcPts val="0"/>
              </a:spcAft>
              <a:buSzPts val="1400"/>
              <a:buNone/>
              <a:defRPr/>
            </a:lvl7pPr>
            <a:lvl8pPr marR="0" lvl="7" algn="l">
              <a:spcBef>
                <a:spcPts val="0"/>
              </a:spcBef>
              <a:spcAft>
                <a:spcPts val="0"/>
              </a:spcAft>
              <a:buSzPts val="1400"/>
              <a:buNone/>
              <a:defRPr/>
            </a:lvl8pPr>
            <a:lvl9pPr marR="0" lvl="8" algn="l">
              <a:spcBef>
                <a:spcPts val="0"/>
              </a:spcBef>
              <a:spcAft>
                <a:spcPts val="0"/>
              </a:spcAft>
              <a:buSzPts val="1400"/>
              <a:buNone/>
              <a:defRPr/>
            </a:lvl9pPr>
          </a:lstStyle>
          <a:p>
            <a:endParaRPr/>
          </a:p>
        </p:txBody>
      </p:sp>
      <p:sp>
        <p:nvSpPr>
          <p:cNvPr id="22" name="Google Shape;22;p14"/>
          <p:cNvSpPr txBox="1">
            <a:spLocks noGrp="1"/>
          </p:cNvSpPr>
          <p:nvPr>
            <p:ph type="subTitle" idx="1"/>
          </p:nvPr>
        </p:nvSpPr>
        <p:spPr>
          <a:xfrm>
            <a:off x="685800" y="3611607"/>
            <a:ext cx="7772400" cy="1199703"/>
          </a:xfrm>
          <a:prstGeom prst="rect">
            <a:avLst/>
          </a:prstGeom>
          <a:noFill/>
          <a:ln>
            <a:noFill/>
          </a:ln>
        </p:spPr>
        <p:txBody>
          <a:bodyPr spcFirstLastPara="1" wrap="square" lIns="91425" tIns="91425" rIns="91425" bIns="91425" anchor="t" anchorCtr="0">
            <a:noAutofit/>
          </a:bodyPr>
          <a:lstStyle>
            <a:lvl1pPr marR="64008" lvl="0" algn="r">
              <a:lnSpc>
                <a:spcPct val="100000"/>
              </a:lnSpc>
              <a:spcBef>
                <a:spcPts val="400"/>
              </a:spcBef>
              <a:spcAft>
                <a:spcPts val="0"/>
              </a:spcAft>
              <a:buClr>
                <a:schemeClr val="accent1"/>
              </a:buClr>
              <a:buSzPts val="1400"/>
              <a:buFont typeface="Noto Sans Symbols"/>
              <a:buNone/>
              <a:defRPr/>
            </a:lvl1pPr>
            <a:lvl2pPr marR="0" lvl="1" algn="ctr">
              <a:lnSpc>
                <a:spcPct val="100000"/>
              </a:lnSpc>
              <a:spcBef>
                <a:spcPts val="324"/>
              </a:spcBef>
              <a:spcAft>
                <a:spcPts val="0"/>
              </a:spcAft>
              <a:buClr>
                <a:schemeClr val="accent1"/>
              </a:buClr>
              <a:buSzPts val="1400"/>
              <a:buFont typeface="Verdana"/>
              <a:buNone/>
              <a:defRPr/>
            </a:lvl2pPr>
            <a:lvl3pPr marR="0" lvl="2" algn="ctr">
              <a:lnSpc>
                <a:spcPct val="100000"/>
              </a:lnSpc>
              <a:spcBef>
                <a:spcPts val="350"/>
              </a:spcBef>
              <a:spcAft>
                <a:spcPts val="0"/>
              </a:spcAft>
              <a:buClr>
                <a:schemeClr val="accent2"/>
              </a:buClr>
              <a:buSzPts val="1400"/>
              <a:buFont typeface="Noto Sans Symbols"/>
              <a:buNone/>
              <a:defRPr/>
            </a:lvl3pPr>
            <a:lvl4pPr marR="0" lvl="3" algn="ctr">
              <a:lnSpc>
                <a:spcPct val="100000"/>
              </a:lnSpc>
              <a:spcBef>
                <a:spcPts val="350"/>
              </a:spcBef>
              <a:spcAft>
                <a:spcPts val="0"/>
              </a:spcAft>
              <a:buClr>
                <a:schemeClr val="accent2"/>
              </a:buClr>
              <a:buSzPts val="1400"/>
              <a:buFont typeface="Noto Sans Symbols"/>
              <a:buNone/>
              <a:defRPr/>
            </a:lvl4pPr>
            <a:lvl5pPr marR="0" lvl="4" algn="ctr">
              <a:lnSpc>
                <a:spcPct val="100000"/>
              </a:lnSpc>
              <a:spcBef>
                <a:spcPts val="350"/>
              </a:spcBef>
              <a:spcAft>
                <a:spcPts val="0"/>
              </a:spcAft>
              <a:buClr>
                <a:schemeClr val="accent2"/>
              </a:buClr>
              <a:buSzPts val="1400"/>
              <a:buFont typeface="Noto Sans Symbols"/>
              <a:buNone/>
              <a:defRPr/>
            </a:lvl5pPr>
            <a:lvl6pPr marR="0" lvl="5" algn="ctr">
              <a:lnSpc>
                <a:spcPct val="100000"/>
              </a:lnSpc>
              <a:spcBef>
                <a:spcPts val="350"/>
              </a:spcBef>
              <a:spcAft>
                <a:spcPts val="0"/>
              </a:spcAft>
              <a:buClr>
                <a:schemeClr val="accent3"/>
              </a:buClr>
              <a:buSzPts val="1400"/>
              <a:buFont typeface="Noto Sans Symbols"/>
              <a:buNone/>
              <a:defRPr/>
            </a:lvl6pPr>
            <a:lvl7pPr marR="0" lvl="6" algn="ctr">
              <a:lnSpc>
                <a:spcPct val="100000"/>
              </a:lnSpc>
              <a:spcBef>
                <a:spcPts val="350"/>
              </a:spcBef>
              <a:spcAft>
                <a:spcPts val="0"/>
              </a:spcAft>
              <a:buClr>
                <a:schemeClr val="accent3"/>
              </a:buClr>
              <a:buSzPts val="1400"/>
              <a:buFont typeface="Noto Sans Symbols"/>
              <a:buNone/>
              <a:defRPr/>
            </a:lvl7pPr>
            <a:lvl8pPr marR="0" lvl="7" algn="ctr">
              <a:lnSpc>
                <a:spcPct val="100000"/>
              </a:lnSpc>
              <a:spcBef>
                <a:spcPts val="350"/>
              </a:spcBef>
              <a:spcAft>
                <a:spcPts val="0"/>
              </a:spcAft>
              <a:buClr>
                <a:schemeClr val="accent3"/>
              </a:buClr>
              <a:buSzPts val="1400"/>
              <a:buFont typeface="Noto Sans Symbols"/>
              <a:buNone/>
              <a:defRPr/>
            </a:lvl8pPr>
            <a:lvl9pPr marR="0" lvl="8" algn="ctr">
              <a:lnSpc>
                <a:spcPct val="100000"/>
              </a:lnSpc>
              <a:spcBef>
                <a:spcPts val="350"/>
              </a:spcBef>
              <a:spcAft>
                <a:spcPts val="0"/>
              </a:spcAft>
              <a:buClr>
                <a:schemeClr val="accent3"/>
              </a:buClr>
              <a:buSzPts val="1400"/>
              <a:buFont typeface="Noto Sans Symbols"/>
              <a:buNone/>
              <a:defRPr/>
            </a:lvl9pPr>
          </a:lstStyle>
          <a:p>
            <a:endParaRPr/>
          </a:p>
        </p:txBody>
      </p:sp>
      <p:grpSp>
        <p:nvGrpSpPr>
          <p:cNvPr id="23" name="Google Shape;23;p14"/>
          <p:cNvGrpSpPr/>
          <p:nvPr/>
        </p:nvGrpSpPr>
        <p:grpSpPr>
          <a:xfrm>
            <a:off x="-3765" y="4953000"/>
            <a:ext cx="9147765" cy="1912087"/>
            <a:chOff x="-3765" y="4832896"/>
            <a:chExt cx="9147765" cy="2032191"/>
          </a:xfrm>
        </p:grpSpPr>
        <p:sp>
          <p:nvSpPr>
            <p:cNvPr id="24" name="Google Shape;24;p14"/>
            <p:cNvSpPr/>
            <p:nvPr/>
          </p:nvSpPr>
          <p:spPr>
            <a:xfrm>
              <a:off x="1687513" y="4832896"/>
              <a:ext cx="7456487" cy="518816"/>
            </a:xfrm>
            <a:custGeom>
              <a:avLst/>
              <a:gdLst/>
              <a:ahLst/>
              <a:cxnLst/>
              <a:rect l="l" t="t" r="r" b="b"/>
              <a:pathLst>
                <a:path w="4697" h="367" extrusionOk="0">
                  <a:moveTo>
                    <a:pt x="4697" y="0"/>
                  </a:moveTo>
                  <a:lnTo>
                    <a:pt x="4697" y="367"/>
                  </a:lnTo>
                  <a:lnTo>
                    <a:pt x="0" y="218"/>
                  </a:lnTo>
                  <a:lnTo>
                    <a:pt x="4697" y="0"/>
                  </a:lnTo>
                  <a:close/>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14"/>
            <p:cNvSpPr/>
            <p:nvPr/>
          </p:nvSpPr>
          <p:spPr>
            <a:xfrm>
              <a:off x="35442" y="5135526"/>
              <a:ext cx="9108557" cy="838200"/>
            </a:xfrm>
            <a:custGeom>
              <a:avLst/>
              <a:gdLst/>
              <a:ahLst/>
              <a:cxnLst/>
              <a:rect l="l" t="t" r="r" b="b"/>
              <a:pathLst>
                <a:path w="5760" h="528" extrusionOk="0">
                  <a:moveTo>
                    <a:pt x="0" y="0"/>
                  </a:moveTo>
                  <a:lnTo>
                    <a:pt x="5760" y="0"/>
                  </a:lnTo>
                  <a:lnTo>
                    <a:pt x="5760" y="528"/>
                  </a:lnTo>
                  <a:lnTo>
                    <a:pt x="48"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14"/>
            <p:cNvSpPr/>
            <p:nvPr/>
          </p:nvSpPr>
          <p:spPr>
            <a:xfrm>
              <a:off x="0" y="4883887"/>
              <a:ext cx="9144000" cy="1981200"/>
            </a:xfrm>
            <a:custGeom>
              <a:avLst/>
              <a:gdLst/>
              <a:ahLst/>
              <a:cxnLst/>
              <a:rect l="l" t="t" r="r" b="b"/>
              <a:pathLst>
                <a:path w="5760" h="1248" extrusionOk="0">
                  <a:moveTo>
                    <a:pt x="0" y="0"/>
                  </a:moveTo>
                  <a:lnTo>
                    <a:pt x="0" y="1248"/>
                  </a:lnTo>
                  <a:lnTo>
                    <a:pt x="5760" y="1248"/>
                  </a:lnTo>
                  <a:lnTo>
                    <a:pt x="5760" y="528"/>
                  </a:lnTo>
                  <a:lnTo>
                    <a:pt x="0" y="0"/>
                  </a:lnTo>
                  <a:close/>
                </a:path>
              </a:pathLst>
            </a:cu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27" name="Google Shape;27;p14"/>
            <p:cNvCxnSpPr/>
            <p:nvPr/>
          </p:nvCxnSpPr>
          <p:spPr>
            <a:xfrm>
              <a:off x="-3765" y="4880373"/>
              <a:ext cx="9147764" cy="839942"/>
            </a:xfrm>
            <a:prstGeom prst="straightConnector1">
              <a:avLst/>
            </a:prstGeom>
            <a:noFill/>
            <a:ln w="12050" cap="flat" cmpd="sng">
              <a:solidFill>
                <a:srgbClr val="C3A5D9"/>
              </a:solidFill>
              <a:prstDash val="solid"/>
              <a:miter lim="8000"/>
              <a:headEnd type="none" w="sm" len="sm"/>
              <a:tailEnd type="none" w="sm" len="sm"/>
            </a:ln>
          </p:spPr>
        </p:cxnSp>
      </p:grpSp>
      <p:sp>
        <p:nvSpPr>
          <p:cNvPr id="28" name="Google Shape;28;p14"/>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29" name="Google Shape;29;p14"/>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30" name="Google Shape;30;p14"/>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1pPr>
            <a:lvl2pPr marL="0" marR="0" lvl="1"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2pPr>
            <a:lvl3pPr marL="0" marR="0" lvl="2"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3pPr>
            <a:lvl4pPr marL="0" marR="0" lvl="3"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4pPr>
            <a:lvl5pPr marL="0" marR="0" lvl="4"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5pPr>
            <a:lvl6pPr marL="0" marR="0" lvl="5"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6pPr>
            <a:lvl7pPr marL="0" marR="0" lvl="6"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7pPr>
            <a:lvl8pPr marL="0" marR="0" lvl="7"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8pPr>
            <a:lvl9pPr marL="0" marR="0" lvl="8" indent="0" algn="r">
              <a:lnSpc>
                <a:spcPct val="100000"/>
              </a:lnSpc>
              <a:spcBef>
                <a:spcPts val="0"/>
              </a:spcBef>
              <a:spcAft>
                <a:spcPts val="0"/>
              </a:spcAft>
              <a:buClr>
                <a:srgbClr val="FFFFFF"/>
              </a:buClr>
              <a:buSzPts val="250"/>
              <a:buFont typeface="Rambla"/>
              <a:buNone/>
              <a:defRPr sz="1000" b="0" i="0" u="none" strike="noStrike" cap="none">
                <a:solidFill>
                  <a:srgbClr val="FFFFFF"/>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15"/>
          <p:cNvSpPr txBox="1">
            <a:spLocks noGrp="1"/>
          </p:cNvSpPr>
          <p:nvPr>
            <p:ph type="body" idx="1"/>
          </p:nvPr>
        </p:nvSpPr>
        <p:spPr>
          <a:xfrm>
            <a:off x="457200" y="1417650"/>
            <a:ext cx="8229600" cy="4220999"/>
          </a:xfrm>
          <a:prstGeom prst="rect">
            <a:avLst/>
          </a:prstGeom>
          <a:noFill/>
          <a:ln>
            <a:noFill/>
          </a:ln>
        </p:spPr>
        <p:txBody>
          <a:bodyPr spcFirstLastPara="1" wrap="square" lIns="91425" tIns="91425" rIns="91425" bIns="91425" anchor="t" anchorCtr="0">
            <a:noAutofit/>
          </a:bodyPr>
          <a:lstStyle>
            <a:lvl1pPr marL="457200" lvl="0" indent="-384048" algn="l">
              <a:lnSpc>
                <a:spcPct val="100000"/>
              </a:lnSpc>
              <a:spcBef>
                <a:spcPts val="400"/>
              </a:spcBef>
              <a:spcAft>
                <a:spcPts val="0"/>
              </a:spcAft>
              <a:buSzPts val="2448"/>
              <a:buChar char=""/>
              <a:defRPr sz="3000" b="1">
                <a:solidFill>
                  <a:schemeClr val="dk1"/>
                </a:solidFill>
                <a:latin typeface="Rambla"/>
                <a:ea typeface="Rambla"/>
                <a:cs typeface="Rambla"/>
                <a:sym typeface="Rambla"/>
              </a:defRPr>
            </a:lvl1pPr>
            <a:lvl2pPr marL="914400" lvl="1" indent="-317500" algn="l">
              <a:lnSpc>
                <a:spcPct val="100000"/>
              </a:lnSpc>
              <a:spcBef>
                <a:spcPts val="324"/>
              </a:spcBef>
              <a:spcAft>
                <a:spcPts val="0"/>
              </a:spcAft>
              <a:buClr>
                <a:schemeClr val="accent1"/>
              </a:buClr>
              <a:buSzPts val="1400"/>
              <a:buFont typeface="Verdana"/>
              <a:buChar char="◦"/>
              <a:defRPr/>
            </a:lvl2pPr>
            <a:lvl3pPr marL="1371600" lvl="2" indent="-317500" algn="l">
              <a:lnSpc>
                <a:spcPct val="100000"/>
              </a:lnSpc>
              <a:spcBef>
                <a:spcPts val="350"/>
              </a:spcBef>
              <a:spcAft>
                <a:spcPts val="0"/>
              </a:spcAft>
              <a:buClr>
                <a:schemeClr val="accent2"/>
              </a:buClr>
              <a:buSzPts val="1400"/>
              <a:buFont typeface="Noto Sans Symbols"/>
              <a:buChar char="⚫"/>
              <a:defRPr/>
            </a:lvl3pPr>
            <a:lvl4pPr marL="1828800" lvl="3" indent="-317500" algn="l">
              <a:lnSpc>
                <a:spcPct val="100000"/>
              </a:lnSpc>
              <a:spcBef>
                <a:spcPts val="350"/>
              </a:spcBef>
              <a:spcAft>
                <a:spcPts val="0"/>
              </a:spcAft>
              <a:buClr>
                <a:schemeClr val="accent2"/>
              </a:buClr>
              <a:buSzPts val="1400"/>
              <a:buFont typeface="Noto Sans Symbols"/>
              <a:buChar char="⚫"/>
              <a:defRPr/>
            </a:lvl4pPr>
            <a:lvl5pPr marL="2286000" lvl="4" indent="-317500" algn="l">
              <a:lnSpc>
                <a:spcPct val="100000"/>
              </a:lnSpc>
              <a:spcBef>
                <a:spcPts val="350"/>
              </a:spcBef>
              <a:spcAft>
                <a:spcPts val="0"/>
              </a:spcAft>
              <a:buClr>
                <a:schemeClr val="accent2"/>
              </a:buClr>
              <a:buSzPts val="1400"/>
              <a:buFont typeface="Noto Sans Symbols"/>
              <a:buChar char="⚫"/>
              <a:defRPr/>
            </a:lvl5pPr>
            <a:lvl6pPr marL="2743200" lvl="5" indent="-317500" algn="l">
              <a:lnSpc>
                <a:spcPct val="100000"/>
              </a:lnSpc>
              <a:spcBef>
                <a:spcPts val="350"/>
              </a:spcBef>
              <a:spcAft>
                <a:spcPts val="0"/>
              </a:spcAft>
              <a:buClr>
                <a:schemeClr val="accent3"/>
              </a:buClr>
              <a:buSzPts val="1400"/>
              <a:buFont typeface="Noto Sans Symbols"/>
              <a:buChar char="◾"/>
              <a:defRPr/>
            </a:lvl6pPr>
            <a:lvl7pPr marL="3200400" lvl="6" indent="-317500" algn="l">
              <a:lnSpc>
                <a:spcPct val="100000"/>
              </a:lnSpc>
              <a:spcBef>
                <a:spcPts val="350"/>
              </a:spcBef>
              <a:spcAft>
                <a:spcPts val="0"/>
              </a:spcAft>
              <a:buClr>
                <a:schemeClr val="accent3"/>
              </a:buClr>
              <a:buSzPts val="1400"/>
              <a:buFont typeface="Noto Sans Symbols"/>
              <a:buChar char="◾"/>
              <a:defRPr/>
            </a:lvl7pPr>
            <a:lvl8pPr marL="3657600" lvl="7" indent="-317500" algn="l">
              <a:lnSpc>
                <a:spcPct val="100000"/>
              </a:lnSpc>
              <a:spcBef>
                <a:spcPts val="350"/>
              </a:spcBef>
              <a:spcAft>
                <a:spcPts val="0"/>
              </a:spcAft>
              <a:buClr>
                <a:schemeClr val="accent3"/>
              </a:buClr>
              <a:buSzPts val="1400"/>
              <a:buFont typeface="Noto Sans Symbols"/>
              <a:buChar char="◾"/>
              <a:defRPr/>
            </a:lvl8pPr>
            <a:lvl9pPr marL="4114800" lvl="8" indent="-317500" algn="l">
              <a:lnSpc>
                <a:spcPct val="100000"/>
              </a:lnSpc>
              <a:spcBef>
                <a:spcPts val="350"/>
              </a:spcBef>
              <a:spcAft>
                <a:spcPts val="0"/>
              </a:spcAft>
              <a:buClr>
                <a:schemeClr val="accent3"/>
              </a:buClr>
              <a:buSzPts val="1400"/>
              <a:buFont typeface="Noto Sans Symbols"/>
              <a:buChar char="◾"/>
              <a:defRPr/>
            </a:lvl9pPr>
          </a:lstStyle>
          <a:p>
            <a:endParaRPr/>
          </a:p>
        </p:txBody>
      </p:sp>
      <p:sp>
        <p:nvSpPr>
          <p:cNvPr id="33" name="Google Shape;33;p15"/>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34" name="Google Shape;34;p15"/>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35" name="Google Shape;35;p15"/>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blipFill rotWithShape="1">
          <a:blip r:embed="rId2">
            <a:alphaModFix/>
          </a:blip>
          <a:tile tx="0" ty="0" sx="50000" sy="50000" flip="none" algn="tl"/>
        </a:blipFill>
        <a:effectLst/>
      </p:bgPr>
    </p:bg>
    <p:spTree>
      <p:nvGrpSpPr>
        <p:cNvPr id="1" name="Shape 37"/>
        <p:cNvGrpSpPr/>
        <p:nvPr/>
      </p:nvGrpSpPr>
      <p:grpSpPr>
        <a:xfrm>
          <a:off x="0" y="0"/>
          <a:ext cx="0" cy="0"/>
          <a:chOff x="0" y="0"/>
          <a:chExt cx="0" cy="0"/>
        </a:xfrm>
      </p:grpSpPr>
      <p:sp>
        <p:nvSpPr>
          <p:cNvPr id="38" name="Google Shape;38;p21"/>
          <p:cNvSpPr txBox="1">
            <a:spLocks noGrp="1"/>
          </p:cNvSpPr>
          <p:nvPr>
            <p:ph type="title"/>
          </p:nvPr>
        </p:nvSpPr>
        <p:spPr>
          <a:xfrm>
            <a:off x="457200" y="273050"/>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1"/>
          <p:cNvSpPr txBox="1">
            <a:spLocks noGrp="1"/>
          </p:cNvSpPr>
          <p:nvPr>
            <p:ph type="body" idx="1"/>
          </p:nvPr>
        </p:nvSpPr>
        <p:spPr>
          <a:xfrm>
            <a:off x="457200" y="5410200"/>
            <a:ext cx="4040187" cy="762000"/>
          </a:xfrm>
          <a:prstGeom prst="rect">
            <a:avLst/>
          </a:prstGeom>
          <a:solidFill>
            <a:schemeClr val="accent1"/>
          </a:solidFill>
          <a:ln w="96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Clr>
                <a:schemeClr val="lt1"/>
              </a:buClr>
              <a:buSzPts val="1400"/>
              <a:buFont typeface="Rambla"/>
              <a:buNone/>
              <a:defRPr/>
            </a:lvl1pPr>
            <a:lvl2pPr marL="914400" lvl="1" indent="-228600" algn="l">
              <a:lnSpc>
                <a:spcPct val="100000"/>
              </a:lnSpc>
              <a:spcBef>
                <a:spcPts val="0"/>
              </a:spcBef>
              <a:spcAft>
                <a:spcPts val="0"/>
              </a:spcAft>
              <a:buSzPts val="1400"/>
              <a:buFont typeface="Rambla"/>
              <a:buNone/>
              <a:defRPr/>
            </a:lvl2pPr>
            <a:lvl3pPr marL="1371600" lvl="2" indent="-228600" algn="l">
              <a:lnSpc>
                <a:spcPct val="100000"/>
              </a:lnSpc>
              <a:spcBef>
                <a:spcPts val="0"/>
              </a:spcBef>
              <a:spcAft>
                <a:spcPts val="0"/>
              </a:spcAft>
              <a:buSzPts val="1400"/>
              <a:buFont typeface="Rambla"/>
              <a:buNone/>
              <a:defRPr/>
            </a:lvl3pPr>
            <a:lvl4pPr marL="1828800" lvl="3" indent="-228600" algn="l">
              <a:lnSpc>
                <a:spcPct val="100000"/>
              </a:lnSpc>
              <a:spcBef>
                <a:spcPts val="0"/>
              </a:spcBef>
              <a:spcAft>
                <a:spcPts val="0"/>
              </a:spcAft>
              <a:buSzPts val="1400"/>
              <a:buFont typeface="Rambla"/>
              <a:buNone/>
              <a:defRPr/>
            </a:lvl4pPr>
            <a:lvl5pPr marL="2286000" lvl="4" indent="-228600" algn="l">
              <a:lnSpc>
                <a:spcPct val="100000"/>
              </a:lnSpc>
              <a:spcBef>
                <a:spcPts val="0"/>
              </a:spcBef>
              <a:spcAft>
                <a:spcPts val="0"/>
              </a:spcAft>
              <a:buSzPts val="1400"/>
              <a:buFont typeface="Rambla"/>
              <a:buNone/>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40" name="Google Shape;40;p21"/>
          <p:cNvSpPr txBox="1">
            <a:spLocks noGrp="1"/>
          </p:cNvSpPr>
          <p:nvPr>
            <p:ph type="body" idx="2"/>
          </p:nvPr>
        </p:nvSpPr>
        <p:spPr>
          <a:xfrm>
            <a:off x="4645026" y="5410200"/>
            <a:ext cx="4041774" cy="762000"/>
          </a:xfrm>
          <a:prstGeom prst="rect">
            <a:avLst/>
          </a:prstGeom>
          <a:solidFill>
            <a:schemeClr val="accent1"/>
          </a:solidFill>
          <a:ln w="96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Clr>
                <a:schemeClr val="lt1"/>
              </a:buClr>
              <a:buSzPts val="1400"/>
              <a:buFont typeface="Rambla"/>
              <a:buNone/>
              <a:defRPr/>
            </a:lvl1pPr>
            <a:lvl2pPr marL="914400" lvl="1" indent="-228600" algn="l">
              <a:lnSpc>
                <a:spcPct val="100000"/>
              </a:lnSpc>
              <a:spcBef>
                <a:spcPts val="0"/>
              </a:spcBef>
              <a:spcAft>
                <a:spcPts val="0"/>
              </a:spcAft>
              <a:buSzPts val="1400"/>
              <a:buFont typeface="Rambla"/>
              <a:buNone/>
              <a:defRPr/>
            </a:lvl2pPr>
            <a:lvl3pPr marL="1371600" lvl="2" indent="-228600" algn="l">
              <a:lnSpc>
                <a:spcPct val="100000"/>
              </a:lnSpc>
              <a:spcBef>
                <a:spcPts val="0"/>
              </a:spcBef>
              <a:spcAft>
                <a:spcPts val="0"/>
              </a:spcAft>
              <a:buSzPts val="1400"/>
              <a:buFont typeface="Rambla"/>
              <a:buNone/>
              <a:defRPr/>
            </a:lvl3pPr>
            <a:lvl4pPr marL="1828800" lvl="3" indent="-228600" algn="l">
              <a:lnSpc>
                <a:spcPct val="100000"/>
              </a:lnSpc>
              <a:spcBef>
                <a:spcPts val="0"/>
              </a:spcBef>
              <a:spcAft>
                <a:spcPts val="0"/>
              </a:spcAft>
              <a:buSzPts val="1400"/>
              <a:buFont typeface="Rambla"/>
              <a:buNone/>
              <a:defRPr/>
            </a:lvl4pPr>
            <a:lvl5pPr marL="2286000" lvl="4" indent="-228600" algn="l">
              <a:lnSpc>
                <a:spcPct val="100000"/>
              </a:lnSpc>
              <a:spcBef>
                <a:spcPts val="0"/>
              </a:spcBef>
              <a:spcAft>
                <a:spcPts val="0"/>
              </a:spcAft>
              <a:buSzPts val="1400"/>
              <a:buFont typeface="Rambla"/>
              <a:buNone/>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41" name="Google Shape;41;p21"/>
          <p:cNvSpPr txBox="1">
            <a:spLocks noGrp="1"/>
          </p:cNvSpPr>
          <p:nvPr>
            <p:ph type="body" idx="3"/>
          </p:nvPr>
        </p:nvSpPr>
        <p:spPr>
          <a:xfrm>
            <a:off x="457200" y="1444294"/>
            <a:ext cx="4040187" cy="3941762"/>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42" name="Google Shape;42;p21"/>
          <p:cNvSpPr txBox="1">
            <a:spLocks noGrp="1"/>
          </p:cNvSpPr>
          <p:nvPr>
            <p:ph type="body" idx="4"/>
          </p:nvPr>
        </p:nvSpPr>
        <p:spPr>
          <a:xfrm>
            <a:off x="4645025" y="1444294"/>
            <a:ext cx="4041774" cy="3941762"/>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43" name="Google Shape;43;p21"/>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44" name="Google Shape;44;p21"/>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45" name="Google Shape;45;p21"/>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722375" y="1059712"/>
            <a:ext cx="7772400" cy="18288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3922712" y="2931711"/>
            <a:ext cx="4572000" cy="1454888"/>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0"/>
              </a:spcBef>
              <a:spcAft>
                <a:spcPts val="0"/>
              </a:spcAft>
              <a:buClr>
                <a:schemeClr val="lt1"/>
              </a:buClr>
              <a:buSzPts val="1400"/>
              <a:buFont typeface="Rambla"/>
              <a:buNone/>
              <a:defRPr/>
            </a:lvl1pPr>
            <a:lvl2pPr marL="914400" lvl="1" indent="-228600" algn="l">
              <a:lnSpc>
                <a:spcPct val="100000"/>
              </a:lnSpc>
              <a:spcBef>
                <a:spcPts val="0"/>
              </a:spcBef>
              <a:spcAft>
                <a:spcPts val="0"/>
              </a:spcAft>
              <a:buClr>
                <a:schemeClr val="lt1"/>
              </a:buClr>
              <a:buSzPts val="1400"/>
              <a:buFont typeface="Rambla"/>
              <a:buNone/>
              <a:defRPr/>
            </a:lvl2pPr>
            <a:lvl3pPr marL="1371600" lvl="2" indent="-228600" algn="l">
              <a:lnSpc>
                <a:spcPct val="100000"/>
              </a:lnSpc>
              <a:spcBef>
                <a:spcPts val="0"/>
              </a:spcBef>
              <a:spcAft>
                <a:spcPts val="0"/>
              </a:spcAft>
              <a:buClr>
                <a:schemeClr val="lt1"/>
              </a:buClr>
              <a:buSzPts val="1400"/>
              <a:buFont typeface="Rambla"/>
              <a:buNone/>
              <a:defRPr/>
            </a:lvl3pPr>
            <a:lvl4pPr marL="1828800" lvl="3" indent="-228600" algn="l">
              <a:lnSpc>
                <a:spcPct val="100000"/>
              </a:lnSpc>
              <a:spcBef>
                <a:spcPts val="0"/>
              </a:spcBef>
              <a:spcAft>
                <a:spcPts val="0"/>
              </a:spcAft>
              <a:buClr>
                <a:schemeClr val="lt1"/>
              </a:buClr>
              <a:buSzPts val="1400"/>
              <a:buFont typeface="Rambla"/>
              <a:buNone/>
              <a:defRPr/>
            </a:lvl4pPr>
            <a:lvl5pPr marL="2286000" lvl="4" indent="-228600" algn="l">
              <a:lnSpc>
                <a:spcPct val="100000"/>
              </a:lnSpc>
              <a:spcBef>
                <a:spcPts val="0"/>
              </a:spcBef>
              <a:spcAft>
                <a:spcPts val="0"/>
              </a:spcAft>
              <a:buClr>
                <a:schemeClr val="lt1"/>
              </a:buClr>
              <a:buSzPts val="1400"/>
              <a:buFont typeface="Rambla"/>
              <a:buNone/>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49" name="Google Shape;49;p22"/>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50" name="Google Shape;50;p22"/>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51" name="Google Shape;51;p22"/>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1pPr>
            <a:lvl2pPr marL="0" marR="0" lvl="1"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2pPr>
            <a:lvl3pPr marL="0" marR="0" lvl="2"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3pPr>
            <a:lvl4pPr marL="0" marR="0" lvl="3"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4pPr>
            <a:lvl5pPr marL="0" marR="0" lvl="4"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5pPr>
            <a:lvl6pPr marL="0" marR="0" lvl="5"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6pPr>
            <a:lvl7pPr marL="0" marR="0" lvl="6"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7pPr>
            <a:lvl8pPr marL="0" marR="0" lvl="7"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8pPr>
            <a:lvl9pPr marL="0" marR="0" lvl="8"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22"/>
          <p:cNvSpPr/>
          <p:nvPr/>
        </p:nvSpPr>
        <p:spPr>
          <a:xfrm>
            <a:off x="3636680" y="3005472"/>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 name="Google Shape;53;p22"/>
          <p:cNvSpPr/>
          <p:nvPr/>
        </p:nvSpPr>
        <p:spPr>
          <a:xfrm>
            <a:off x="3450264" y="3005472"/>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54"/>
        <p:cNvGrpSpPr/>
        <p:nvPr/>
      </p:nvGrpSpPr>
      <p:grpSpPr>
        <a:xfrm>
          <a:off x="0" y="0"/>
          <a:ext cx="0" cy="0"/>
          <a:chOff x="0" y="0"/>
          <a:chExt cx="0" cy="0"/>
        </a:xfrm>
      </p:grpSpPr>
      <p:sp>
        <p:nvSpPr>
          <p:cNvPr id="55" name="Google Shape;55;p23"/>
          <p:cNvSpPr txBox="1">
            <a:spLocks noGrp="1"/>
          </p:cNvSpPr>
          <p:nvPr>
            <p:ph type="body" idx="1"/>
          </p:nvPr>
        </p:nvSpPr>
        <p:spPr>
          <a:xfrm>
            <a:off x="457200" y="1481328"/>
            <a:ext cx="4038599" cy="4525963"/>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56" name="Google Shape;56;p23"/>
          <p:cNvSpPr txBox="1">
            <a:spLocks noGrp="1"/>
          </p:cNvSpPr>
          <p:nvPr>
            <p:ph type="body" idx="2"/>
          </p:nvPr>
        </p:nvSpPr>
        <p:spPr>
          <a:xfrm>
            <a:off x="4648200" y="1481328"/>
            <a:ext cx="4038599" cy="4525963"/>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57" name="Google Shape;57;p23"/>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58" name="Google Shape;58;p23"/>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59" name="Google Shape;59;p23"/>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1pPr>
            <a:lvl2pPr marL="0" marR="0" lvl="1"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2pPr>
            <a:lvl3pPr marL="0" marR="0" lvl="2"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3pPr>
            <a:lvl4pPr marL="0" marR="0" lvl="3"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4pPr>
            <a:lvl5pPr marL="0" marR="0" lvl="4"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5pPr>
            <a:lvl6pPr marL="0" marR="0" lvl="5"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6pPr>
            <a:lvl7pPr marL="0" marR="0" lvl="6"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7pPr>
            <a:lvl8pPr marL="0" marR="0" lvl="7"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8pPr>
            <a:lvl9pPr marL="0" marR="0" lvl="8"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2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61"/>
        <p:cNvGrpSpPr/>
        <p:nvPr/>
      </p:nvGrpSpPr>
      <p:grpSpPr>
        <a:xfrm>
          <a:off x="0" y="0"/>
          <a:ext cx="0" cy="0"/>
          <a:chOff x="0" y="0"/>
          <a:chExt cx="0" cy="0"/>
        </a:xfrm>
      </p:grpSpPr>
      <p:sp>
        <p:nvSpPr>
          <p:cNvPr id="62" name="Google Shape;62;p24"/>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63" name="Google Shape;63;p24"/>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64" name="Google Shape;64;p24"/>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1pPr>
            <a:lvl2pPr marL="0" marR="0" lvl="1"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2pPr>
            <a:lvl3pPr marL="0" marR="0" lvl="2"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3pPr>
            <a:lvl4pPr marL="0" marR="0" lvl="3"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4pPr>
            <a:lvl5pPr marL="0" marR="0" lvl="4"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5pPr>
            <a:lvl6pPr marL="0" marR="0" lvl="5"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6pPr>
            <a:lvl7pPr marL="0" marR="0" lvl="6"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7pPr>
            <a:lvl8pPr marL="0" marR="0" lvl="7"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8pPr>
            <a:lvl9pPr marL="0" marR="0" lvl="8"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p2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rotWithShape="1">
          <a:blip r:embed="rId2">
            <a:alphaModFix/>
          </a:blip>
          <a:tile tx="0" ty="0" sx="50000" sy="50000" flip="none" algn="tl"/>
        </a:blipFill>
        <a:effectLst/>
      </p:bgPr>
    </p:bg>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a:off x="914400" y="4876800"/>
            <a:ext cx="7481775" cy="457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1"/>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5"/>
          <p:cNvSpPr txBox="1">
            <a:spLocks noGrp="1"/>
          </p:cNvSpPr>
          <p:nvPr>
            <p:ph type="body" idx="1"/>
          </p:nvPr>
        </p:nvSpPr>
        <p:spPr>
          <a:xfrm>
            <a:off x="4419600" y="5355101"/>
            <a:ext cx="3974592" cy="914400"/>
          </a:xfrm>
          <a:prstGeom prst="rect">
            <a:avLst/>
          </a:prstGeom>
          <a:noFill/>
          <a:ln>
            <a:noFill/>
          </a:ln>
        </p:spPr>
        <p:txBody>
          <a:bodyPr spcFirstLastPara="1" wrap="square" lIns="91425" tIns="91425" rIns="91425" bIns="91425" anchor="t" anchorCtr="0">
            <a:noAutofit/>
          </a:bodyPr>
          <a:lstStyle>
            <a:lvl1pPr marL="457200" lvl="0" indent="-228600" algn="r">
              <a:lnSpc>
                <a:spcPct val="100000"/>
              </a:lnSpc>
              <a:spcBef>
                <a:spcPts val="0"/>
              </a:spcBef>
              <a:spcAft>
                <a:spcPts val="0"/>
              </a:spcAft>
              <a:buSzPts val="1400"/>
              <a:buFont typeface="Rambla"/>
              <a:buNone/>
              <a:defRPr/>
            </a:lvl1pPr>
            <a:lvl2pPr marL="914400" lvl="1" indent="-228600" algn="l">
              <a:lnSpc>
                <a:spcPct val="100000"/>
              </a:lnSpc>
              <a:spcBef>
                <a:spcPts val="0"/>
              </a:spcBef>
              <a:spcAft>
                <a:spcPts val="0"/>
              </a:spcAft>
              <a:buSzPts val="1400"/>
              <a:buFont typeface="Rambla"/>
              <a:buNone/>
              <a:defRPr/>
            </a:lvl2pPr>
            <a:lvl3pPr marL="1371600" lvl="2" indent="-228600" algn="l">
              <a:lnSpc>
                <a:spcPct val="100000"/>
              </a:lnSpc>
              <a:spcBef>
                <a:spcPts val="0"/>
              </a:spcBef>
              <a:spcAft>
                <a:spcPts val="0"/>
              </a:spcAft>
              <a:buSzPts val="1400"/>
              <a:buFont typeface="Rambla"/>
              <a:buNone/>
              <a:defRPr/>
            </a:lvl3pPr>
            <a:lvl4pPr marL="1828800" lvl="3" indent="-228600" algn="l">
              <a:lnSpc>
                <a:spcPct val="100000"/>
              </a:lnSpc>
              <a:spcBef>
                <a:spcPts val="0"/>
              </a:spcBef>
              <a:spcAft>
                <a:spcPts val="0"/>
              </a:spcAft>
              <a:buSzPts val="1400"/>
              <a:buFont typeface="Rambla"/>
              <a:buNone/>
              <a:defRPr/>
            </a:lvl4pPr>
            <a:lvl5pPr marL="2286000" lvl="4" indent="-228600" algn="l">
              <a:lnSpc>
                <a:spcPct val="100000"/>
              </a:lnSpc>
              <a:spcBef>
                <a:spcPts val="0"/>
              </a:spcBef>
              <a:spcAft>
                <a:spcPts val="0"/>
              </a:spcAft>
              <a:buSzPts val="1400"/>
              <a:buFont typeface="Rambla"/>
              <a:buNone/>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69" name="Google Shape;69;p25"/>
          <p:cNvSpPr txBox="1">
            <a:spLocks noGrp="1"/>
          </p:cNvSpPr>
          <p:nvPr>
            <p:ph type="body" idx="2"/>
          </p:nvPr>
        </p:nvSpPr>
        <p:spPr>
          <a:xfrm>
            <a:off x="914400" y="274319"/>
            <a:ext cx="7479791" cy="45720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70" name="Google Shape;70;p25"/>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71" name="Google Shape;71;p25"/>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72" name="Google Shape;72;p25"/>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73"/>
        <p:cNvGrpSpPr/>
        <p:nvPr/>
      </p:nvGrpSpPr>
      <p:grpSpPr>
        <a:xfrm>
          <a:off x="0" y="0"/>
          <a:ext cx="0" cy="0"/>
          <a:chOff x="0" y="0"/>
          <a:chExt cx="0" cy="0"/>
        </a:xfrm>
      </p:grpSpPr>
      <p:sp>
        <p:nvSpPr>
          <p:cNvPr id="74" name="Google Shape;74;p26"/>
          <p:cNvSpPr txBox="1">
            <a:spLocks noGrp="1"/>
          </p:cNvSpPr>
          <p:nvPr>
            <p:ph type="body" idx="1"/>
          </p:nvPr>
        </p:nvSpPr>
        <p:spPr>
          <a:xfrm>
            <a:off x="1141232" y="5443401"/>
            <a:ext cx="7162799" cy="648231"/>
          </a:xfrm>
          <a:prstGeom prst="rect">
            <a:avLst/>
          </a:prstGeom>
          <a:noFill/>
          <a:ln>
            <a:noFill/>
          </a:ln>
        </p:spPr>
        <p:txBody>
          <a:bodyPr spcFirstLastPara="1" wrap="square" lIns="91425" tIns="91425" rIns="91425" bIns="91425" anchor="t" anchorCtr="0">
            <a:noAutofit/>
          </a:bodyPr>
          <a:lstStyle>
            <a:lvl1pPr marL="457200" marR="18288" lvl="0" indent="-228600" algn="r">
              <a:lnSpc>
                <a:spcPct val="100000"/>
              </a:lnSpc>
              <a:spcBef>
                <a:spcPts val="0"/>
              </a:spcBef>
              <a:spcAft>
                <a:spcPts val="0"/>
              </a:spcAft>
              <a:buSzPts val="1400"/>
              <a:buFont typeface="Rambla"/>
              <a:buNone/>
              <a:defRPr/>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
        <p:nvSpPr>
          <p:cNvPr id="75" name="Google Shape;75;p26"/>
          <p:cNvSpPr>
            <a:spLocks noGrp="1"/>
          </p:cNvSpPr>
          <p:nvPr>
            <p:ph type="pic" idx="2"/>
          </p:nvPr>
        </p:nvSpPr>
        <p:spPr>
          <a:xfrm>
            <a:off x="228600" y="189968"/>
            <a:ext cx="8686800" cy="4389119"/>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spcBef>
                <a:spcPts val="0"/>
              </a:spcBef>
              <a:spcAft>
                <a:spcPts val="0"/>
              </a:spcAft>
              <a:buNone/>
              <a:defRPr/>
            </a:lvl1pPr>
          </a:lstStyle>
          <a:p>
            <a:endParaRPr/>
          </a:p>
        </p:txBody>
      </p:sp>
      <p:sp>
        <p:nvSpPr>
          <p:cNvPr id="76" name="Google Shape;76;p26"/>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77" name="Google Shape;77;p26"/>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78" name="Google Shape;78;p26"/>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1pPr>
            <a:lvl2pPr marL="0" marR="0" lvl="1"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2pPr>
            <a:lvl3pPr marL="0" marR="0" lvl="2"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3pPr>
            <a:lvl4pPr marL="0" marR="0" lvl="3"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4pPr>
            <a:lvl5pPr marL="0" marR="0" lvl="4"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5pPr>
            <a:lvl6pPr marL="0" marR="0" lvl="5"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6pPr>
            <a:lvl7pPr marL="0" marR="0" lvl="6"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7pPr>
            <a:lvl8pPr marL="0" marR="0" lvl="7"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8pPr>
            <a:lvl9pPr marL="0" marR="0" lvl="8" indent="0" algn="r">
              <a:lnSpc>
                <a:spcPct val="100000"/>
              </a:lnSpc>
              <a:spcBef>
                <a:spcPts val="0"/>
              </a:spcBef>
              <a:spcAft>
                <a:spcPts val="0"/>
              </a:spcAft>
              <a:buClr>
                <a:schemeClr val="lt1"/>
              </a:buClr>
              <a:buSzPts val="250"/>
              <a:buFont typeface="Rambla"/>
              <a:buNone/>
              <a:defRPr sz="1000" b="0" i="0" u="none" strike="noStrike" cap="none">
                <a:solidFill>
                  <a:schemeClr val="lt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79" name="Google Shape;79;p26"/>
          <p:cNvSpPr txBox="1">
            <a:spLocks noGrp="1"/>
          </p:cNvSpPr>
          <p:nvPr>
            <p:ph type="title"/>
          </p:nvPr>
        </p:nvSpPr>
        <p:spPr>
          <a:xfrm>
            <a:off x="228600" y="4865121"/>
            <a:ext cx="8075431" cy="562672"/>
          </a:xfrm>
          <a:prstGeom prst="rect">
            <a:avLst/>
          </a:prstGeom>
          <a:noFill/>
          <a:ln>
            <a:noFill/>
          </a:ln>
        </p:spPr>
        <p:txBody>
          <a:bodyPr spcFirstLastPara="1" wrap="square" lIns="91425" tIns="91425" rIns="91425" bIns="91425" anchor="t" anchorCtr="0">
            <a:noAutofit/>
          </a:bodyPr>
          <a:lstStyle>
            <a:lvl1pPr marR="0" lvl="0" algn="r">
              <a:lnSpc>
                <a:spcPct val="100000"/>
              </a:lnSpc>
              <a:spcBef>
                <a:spcPts val="0"/>
              </a:spcBef>
              <a:spcAft>
                <a:spcPts val="0"/>
              </a:spcAft>
              <a:buClr>
                <a:schemeClr val="accent1"/>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6"/>
          <p:cNvSpPr/>
          <p:nvPr/>
        </p:nvSpPr>
        <p:spPr>
          <a:xfrm>
            <a:off x="499272" y="5944935"/>
            <a:ext cx="4940623" cy="921076"/>
          </a:xfrm>
          <a:custGeom>
            <a:avLst/>
            <a:gdLst/>
            <a:ahLst/>
            <a:cxnLst/>
            <a:rect l="l" t="t" r="r" b="b"/>
            <a:pathLst>
              <a:path w="7485" h="337" extrusionOk="0">
                <a:moveTo>
                  <a:pt x="0" y="2"/>
                </a:moveTo>
                <a:lnTo>
                  <a:pt x="7485" y="337"/>
                </a:lnTo>
                <a:lnTo>
                  <a:pt x="5558" y="337"/>
                </a:lnTo>
                <a:lnTo>
                  <a:pt x="1" y="0"/>
                </a:lnTo>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1" name="Google Shape;81;p26"/>
          <p:cNvSpPr/>
          <p:nvPr/>
        </p:nvSpPr>
        <p:spPr>
          <a:xfrm>
            <a:off x="485716" y="5939010"/>
            <a:ext cx="3690451"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26"/>
          <p:cNvSpPr/>
          <p:nvPr/>
        </p:nvSpPr>
        <p:spPr>
          <a:xfrm>
            <a:off x="-6041" y="5791253"/>
            <a:ext cx="3402313"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83" name="Google Shape;83;p26"/>
          <p:cNvCxnSpPr/>
          <p:nvPr/>
        </p:nvCxnSpPr>
        <p:spPr>
          <a:xfrm>
            <a:off x="-9237" y="5787737"/>
            <a:ext cx="3405508" cy="1084383"/>
          </a:xfrm>
          <a:prstGeom prst="straightConnector1">
            <a:avLst/>
          </a:prstGeom>
          <a:noFill/>
          <a:ln w="12050" cap="flat" cmpd="sng">
            <a:solidFill>
              <a:srgbClr val="C3A5D9"/>
            </a:solidFill>
            <a:prstDash val="solid"/>
            <a:miter lim="8000"/>
            <a:headEnd type="none" w="sm" len="sm"/>
            <a:tailEnd type="none" w="sm" len="sm"/>
          </a:ln>
        </p:spPr>
      </p:cxnSp>
      <p:sp>
        <p:nvSpPr>
          <p:cNvPr id="84" name="Google Shape;84;p26"/>
          <p:cNvSpPr/>
          <p:nvPr/>
        </p:nvSpPr>
        <p:spPr>
          <a:xfrm>
            <a:off x="8664111" y="4988439"/>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5" name="Google Shape;85;p26"/>
          <p:cNvSpPr/>
          <p:nvPr/>
        </p:nvSpPr>
        <p:spPr>
          <a:xfrm>
            <a:off x="8477696" y="4988439"/>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
        <p:cNvGrpSpPr/>
        <p:nvPr/>
      </p:nvGrpSpPr>
      <p:grpSpPr>
        <a:xfrm>
          <a:off x="0" y="0"/>
          <a:ext cx="0" cy="0"/>
          <a:chOff x="0" y="0"/>
          <a:chExt cx="0" cy="0"/>
        </a:xfrm>
      </p:grpSpPr>
      <p:sp>
        <p:nvSpPr>
          <p:cNvPr id="87" name="Google Shape;87;p2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7"/>
          <p:cNvSpPr txBox="1">
            <a:spLocks noGrp="1"/>
          </p:cNvSpPr>
          <p:nvPr>
            <p:ph type="body" idx="1"/>
          </p:nvPr>
        </p:nvSpPr>
        <p:spPr>
          <a:xfrm rot="5400000">
            <a:off x="2378964" y="-440435"/>
            <a:ext cx="4386070" cy="82296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400"/>
              </a:spcBef>
              <a:spcAft>
                <a:spcPts val="0"/>
              </a:spcAft>
              <a:buClr>
                <a:schemeClr val="accent1"/>
              </a:buClr>
              <a:buSzPts val="1400"/>
              <a:buFont typeface="Noto Sans Symbols"/>
              <a:buChar char=""/>
              <a:defRPr/>
            </a:lvl1pPr>
            <a:lvl2pPr marL="914400" lvl="1" indent="-317500" algn="l">
              <a:lnSpc>
                <a:spcPct val="100000"/>
              </a:lnSpc>
              <a:spcBef>
                <a:spcPts val="324"/>
              </a:spcBef>
              <a:spcAft>
                <a:spcPts val="0"/>
              </a:spcAft>
              <a:buClr>
                <a:schemeClr val="accent1"/>
              </a:buClr>
              <a:buSzPts val="1400"/>
              <a:buFont typeface="Verdana"/>
              <a:buChar char="◦"/>
              <a:defRPr/>
            </a:lvl2pPr>
            <a:lvl3pPr marL="1371600" lvl="2" indent="-317500" algn="l">
              <a:lnSpc>
                <a:spcPct val="100000"/>
              </a:lnSpc>
              <a:spcBef>
                <a:spcPts val="350"/>
              </a:spcBef>
              <a:spcAft>
                <a:spcPts val="0"/>
              </a:spcAft>
              <a:buClr>
                <a:schemeClr val="accent2"/>
              </a:buClr>
              <a:buSzPts val="1400"/>
              <a:buFont typeface="Noto Sans Symbols"/>
              <a:buChar char="⚫"/>
              <a:defRPr/>
            </a:lvl3pPr>
            <a:lvl4pPr marL="1828800" lvl="3" indent="-317500" algn="l">
              <a:lnSpc>
                <a:spcPct val="100000"/>
              </a:lnSpc>
              <a:spcBef>
                <a:spcPts val="350"/>
              </a:spcBef>
              <a:spcAft>
                <a:spcPts val="0"/>
              </a:spcAft>
              <a:buClr>
                <a:schemeClr val="accent2"/>
              </a:buClr>
              <a:buSzPts val="1400"/>
              <a:buFont typeface="Noto Sans Symbols"/>
              <a:buChar char="⚫"/>
              <a:defRPr/>
            </a:lvl4pPr>
            <a:lvl5pPr marL="2286000" lvl="4" indent="-317500" algn="l">
              <a:lnSpc>
                <a:spcPct val="100000"/>
              </a:lnSpc>
              <a:spcBef>
                <a:spcPts val="350"/>
              </a:spcBef>
              <a:spcAft>
                <a:spcPts val="0"/>
              </a:spcAft>
              <a:buClr>
                <a:schemeClr val="accent2"/>
              </a:buClr>
              <a:buSzPts val="1400"/>
              <a:buFont typeface="Noto Sans Symbols"/>
              <a:buChar char="⚫"/>
              <a:defRPr/>
            </a:lvl5pPr>
            <a:lvl6pPr marL="2743200" lvl="5" indent="-317500" algn="l">
              <a:lnSpc>
                <a:spcPct val="100000"/>
              </a:lnSpc>
              <a:spcBef>
                <a:spcPts val="350"/>
              </a:spcBef>
              <a:spcAft>
                <a:spcPts val="0"/>
              </a:spcAft>
              <a:buClr>
                <a:schemeClr val="accent3"/>
              </a:buClr>
              <a:buSzPts val="1400"/>
              <a:buFont typeface="Noto Sans Symbols"/>
              <a:buChar char="◾"/>
              <a:defRPr/>
            </a:lvl6pPr>
            <a:lvl7pPr marL="3200400" lvl="6" indent="-317500" algn="l">
              <a:lnSpc>
                <a:spcPct val="100000"/>
              </a:lnSpc>
              <a:spcBef>
                <a:spcPts val="350"/>
              </a:spcBef>
              <a:spcAft>
                <a:spcPts val="0"/>
              </a:spcAft>
              <a:buClr>
                <a:schemeClr val="accent3"/>
              </a:buClr>
              <a:buSzPts val="1400"/>
              <a:buFont typeface="Noto Sans Symbols"/>
              <a:buChar char="◾"/>
              <a:defRPr/>
            </a:lvl7pPr>
            <a:lvl8pPr marL="3657600" lvl="7" indent="-317500" algn="l">
              <a:lnSpc>
                <a:spcPct val="100000"/>
              </a:lnSpc>
              <a:spcBef>
                <a:spcPts val="350"/>
              </a:spcBef>
              <a:spcAft>
                <a:spcPts val="0"/>
              </a:spcAft>
              <a:buClr>
                <a:schemeClr val="accent3"/>
              </a:buClr>
              <a:buSzPts val="1400"/>
              <a:buFont typeface="Noto Sans Symbols"/>
              <a:buChar char="◾"/>
              <a:defRPr/>
            </a:lvl8pPr>
            <a:lvl9pPr marL="4114800" lvl="8" indent="-317500" algn="l">
              <a:lnSpc>
                <a:spcPct val="100000"/>
              </a:lnSpc>
              <a:spcBef>
                <a:spcPts val="350"/>
              </a:spcBef>
              <a:spcAft>
                <a:spcPts val="0"/>
              </a:spcAft>
              <a:buClr>
                <a:schemeClr val="accent3"/>
              </a:buClr>
              <a:buSzPts val="1400"/>
              <a:buFont typeface="Noto Sans Symbols"/>
              <a:buChar char="◾"/>
              <a:defRPr/>
            </a:lvl9pPr>
          </a:lstStyle>
          <a:p>
            <a:endParaRPr/>
          </a:p>
        </p:txBody>
      </p:sp>
      <p:sp>
        <p:nvSpPr>
          <p:cNvPr id="89" name="Google Shape;89;p27"/>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90" name="Google Shape;90;p27"/>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91" name="Google Shape;91;p27"/>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2"/>
        <p:cNvGrpSpPr/>
        <p:nvPr/>
      </p:nvGrpSpPr>
      <p:grpSpPr>
        <a:xfrm>
          <a:off x="0" y="0"/>
          <a:ext cx="0" cy="0"/>
          <a:chOff x="0" y="0"/>
          <a:chExt cx="0" cy="0"/>
        </a:xfrm>
      </p:grpSpPr>
      <p:sp>
        <p:nvSpPr>
          <p:cNvPr id="93" name="Google Shape;93;p28"/>
          <p:cNvSpPr txBox="1">
            <a:spLocks noGrp="1"/>
          </p:cNvSpPr>
          <p:nvPr>
            <p:ph type="title"/>
          </p:nvPr>
        </p:nvSpPr>
        <p:spPr>
          <a:xfrm rot="5400000">
            <a:off x="4936367" y="2182285"/>
            <a:ext cx="5592760" cy="177747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8"/>
          <p:cNvSpPr txBox="1">
            <a:spLocks noGrp="1"/>
          </p:cNvSpPr>
          <p:nvPr>
            <p:ph type="body" idx="1"/>
          </p:nvPr>
        </p:nvSpPr>
        <p:spPr>
          <a:xfrm rot="5400000">
            <a:off x="823119" y="-91279"/>
            <a:ext cx="5592759" cy="63246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400"/>
              </a:spcBef>
              <a:spcAft>
                <a:spcPts val="0"/>
              </a:spcAft>
              <a:buClr>
                <a:schemeClr val="accent1"/>
              </a:buClr>
              <a:buSzPts val="1400"/>
              <a:buFont typeface="Noto Sans Symbols"/>
              <a:buChar char=""/>
              <a:defRPr/>
            </a:lvl1pPr>
            <a:lvl2pPr marL="914400" lvl="1" indent="-317500" algn="l">
              <a:lnSpc>
                <a:spcPct val="100000"/>
              </a:lnSpc>
              <a:spcBef>
                <a:spcPts val="324"/>
              </a:spcBef>
              <a:spcAft>
                <a:spcPts val="0"/>
              </a:spcAft>
              <a:buClr>
                <a:schemeClr val="accent1"/>
              </a:buClr>
              <a:buSzPts val="1400"/>
              <a:buFont typeface="Verdana"/>
              <a:buChar char="◦"/>
              <a:defRPr/>
            </a:lvl2pPr>
            <a:lvl3pPr marL="1371600" lvl="2" indent="-317500" algn="l">
              <a:lnSpc>
                <a:spcPct val="100000"/>
              </a:lnSpc>
              <a:spcBef>
                <a:spcPts val="350"/>
              </a:spcBef>
              <a:spcAft>
                <a:spcPts val="0"/>
              </a:spcAft>
              <a:buClr>
                <a:schemeClr val="accent2"/>
              </a:buClr>
              <a:buSzPts val="1400"/>
              <a:buFont typeface="Noto Sans Symbols"/>
              <a:buChar char="⚫"/>
              <a:defRPr/>
            </a:lvl3pPr>
            <a:lvl4pPr marL="1828800" lvl="3" indent="-317500" algn="l">
              <a:lnSpc>
                <a:spcPct val="100000"/>
              </a:lnSpc>
              <a:spcBef>
                <a:spcPts val="350"/>
              </a:spcBef>
              <a:spcAft>
                <a:spcPts val="0"/>
              </a:spcAft>
              <a:buClr>
                <a:schemeClr val="accent2"/>
              </a:buClr>
              <a:buSzPts val="1400"/>
              <a:buFont typeface="Noto Sans Symbols"/>
              <a:buChar char="⚫"/>
              <a:defRPr/>
            </a:lvl4pPr>
            <a:lvl5pPr marL="2286000" lvl="4" indent="-317500" algn="l">
              <a:lnSpc>
                <a:spcPct val="100000"/>
              </a:lnSpc>
              <a:spcBef>
                <a:spcPts val="350"/>
              </a:spcBef>
              <a:spcAft>
                <a:spcPts val="0"/>
              </a:spcAft>
              <a:buClr>
                <a:schemeClr val="accent2"/>
              </a:buClr>
              <a:buSzPts val="1400"/>
              <a:buFont typeface="Noto Sans Symbols"/>
              <a:buChar char="⚫"/>
              <a:defRPr/>
            </a:lvl5pPr>
            <a:lvl6pPr marL="2743200" lvl="5" indent="-317500" algn="l">
              <a:lnSpc>
                <a:spcPct val="100000"/>
              </a:lnSpc>
              <a:spcBef>
                <a:spcPts val="350"/>
              </a:spcBef>
              <a:spcAft>
                <a:spcPts val="0"/>
              </a:spcAft>
              <a:buClr>
                <a:schemeClr val="accent3"/>
              </a:buClr>
              <a:buSzPts val="1400"/>
              <a:buFont typeface="Noto Sans Symbols"/>
              <a:buChar char="◾"/>
              <a:defRPr/>
            </a:lvl6pPr>
            <a:lvl7pPr marL="3200400" lvl="6" indent="-317500" algn="l">
              <a:lnSpc>
                <a:spcPct val="100000"/>
              </a:lnSpc>
              <a:spcBef>
                <a:spcPts val="350"/>
              </a:spcBef>
              <a:spcAft>
                <a:spcPts val="0"/>
              </a:spcAft>
              <a:buClr>
                <a:schemeClr val="accent3"/>
              </a:buClr>
              <a:buSzPts val="1400"/>
              <a:buFont typeface="Noto Sans Symbols"/>
              <a:buChar char="◾"/>
              <a:defRPr/>
            </a:lvl7pPr>
            <a:lvl8pPr marL="3657600" lvl="7" indent="-317500" algn="l">
              <a:lnSpc>
                <a:spcPct val="100000"/>
              </a:lnSpc>
              <a:spcBef>
                <a:spcPts val="350"/>
              </a:spcBef>
              <a:spcAft>
                <a:spcPts val="0"/>
              </a:spcAft>
              <a:buClr>
                <a:schemeClr val="accent3"/>
              </a:buClr>
              <a:buSzPts val="1400"/>
              <a:buFont typeface="Noto Sans Symbols"/>
              <a:buChar char="◾"/>
              <a:defRPr/>
            </a:lvl8pPr>
            <a:lvl9pPr marL="4114800" lvl="8" indent="-317500" algn="l">
              <a:lnSpc>
                <a:spcPct val="100000"/>
              </a:lnSpc>
              <a:spcBef>
                <a:spcPts val="350"/>
              </a:spcBef>
              <a:spcAft>
                <a:spcPts val="0"/>
              </a:spcAft>
              <a:buClr>
                <a:schemeClr val="accent3"/>
              </a:buClr>
              <a:buSzPts val="1400"/>
              <a:buFont typeface="Noto Sans Symbols"/>
              <a:buChar char="◾"/>
              <a:defRPr/>
            </a:lvl9pPr>
          </a:lstStyle>
          <a:p>
            <a:endParaRPr/>
          </a:p>
        </p:txBody>
      </p:sp>
      <p:sp>
        <p:nvSpPr>
          <p:cNvPr id="95" name="Google Shape;95;p28"/>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96" name="Google Shape;96;p28"/>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97" name="Google Shape;97;p28"/>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98"/>
        <p:cNvGrpSpPr/>
        <p:nvPr/>
      </p:nvGrpSpPr>
      <p:grpSpPr>
        <a:xfrm>
          <a:off x="0" y="0"/>
          <a:ext cx="0" cy="0"/>
          <a:chOff x="0" y="0"/>
          <a:chExt cx="0" cy="0"/>
        </a:xfrm>
      </p:grpSpPr>
      <p:sp>
        <p:nvSpPr>
          <p:cNvPr id="99" name="Google Shape;99;p29"/>
          <p:cNvSpPr txBox="1">
            <a:spLocks noGrp="1"/>
          </p:cNvSpPr>
          <p:nvPr>
            <p:ph type="body" idx="1"/>
          </p:nvPr>
        </p:nvSpPr>
        <p:spPr>
          <a:xfrm>
            <a:off x="457200" y="1752600"/>
            <a:ext cx="7543800" cy="4373563"/>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400"/>
              </a:spcBef>
              <a:spcAft>
                <a:spcPts val="0"/>
              </a:spcAft>
              <a:buClr>
                <a:schemeClr val="accent1"/>
              </a:buClr>
              <a:buSzPts val="1400"/>
              <a:buFont typeface="Noto Sans Symbols"/>
              <a:buChar char=""/>
              <a:defRPr/>
            </a:lvl1pPr>
            <a:lvl2pPr marL="914400" lvl="1" indent="-317500" algn="l">
              <a:lnSpc>
                <a:spcPct val="100000"/>
              </a:lnSpc>
              <a:spcBef>
                <a:spcPts val="324"/>
              </a:spcBef>
              <a:spcAft>
                <a:spcPts val="0"/>
              </a:spcAft>
              <a:buClr>
                <a:schemeClr val="accent1"/>
              </a:buClr>
              <a:buSzPts val="1400"/>
              <a:buFont typeface="Verdana"/>
              <a:buChar char="◦"/>
              <a:defRPr/>
            </a:lvl2pPr>
            <a:lvl3pPr marL="1371600" lvl="2" indent="-317500" algn="l">
              <a:lnSpc>
                <a:spcPct val="100000"/>
              </a:lnSpc>
              <a:spcBef>
                <a:spcPts val="350"/>
              </a:spcBef>
              <a:spcAft>
                <a:spcPts val="0"/>
              </a:spcAft>
              <a:buClr>
                <a:schemeClr val="accent2"/>
              </a:buClr>
              <a:buSzPts val="1400"/>
              <a:buFont typeface="Noto Sans Symbols"/>
              <a:buChar char="⚫"/>
              <a:defRPr/>
            </a:lvl3pPr>
            <a:lvl4pPr marL="1828800" lvl="3" indent="-317500" algn="l">
              <a:lnSpc>
                <a:spcPct val="100000"/>
              </a:lnSpc>
              <a:spcBef>
                <a:spcPts val="350"/>
              </a:spcBef>
              <a:spcAft>
                <a:spcPts val="0"/>
              </a:spcAft>
              <a:buClr>
                <a:schemeClr val="accent2"/>
              </a:buClr>
              <a:buSzPts val="1400"/>
              <a:buFont typeface="Noto Sans Symbols"/>
              <a:buChar char="⚫"/>
              <a:defRPr/>
            </a:lvl4pPr>
            <a:lvl5pPr marL="2286000" lvl="4" indent="-317500" algn="l">
              <a:lnSpc>
                <a:spcPct val="100000"/>
              </a:lnSpc>
              <a:spcBef>
                <a:spcPts val="350"/>
              </a:spcBef>
              <a:spcAft>
                <a:spcPts val="0"/>
              </a:spcAft>
              <a:buClr>
                <a:schemeClr val="accent2"/>
              </a:buClr>
              <a:buSzPts val="1400"/>
              <a:buFont typeface="Noto Sans Symbols"/>
              <a:buChar char="⚫"/>
              <a:defRPr/>
            </a:lvl5pPr>
            <a:lvl6pPr marL="2743200" lvl="5" indent="-317500" algn="l">
              <a:lnSpc>
                <a:spcPct val="100000"/>
              </a:lnSpc>
              <a:spcBef>
                <a:spcPts val="350"/>
              </a:spcBef>
              <a:spcAft>
                <a:spcPts val="0"/>
              </a:spcAft>
              <a:buClr>
                <a:schemeClr val="accent3"/>
              </a:buClr>
              <a:buSzPts val="1400"/>
              <a:buFont typeface="Noto Sans Symbols"/>
              <a:buChar char="◾"/>
              <a:defRPr/>
            </a:lvl6pPr>
            <a:lvl7pPr marL="3200400" lvl="6" indent="-317500" algn="l">
              <a:lnSpc>
                <a:spcPct val="100000"/>
              </a:lnSpc>
              <a:spcBef>
                <a:spcPts val="350"/>
              </a:spcBef>
              <a:spcAft>
                <a:spcPts val="0"/>
              </a:spcAft>
              <a:buClr>
                <a:schemeClr val="accent3"/>
              </a:buClr>
              <a:buSzPts val="1400"/>
              <a:buFont typeface="Noto Sans Symbols"/>
              <a:buChar char="◾"/>
              <a:defRPr/>
            </a:lvl7pPr>
            <a:lvl8pPr marL="3657600" lvl="7" indent="-317500" algn="l">
              <a:lnSpc>
                <a:spcPct val="100000"/>
              </a:lnSpc>
              <a:spcBef>
                <a:spcPts val="350"/>
              </a:spcBef>
              <a:spcAft>
                <a:spcPts val="0"/>
              </a:spcAft>
              <a:buClr>
                <a:schemeClr val="accent3"/>
              </a:buClr>
              <a:buSzPts val="1400"/>
              <a:buFont typeface="Noto Sans Symbols"/>
              <a:buChar char="◾"/>
              <a:defRPr/>
            </a:lvl8pPr>
            <a:lvl9pPr marL="4114800" lvl="8" indent="-317500" algn="l">
              <a:lnSpc>
                <a:spcPct val="100000"/>
              </a:lnSpc>
              <a:spcBef>
                <a:spcPts val="350"/>
              </a:spcBef>
              <a:spcAft>
                <a:spcPts val="0"/>
              </a:spcAft>
              <a:buClr>
                <a:schemeClr val="accent3"/>
              </a:buClr>
              <a:buSzPts val="1400"/>
              <a:buFont typeface="Noto Sans Symbols"/>
              <a:buChar char="◾"/>
              <a:defRPr/>
            </a:lvl9pPr>
          </a:lstStyle>
          <a:p>
            <a:endParaRPr/>
          </a:p>
        </p:txBody>
      </p:sp>
      <p:sp>
        <p:nvSpPr>
          <p:cNvPr id="100" name="Google Shape;100;p2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9"/>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02" name="Google Shape;102;p29"/>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03" name="Google Shape;103;p29"/>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104"/>
        <p:cNvGrpSpPr/>
        <p:nvPr/>
      </p:nvGrpSpPr>
      <p:grpSpPr>
        <a:xfrm>
          <a:off x="0" y="0"/>
          <a:ext cx="0" cy="0"/>
          <a:chOff x="0" y="0"/>
          <a:chExt cx="0" cy="0"/>
        </a:xfrm>
      </p:grpSpPr>
      <p:sp>
        <p:nvSpPr>
          <p:cNvPr id="105" name="Google Shape;105;p30"/>
          <p:cNvSpPr txBox="1">
            <a:spLocks noGrp="1"/>
          </p:cNvSpPr>
          <p:nvPr>
            <p:ph type="title"/>
          </p:nvPr>
        </p:nvSpPr>
        <p:spPr>
          <a:xfrm>
            <a:off x="3352800" y="4090987"/>
            <a:ext cx="5218112" cy="1362075"/>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30"/>
          <p:cNvSpPr txBox="1">
            <a:spLocks noGrp="1"/>
          </p:cNvSpPr>
          <p:nvPr>
            <p:ph type="body" idx="1"/>
          </p:nvPr>
        </p:nvSpPr>
        <p:spPr>
          <a:xfrm>
            <a:off x="3352800" y="3200400"/>
            <a:ext cx="5218112" cy="890587"/>
          </a:xfrm>
          <a:prstGeom prst="rect">
            <a:avLst/>
          </a:prstGeom>
          <a:noFill/>
          <a:ln>
            <a:noFill/>
          </a:ln>
        </p:spPr>
        <p:txBody>
          <a:bodyPr spcFirstLastPara="1" wrap="square" lIns="91425" tIns="91425" rIns="91425" bIns="91425" anchor="b" anchorCtr="0">
            <a:noAutofit/>
          </a:bodyPr>
          <a:lstStyle>
            <a:lvl1pPr marL="457200" lvl="0" indent="-228600" algn="l">
              <a:lnSpc>
                <a:spcPct val="100000"/>
              </a:lnSpc>
              <a:spcBef>
                <a:spcPts val="0"/>
              </a:spcBef>
              <a:spcAft>
                <a:spcPts val="0"/>
              </a:spcAft>
              <a:buClr>
                <a:schemeClr val="lt1"/>
              </a:buClr>
              <a:buSzPts val="1400"/>
              <a:buFont typeface="Rambla"/>
              <a:buNone/>
              <a:defRPr/>
            </a:lvl1pPr>
            <a:lvl2pPr marL="914400" lvl="1" indent="-228600" algn="l">
              <a:lnSpc>
                <a:spcPct val="100000"/>
              </a:lnSpc>
              <a:spcBef>
                <a:spcPts val="0"/>
              </a:spcBef>
              <a:spcAft>
                <a:spcPts val="0"/>
              </a:spcAft>
              <a:buClr>
                <a:srgbClr val="888888"/>
              </a:buClr>
              <a:buSzPts val="1400"/>
              <a:buFont typeface="Rambla"/>
              <a:buNone/>
              <a:defRPr/>
            </a:lvl2pPr>
            <a:lvl3pPr marL="1371600" lvl="2" indent="-228600" algn="l">
              <a:lnSpc>
                <a:spcPct val="100000"/>
              </a:lnSpc>
              <a:spcBef>
                <a:spcPts val="0"/>
              </a:spcBef>
              <a:spcAft>
                <a:spcPts val="0"/>
              </a:spcAft>
              <a:buClr>
                <a:srgbClr val="888888"/>
              </a:buClr>
              <a:buSzPts val="1400"/>
              <a:buFont typeface="Rambla"/>
              <a:buNone/>
              <a:defRPr/>
            </a:lvl3pPr>
            <a:lvl4pPr marL="1828800" lvl="3" indent="-228600" algn="l">
              <a:lnSpc>
                <a:spcPct val="100000"/>
              </a:lnSpc>
              <a:spcBef>
                <a:spcPts val="0"/>
              </a:spcBef>
              <a:spcAft>
                <a:spcPts val="0"/>
              </a:spcAft>
              <a:buClr>
                <a:srgbClr val="888888"/>
              </a:buClr>
              <a:buSzPts val="1400"/>
              <a:buFont typeface="Rambla"/>
              <a:buNone/>
              <a:defRPr/>
            </a:lvl4pPr>
            <a:lvl5pPr marL="2286000" lvl="4" indent="-228600" algn="l">
              <a:lnSpc>
                <a:spcPct val="100000"/>
              </a:lnSpc>
              <a:spcBef>
                <a:spcPts val="0"/>
              </a:spcBef>
              <a:spcAft>
                <a:spcPts val="0"/>
              </a:spcAft>
              <a:buClr>
                <a:srgbClr val="888888"/>
              </a:buClr>
              <a:buSzPts val="1400"/>
              <a:buFont typeface="Rambla"/>
              <a:buNone/>
              <a:defRPr/>
            </a:lvl5pPr>
            <a:lvl6pPr marL="2743200" lvl="5" indent="-228600" algn="l">
              <a:lnSpc>
                <a:spcPct val="100000"/>
              </a:lnSpc>
              <a:spcBef>
                <a:spcPts val="0"/>
              </a:spcBef>
              <a:spcAft>
                <a:spcPts val="0"/>
              </a:spcAft>
              <a:buClr>
                <a:srgbClr val="888888"/>
              </a:buClr>
              <a:buSzPts val="1400"/>
              <a:buFont typeface="Rambla"/>
              <a:buNone/>
              <a:defRPr/>
            </a:lvl6pPr>
            <a:lvl7pPr marL="3200400" lvl="6" indent="-228600" algn="l">
              <a:lnSpc>
                <a:spcPct val="100000"/>
              </a:lnSpc>
              <a:spcBef>
                <a:spcPts val="0"/>
              </a:spcBef>
              <a:spcAft>
                <a:spcPts val="0"/>
              </a:spcAft>
              <a:buClr>
                <a:srgbClr val="888888"/>
              </a:buClr>
              <a:buSzPts val="1400"/>
              <a:buFont typeface="Rambla"/>
              <a:buNone/>
              <a:defRPr/>
            </a:lvl7pPr>
            <a:lvl8pPr marL="3657600" lvl="7" indent="-228600" algn="l">
              <a:lnSpc>
                <a:spcPct val="100000"/>
              </a:lnSpc>
              <a:spcBef>
                <a:spcPts val="0"/>
              </a:spcBef>
              <a:spcAft>
                <a:spcPts val="0"/>
              </a:spcAft>
              <a:buClr>
                <a:srgbClr val="888888"/>
              </a:buClr>
              <a:buSzPts val="1400"/>
              <a:buFont typeface="Rambla"/>
              <a:buNone/>
              <a:defRPr/>
            </a:lvl8pPr>
            <a:lvl9pPr marL="4114800" lvl="8" indent="-228600" algn="l">
              <a:lnSpc>
                <a:spcPct val="100000"/>
              </a:lnSpc>
              <a:spcBef>
                <a:spcPts val="0"/>
              </a:spcBef>
              <a:spcAft>
                <a:spcPts val="0"/>
              </a:spcAft>
              <a:buClr>
                <a:srgbClr val="888888"/>
              </a:buClr>
              <a:buSzPts val="1400"/>
              <a:buFont typeface="Rambla"/>
              <a:buNone/>
              <a:defRPr/>
            </a:lvl9pPr>
          </a:lstStyle>
          <a:p>
            <a:endParaRPr/>
          </a:p>
        </p:txBody>
      </p:sp>
      <p:sp>
        <p:nvSpPr>
          <p:cNvPr id="107" name="Google Shape;107;p30"/>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08" name="Google Shape;108;p30"/>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09" name="Google Shape;109;p30"/>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110"/>
        <p:cNvGrpSpPr/>
        <p:nvPr/>
      </p:nvGrpSpPr>
      <p:grpSpPr>
        <a:xfrm>
          <a:off x="0" y="0"/>
          <a:ext cx="0" cy="0"/>
          <a:chOff x="0" y="0"/>
          <a:chExt cx="0" cy="0"/>
        </a:xfrm>
      </p:grpSpPr>
      <p:sp>
        <p:nvSpPr>
          <p:cNvPr id="111" name="Google Shape;111;p31"/>
          <p:cNvSpPr txBox="1">
            <a:spLocks noGrp="1"/>
          </p:cNvSpPr>
          <p:nvPr>
            <p:ph type="title"/>
          </p:nvPr>
        </p:nvSpPr>
        <p:spPr>
          <a:xfrm>
            <a:off x="3925887" y="3252786"/>
            <a:ext cx="5218112" cy="1362075"/>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1"/>
          <p:cNvSpPr txBox="1">
            <a:spLocks noGrp="1"/>
          </p:cNvSpPr>
          <p:nvPr>
            <p:ph type="body" idx="1"/>
          </p:nvPr>
        </p:nvSpPr>
        <p:spPr>
          <a:xfrm>
            <a:off x="3925887" y="1752600"/>
            <a:ext cx="5218112" cy="1500187"/>
          </a:xfrm>
          <a:prstGeom prst="rect">
            <a:avLst/>
          </a:prstGeom>
          <a:noFill/>
          <a:ln>
            <a:noFill/>
          </a:ln>
        </p:spPr>
        <p:txBody>
          <a:bodyPr spcFirstLastPara="1" wrap="square" lIns="91425" tIns="91425" rIns="91425" bIns="91425" anchor="b" anchorCtr="0">
            <a:noAutofit/>
          </a:bodyPr>
          <a:lstStyle>
            <a:lvl1pPr marL="457200" lvl="0" indent="-228600" algn="l">
              <a:lnSpc>
                <a:spcPct val="100000"/>
              </a:lnSpc>
              <a:spcBef>
                <a:spcPts val="0"/>
              </a:spcBef>
              <a:spcAft>
                <a:spcPts val="0"/>
              </a:spcAft>
              <a:buClr>
                <a:schemeClr val="dk1"/>
              </a:buClr>
              <a:buSzPts val="1400"/>
              <a:buFont typeface="Rambla"/>
              <a:buNone/>
              <a:defRPr/>
            </a:lvl1pPr>
            <a:lvl2pPr marL="914400" lvl="1" indent="-228600" algn="l">
              <a:lnSpc>
                <a:spcPct val="100000"/>
              </a:lnSpc>
              <a:spcBef>
                <a:spcPts val="0"/>
              </a:spcBef>
              <a:spcAft>
                <a:spcPts val="0"/>
              </a:spcAft>
              <a:buClr>
                <a:srgbClr val="888888"/>
              </a:buClr>
              <a:buSzPts val="1400"/>
              <a:buFont typeface="Rambla"/>
              <a:buNone/>
              <a:defRPr/>
            </a:lvl2pPr>
            <a:lvl3pPr marL="1371600" lvl="2" indent="-228600" algn="l">
              <a:lnSpc>
                <a:spcPct val="100000"/>
              </a:lnSpc>
              <a:spcBef>
                <a:spcPts val="0"/>
              </a:spcBef>
              <a:spcAft>
                <a:spcPts val="0"/>
              </a:spcAft>
              <a:buClr>
                <a:srgbClr val="888888"/>
              </a:buClr>
              <a:buSzPts val="1400"/>
              <a:buFont typeface="Rambla"/>
              <a:buNone/>
              <a:defRPr/>
            </a:lvl3pPr>
            <a:lvl4pPr marL="1828800" lvl="3" indent="-228600" algn="l">
              <a:lnSpc>
                <a:spcPct val="100000"/>
              </a:lnSpc>
              <a:spcBef>
                <a:spcPts val="0"/>
              </a:spcBef>
              <a:spcAft>
                <a:spcPts val="0"/>
              </a:spcAft>
              <a:buClr>
                <a:srgbClr val="888888"/>
              </a:buClr>
              <a:buSzPts val="1400"/>
              <a:buFont typeface="Rambla"/>
              <a:buNone/>
              <a:defRPr/>
            </a:lvl4pPr>
            <a:lvl5pPr marL="2286000" lvl="4" indent="-228600" algn="l">
              <a:lnSpc>
                <a:spcPct val="100000"/>
              </a:lnSpc>
              <a:spcBef>
                <a:spcPts val="0"/>
              </a:spcBef>
              <a:spcAft>
                <a:spcPts val="0"/>
              </a:spcAft>
              <a:buClr>
                <a:srgbClr val="888888"/>
              </a:buClr>
              <a:buSzPts val="1400"/>
              <a:buFont typeface="Rambla"/>
              <a:buNone/>
              <a:defRPr/>
            </a:lvl5pPr>
            <a:lvl6pPr marL="2743200" lvl="5" indent="-228600" algn="l">
              <a:lnSpc>
                <a:spcPct val="100000"/>
              </a:lnSpc>
              <a:spcBef>
                <a:spcPts val="0"/>
              </a:spcBef>
              <a:spcAft>
                <a:spcPts val="0"/>
              </a:spcAft>
              <a:buClr>
                <a:srgbClr val="888888"/>
              </a:buClr>
              <a:buSzPts val="1400"/>
              <a:buFont typeface="Rambla"/>
              <a:buNone/>
              <a:defRPr/>
            </a:lvl6pPr>
            <a:lvl7pPr marL="3200400" lvl="6" indent="-228600" algn="l">
              <a:lnSpc>
                <a:spcPct val="100000"/>
              </a:lnSpc>
              <a:spcBef>
                <a:spcPts val="0"/>
              </a:spcBef>
              <a:spcAft>
                <a:spcPts val="0"/>
              </a:spcAft>
              <a:buClr>
                <a:srgbClr val="888888"/>
              </a:buClr>
              <a:buSzPts val="1400"/>
              <a:buFont typeface="Rambla"/>
              <a:buNone/>
              <a:defRPr/>
            </a:lvl7pPr>
            <a:lvl8pPr marL="3657600" lvl="7" indent="-228600" algn="l">
              <a:lnSpc>
                <a:spcPct val="100000"/>
              </a:lnSpc>
              <a:spcBef>
                <a:spcPts val="0"/>
              </a:spcBef>
              <a:spcAft>
                <a:spcPts val="0"/>
              </a:spcAft>
              <a:buClr>
                <a:srgbClr val="888888"/>
              </a:buClr>
              <a:buSzPts val="1400"/>
              <a:buFont typeface="Rambla"/>
              <a:buNone/>
              <a:defRPr/>
            </a:lvl8pPr>
            <a:lvl9pPr marL="4114800" lvl="8" indent="-228600" algn="l">
              <a:lnSpc>
                <a:spcPct val="100000"/>
              </a:lnSpc>
              <a:spcBef>
                <a:spcPts val="0"/>
              </a:spcBef>
              <a:spcAft>
                <a:spcPts val="0"/>
              </a:spcAft>
              <a:buClr>
                <a:srgbClr val="888888"/>
              </a:buClr>
              <a:buSzPts val="1400"/>
              <a:buFont typeface="Rambla"/>
              <a:buNone/>
              <a:defRPr/>
            </a:lvl9pPr>
          </a:lstStyle>
          <a:p>
            <a:endParaRPr/>
          </a:p>
        </p:txBody>
      </p:sp>
      <p:sp>
        <p:nvSpPr>
          <p:cNvPr id="113" name="Google Shape;113;p31"/>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14" name="Google Shape;114;p31"/>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15" name="Google Shape;115;p31"/>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Blank">
  <p:cSld name="2_Blank">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3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2"/>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19" name="Google Shape;119;p3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Blank">
  <p:cSld name="3_Blank">
    <p:bg>
      <p:bgPr>
        <a:blipFill>
          <a:blip r:embed="rId2">
            <a:alphaModFix/>
          </a:blip>
          <a:stretch>
            <a:fillRect/>
          </a:stretch>
        </a:blipFill>
        <a:effectLst/>
      </p:bgPr>
    </p:bg>
    <p:spTree>
      <p:nvGrpSpPr>
        <p:cNvPr id="1" name="Shape 120"/>
        <p:cNvGrpSpPr/>
        <p:nvPr/>
      </p:nvGrpSpPr>
      <p:grpSpPr>
        <a:xfrm>
          <a:off x="0" y="0"/>
          <a:ext cx="0" cy="0"/>
          <a:chOff x="0" y="0"/>
          <a:chExt cx="0" cy="0"/>
        </a:xfrm>
      </p:grpSpPr>
      <p:sp>
        <p:nvSpPr>
          <p:cNvPr id="121" name="Google Shape;121;p3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3"/>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23" name="Google Shape;123;p3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Blank">
  <p:cSld name="4_Blank">
    <p:bg>
      <p:bgPr>
        <a:blipFill>
          <a:blip r:embed="rId2">
            <a:alphaModFix/>
          </a:blip>
          <a:stretch>
            <a:fillRect/>
          </a:stretch>
        </a:blipFill>
        <a:effectLst/>
      </p:bgPr>
    </p:bg>
    <p:spTree>
      <p:nvGrpSpPr>
        <p:cNvPr id="1" name="Shape 124"/>
        <p:cNvGrpSpPr/>
        <p:nvPr/>
      </p:nvGrpSpPr>
      <p:grpSpPr>
        <a:xfrm>
          <a:off x="0" y="0"/>
          <a:ext cx="0" cy="0"/>
          <a:chOff x="0" y="0"/>
          <a:chExt cx="0" cy="0"/>
        </a:xfrm>
      </p:grpSpPr>
      <p:sp>
        <p:nvSpPr>
          <p:cNvPr id="125" name="Google Shape;125;p3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4"/>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27" name="Google Shape;127;p3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Blank">
  <p:cSld name="5_Blank">
    <p:bg>
      <p:bgPr>
        <a:blipFill>
          <a:blip r:embed="rId2">
            <a:alphaModFix/>
          </a:blip>
          <a:stretch>
            <a:fillRect/>
          </a:stretch>
        </a:blipFill>
        <a:effectLst/>
      </p:bgPr>
    </p:bg>
    <p:spTree>
      <p:nvGrpSpPr>
        <p:cNvPr id="1" name="Shape 128"/>
        <p:cNvGrpSpPr/>
        <p:nvPr/>
      </p:nvGrpSpPr>
      <p:grpSpPr>
        <a:xfrm>
          <a:off x="0" y="0"/>
          <a:ext cx="0" cy="0"/>
          <a:chOff x="0" y="0"/>
          <a:chExt cx="0" cy="0"/>
        </a:xfrm>
      </p:grpSpPr>
      <p:sp>
        <p:nvSpPr>
          <p:cNvPr id="129" name="Google Shape;129;p3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2"/>
              </a:buClr>
              <a:buSzPts val="1400"/>
              <a:buFont typeface="Rambla"/>
              <a:buNone/>
              <a:defRPr/>
            </a:lvl1pPr>
            <a:lvl2pPr lvl="1" algn="l">
              <a:lnSpc>
                <a:spcPct val="100000"/>
              </a:lnSpc>
              <a:spcBef>
                <a:spcPts val="0"/>
              </a:spcBef>
              <a:spcAft>
                <a:spcPts val="0"/>
              </a:spcAft>
              <a:buClr>
                <a:srgbClr val="000000"/>
              </a:buClr>
              <a:buSzPts val="1400"/>
              <a:buFont typeface="Arial"/>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35"/>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
        <p:nvSpPr>
          <p:cNvPr id="131" name="Google Shape;131;p3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a:lvl1pPr>
            <a:lvl2pPr marR="0" lvl="1" algn="l">
              <a:lnSpc>
                <a:spcPct val="100000"/>
              </a:lnSpc>
              <a:spcBef>
                <a:spcPts val="0"/>
              </a:spcBef>
              <a:spcAft>
                <a:spcPts val="0"/>
              </a:spcAft>
              <a:buClr>
                <a:srgbClr val="000000"/>
              </a:buClr>
              <a:buSzPts val="1400"/>
              <a:buFont typeface="Arial"/>
              <a:buNone/>
              <a:defRPr/>
            </a:lvl2pPr>
            <a:lvl3pPr marR="0" lvl="2" algn="l">
              <a:lnSpc>
                <a:spcPct val="100000"/>
              </a:lnSpc>
              <a:spcBef>
                <a:spcPts val="0"/>
              </a:spcBef>
              <a:spcAft>
                <a:spcPts val="0"/>
              </a:spcAft>
              <a:buClr>
                <a:srgbClr val="000000"/>
              </a:buClr>
              <a:buSzPts val="1400"/>
              <a:buFont typeface="Arial"/>
              <a:buNone/>
              <a:defRPr/>
            </a:lvl3pPr>
            <a:lvl4pPr marR="0" lvl="3" algn="l">
              <a:lnSpc>
                <a:spcPct val="100000"/>
              </a:lnSpc>
              <a:spcBef>
                <a:spcPts val="0"/>
              </a:spcBef>
              <a:spcAft>
                <a:spcPts val="0"/>
              </a:spcAft>
              <a:buClr>
                <a:srgbClr val="000000"/>
              </a:buClr>
              <a:buSzPts val="1400"/>
              <a:buFont typeface="Arial"/>
              <a:buNone/>
              <a:defRPr/>
            </a:lvl4pPr>
            <a:lvl5pPr marR="0" lvl="4" algn="l">
              <a:lnSpc>
                <a:spcPct val="100000"/>
              </a:lnSpc>
              <a:spcBef>
                <a:spcPts val="0"/>
              </a:spcBef>
              <a:spcAft>
                <a:spcPts val="0"/>
              </a:spcAft>
              <a:buClr>
                <a:srgbClr val="000000"/>
              </a:buClr>
              <a:buSzPts val="1400"/>
              <a:buFont typeface="Arial"/>
              <a:buNone/>
              <a:defRPr/>
            </a:lvl5pPr>
            <a:lvl6pPr marR="0" lvl="5" algn="l">
              <a:lnSpc>
                <a:spcPct val="100000"/>
              </a:lnSpc>
              <a:spcBef>
                <a:spcPts val="0"/>
              </a:spcBef>
              <a:spcAft>
                <a:spcPts val="0"/>
              </a:spcAft>
              <a:buClr>
                <a:srgbClr val="000000"/>
              </a:buClr>
              <a:buSzPts val="1400"/>
              <a:buFont typeface="Arial"/>
              <a:buNone/>
              <a:defRPr/>
            </a:lvl6pPr>
            <a:lvl7pPr marR="0" lvl="6" algn="l">
              <a:lnSpc>
                <a:spcPct val="100000"/>
              </a:lnSpc>
              <a:spcBef>
                <a:spcPts val="0"/>
              </a:spcBef>
              <a:spcAft>
                <a:spcPts val="0"/>
              </a:spcAft>
              <a:buClr>
                <a:srgbClr val="000000"/>
              </a:buClr>
              <a:buSzPts val="1400"/>
              <a:buFont typeface="Arial"/>
              <a:buNone/>
              <a:defRPr/>
            </a:lvl7pPr>
            <a:lvl8pPr marR="0" lvl="7" algn="l">
              <a:lnSpc>
                <a:spcPct val="100000"/>
              </a:lnSpc>
              <a:spcBef>
                <a:spcPts val="0"/>
              </a:spcBef>
              <a:spcAft>
                <a:spcPts val="0"/>
              </a:spcAft>
              <a:buClr>
                <a:srgbClr val="000000"/>
              </a:buClr>
              <a:buSzPts val="1400"/>
              <a:buFont typeface="Arial"/>
              <a:buNone/>
              <a:defRPr/>
            </a:lvl8pPr>
            <a:lvl9pPr marR="0" lvl="8" algn="l">
              <a:lnSpc>
                <a:spcPct val="100000"/>
              </a:lnSpc>
              <a:spcBef>
                <a:spcPts val="0"/>
              </a:spcBef>
              <a:spcAft>
                <a:spcPts val="0"/>
              </a:spcAft>
              <a:buClr>
                <a:srgbClr val="000000"/>
              </a:buClr>
              <a:buSzPts val="1400"/>
              <a:buFont typeface="Arial"/>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2"/>
        <p:cNvGrpSpPr/>
        <p:nvPr/>
      </p:nvGrpSpPr>
      <p:grpSpPr>
        <a:xfrm>
          <a:off x="0" y="0"/>
          <a:ext cx="0" cy="0"/>
          <a:chOff x="0" y="0"/>
          <a:chExt cx="0" cy="0"/>
        </a:xfrm>
      </p:grpSpPr>
      <p:sp>
        <p:nvSpPr>
          <p:cNvPr id="153" name="Google Shape;153;p36"/>
          <p:cNvSpPr/>
          <p:nvPr/>
        </p:nvSpPr>
        <p:spPr>
          <a:xfrm>
            <a:off x="1" y="4664145"/>
            <a:ext cx="9151089" cy="0"/>
          </a:xfrm>
          <a:prstGeom prst="rtTriangle">
            <a:avLst/>
          </a:prstGeom>
          <a:gradFill>
            <a:gsLst>
              <a:gs pos="0">
                <a:srgbClr val="48047B"/>
              </a:gs>
              <a:gs pos="55000">
                <a:srgbClr val="A465D3"/>
              </a:gs>
              <a:gs pos="100000">
                <a:srgbClr val="48047B"/>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4" name="Google Shape;154;p36"/>
          <p:cNvSpPr txBox="1">
            <a:spLocks noGrp="1"/>
          </p:cNvSpPr>
          <p:nvPr>
            <p:ph type="ctrTitle"/>
          </p:nvPr>
        </p:nvSpPr>
        <p:spPr>
          <a:xfrm>
            <a:off x="685800" y="1752600"/>
            <a:ext cx="7772400" cy="1829760"/>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155" name="Google Shape;155;p36"/>
          <p:cNvSpPr txBox="1">
            <a:spLocks noGrp="1"/>
          </p:cNvSpPr>
          <p:nvPr>
            <p:ph type="subTitle" idx="1"/>
          </p:nvPr>
        </p:nvSpPr>
        <p:spPr>
          <a:xfrm>
            <a:off x="685800" y="3611607"/>
            <a:ext cx="7772400" cy="1199703"/>
          </a:xfrm>
          <a:prstGeom prst="rect">
            <a:avLst/>
          </a:prstGeom>
          <a:noFill/>
          <a:ln>
            <a:noFill/>
          </a:ln>
        </p:spPr>
        <p:txBody>
          <a:bodyPr spcFirstLastPara="1" wrap="square" lIns="91425" tIns="91425" rIns="91425" bIns="91425" anchor="t" anchorCtr="0">
            <a:noAutofit/>
          </a:bodyPr>
          <a:lstStyle>
            <a:lvl1pPr marR="64008" lvl="0" algn="r">
              <a:lnSpc>
                <a:spcPct val="100000"/>
              </a:lnSpc>
              <a:spcBef>
                <a:spcPts val="400"/>
              </a:spcBef>
              <a:spcAft>
                <a:spcPts val="0"/>
              </a:spcAft>
              <a:buClr>
                <a:schemeClr val="accent1"/>
              </a:buClr>
              <a:buSzPts val="1400"/>
              <a:buFont typeface="Noto Sans Symbols"/>
              <a:buNone/>
              <a:defRPr sz="1400" b="0" i="0" u="none" strike="noStrike" cap="none">
                <a:solidFill>
                  <a:srgbClr val="000000"/>
                </a:solidFill>
                <a:latin typeface="Arial"/>
                <a:ea typeface="Arial"/>
                <a:cs typeface="Arial"/>
                <a:sym typeface="Arial"/>
              </a:defRPr>
            </a:lvl1pPr>
            <a:lvl2pPr marR="0" lvl="1" algn="ctr">
              <a:lnSpc>
                <a:spcPct val="100000"/>
              </a:lnSpc>
              <a:spcBef>
                <a:spcPts val="324"/>
              </a:spcBef>
              <a:spcAft>
                <a:spcPts val="0"/>
              </a:spcAft>
              <a:buClr>
                <a:schemeClr val="accent1"/>
              </a:buClr>
              <a:buSzPts val="1400"/>
              <a:buFont typeface="Verdana"/>
              <a:buNone/>
              <a:defRPr sz="1400" b="0" i="0" u="none" strike="noStrike" cap="none">
                <a:solidFill>
                  <a:srgbClr val="000000"/>
                </a:solidFill>
                <a:latin typeface="Arial"/>
                <a:ea typeface="Arial"/>
                <a:cs typeface="Arial"/>
                <a:sym typeface="Arial"/>
              </a:defRPr>
            </a:lvl2pPr>
            <a:lvl3pPr marR="0" lvl="2" algn="ctr">
              <a:lnSpc>
                <a:spcPct val="100000"/>
              </a:lnSpc>
              <a:spcBef>
                <a:spcPts val="350"/>
              </a:spcBef>
              <a:spcAft>
                <a:spcPts val="0"/>
              </a:spcAft>
              <a:buClr>
                <a:schemeClr val="accent2"/>
              </a:buClr>
              <a:buSzPts val="1400"/>
              <a:buFont typeface="Noto Sans Symbols"/>
              <a:buNone/>
              <a:defRPr sz="1400" b="0" i="0" u="none" strike="noStrike" cap="none">
                <a:solidFill>
                  <a:srgbClr val="000000"/>
                </a:solidFill>
                <a:latin typeface="Arial"/>
                <a:ea typeface="Arial"/>
                <a:cs typeface="Arial"/>
                <a:sym typeface="Arial"/>
              </a:defRPr>
            </a:lvl3pPr>
            <a:lvl4pPr marR="0" lvl="3" algn="ctr">
              <a:lnSpc>
                <a:spcPct val="100000"/>
              </a:lnSpc>
              <a:spcBef>
                <a:spcPts val="350"/>
              </a:spcBef>
              <a:spcAft>
                <a:spcPts val="0"/>
              </a:spcAft>
              <a:buClr>
                <a:schemeClr val="accent2"/>
              </a:buClr>
              <a:buSzPts val="1400"/>
              <a:buFont typeface="Noto Sans Symbols"/>
              <a:buNone/>
              <a:defRPr sz="1400" b="0" i="0" u="none" strike="noStrike" cap="none">
                <a:solidFill>
                  <a:srgbClr val="000000"/>
                </a:solidFill>
                <a:latin typeface="Arial"/>
                <a:ea typeface="Arial"/>
                <a:cs typeface="Arial"/>
                <a:sym typeface="Arial"/>
              </a:defRPr>
            </a:lvl4pPr>
            <a:lvl5pPr marR="0" lvl="4" algn="ctr">
              <a:lnSpc>
                <a:spcPct val="100000"/>
              </a:lnSpc>
              <a:spcBef>
                <a:spcPts val="350"/>
              </a:spcBef>
              <a:spcAft>
                <a:spcPts val="0"/>
              </a:spcAft>
              <a:buClr>
                <a:schemeClr val="accent2"/>
              </a:buClr>
              <a:buSzPts val="1400"/>
              <a:buFont typeface="Noto Sans Symbols"/>
              <a:buNone/>
              <a:defRPr sz="1400" b="0" i="0" u="none" strike="noStrike" cap="none">
                <a:solidFill>
                  <a:srgbClr val="000000"/>
                </a:solidFill>
                <a:latin typeface="Arial"/>
                <a:ea typeface="Arial"/>
                <a:cs typeface="Arial"/>
                <a:sym typeface="Arial"/>
              </a:defRPr>
            </a:lvl5pPr>
            <a:lvl6pPr marR="0" lvl="5"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6pPr>
            <a:lvl7pPr marR="0" lvl="6"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7pPr>
            <a:lvl8pPr marR="0" lvl="7"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8pPr>
            <a:lvl9pPr marR="0" lvl="8"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9pPr>
          </a:lstStyle>
          <a:p>
            <a:endParaRPr/>
          </a:p>
        </p:txBody>
      </p:sp>
      <p:grpSp>
        <p:nvGrpSpPr>
          <p:cNvPr id="156" name="Google Shape;156;p36"/>
          <p:cNvGrpSpPr/>
          <p:nvPr/>
        </p:nvGrpSpPr>
        <p:grpSpPr>
          <a:xfrm>
            <a:off x="-3765" y="4953001"/>
            <a:ext cx="9147765" cy="1912087"/>
            <a:chOff x="-3765" y="4832896"/>
            <a:chExt cx="9147765" cy="2032190"/>
          </a:xfrm>
        </p:grpSpPr>
        <p:sp>
          <p:nvSpPr>
            <p:cNvPr id="157" name="Google Shape;157;p36"/>
            <p:cNvSpPr/>
            <p:nvPr/>
          </p:nvSpPr>
          <p:spPr>
            <a:xfrm>
              <a:off x="1687513" y="4832896"/>
              <a:ext cx="7456486" cy="518815"/>
            </a:xfrm>
            <a:custGeom>
              <a:avLst/>
              <a:gdLst/>
              <a:ahLst/>
              <a:cxnLst/>
              <a:rect l="l" t="t" r="r" b="b"/>
              <a:pathLst>
                <a:path w="120000" h="120000" extrusionOk="0">
                  <a:moveTo>
                    <a:pt x="120000" y="0"/>
                  </a:moveTo>
                  <a:lnTo>
                    <a:pt x="120000" y="120000"/>
                  </a:lnTo>
                  <a:lnTo>
                    <a:pt x="0" y="71280"/>
                  </a:lnTo>
                  <a:lnTo>
                    <a:pt x="120000" y="0"/>
                  </a:lnTo>
                  <a:close/>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8" name="Google Shape;158;p36"/>
            <p:cNvSpPr/>
            <p:nvPr/>
          </p:nvSpPr>
          <p:spPr>
            <a:xfrm>
              <a:off x="35442" y="5135526"/>
              <a:ext cx="9108557" cy="838199"/>
            </a:xfrm>
            <a:custGeom>
              <a:avLst/>
              <a:gdLst/>
              <a:ahLst/>
              <a:cxnLst/>
              <a:rect l="l" t="t" r="r" b="b"/>
              <a:pathLst>
                <a:path w="120000" h="120000" extrusionOk="0">
                  <a:moveTo>
                    <a:pt x="0" y="0"/>
                  </a:moveTo>
                  <a:lnTo>
                    <a:pt x="120000" y="0"/>
                  </a:lnTo>
                  <a:lnTo>
                    <a:pt x="120000" y="120000"/>
                  </a:lnTo>
                  <a:lnTo>
                    <a:pt x="1000"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9" name="Google Shape;159;p36"/>
            <p:cNvSpPr/>
            <p:nvPr/>
          </p:nvSpPr>
          <p:spPr>
            <a:xfrm>
              <a:off x="0" y="4883887"/>
              <a:ext cx="9144000" cy="1981199"/>
            </a:xfrm>
            <a:custGeom>
              <a:avLst/>
              <a:gdLst/>
              <a:ahLst/>
              <a:cxnLst/>
              <a:rect l="l" t="t" r="r" b="b"/>
              <a:pathLst>
                <a:path w="120000" h="120000" extrusionOk="0">
                  <a:moveTo>
                    <a:pt x="0" y="0"/>
                  </a:moveTo>
                  <a:lnTo>
                    <a:pt x="0" y="120000"/>
                  </a:lnTo>
                  <a:lnTo>
                    <a:pt x="120000" y="120000"/>
                  </a:lnTo>
                  <a:lnTo>
                    <a:pt x="120000" y="50769"/>
                  </a:lnTo>
                  <a:lnTo>
                    <a:pt x="0" y="0"/>
                  </a:lnTo>
                  <a:close/>
                </a:path>
              </a:pathLst>
            </a:cu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60" name="Google Shape;160;p36"/>
            <p:cNvCxnSpPr/>
            <p:nvPr/>
          </p:nvCxnSpPr>
          <p:spPr>
            <a:xfrm>
              <a:off x="-3765" y="4880373"/>
              <a:ext cx="9147763" cy="839941"/>
            </a:xfrm>
            <a:prstGeom prst="straightConnector1">
              <a:avLst/>
            </a:prstGeom>
            <a:noFill/>
            <a:ln w="12050" cap="flat" cmpd="sng">
              <a:solidFill>
                <a:srgbClr val="C3A5D9"/>
              </a:solidFill>
              <a:prstDash val="solid"/>
              <a:miter lim="8000"/>
              <a:headEnd type="none" w="sm" len="sm"/>
              <a:tailEnd type="none" w="sm" len="sm"/>
            </a:ln>
          </p:spPr>
        </p:cxnSp>
      </p:grpSp>
      <p:sp>
        <p:nvSpPr>
          <p:cNvPr id="161" name="Google Shape;161;p36"/>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2" name="Google Shape;162;p36"/>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3" name="Google Shape;163;p36"/>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164"/>
        <p:cNvGrpSpPr/>
        <p:nvPr/>
      </p:nvGrpSpPr>
      <p:grpSpPr>
        <a:xfrm>
          <a:off x="0" y="0"/>
          <a:ext cx="0" cy="0"/>
          <a:chOff x="0" y="0"/>
          <a:chExt cx="0" cy="0"/>
        </a:xfrm>
      </p:grpSpPr>
      <p:sp>
        <p:nvSpPr>
          <p:cNvPr id="165" name="Google Shape;165;p37"/>
          <p:cNvSpPr txBox="1">
            <a:spLocks noGrp="1"/>
          </p:cNvSpPr>
          <p:nvPr>
            <p:ph type="title"/>
          </p:nvPr>
        </p:nvSpPr>
        <p:spPr>
          <a:xfrm>
            <a:off x="722375" y="1059712"/>
            <a:ext cx="7772400" cy="1828800"/>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166" name="Google Shape;166;p37"/>
          <p:cNvSpPr txBox="1">
            <a:spLocks noGrp="1"/>
          </p:cNvSpPr>
          <p:nvPr>
            <p:ph type="body" idx="1"/>
          </p:nvPr>
        </p:nvSpPr>
        <p:spPr>
          <a:xfrm>
            <a:off x="3922712" y="2931711"/>
            <a:ext cx="4572000" cy="1454888"/>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67" name="Google Shape;167;p37"/>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8" name="Google Shape;168;p37"/>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9" name="Google Shape;169;p37"/>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70" name="Google Shape;170;p37"/>
          <p:cNvSpPr/>
          <p:nvPr/>
        </p:nvSpPr>
        <p:spPr>
          <a:xfrm>
            <a:off x="3636681" y="3005472"/>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1" name="Google Shape;171;p37"/>
          <p:cNvSpPr/>
          <p:nvPr/>
        </p:nvSpPr>
        <p:spPr>
          <a:xfrm>
            <a:off x="3450264" y="3005472"/>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172"/>
        <p:cNvGrpSpPr/>
        <p:nvPr/>
      </p:nvGrpSpPr>
      <p:grpSpPr>
        <a:xfrm>
          <a:off x="0" y="0"/>
          <a:ext cx="0" cy="0"/>
          <a:chOff x="0" y="0"/>
          <a:chExt cx="0" cy="0"/>
        </a:xfrm>
      </p:grpSpPr>
      <p:sp>
        <p:nvSpPr>
          <p:cNvPr id="173" name="Google Shape;173;p38"/>
          <p:cNvSpPr txBox="1">
            <a:spLocks noGrp="1"/>
          </p:cNvSpPr>
          <p:nvPr>
            <p:ph type="body" idx="1"/>
          </p:nvPr>
        </p:nvSpPr>
        <p:spPr>
          <a:xfrm>
            <a:off x="457200" y="1481328"/>
            <a:ext cx="4038598" cy="4525963"/>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74" name="Google Shape;174;p38"/>
          <p:cNvSpPr txBox="1">
            <a:spLocks noGrp="1"/>
          </p:cNvSpPr>
          <p:nvPr>
            <p:ph type="body" idx="2"/>
          </p:nvPr>
        </p:nvSpPr>
        <p:spPr>
          <a:xfrm>
            <a:off x="4648200" y="1481328"/>
            <a:ext cx="4038598" cy="4525963"/>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75" name="Google Shape;175;p38"/>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6" name="Google Shape;176;p38"/>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7" name="Google Shape;177;p38"/>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78" name="Google Shape;178;p38"/>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blipFill rotWithShape="1">
          <a:blip r:embed="rId2">
            <a:alphaModFix/>
          </a:blip>
          <a:tile tx="0" ty="0" sx="50000" sy="50000" flip="none" algn="tl"/>
        </a:blipFill>
        <a:effectLst/>
      </p:bgPr>
    </p:bg>
    <p:spTree>
      <p:nvGrpSpPr>
        <p:cNvPr id="1" name="Shape 179"/>
        <p:cNvGrpSpPr/>
        <p:nvPr/>
      </p:nvGrpSpPr>
      <p:grpSpPr>
        <a:xfrm>
          <a:off x="0" y="0"/>
          <a:ext cx="0" cy="0"/>
          <a:chOff x="0" y="0"/>
          <a:chExt cx="0" cy="0"/>
        </a:xfrm>
      </p:grpSpPr>
      <p:sp>
        <p:nvSpPr>
          <p:cNvPr id="180" name="Google Shape;180;p39"/>
          <p:cNvSpPr txBox="1">
            <a:spLocks noGrp="1"/>
          </p:cNvSpPr>
          <p:nvPr>
            <p:ph type="title"/>
          </p:nvPr>
        </p:nvSpPr>
        <p:spPr>
          <a:xfrm>
            <a:off x="457200" y="273049"/>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181" name="Google Shape;181;p39"/>
          <p:cNvSpPr txBox="1">
            <a:spLocks noGrp="1"/>
          </p:cNvSpPr>
          <p:nvPr>
            <p:ph type="body" idx="1"/>
          </p:nvPr>
        </p:nvSpPr>
        <p:spPr>
          <a:xfrm>
            <a:off x="457201" y="5410200"/>
            <a:ext cx="4040187" cy="762000"/>
          </a:xfrm>
          <a:prstGeom prst="rect">
            <a:avLst/>
          </a:prstGeom>
          <a:solidFill>
            <a:schemeClr val="accent1"/>
          </a:solidFill>
          <a:ln w="96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lvl1pPr marL="457200" marR="0" lvl="0"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82" name="Google Shape;182;p39"/>
          <p:cNvSpPr txBox="1">
            <a:spLocks noGrp="1"/>
          </p:cNvSpPr>
          <p:nvPr>
            <p:ph type="body" idx="2"/>
          </p:nvPr>
        </p:nvSpPr>
        <p:spPr>
          <a:xfrm>
            <a:off x="4645027" y="5410200"/>
            <a:ext cx="4041773" cy="762000"/>
          </a:xfrm>
          <a:prstGeom prst="rect">
            <a:avLst/>
          </a:prstGeom>
          <a:solidFill>
            <a:schemeClr val="accent1"/>
          </a:solidFill>
          <a:ln w="96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lvl1pPr marL="457200" marR="0" lvl="0"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83" name="Google Shape;183;p39"/>
          <p:cNvSpPr txBox="1">
            <a:spLocks noGrp="1"/>
          </p:cNvSpPr>
          <p:nvPr>
            <p:ph type="body" idx="3"/>
          </p:nvPr>
        </p:nvSpPr>
        <p:spPr>
          <a:xfrm>
            <a:off x="457201" y="1444294"/>
            <a:ext cx="4040187" cy="3941761"/>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84" name="Google Shape;184;p39"/>
          <p:cNvSpPr txBox="1">
            <a:spLocks noGrp="1"/>
          </p:cNvSpPr>
          <p:nvPr>
            <p:ph type="body" idx="4"/>
          </p:nvPr>
        </p:nvSpPr>
        <p:spPr>
          <a:xfrm>
            <a:off x="4645026" y="1444294"/>
            <a:ext cx="4041773" cy="3941761"/>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85" name="Google Shape;185;p39"/>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6" name="Google Shape;186;p39"/>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7" name="Google Shape;187;p39"/>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188"/>
        <p:cNvGrpSpPr/>
        <p:nvPr/>
      </p:nvGrpSpPr>
      <p:grpSpPr>
        <a:xfrm>
          <a:off x="0" y="0"/>
          <a:ext cx="0" cy="0"/>
          <a:chOff x="0" y="0"/>
          <a:chExt cx="0" cy="0"/>
        </a:xfrm>
      </p:grpSpPr>
      <p:sp>
        <p:nvSpPr>
          <p:cNvPr id="189" name="Google Shape;189;p40"/>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0" name="Google Shape;190;p40"/>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1" name="Google Shape;191;p40"/>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92" name="Google Shape;192;p40"/>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rotWithShape="1">
          <a:blip r:embed="rId2">
            <a:alphaModFix/>
          </a:blip>
          <a:tile tx="0" ty="0" sx="50000" sy="50000" flip="none" algn="tl"/>
        </a:blipFill>
        <a:effectLst/>
      </p:bgPr>
    </p:bg>
    <p:spTree>
      <p:nvGrpSpPr>
        <p:cNvPr id="1" name="Shape 193"/>
        <p:cNvGrpSpPr/>
        <p:nvPr/>
      </p:nvGrpSpPr>
      <p:grpSpPr>
        <a:xfrm>
          <a:off x="0" y="0"/>
          <a:ext cx="0" cy="0"/>
          <a:chOff x="0" y="0"/>
          <a:chExt cx="0" cy="0"/>
        </a:xfrm>
      </p:grpSpPr>
      <p:sp>
        <p:nvSpPr>
          <p:cNvPr id="194" name="Google Shape;194;p41"/>
          <p:cNvSpPr txBox="1">
            <a:spLocks noGrp="1"/>
          </p:cNvSpPr>
          <p:nvPr>
            <p:ph type="title"/>
          </p:nvPr>
        </p:nvSpPr>
        <p:spPr>
          <a:xfrm>
            <a:off x="914401" y="4876800"/>
            <a:ext cx="7481775" cy="457200"/>
          </a:xfrm>
          <a:prstGeom prst="rect">
            <a:avLst/>
          </a:prstGeom>
          <a:noFill/>
          <a:ln>
            <a:noFill/>
          </a:ln>
        </p:spPr>
        <p:txBody>
          <a:bodyPr spcFirstLastPara="1" wrap="square" lIns="91425" tIns="91425" rIns="91425" bIns="91425" anchor="t" anchorCtr="0">
            <a:noAutofit/>
          </a:bodyPr>
          <a:lstStyle>
            <a:lvl1pPr marR="0" lvl="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195" name="Google Shape;195;p41"/>
          <p:cNvSpPr txBox="1">
            <a:spLocks noGrp="1"/>
          </p:cNvSpPr>
          <p:nvPr>
            <p:ph type="body" idx="1"/>
          </p:nvPr>
        </p:nvSpPr>
        <p:spPr>
          <a:xfrm>
            <a:off x="4419600" y="5355100"/>
            <a:ext cx="3974592" cy="914400"/>
          </a:xfrm>
          <a:prstGeom prst="rect">
            <a:avLst/>
          </a:prstGeom>
          <a:noFill/>
          <a:ln>
            <a:noFill/>
          </a:ln>
        </p:spPr>
        <p:txBody>
          <a:bodyPr spcFirstLastPara="1" wrap="square" lIns="91425" tIns="91425" rIns="91425" bIns="91425" anchor="t" anchorCtr="0">
            <a:noAutofit/>
          </a:bodyPr>
          <a:lstStyle>
            <a:lvl1pPr marL="457200" marR="0" lvl="0" indent="-22860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96" name="Google Shape;196;p41"/>
          <p:cNvSpPr txBox="1">
            <a:spLocks noGrp="1"/>
          </p:cNvSpPr>
          <p:nvPr>
            <p:ph type="body" idx="2"/>
          </p:nvPr>
        </p:nvSpPr>
        <p:spPr>
          <a:xfrm>
            <a:off x="914401" y="274319"/>
            <a:ext cx="7479791" cy="45720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97" name="Google Shape;197;p41"/>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8" name="Google Shape;198;p41"/>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9" name="Google Shape;199;p41"/>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200"/>
        <p:cNvGrpSpPr/>
        <p:nvPr/>
      </p:nvGrpSpPr>
      <p:grpSpPr>
        <a:xfrm>
          <a:off x="0" y="0"/>
          <a:ext cx="0" cy="0"/>
          <a:chOff x="0" y="0"/>
          <a:chExt cx="0" cy="0"/>
        </a:xfrm>
      </p:grpSpPr>
      <p:sp>
        <p:nvSpPr>
          <p:cNvPr id="201" name="Google Shape;201;p42"/>
          <p:cNvSpPr txBox="1">
            <a:spLocks noGrp="1"/>
          </p:cNvSpPr>
          <p:nvPr>
            <p:ph type="body" idx="1"/>
          </p:nvPr>
        </p:nvSpPr>
        <p:spPr>
          <a:xfrm>
            <a:off x="1141233" y="5443401"/>
            <a:ext cx="7162799" cy="648231"/>
          </a:xfrm>
          <a:prstGeom prst="rect">
            <a:avLst/>
          </a:prstGeom>
          <a:noFill/>
          <a:ln>
            <a:noFill/>
          </a:ln>
        </p:spPr>
        <p:txBody>
          <a:bodyPr spcFirstLastPara="1" wrap="square" lIns="91425" tIns="91425" rIns="91425" bIns="91425" anchor="t" anchorCtr="0">
            <a:noAutofit/>
          </a:bodyPr>
          <a:lstStyle>
            <a:lvl1pPr marL="457200" marR="18288" lvl="0" indent="-22860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02" name="Google Shape;202;p42"/>
          <p:cNvSpPr>
            <a:spLocks noGrp="1"/>
          </p:cNvSpPr>
          <p:nvPr>
            <p:ph type="pic" idx="2"/>
          </p:nvPr>
        </p:nvSpPr>
        <p:spPr>
          <a:xfrm>
            <a:off x="228600" y="189969"/>
            <a:ext cx="8686800" cy="4389119"/>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accent1"/>
              </a:buClr>
              <a:buSzPts val="1400"/>
              <a:buFont typeface="Noto Sans Symbols"/>
              <a:buNone/>
              <a:defRPr sz="1400" b="0" i="0" u="none" strike="noStrike" cap="none">
                <a:solidFill>
                  <a:srgbClr val="000000"/>
                </a:solidFill>
                <a:latin typeface="Arial"/>
                <a:ea typeface="Arial"/>
                <a:cs typeface="Arial"/>
                <a:sym typeface="Arial"/>
              </a:defRPr>
            </a:lvl1pPr>
            <a:lvl2pPr marR="0" lvl="1" algn="l" rtl="0">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03" name="Google Shape;203;p42"/>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4" name="Google Shape;204;p42"/>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5" name="Google Shape;205;p42"/>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6" name="Google Shape;206;p42"/>
          <p:cNvSpPr txBox="1">
            <a:spLocks noGrp="1"/>
          </p:cNvSpPr>
          <p:nvPr>
            <p:ph type="title"/>
          </p:nvPr>
        </p:nvSpPr>
        <p:spPr>
          <a:xfrm>
            <a:off x="228601" y="4865120"/>
            <a:ext cx="8075431" cy="562672"/>
          </a:xfrm>
          <a:prstGeom prst="rect">
            <a:avLst/>
          </a:prstGeom>
          <a:noFill/>
          <a:ln>
            <a:noFill/>
          </a:ln>
        </p:spPr>
        <p:txBody>
          <a:bodyPr spcFirstLastPara="1" wrap="square" lIns="91425" tIns="91425" rIns="91425" bIns="91425" anchor="t" anchorCtr="0">
            <a:noAutofit/>
          </a:bodyPr>
          <a:lstStyle>
            <a:lvl1pPr marR="0" lvl="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07" name="Google Shape;207;p42"/>
          <p:cNvSpPr/>
          <p:nvPr/>
        </p:nvSpPr>
        <p:spPr>
          <a:xfrm>
            <a:off x="499272" y="5944935"/>
            <a:ext cx="4940622" cy="921076"/>
          </a:xfrm>
          <a:custGeom>
            <a:avLst/>
            <a:gdLst/>
            <a:ahLst/>
            <a:cxnLst/>
            <a:rect l="l" t="t" r="r" b="b"/>
            <a:pathLst>
              <a:path w="120000" h="120000" extrusionOk="0">
                <a:moveTo>
                  <a:pt x="0" y="712"/>
                </a:moveTo>
                <a:lnTo>
                  <a:pt x="119999" y="120000"/>
                </a:lnTo>
                <a:lnTo>
                  <a:pt x="89106" y="120000"/>
                </a:lnTo>
                <a:lnTo>
                  <a:pt x="16" y="0"/>
                </a:lnTo>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8" name="Google Shape;208;p42"/>
          <p:cNvSpPr/>
          <p:nvPr/>
        </p:nvSpPr>
        <p:spPr>
          <a:xfrm>
            <a:off x="485717" y="5939010"/>
            <a:ext cx="3690451" cy="933449"/>
          </a:xfrm>
          <a:custGeom>
            <a:avLst/>
            <a:gdLst/>
            <a:ahLst/>
            <a:cxnLst/>
            <a:rect l="l" t="t" r="r" b="b"/>
            <a:pathLst>
              <a:path w="120000" h="120000" extrusionOk="0">
                <a:moveTo>
                  <a:pt x="0" y="0"/>
                </a:moveTo>
                <a:lnTo>
                  <a:pt x="119999" y="119387"/>
                </a:lnTo>
                <a:lnTo>
                  <a:pt x="94759" y="120000"/>
                </a:lnTo>
                <a:lnTo>
                  <a:pt x="257" y="816"/>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9" name="Google Shape;209;p42"/>
          <p:cNvSpPr/>
          <p:nvPr/>
        </p:nvSpPr>
        <p:spPr>
          <a:xfrm>
            <a:off x="-6040" y="5791253"/>
            <a:ext cx="3402313"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210" name="Google Shape;210;p42"/>
          <p:cNvCxnSpPr/>
          <p:nvPr/>
        </p:nvCxnSpPr>
        <p:spPr>
          <a:xfrm>
            <a:off x="-9237" y="5787737"/>
            <a:ext cx="3405508" cy="1084383"/>
          </a:xfrm>
          <a:prstGeom prst="straightConnector1">
            <a:avLst/>
          </a:prstGeom>
          <a:noFill/>
          <a:ln w="12050" cap="flat" cmpd="sng">
            <a:solidFill>
              <a:srgbClr val="C3A5D9"/>
            </a:solidFill>
            <a:prstDash val="solid"/>
            <a:miter lim="8000"/>
            <a:headEnd type="none" w="sm" len="sm"/>
            <a:tailEnd type="none" w="sm" len="sm"/>
          </a:ln>
        </p:spPr>
      </p:cxnSp>
      <p:sp>
        <p:nvSpPr>
          <p:cNvPr id="211" name="Google Shape;211;p42"/>
          <p:cNvSpPr/>
          <p:nvPr/>
        </p:nvSpPr>
        <p:spPr>
          <a:xfrm>
            <a:off x="8664111" y="4988439"/>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2" name="Google Shape;212;p42"/>
          <p:cNvSpPr/>
          <p:nvPr/>
        </p:nvSpPr>
        <p:spPr>
          <a:xfrm>
            <a:off x="8477697" y="4988439"/>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3"/>
        <p:cNvGrpSpPr/>
        <p:nvPr/>
      </p:nvGrpSpPr>
      <p:grpSpPr>
        <a:xfrm>
          <a:off x="0" y="0"/>
          <a:ext cx="0" cy="0"/>
          <a:chOff x="0" y="0"/>
          <a:chExt cx="0" cy="0"/>
        </a:xfrm>
      </p:grpSpPr>
      <p:sp>
        <p:nvSpPr>
          <p:cNvPr id="214" name="Google Shape;214;p43"/>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15" name="Google Shape;215;p43"/>
          <p:cNvSpPr txBox="1">
            <a:spLocks noGrp="1"/>
          </p:cNvSpPr>
          <p:nvPr>
            <p:ph type="body" idx="1"/>
          </p:nvPr>
        </p:nvSpPr>
        <p:spPr>
          <a:xfrm rot="5400000">
            <a:off x="2378964" y="-440435"/>
            <a:ext cx="4386069" cy="82296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16" name="Google Shape;216;p43"/>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7" name="Google Shape;217;p43"/>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8" name="Google Shape;218;p43"/>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9"/>
        <p:cNvGrpSpPr/>
        <p:nvPr/>
      </p:nvGrpSpPr>
      <p:grpSpPr>
        <a:xfrm>
          <a:off x="0" y="0"/>
          <a:ext cx="0" cy="0"/>
          <a:chOff x="0" y="0"/>
          <a:chExt cx="0" cy="0"/>
        </a:xfrm>
      </p:grpSpPr>
      <p:sp>
        <p:nvSpPr>
          <p:cNvPr id="220" name="Google Shape;220;p44"/>
          <p:cNvSpPr txBox="1">
            <a:spLocks noGrp="1"/>
          </p:cNvSpPr>
          <p:nvPr>
            <p:ph type="title"/>
          </p:nvPr>
        </p:nvSpPr>
        <p:spPr>
          <a:xfrm rot="5400000">
            <a:off x="4936368" y="2182284"/>
            <a:ext cx="5592759" cy="177747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21" name="Google Shape;221;p44"/>
          <p:cNvSpPr txBox="1">
            <a:spLocks noGrp="1"/>
          </p:cNvSpPr>
          <p:nvPr>
            <p:ph type="body" idx="1"/>
          </p:nvPr>
        </p:nvSpPr>
        <p:spPr>
          <a:xfrm rot="5400000">
            <a:off x="823119" y="-91279"/>
            <a:ext cx="5592759" cy="63246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22" name="Google Shape;222;p44"/>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3" name="Google Shape;223;p44"/>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4" name="Google Shape;224;p44"/>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984493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5"/>
        <p:cNvGrpSpPr/>
        <p:nvPr/>
      </p:nvGrpSpPr>
      <p:grpSpPr>
        <a:xfrm>
          <a:off x="0" y="0"/>
          <a:ext cx="0" cy="0"/>
          <a:chOff x="0" y="0"/>
          <a:chExt cx="0" cy="0"/>
        </a:xfrm>
      </p:grpSpPr>
      <p:sp>
        <p:nvSpPr>
          <p:cNvPr id="236" name="Google Shape;236;p19"/>
          <p:cNvSpPr txBox="1">
            <a:spLocks noGrp="1"/>
          </p:cNvSpPr>
          <p:nvPr>
            <p:ph type="body" idx="1"/>
          </p:nvPr>
        </p:nvSpPr>
        <p:spPr>
          <a:xfrm>
            <a:off x="457200" y="1481328"/>
            <a:ext cx="8229600" cy="4525963"/>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37" name="Google Shape;237;p19"/>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8" name="Google Shape;238;p19"/>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9" name="Google Shape;239;p19"/>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40" name="Google Shape;240;p19"/>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1"/>
        <p:cNvGrpSpPr/>
        <p:nvPr/>
      </p:nvGrpSpPr>
      <p:grpSpPr>
        <a:xfrm>
          <a:off x="0" y="0"/>
          <a:ext cx="0" cy="0"/>
          <a:chOff x="0" y="0"/>
          <a:chExt cx="0" cy="0"/>
        </a:xfrm>
      </p:grpSpPr>
      <p:sp>
        <p:nvSpPr>
          <p:cNvPr id="242" name="Google Shape;242;p45"/>
          <p:cNvSpPr/>
          <p:nvPr/>
        </p:nvSpPr>
        <p:spPr>
          <a:xfrm>
            <a:off x="1" y="4664145"/>
            <a:ext cx="9151089" cy="0"/>
          </a:xfrm>
          <a:prstGeom prst="rtTriangle">
            <a:avLst/>
          </a:prstGeom>
          <a:gradFill>
            <a:gsLst>
              <a:gs pos="0">
                <a:srgbClr val="48047B"/>
              </a:gs>
              <a:gs pos="55000">
                <a:srgbClr val="A465D3"/>
              </a:gs>
              <a:gs pos="100000">
                <a:srgbClr val="48047B"/>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3" name="Google Shape;243;p45"/>
          <p:cNvSpPr txBox="1">
            <a:spLocks noGrp="1"/>
          </p:cNvSpPr>
          <p:nvPr>
            <p:ph type="ctrTitle"/>
          </p:nvPr>
        </p:nvSpPr>
        <p:spPr>
          <a:xfrm>
            <a:off x="685800" y="1752600"/>
            <a:ext cx="7772400" cy="1829760"/>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44" name="Google Shape;244;p45"/>
          <p:cNvSpPr txBox="1">
            <a:spLocks noGrp="1"/>
          </p:cNvSpPr>
          <p:nvPr>
            <p:ph type="subTitle" idx="1"/>
          </p:nvPr>
        </p:nvSpPr>
        <p:spPr>
          <a:xfrm>
            <a:off x="685800" y="3611607"/>
            <a:ext cx="7772400" cy="1199703"/>
          </a:xfrm>
          <a:prstGeom prst="rect">
            <a:avLst/>
          </a:prstGeom>
          <a:noFill/>
          <a:ln>
            <a:noFill/>
          </a:ln>
        </p:spPr>
        <p:txBody>
          <a:bodyPr spcFirstLastPara="1" wrap="square" lIns="91425" tIns="91425" rIns="91425" bIns="91425" anchor="t" anchorCtr="0">
            <a:noAutofit/>
          </a:bodyPr>
          <a:lstStyle>
            <a:lvl1pPr marR="64008" lvl="0" algn="r">
              <a:lnSpc>
                <a:spcPct val="100000"/>
              </a:lnSpc>
              <a:spcBef>
                <a:spcPts val="400"/>
              </a:spcBef>
              <a:spcAft>
                <a:spcPts val="0"/>
              </a:spcAft>
              <a:buClr>
                <a:schemeClr val="accent1"/>
              </a:buClr>
              <a:buSzPts val="1400"/>
              <a:buFont typeface="Noto Sans Symbols"/>
              <a:buNone/>
              <a:defRPr sz="1400" b="0" i="0" u="none" strike="noStrike" cap="none">
                <a:solidFill>
                  <a:srgbClr val="000000"/>
                </a:solidFill>
                <a:latin typeface="Arial"/>
                <a:ea typeface="Arial"/>
                <a:cs typeface="Arial"/>
                <a:sym typeface="Arial"/>
              </a:defRPr>
            </a:lvl1pPr>
            <a:lvl2pPr marR="0" lvl="1" algn="ctr">
              <a:lnSpc>
                <a:spcPct val="100000"/>
              </a:lnSpc>
              <a:spcBef>
                <a:spcPts val="324"/>
              </a:spcBef>
              <a:spcAft>
                <a:spcPts val="0"/>
              </a:spcAft>
              <a:buClr>
                <a:schemeClr val="accent1"/>
              </a:buClr>
              <a:buSzPts val="1400"/>
              <a:buFont typeface="Verdana"/>
              <a:buNone/>
              <a:defRPr sz="1400" b="0" i="0" u="none" strike="noStrike" cap="none">
                <a:solidFill>
                  <a:srgbClr val="000000"/>
                </a:solidFill>
                <a:latin typeface="Arial"/>
                <a:ea typeface="Arial"/>
                <a:cs typeface="Arial"/>
                <a:sym typeface="Arial"/>
              </a:defRPr>
            </a:lvl2pPr>
            <a:lvl3pPr marR="0" lvl="2" algn="ctr">
              <a:lnSpc>
                <a:spcPct val="100000"/>
              </a:lnSpc>
              <a:spcBef>
                <a:spcPts val="350"/>
              </a:spcBef>
              <a:spcAft>
                <a:spcPts val="0"/>
              </a:spcAft>
              <a:buClr>
                <a:schemeClr val="accent2"/>
              </a:buClr>
              <a:buSzPts val="1400"/>
              <a:buFont typeface="Noto Sans Symbols"/>
              <a:buNone/>
              <a:defRPr sz="1400" b="0" i="0" u="none" strike="noStrike" cap="none">
                <a:solidFill>
                  <a:srgbClr val="000000"/>
                </a:solidFill>
                <a:latin typeface="Arial"/>
                <a:ea typeface="Arial"/>
                <a:cs typeface="Arial"/>
                <a:sym typeface="Arial"/>
              </a:defRPr>
            </a:lvl3pPr>
            <a:lvl4pPr marR="0" lvl="3" algn="ctr">
              <a:lnSpc>
                <a:spcPct val="100000"/>
              </a:lnSpc>
              <a:spcBef>
                <a:spcPts val="350"/>
              </a:spcBef>
              <a:spcAft>
                <a:spcPts val="0"/>
              </a:spcAft>
              <a:buClr>
                <a:schemeClr val="accent2"/>
              </a:buClr>
              <a:buSzPts val="1400"/>
              <a:buFont typeface="Noto Sans Symbols"/>
              <a:buNone/>
              <a:defRPr sz="1400" b="0" i="0" u="none" strike="noStrike" cap="none">
                <a:solidFill>
                  <a:srgbClr val="000000"/>
                </a:solidFill>
                <a:latin typeface="Arial"/>
                <a:ea typeface="Arial"/>
                <a:cs typeface="Arial"/>
                <a:sym typeface="Arial"/>
              </a:defRPr>
            </a:lvl4pPr>
            <a:lvl5pPr marR="0" lvl="4" algn="ctr">
              <a:lnSpc>
                <a:spcPct val="100000"/>
              </a:lnSpc>
              <a:spcBef>
                <a:spcPts val="350"/>
              </a:spcBef>
              <a:spcAft>
                <a:spcPts val="0"/>
              </a:spcAft>
              <a:buClr>
                <a:schemeClr val="accent2"/>
              </a:buClr>
              <a:buSzPts val="1400"/>
              <a:buFont typeface="Noto Sans Symbols"/>
              <a:buNone/>
              <a:defRPr sz="1400" b="0" i="0" u="none" strike="noStrike" cap="none">
                <a:solidFill>
                  <a:srgbClr val="000000"/>
                </a:solidFill>
                <a:latin typeface="Arial"/>
                <a:ea typeface="Arial"/>
                <a:cs typeface="Arial"/>
                <a:sym typeface="Arial"/>
              </a:defRPr>
            </a:lvl5pPr>
            <a:lvl6pPr marR="0" lvl="5"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6pPr>
            <a:lvl7pPr marR="0" lvl="6"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7pPr>
            <a:lvl8pPr marR="0" lvl="7"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8pPr>
            <a:lvl9pPr marR="0" lvl="8" algn="ctr">
              <a:lnSpc>
                <a:spcPct val="100000"/>
              </a:lnSpc>
              <a:spcBef>
                <a:spcPts val="350"/>
              </a:spcBef>
              <a:spcAft>
                <a:spcPts val="0"/>
              </a:spcAft>
              <a:buClr>
                <a:schemeClr val="accent3"/>
              </a:buClr>
              <a:buSzPts val="1400"/>
              <a:buFont typeface="Noto Sans Symbols"/>
              <a:buNone/>
              <a:defRPr sz="1400" b="0" i="0" u="none" strike="noStrike" cap="none">
                <a:solidFill>
                  <a:srgbClr val="000000"/>
                </a:solidFill>
                <a:latin typeface="Arial"/>
                <a:ea typeface="Arial"/>
                <a:cs typeface="Arial"/>
                <a:sym typeface="Arial"/>
              </a:defRPr>
            </a:lvl9pPr>
          </a:lstStyle>
          <a:p>
            <a:endParaRPr/>
          </a:p>
        </p:txBody>
      </p:sp>
      <p:grpSp>
        <p:nvGrpSpPr>
          <p:cNvPr id="245" name="Google Shape;245;p45"/>
          <p:cNvGrpSpPr/>
          <p:nvPr/>
        </p:nvGrpSpPr>
        <p:grpSpPr>
          <a:xfrm>
            <a:off x="-3765" y="4953001"/>
            <a:ext cx="9147765" cy="1912087"/>
            <a:chOff x="-3765" y="4832896"/>
            <a:chExt cx="9147765" cy="2032190"/>
          </a:xfrm>
        </p:grpSpPr>
        <p:sp>
          <p:nvSpPr>
            <p:cNvPr id="246" name="Google Shape;246;p45"/>
            <p:cNvSpPr/>
            <p:nvPr/>
          </p:nvSpPr>
          <p:spPr>
            <a:xfrm>
              <a:off x="1687513" y="4832896"/>
              <a:ext cx="7456486" cy="518815"/>
            </a:xfrm>
            <a:custGeom>
              <a:avLst/>
              <a:gdLst/>
              <a:ahLst/>
              <a:cxnLst/>
              <a:rect l="l" t="t" r="r" b="b"/>
              <a:pathLst>
                <a:path w="120000" h="120000" extrusionOk="0">
                  <a:moveTo>
                    <a:pt x="120000" y="0"/>
                  </a:moveTo>
                  <a:lnTo>
                    <a:pt x="120000" y="120000"/>
                  </a:lnTo>
                  <a:lnTo>
                    <a:pt x="0" y="71280"/>
                  </a:lnTo>
                  <a:lnTo>
                    <a:pt x="120000" y="0"/>
                  </a:lnTo>
                  <a:close/>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7" name="Google Shape;247;p45"/>
            <p:cNvSpPr/>
            <p:nvPr/>
          </p:nvSpPr>
          <p:spPr>
            <a:xfrm>
              <a:off x="35442" y="5135526"/>
              <a:ext cx="9108557" cy="838199"/>
            </a:xfrm>
            <a:custGeom>
              <a:avLst/>
              <a:gdLst/>
              <a:ahLst/>
              <a:cxnLst/>
              <a:rect l="l" t="t" r="r" b="b"/>
              <a:pathLst>
                <a:path w="120000" h="120000" extrusionOk="0">
                  <a:moveTo>
                    <a:pt x="0" y="0"/>
                  </a:moveTo>
                  <a:lnTo>
                    <a:pt x="120000" y="0"/>
                  </a:lnTo>
                  <a:lnTo>
                    <a:pt x="120000" y="120000"/>
                  </a:lnTo>
                  <a:lnTo>
                    <a:pt x="1000"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8" name="Google Shape;248;p45"/>
            <p:cNvSpPr/>
            <p:nvPr/>
          </p:nvSpPr>
          <p:spPr>
            <a:xfrm>
              <a:off x="0" y="4883887"/>
              <a:ext cx="9144000" cy="1981199"/>
            </a:xfrm>
            <a:custGeom>
              <a:avLst/>
              <a:gdLst/>
              <a:ahLst/>
              <a:cxnLst/>
              <a:rect l="l" t="t" r="r" b="b"/>
              <a:pathLst>
                <a:path w="120000" h="120000" extrusionOk="0">
                  <a:moveTo>
                    <a:pt x="0" y="0"/>
                  </a:moveTo>
                  <a:lnTo>
                    <a:pt x="0" y="120000"/>
                  </a:lnTo>
                  <a:lnTo>
                    <a:pt x="120000" y="120000"/>
                  </a:lnTo>
                  <a:lnTo>
                    <a:pt x="120000" y="50769"/>
                  </a:lnTo>
                  <a:lnTo>
                    <a:pt x="0" y="0"/>
                  </a:lnTo>
                  <a:close/>
                </a:path>
              </a:pathLst>
            </a:cu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249" name="Google Shape;249;p45"/>
            <p:cNvCxnSpPr/>
            <p:nvPr/>
          </p:nvCxnSpPr>
          <p:spPr>
            <a:xfrm>
              <a:off x="-3765" y="4880373"/>
              <a:ext cx="9147763" cy="839941"/>
            </a:xfrm>
            <a:prstGeom prst="straightConnector1">
              <a:avLst/>
            </a:prstGeom>
            <a:noFill/>
            <a:ln w="12050" cap="flat" cmpd="sng">
              <a:solidFill>
                <a:srgbClr val="C3A5D9"/>
              </a:solidFill>
              <a:prstDash val="solid"/>
              <a:miter lim="8000"/>
              <a:headEnd type="none" w="sm" len="sm"/>
              <a:tailEnd type="none" w="sm" len="sm"/>
            </a:ln>
          </p:spPr>
        </p:cxnSp>
      </p:grpSp>
      <p:sp>
        <p:nvSpPr>
          <p:cNvPr id="250" name="Google Shape;250;p45"/>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1" name="Google Shape;251;p45"/>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2" name="Google Shape;252;p45"/>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253"/>
        <p:cNvGrpSpPr/>
        <p:nvPr/>
      </p:nvGrpSpPr>
      <p:grpSpPr>
        <a:xfrm>
          <a:off x="0" y="0"/>
          <a:ext cx="0" cy="0"/>
          <a:chOff x="0" y="0"/>
          <a:chExt cx="0" cy="0"/>
        </a:xfrm>
      </p:grpSpPr>
      <p:sp>
        <p:nvSpPr>
          <p:cNvPr id="254" name="Google Shape;254;p46"/>
          <p:cNvSpPr txBox="1">
            <a:spLocks noGrp="1"/>
          </p:cNvSpPr>
          <p:nvPr>
            <p:ph type="title"/>
          </p:nvPr>
        </p:nvSpPr>
        <p:spPr>
          <a:xfrm>
            <a:off x="722375" y="1059712"/>
            <a:ext cx="7772400" cy="1828800"/>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55" name="Google Shape;255;p46"/>
          <p:cNvSpPr txBox="1">
            <a:spLocks noGrp="1"/>
          </p:cNvSpPr>
          <p:nvPr>
            <p:ph type="body" idx="1"/>
          </p:nvPr>
        </p:nvSpPr>
        <p:spPr>
          <a:xfrm>
            <a:off x="3922712" y="2931711"/>
            <a:ext cx="4572000" cy="1454888"/>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56" name="Google Shape;256;p46"/>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7" name="Google Shape;257;p46"/>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8" name="Google Shape;258;p46"/>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59" name="Google Shape;259;p46"/>
          <p:cNvSpPr/>
          <p:nvPr/>
        </p:nvSpPr>
        <p:spPr>
          <a:xfrm>
            <a:off x="3636681" y="3005472"/>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0" name="Google Shape;260;p46"/>
          <p:cNvSpPr/>
          <p:nvPr/>
        </p:nvSpPr>
        <p:spPr>
          <a:xfrm>
            <a:off x="3450264" y="3005472"/>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261"/>
        <p:cNvGrpSpPr/>
        <p:nvPr/>
      </p:nvGrpSpPr>
      <p:grpSpPr>
        <a:xfrm>
          <a:off x="0" y="0"/>
          <a:ext cx="0" cy="0"/>
          <a:chOff x="0" y="0"/>
          <a:chExt cx="0" cy="0"/>
        </a:xfrm>
      </p:grpSpPr>
      <p:sp>
        <p:nvSpPr>
          <p:cNvPr id="262" name="Google Shape;262;p47"/>
          <p:cNvSpPr txBox="1">
            <a:spLocks noGrp="1"/>
          </p:cNvSpPr>
          <p:nvPr>
            <p:ph type="body" idx="1"/>
          </p:nvPr>
        </p:nvSpPr>
        <p:spPr>
          <a:xfrm>
            <a:off x="457200" y="1481328"/>
            <a:ext cx="4038598" cy="4525963"/>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63" name="Google Shape;263;p47"/>
          <p:cNvSpPr txBox="1">
            <a:spLocks noGrp="1"/>
          </p:cNvSpPr>
          <p:nvPr>
            <p:ph type="body" idx="2"/>
          </p:nvPr>
        </p:nvSpPr>
        <p:spPr>
          <a:xfrm>
            <a:off x="4648200" y="1481328"/>
            <a:ext cx="4038598" cy="4525963"/>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64" name="Google Shape;264;p47"/>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5" name="Google Shape;265;p47"/>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6" name="Google Shape;266;p47"/>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67" name="Google Shape;267;p47"/>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blipFill rotWithShape="1">
          <a:blip r:embed="rId2">
            <a:alphaModFix/>
          </a:blip>
          <a:tile tx="0" ty="0" sx="50000" sy="50000" flip="none" algn="tl"/>
        </a:blipFill>
        <a:effectLst/>
      </p:bgPr>
    </p:bg>
    <p:spTree>
      <p:nvGrpSpPr>
        <p:cNvPr id="1" name="Shape 268"/>
        <p:cNvGrpSpPr/>
        <p:nvPr/>
      </p:nvGrpSpPr>
      <p:grpSpPr>
        <a:xfrm>
          <a:off x="0" y="0"/>
          <a:ext cx="0" cy="0"/>
          <a:chOff x="0" y="0"/>
          <a:chExt cx="0" cy="0"/>
        </a:xfrm>
      </p:grpSpPr>
      <p:sp>
        <p:nvSpPr>
          <p:cNvPr id="269" name="Google Shape;269;p48"/>
          <p:cNvSpPr txBox="1">
            <a:spLocks noGrp="1"/>
          </p:cNvSpPr>
          <p:nvPr>
            <p:ph type="title"/>
          </p:nvPr>
        </p:nvSpPr>
        <p:spPr>
          <a:xfrm>
            <a:off x="457200" y="273049"/>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70" name="Google Shape;270;p48"/>
          <p:cNvSpPr txBox="1">
            <a:spLocks noGrp="1"/>
          </p:cNvSpPr>
          <p:nvPr>
            <p:ph type="body" idx="1"/>
          </p:nvPr>
        </p:nvSpPr>
        <p:spPr>
          <a:xfrm>
            <a:off x="457201" y="5410200"/>
            <a:ext cx="4040187" cy="762000"/>
          </a:xfrm>
          <a:prstGeom prst="rect">
            <a:avLst/>
          </a:prstGeom>
          <a:solidFill>
            <a:schemeClr val="accent1"/>
          </a:solidFill>
          <a:ln w="96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lvl1pPr marL="457200" marR="0" lvl="0"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71" name="Google Shape;271;p48"/>
          <p:cNvSpPr txBox="1">
            <a:spLocks noGrp="1"/>
          </p:cNvSpPr>
          <p:nvPr>
            <p:ph type="body" idx="2"/>
          </p:nvPr>
        </p:nvSpPr>
        <p:spPr>
          <a:xfrm>
            <a:off x="4645027" y="5410200"/>
            <a:ext cx="4041773" cy="762000"/>
          </a:xfrm>
          <a:prstGeom prst="rect">
            <a:avLst/>
          </a:prstGeom>
          <a:solidFill>
            <a:schemeClr val="accent1"/>
          </a:solidFill>
          <a:ln w="96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lvl1pPr marL="457200" marR="0" lvl="0" indent="-228600" algn="l">
              <a:lnSpc>
                <a:spcPct val="100000"/>
              </a:lnSpc>
              <a:spcBef>
                <a:spcPts val="0"/>
              </a:spcBef>
              <a:spcAft>
                <a:spcPts val="0"/>
              </a:spcAft>
              <a:buClr>
                <a:schemeClr val="l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72" name="Google Shape;272;p48"/>
          <p:cNvSpPr txBox="1">
            <a:spLocks noGrp="1"/>
          </p:cNvSpPr>
          <p:nvPr>
            <p:ph type="body" idx="3"/>
          </p:nvPr>
        </p:nvSpPr>
        <p:spPr>
          <a:xfrm>
            <a:off x="457201" y="1444294"/>
            <a:ext cx="4040187" cy="3941761"/>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73" name="Google Shape;273;p48"/>
          <p:cNvSpPr txBox="1">
            <a:spLocks noGrp="1"/>
          </p:cNvSpPr>
          <p:nvPr>
            <p:ph type="body" idx="4"/>
          </p:nvPr>
        </p:nvSpPr>
        <p:spPr>
          <a:xfrm>
            <a:off x="4645026" y="1444294"/>
            <a:ext cx="4041773" cy="3941761"/>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74" name="Google Shape;274;p48"/>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5" name="Google Shape;275;p48"/>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6" name="Google Shape;276;p48"/>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277"/>
        <p:cNvGrpSpPr/>
        <p:nvPr/>
      </p:nvGrpSpPr>
      <p:grpSpPr>
        <a:xfrm>
          <a:off x="0" y="0"/>
          <a:ext cx="0" cy="0"/>
          <a:chOff x="0" y="0"/>
          <a:chExt cx="0" cy="0"/>
        </a:xfrm>
      </p:grpSpPr>
      <p:sp>
        <p:nvSpPr>
          <p:cNvPr id="278" name="Google Shape;278;p49"/>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9" name="Google Shape;279;p49"/>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0" name="Google Shape;280;p49"/>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81" name="Google Shape;281;p49"/>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2"/>
        <p:cNvGrpSpPr/>
        <p:nvPr/>
      </p:nvGrpSpPr>
      <p:grpSpPr>
        <a:xfrm>
          <a:off x="0" y="0"/>
          <a:ext cx="0" cy="0"/>
          <a:chOff x="0" y="0"/>
          <a:chExt cx="0" cy="0"/>
        </a:xfrm>
      </p:grpSpPr>
      <p:sp>
        <p:nvSpPr>
          <p:cNvPr id="283" name="Google Shape;283;p50"/>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4" name="Google Shape;284;p50"/>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5" name="Google Shape;285;p50"/>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rotWithShape="1">
          <a:blip r:embed="rId2">
            <a:alphaModFix/>
          </a:blip>
          <a:tile tx="0" ty="0" sx="50000" sy="50000" flip="none" algn="tl"/>
        </a:blipFill>
        <a:effectLst/>
      </p:bgPr>
    </p:bg>
    <p:spTree>
      <p:nvGrpSpPr>
        <p:cNvPr id="1" name="Shape 286"/>
        <p:cNvGrpSpPr/>
        <p:nvPr/>
      </p:nvGrpSpPr>
      <p:grpSpPr>
        <a:xfrm>
          <a:off x="0" y="0"/>
          <a:ext cx="0" cy="0"/>
          <a:chOff x="0" y="0"/>
          <a:chExt cx="0" cy="0"/>
        </a:xfrm>
      </p:grpSpPr>
      <p:sp>
        <p:nvSpPr>
          <p:cNvPr id="287" name="Google Shape;287;p51"/>
          <p:cNvSpPr txBox="1">
            <a:spLocks noGrp="1"/>
          </p:cNvSpPr>
          <p:nvPr>
            <p:ph type="title"/>
          </p:nvPr>
        </p:nvSpPr>
        <p:spPr>
          <a:xfrm>
            <a:off x="914401" y="4876800"/>
            <a:ext cx="7481775" cy="457200"/>
          </a:xfrm>
          <a:prstGeom prst="rect">
            <a:avLst/>
          </a:prstGeom>
          <a:noFill/>
          <a:ln>
            <a:noFill/>
          </a:ln>
        </p:spPr>
        <p:txBody>
          <a:bodyPr spcFirstLastPara="1" wrap="square" lIns="91425" tIns="91425" rIns="91425" bIns="91425" anchor="t" anchorCtr="0">
            <a:noAutofit/>
          </a:bodyPr>
          <a:lstStyle>
            <a:lvl1pPr marR="0" lvl="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288" name="Google Shape;288;p51"/>
          <p:cNvSpPr txBox="1">
            <a:spLocks noGrp="1"/>
          </p:cNvSpPr>
          <p:nvPr>
            <p:ph type="body" idx="1"/>
          </p:nvPr>
        </p:nvSpPr>
        <p:spPr>
          <a:xfrm>
            <a:off x="4419600" y="5355100"/>
            <a:ext cx="3974592" cy="914400"/>
          </a:xfrm>
          <a:prstGeom prst="rect">
            <a:avLst/>
          </a:prstGeom>
          <a:noFill/>
          <a:ln>
            <a:noFill/>
          </a:ln>
        </p:spPr>
        <p:txBody>
          <a:bodyPr spcFirstLastPara="1" wrap="square" lIns="91425" tIns="91425" rIns="91425" bIns="91425" anchor="t" anchorCtr="0">
            <a:noAutofit/>
          </a:bodyPr>
          <a:lstStyle>
            <a:lvl1pPr marL="457200" marR="0" lvl="0" indent="-22860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chemeClr val="accent2"/>
              </a:buClr>
              <a:buSzPts val="1400"/>
              <a:buFont typeface="Calibri"/>
              <a:buNone/>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89" name="Google Shape;289;p51"/>
          <p:cNvSpPr txBox="1">
            <a:spLocks noGrp="1"/>
          </p:cNvSpPr>
          <p:nvPr>
            <p:ph type="body" idx="2"/>
          </p:nvPr>
        </p:nvSpPr>
        <p:spPr>
          <a:xfrm>
            <a:off x="914401" y="274319"/>
            <a:ext cx="7479791" cy="45720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90" name="Google Shape;290;p51"/>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1" name="Google Shape;291;p51"/>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2" name="Google Shape;292;p51"/>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gradFill>
          <a:gsLst>
            <a:gs pos="0">
              <a:srgbClr val="B2B2B2"/>
            </a:gs>
            <a:gs pos="40000">
              <a:srgbClr val="9F9F9F"/>
            </a:gs>
            <a:gs pos="100000">
              <a:schemeClr val="dk1"/>
            </a:gs>
          </a:gsLst>
          <a:path path="circle">
            <a:fillToRect l="100000" b="100000"/>
          </a:path>
          <a:tileRect t="-100000" r="-100000"/>
        </a:gradFill>
        <a:effectLst/>
      </p:bgPr>
    </p:bg>
    <p:spTree>
      <p:nvGrpSpPr>
        <p:cNvPr id="1" name="Shape 293"/>
        <p:cNvGrpSpPr/>
        <p:nvPr/>
      </p:nvGrpSpPr>
      <p:grpSpPr>
        <a:xfrm>
          <a:off x="0" y="0"/>
          <a:ext cx="0" cy="0"/>
          <a:chOff x="0" y="0"/>
          <a:chExt cx="0" cy="0"/>
        </a:xfrm>
      </p:grpSpPr>
      <p:sp>
        <p:nvSpPr>
          <p:cNvPr id="294" name="Google Shape;294;p52"/>
          <p:cNvSpPr txBox="1">
            <a:spLocks noGrp="1"/>
          </p:cNvSpPr>
          <p:nvPr>
            <p:ph type="body" idx="1"/>
          </p:nvPr>
        </p:nvSpPr>
        <p:spPr>
          <a:xfrm>
            <a:off x="1141233" y="5443401"/>
            <a:ext cx="7162799" cy="648231"/>
          </a:xfrm>
          <a:prstGeom prst="rect">
            <a:avLst/>
          </a:prstGeom>
          <a:noFill/>
          <a:ln>
            <a:noFill/>
          </a:ln>
        </p:spPr>
        <p:txBody>
          <a:bodyPr spcFirstLastPara="1" wrap="square" lIns="91425" tIns="91425" rIns="91425" bIns="91425" anchor="t" anchorCtr="0">
            <a:noAutofit/>
          </a:bodyPr>
          <a:lstStyle>
            <a:lvl1pPr marL="457200" marR="18288" lvl="0" indent="-22860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0"/>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95" name="Google Shape;295;p52"/>
          <p:cNvSpPr>
            <a:spLocks noGrp="1"/>
          </p:cNvSpPr>
          <p:nvPr>
            <p:ph type="pic" idx="2"/>
          </p:nvPr>
        </p:nvSpPr>
        <p:spPr>
          <a:xfrm>
            <a:off x="228600" y="189969"/>
            <a:ext cx="8686800" cy="4389119"/>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accent1"/>
              </a:buClr>
              <a:buSzPts val="1400"/>
              <a:buFont typeface="Noto Sans Symbols"/>
              <a:buNone/>
              <a:defRPr sz="1400" b="0" i="0" u="none" strike="noStrike" cap="none">
                <a:solidFill>
                  <a:srgbClr val="000000"/>
                </a:solidFill>
                <a:latin typeface="Arial"/>
                <a:ea typeface="Arial"/>
                <a:cs typeface="Arial"/>
                <a:sym typeface="Arial"/>
              </a:defRPr>
            </a:lvl1pPr>
            <a:lvl2pPr marR="0" lvl="1" algn="l" rtl="0">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96" name="Google Shape;296;p52"/>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7" name="Google Shape;297;p52"/>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8" name="Google Shape;298;p52"/>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25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99" name="Google Shape;299;p52"/>
          <p:cNvSpPr txBox="1">
            <a:spLocks noGrp="1"/>
          </p:cNvSpPr>
          <p:nvPr>
            <p:ph type="title"/>
          </p:nvPr>
        </p:nvSpPr>
        <p:spPr>
          <a:xfrm>
            <a:off x="228601" y="4865120"/>
            <a:ext cx="8075431" cy="562672"/>
          </a:xfrm>
          <a:prstGeom prst="rect">
            <a:avLst/>
          </a:prstGeom>
          <a:noFill/>
          <a:ln>
            <a:noFill/>
          </a:ln>
        </p:spPr>
        <p:txBody>
          <a:bodyPr spcFirstLastPara="1" wrap="square" lIns="91425" tIns="91425" rIns="91425" bIns="91425" anchor="t" anchorCtr="0">
            <a:noAutofit/>
          </a:bodyPr>
          <a:lstStyle>
            <a:lvl1pPr marR="0" lvl="0" algn="r">
              <a:lnSpc>
                <a:spcPct val="100000"/>
              </a:lnSpc>
              <a:spcBef>
                <a:spcPts val="0"/>
              </a:spcBef>
              <a:spcAft>
                <a:spcPts val="0"/>
              </a:spcAft>
              <a:buClr>
                <a:schemeClr val="accent1"/>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300" name="Google Shape;300;p52"/>
          <p:cNvSpPr/>
          <p:nvPr/>
        </p:nvSpPr>
        <p:spPr>
          <a:xfrm>
            <a:off x="499272" y="5944935"/>
            <a:ext cx="4940622" cy="921076"/>
          </a:xfrm>
          <a:custGeom>
            <a:avLst/>
            <a:gdLst/>
            <a:ahLst/>
            <a:cxnLst/>
            <a:rect l="l" t="t" r="r" b="b"/>
            <a:pathLst>
              <a:path w="120000" h="120000" extrusionOk="0">
                <a:moveTo>
                  <a:pt x="0" y="712"/>
                </a:moveTo>
                <a:lnTo>
                  <a:pt x="119999" y="120000"/>
                </a:lnTo>
                <a:lnTo>
                  <a:pt x="89106" y="120000"/>
                </a:lnTo>
                <a:lnTo>
                  <a:pt x="16" y="0"/>
                </a:lnTo>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1" name="Google Shape;301;p52"/>
          <p:cNvSpPr/>
          <p:nvPr/>
        </p:nvSpPr>
        <p:spPr>
          <a:xfrm>
            <a:off x="485717" y="5939010"/>
            <a:ext cx="3690451" cy="933449"/>
          </a:xfrm>
          <a:custGeom>
            <a:avLst/>
            <a:gdLst/>
            <a:ahLst/>
            <a:cxnLst/>
            <a:rect l="l" t="t" r="r" b="b"/>
            <a:pathLst>
              <a:path w="120000" h="120000" extrusionOk="0">
                <a:moveTo>
                  <a:pt x="0" y="0"/>
                </a:moveTo>
                <a:lnTo>
                  <a:pt x="119999" y="119387"/>
                </a:lnTo>
                <a:lnTo>
                  <a:pt x="94759" y="120000"/>
                </a:lnTo>
                <a:lnTo>
                  <a:pt x="257" y="816"/>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2" name="Google Shape;302;p52"/>
          <p:cNvSpPr/>
          <p:nvPr/>
        </p:nvSpPr>
        <p:spPr>
          <a:xfrm>
            <a:off x="-6040" y="5791253"/>
            <a:ext cx="3402313"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303" name="Google Shape;303;p52"/>
          <p:cNvCxnSpPr/>
          <p:nvPr/>
        </p:nvCxnSpPr>
        <p:spPr>
          <a:xfrm>
            <a:off x="-9237" y="5787737"/>
            <a:ext cx="3405508" cy="1084383"/>
          </a:xfrm>
          <a:prstGeom prst="straightConnector1">
            <a:avLst/>
          </a:prstGeom>
          <a:noFill/>
          <a:ln w="12050" cap="flat" cmpd="sng">
            <a:solidFill>
              <a:srgbClr val="C3A5D9"/>
            </a:solidFill>
            <a:prstDash val="solid"/>
            <a:miter lim="8000"/>
            <a:headEnd type="none" w="sm" len="sm"/>
            <a:tailEnd type="none" w="sm" len="sm"/>
          </a:ln>
        </p:spPr>
      </p:cxnSp>
      <p:sp>
        <p:nvSpPr>
          <p:cNvPr id="304" name="Google Shape;304;p52"/>
          <p:cNvSpPr/>
          <p:nvPr/>
        </p:nvSpPr>
        <p:spPr>
          <a:xfrm>
            <a:off x="8664111" y="4988439"/>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5" name="Google Shape;305;p52"/>
          <p:cNvSpPr/>
          <p:nvPr/>
        </p:nvSpPr>
        <p:spPr>
          <a:xfrm>
            <a:off x="8477697" y="4988439"/>
            <a:ext cx="182879" cy="228600"/>
          </a:xfrm>
          <a:prstGeom prst="chevron">
            <a:avLst>
              <a:gd name="adj" fmla="val 50000"/>
            </a:avLst>
          </a:prstGeom>
          <a:gradFill>
            <a:gsLst>
              <a:gs pos="0">
                <a:srgbClr val="5A1A8A"/>
              </a:gs>
              <a:gs pos="72000">
                <a:srgbClr val="A46ACE"/>
              </a:gs>
              <a:gs pos="100000">
                <a:srgbClr val="BC92DA"/>
              </a:gs>
            </a:gsLst>
            <a:lin ang="16200000" scaled="0"/>
          </a:gradFill>
          <a:ln w="9525" cap="rnd" cmpd="sng">
            <a:solidFill>
              <a:srgbClr val="52237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06"/>
        <p:cNvGrpSpPr/>
        <p:nvPr/>
      </p:nvGrpSpPr>
      <p:grpSpPr>
        <a:xfrm>
          <a:off x="0" y="0"/>
          <a:ext cx="0" cy="0"/>
          <a:chOff x="0" y="0"/>
          <a:chExt cx="0" cy="0"/>
        </a:xfrm>
      </p:grpSpPr>
      <p:sp>
        <p:nvSpPr>
          <p:cNvPr id="307" name="Google Shape;307;p53"/>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308" name="Google Shape;308;p53"/>
          <p:cNvSpPr txBox="1">
            <a:spLocks noGrp="1"/>
          </p:cNvSpPr>
          <p:nvPr>
            <p:ph type="body" idx="1"/>
          </p:nvPr>
        </p:nvSpPr>
        <p:spPr>
          <a:xfrm rot="5400000">
            <a:off x="2378964" y="-440435"/>
            <a:ext cx="4386069" cy="82296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309" name="Google Shape;309;p53"/>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0" name="Google Shape;310;p53"/>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1" name="Google Shape;311;p53"/>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12"/>
        <p:cNvGrpSpPr/>
        <p:nvPr/>
      </p:nvGrpSpPr>
      <p:grpSpPr>
        <a:xfrm>
          <a:off x="0" y="0"/>
          <a:ext cx="0" cy="0"/>
          <a:chOff x="0" y="0"/>
          <a:chExt cx="0" cy="0"/>
        </a:xfrm>
      </p:grpSpPr>
      <p:sp>
        <p:nvSpPr>
          <p:cNvPr id="313" name="Google Shape;313;p54"/>
          <p:cNvSpPr txBox="1">
            <a:spLocks noGrp="1"/>
          </p:cNvSpPr>
          <p:nvPr>
            <p:ph type="title"/>
          </p:nvPr>
        </p:nvSpPr>
        <p:spPr>
          <a:xfrm rot="5400000">
            <a:off x="4936368" y="2182284"/>
            <a:ext cx="5592759" cy="177747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spcBef>
                <a:spcPts val="0"/>
              </a:spcBef>
              <a:spcAft>
                <a:spcPts val="0"/>
              </a:spcAft>
              <a:buSzPts val="1800"/>
              <a:buNone/>
              <a:defRPr sz="1800"/>
            </a:lvl3pPr>
            <a:lvl4pPr marR="0" lvl="3" algn="l">
              <a:spcBef>
                <a:spcPts val="0"/>
              </a:spcBef>
              <a:spcAft>
                <a:spcPts val="0"/>
              </a:spcAft>
              <a:buSzPts val="1800"/>
              <a:buNone/>
              <a:defRPr sz="1800"/>
            </a:lvl4pPr>
            <a:lvl5pPr marR="0" lvl="4" algn="l">
              <a:spcBef>
                <a:spcPts val="0"/>
              </a:spcBef>
              <a:spcAft>
                <a:spcPts val="0"/>
              </a:spcAft>
              <a:buSzPts val="1800"/>
              <a:buNone/>
              <a:defRPr sz="1800"/>
            </a:lvl5pPr>
            <a:lvl6pPr marR="0" lvl="5" algn="l">
              <a:spcBef>
                <a:spcPts val="0"/>
              </a:spcBef>
              <a:spcAft>
                <a:spcPts val="0"/>
              </a:spcAft>
              <a:buSzPts val="1800"/>
              <a:buNone/>
              <a:defRPr sz="1800"/>
            </a:lvl6pPr>
            <a:lvl7pPr marR="0" lvl="6" algn="l">
              <a:spcBef>
                <a:spcPts val="0"/>
              </a:spcBef>
              <a:spcAft>
                <a:spcPts val="0"/>
              </a:spcAft>
              <a:buSzPts val="1800"/>
              <a:buNone/>
              <a:defRPr sz="1800"/>
            </a:lvl7pPr>
            <a:lvl8pPr marR="0" lvl="7" algn="l">
              <a:spcBef>
                <a:spcPts val="0"/>
              </a:spcBef>
              <a:spcAft>
                <a:spcPts val="0"/>
              </a:spcAft>
              <a:buSzPts val="1800"/>
              <a:buNone/>
              <a:defRPr sz="1800"/>
            </a:lvl8pPr>
            <a:lvl9pPr marR="0" lvl="8" algn="l">
              <a:spcBef>
                <a:spcPts val="0"/>
              </a:spcBef>
              <a:spcAft>
                <a:spcPts val="0"/>
              </a:spcAft>
              <a:buSzPts val="1800"/>
              <a:buNone/>
              <a:defRPr sz="1800"/>
            </a:lvl9pPr>
          </a:lstStyle>
          <a:p>
            <a:endParaRPr/>
          </a:p>
        </p:txBody>
      </p:sp>
      <p:sp>
        <p:nvSpPr>
          <p:cNvPr id="314" name="Google Shape;314;p54"/>
          <p:cNvSpPr txBox="1">
            <a:spLocks noGrp="1"/>
          </p:cNvSpPr>
          <p:nvPr>
            <p:ph type="body" idx="1"/>
          </p:nvPr>
        </p:nvSpPr>
        <p:spPr>
          <a:xfrm rot="5400000">
            <a:off x="823119" y="-91279"/>
            <a:ext cx="5592759" cy="63246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315" name="Google Shape;315;p54"/>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6" name="Google Shape;316;p54"/>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7" name="Google Shape;317;p54"/>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lvl="0"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1pPr>
            <a:lvl2pPr marL="0" lvl="1"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2pPr>
            <a:lvl3pPr marL="0" lvl="2"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3pPr>
            <a:lvl4pPr marL="0" lvl="3"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4pPr>
            <a:lvl5pPr marL="0" lvl="4"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5pPr>
            <a:lvl6pPr marL="0" lvl="5"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6pPr>
            <a:lvl7pPr marL="0" lvl="6"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7pPr>
            <a:lvl8pPr marL="0" lvl="7"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8pPr>
            <a:lvl9pPr marL="0" lvl="8" indent="0" algn="r">
              <a:lnSpc>
                <a:spcPct val="100000"/>
              </a:lnSpc>
              <a:spcBef>
                <a:spcPts val="0"/>
              </a:spcBef>
              <a:spcAft>
                <a:spcPts val="0"/>
              </a:spcAft>
              <a:buClr>
                <a:srgbClr val="000000"/>
              </a:buClr>
              <a:buSzPts val="250"/>
              <a:buFont typeface="Calibri"/>
              <a:buNone/>
              <a:defRPr sz="10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1.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2.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jp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p:nvPr/>
        </p:nvSpPr>
        <p:spPr>
          <a:xfrm>
            <a:off x="499272" y="5944935"/>
            <a:ext cx="4940623" cy="921076"/>
          </a:xfrm>
          <a:custGeom>
            <a:avLst/>
            <a:gdLst/>
            <a:ahLst/>
            <a:cxnLst/>
            <a:rect l="l" t="t" r="r" b="b"/>
            <a:pathLst>
              <a:path w="7485" h="337" extrusionOk="0">
                <a:moveTo>
                  <a:pt x="0" y="2"/>
                </a:moveTo>
                <a:lnTo>
                  <a:pt x="7485" y="337"/>
                </a:lnTo>
                <a:lnTo>
                  <a:pt x="5558" y="337"/>
                </a:lnTo>
                <a:lnTo>
                  <a:pt x="1" y="0"/>
                </a:lnTo>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 name="Google Shape;11;p13"/>
          <p:cNvSpPr/>
          <p:nvPr/>
        </p:nvSpPr>
        <p:spPr>
          <a:xfrm>
            <a:off x="485716" y="5939010"/>
            <a:ext cx="3690451"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 name="Google Shape;12;p13"/>
          <p:cNvSpPr/>
          <p:nvPr/>
        </p:nvSpPr>
        <p:spPr>
          <a:xfrm>
            <a:off x="-6041" y="5791253"/>
            <a:ext cx="3402313" cy="1080868"/>
          </a:xfrm>
          <a:prstGeom prst="rtTriangle">
            <a:avLst/>
          </a:prstGeom>
          <a:blipFill rotWithShape="1">
            <a:blip r:embed="rId19">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3" name="Google Shape;13;p13"/>
          <p:cNvCxnSpPr/>
          <p:nvPr/>
        </p:nvCxnSpPr>
        <p:spPr>
          <a:xfrm>
            <a:off x="-9237" y="5787737"/>
            <a:ext cx="3405508" cy="1084383"/>
          </a:xfrm>
          <a:prstGeom prst="straightConnector1">
            <a:avLst/>
          </a:prstGeom>
          <a:noFill/>
          <a:ln w="12050" cap="flat" cmpd="sng">
            <a:solidFill>
              <a:srgbClr val="C3A5D9"/>
            </a:solidFill>
            <a:prstDash val="solid"/>
            <a:miter lim="8000"/>
            <a:headEnd type="none" w="sm" len="sm"/>
            <a:tailEnd type="none" w="sm" len="sm"/>
          </a:ln>
        </p:spPr>
      </p:cxnSp>
      <p:sp>
        <p:nvSpPr>
          <p:cNvPr id="14" name="Google Shape;14;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2"/>
              </a:buClr>
              <a:buSzPts val="1400"/>
              <a:buFont typeface="Rambla"/>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spcBef>
                <a:spcPts val="0"/>
              </a:spcBef>
              <a:spcAft>
                <a:spcPts val="0"/>
              </a:spcAft>
              <a:buSzPts val="1400"/>
              <a:buNone/>
              <a:defRPr sz="1800"/>
            </a:lvl3pPr>
            <a:lvl4pPr marR="0" lvl="3" algn="l" rtl="0">
              <a:spcBef>
                <a:spcPts val="0"/>
              </a:spcBef>
              <a:spcAft>
                <a:spcPts val="0"/>
              </a:spcAft>
              <a:buSzPts val="1400"/>
              <a:buNone/>
              <a:defRPr sz="1800"/>
            </a:lvl4pPr>
            <a:lvl5pPr marR="0" lvl="4" algn="l" rtl="0">
              <a:spcBef>
                <a:spcPts val="0"/>
              </a:spcBef>
              <a:spcAft>
                <a:spcPts val="0"/>
              </a:spcAft>
              <a:buSzPts val="1400"/>
              <a:buNone/>
              <a:defRPr sz="1800"/>
            </a:lvl5pPr>
            <a:lvl6pPr marR="0" lvl="5" algn="l" rtl="0">
              <a:spcBef>
                <a:spcPts val="0"/>
              </a:spcBef>
              <a:spcAft>
                <a:spcPts val="0"/>
              </a:spcAft>
              <a:buSzPts val="1400"/>
              <a:buNone/>
              <a:defRPr sz="1800"/>
            </a:lvl6pPr>
            <a:lvl7pPr marR="0" lvl="6" algn="l" rtl="0">
              <a:spcBef>
                <a:spcPts val="0"/>
              </a:spcBef>
              <a:spcAft>
                <a:spcPts val="0"/>
              </a:spcAft>
              <a:buSzPts val="1400"/>
              <a:buNone/>
              <a:defRPr sz="1800"/>
            </a:lvl7pPr>
            <a:lvl8pPr marR="0" lvl="7" algn="l" rtl="0">
              <a:spcBef>
                <a:spcPts val="0"/>
              </a:spcBef>
              <a:spcAft>
                <a:spcPts val="0"/>
              </a:spcAft>
              <a:buSzPts val="1400"/>
              <a:buNone/>
              <a:defRPr sz="1800"/>
            </a:lvl8pPr>
            <a:lvl9pPr marR="0" lvl="8" algn="l" rtl="0">
              <a:spcBef>
                <a:spcPts val="0"/>
              </a:spcBef>
              <a:spcAft>
                <a:spcPts val="0"/>
              </a:spcAft>
              <a:buSzPts val="1400"/>
              <a:buNone/>
              <a:defRPr sz="1800"/>
            </a:lvl9pPr>
          </a:lstStyle>
          <a:p>
            <a:endParaRPr/>
          </a:p>
        </p:txBody>
      </p:sp>
      <p:sp>
        <p:nvSpPr>
          <p:cNvPr id="15" name="Google Shape;15;p13"/>
          <p:cNvSpPr txBox="1">
            <a:spLocks noGrp="1"/>
          </p:cNvSpPr>
          <p:nvPr>
            <p:ph type="body" idx="1"/>
          </p:nvPr>
        </p:nvSpPr>
        <p:spPr>
          <a:xfrm>
            <a:off x="457200" y="1481328"/>
            <a:ext cx="8229600" cy="4525963"/>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6" name="Google Shape;16;p13"/>
          <p:cNvSpPr txBox="1">
            <a:spLocks noGrp="1"/>
          </p:cNvSpPr>
          <p:nvPr>
            <p:ph type="dt" idx="10"/>
          </p:nvPr>
        </p:nvSpPr>
        <p:spPr>
          <a:xfrm>
            <a:off x="6727032" y="6407944"/>
            <a:ext cx="1920239" cy="365759"/>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 name="Google Shape;17;p13"/>
          <p:cNvSpPr txBox="1">
            <a:spLocks noGrp="1"/>
          </p:cNvSpPr>
          <p:nvPr>
            <p:ph type="ftr" idx="11"/>
          </p:nvPr>
        </p:nvSpPr>
        <p:spPr>
          <a:xfrm>
            <a:off x="4380071" y="6407944"/>
            <a:ext cx="2350681" cy="365125"/>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 name="Google Shape;18;p13"/>
          <p:cNvSpPr txBox="1">
            <a:spLocks noGrp="1"/>
          </p:cNvSpPr>
          <p:nvPr>
            <p:ph type="sldNum" idx="12"/>
          </p:nvPr>
        </p:nvSpPr>
        <p:spPr>
          <a:xfrm>
            <a:off x="8647271" y="6407944"/>
            <a:ext cx="365759"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1pPr>
            <a:lvl2pPr marL="0" marR="0" lvl="1"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2pPr>
            <a:lvl3pPr marL="0" marR="0" lvl="2"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3pPr>
            <a:lvl4pPr marL="0" marR="0" lvl="3"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4pPr>
            <a:lvl5pPr marL="0" marR="0" lvl="4"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5pPr>
            <a:lvl6pPr marL="0" marR="0" lvl="5"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6pPr>
            <a:lvl7pPr marL="0" marR="0" lvl="6"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7pPr>
            <a:lvl8pPr marL="0" marR="0" lvl="7"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8pPr>
            <a:lvl9pPr marL="0" marR="0" lvl="8" indent="0" algn="r" rtl="0">
              <a:lnSpc>
                <a:spcPct val="100000"/>
              </a:lnSpc>
              <a:spcBef>
                <a:spcPts val="0"/>
              </a:spcBef>
              <a:spcAft>
                <a:spcPts val="0"/>
              </a:spcAft>
              <a:buClr>
                <a:schemeClr val="dk1"/>
              </a:buClr>
              <a:buSzPts val="250"/>
              <a:buFont typeface="Rambla"/>
              <a:buNone/>
              <a:defRPr sz="1000" b="0" i="0" u="none" strike="noStrike" cap="none">
                <a:solidFill>
                  <a:schemeClr val="dk1"/>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Google Shape;133;p16"/>
          <p:cNvSpPr/>
          <p:nvPr/>
        </p:nvSpPr>
        <p:spPr>
          <a:xfrm>
            <a:off x="499272" y="5944935"/>
            <a:ext cx="4940622" cy="921076"/>
          </a:xfrm>
          <a:custGeom>
            <a:avLst/>
            <a:gdLst/>
            <a:ahLst/>
            <a:cxnLst/>
            <a:rect l="l" t="t" r="r" b="b"/>
            <a:pathLst>
              <a:path w="120000" h="120000" extrusionOk="0">
                <a:moveTo>
                  <a:pt x="0" y="712"/>
                </a:moveTo>
                <a:lnTo>
                  <a:pt x="119999" y="120000"/>
                </a:lnTo>
                <a:lnTo>
                  <a:pt x="89106" y="120000"/>
                </a:lnTo>
                <a:lnTo>
                  <a:pt x="16" y="0"/>
                </a:lnTo>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4" name="Google Shape;134;p16"/>
          <p:cNvSpPr/>
          <p:nvPr/>
        </p:nvSpPr>
        <p:spPr>
          <a:xfrm>
            <a:off x="485717" y="5939010"/>
            <a:ext cx="3690451" cy="933449"/>
          </a:xfrm>
          <a:custGeom>
            <a:avLst/>
            <a:gdLst/>
            <a:ahLst/>
            <a:cxnLst/>
            <a:rect l="l" t="t" r="r" b="b"/>
            <a:pathLst>
              <a:path w="120000" h="120000" extrusionOk="0">
                <a:moveTo>
                  <a:pt x="0" y="0"/>
                </a:moveTo>
                <a:lnTo>
                  <a:pt x="119999" y="119387"/>
                </a:lnTo>
                <a:lnTo>
                  <a:pt x="94759" y="120000"/>
                </a:lnTo>
                <a:lnTo>
                  <a:pt x="257" y="816"/>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 name="Google Shape;135;p16"/>
          <p:cNvSpPr/>
          <p:nvPr/>
        </p:nvSpPr>
        <p:spPr>
          <a:xfrm>
            <a:off x="-6040" y="5791253"/>
            <a:ext cx="3402313" cy="1080868"/>
          </a:xfrm>
          <a:prstGeom prst="rtTriangle">
            <a:avLst/>
          </a:prstGeom>
          <a:blipFill rotWithShape="1">
            <a:blip r:embed="rId1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36" name="Google Shape;136;p16"/>
          <p:cNvCxnSpPr/>
          <p:nvPr/>
        </p:nvCxnSpPr>
        <p:spPr>
          <a:xfrm>
            <a:off x="-9237" y="5787737"/>
            <a:ext cx="3405508" cy="1084383"/>
          </a:xfrm>
          <a:prstGeom prst="straightConnector1">
            <a:avLst/>
          </a:prstGeom>
          <a:noFill/>
          <a:ln w="12050" cap="flat" cmpd="sng">
            <a:solidFill>
              <a:srgbClr val="C3A5D9"/>
            </a:solidFill>
            <a:prstDash val="solid"/>
            <a:miter lim="8000"/>
            <a:headEnd type="none" w="sm" len="sm"/>
            <a:tailEnd type="none" w="sm" len="sm"/>
          </a:ln>
        </p:spPr>
      </p:cxnSp>
      <p:sp>
        <p:nvSpPr>
          <p:cNvPr id="137" name="Google Shape;137;p16"/>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spcBef>
                <a:spcPts val="0"/>
              </a:spcBef>
              <a:spcAft>
                <a:spcPts val="0"/>
              </a:spcAft>
              <a:buSzPts val="1800"/>
              <a:buFont typeface="Arial"/>
              <a:buNone/>
              <a:defRPr sz="1800"/>
            </a:lvl3pPr>
            <a:lvl4pPr marR="0" lvl="3" algn="l" rtl="0">
              <a:spcBef>
                <a:spcPts val="0"/>
              </a:spcBef>
              <a:spcAft>
                <a:spcPts val="0"/>
              </a:spcAft>
              <a:buSzPts val="1800"/>
              <a:buFont typeface="Arial"/>
              <a:buNone/>
              <a:defRPr sz="1800"/>
            </a:lvl4pPr>
            <a:lvl5pPr marR="0" lvl="4" algn="l" rtl="0">
              <a:spcBef>
                <a:spcPts val="0"/>
              </a:spcBef>
              <a:spcAft>
                <a:spcPts val="0"/>
              </a:spcAft>
              <a:buSzPts val="1800"/>
              <a:buFont typeface="Arial"/>
              <a:buNone/>
              <a:defRPr sz="1800"/>
            </a:lvl5pPr>
            <a:lvl6pPr marR="0" lvl="5" algn="l" rtl="0">
              <a:spcBef>
                <a:spcPts val="0"/>
              </a:spcBef>
              <a:spcAft>
                <a:spcPts val="0"/>
              </a:spcAft>
              <a:buSzPts val="1800"/>
              <a:buFont typeface="Arial"/>
              <a:buNone/>
              <a:defRPr sz="1800"/>
            </a:lvl6pPr>
            <a:lvl7pPr marR="0" lvl="6" algn="l" rtl="0">
              <a:spcBef>
                <a:spcPts val="0"/>
              </a:spcBef>
              <a:spcAft>
                <a:spcPts val="0"/>
              </a:spcAft>
              <a:buSzPts val="1800"/>
              <a:buFont typeface="Arial"/>
              <a:buNone/>
              <a:defRPr sz="1800"/>
            </a:lvl7pPr>
            <a:lvl8pPr marR="0" lvl="7" algn="l" rtl="0">
              <a:spcBef>
                <a:spcPts val="0"/>
              </a:spcBef>
              <a:spcAft>
                <a:spcPts val="0"/>
              </a:spcAft>
              <a:buSzPts val="1800"/>
              <a:buFont typeface="Arial"/>
              <a:buNone/>
              <a:defRPr sz="1800"/>
            </a:lvl8pPr>
            <a:lvl9pPr marR="0" lvl="8" algn="l" rtl="0">
              <a:spcBef>
                <a:spcPts val="0"/>
              </a:spcBef>
              <a:spcAft>
                <a:spcPts val="0"/>
              </a:spcAft>
              <a:buSzPts val="1800"/>
              <a:buFont typeface="Arial"/>
              <a:buNone/>
              <a:defRPr sz="1800"/>
            </a:lvl9pPr>
          </a:lstStyle>
          <a:p>
            <a:endParaRPr/>
          </a:p>
        </p:txBody>
      </p:sp>
      <p:sp>
        <p:nvSpPr>
          <p:cNvPr id="138" name="Google Shape;138;p16"/>
          <p:cNvSpPr txBox="1">
            <a:spLocks noGrp="1"/>
          </p:cNvSpPr>
          <p:nvPr>
            <p:ph type="body" idx="1"/>
          </p:nvPr>
        </p:nvSpPr>
        <p:spPr>
          <a:xfrm>
            <a:off x="457200" y="1481328"/>
            <a:ext cx="8229600" cy="4525963"/>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39" name="Google Shape;139;p16"/>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0" name="Google Shape;140;p16"/>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Google Shape;141;p16"/>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9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18"/>
          <p:cNvSpPr/>
          <p:nvPr/>
        </p:nvSpPr>
        <p:spPr>
          <a:xfrm>
            <a:off x="499272" y="5944935"/>
            <a:ext cx="4940622" cy="921076"/>
          </a:xfrm>
          <a:custGeom>
            <a:avLst/>
            <a:gdLst/>
            <a:ahLst/>
            <a:cxnLst/>
            <a:rect l="l" t="t" r="r" b="b"/>
            <a:pathLst>
              <a:path w="120000" h="120000" extrusionOk="0">
                <a:moveTo>
                  <a:pt x="0" y="712"/>
                </a:moveTo>
                <a:lnTo>
                  <a:pt x="119999" y="120000"/>
                </a:lnTo>
                <a:lnTo>
                  <a:pt x="89106" y="120000"/>
                </a:lnTo>
                <a:lnTo>
                  <a:pt x="16" y="0"/>
                </a:lnTo>
              </a:path>
            </a:pathLst>
          </a:custGeom>
          <a:solidFill>
            <a:srgbClr val="C9ADDE">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7" name="Google Shape;227;p18"/>
          <p:cNvSpPr/>
          <p:nvPr/>
        </p:nvSpPr>
        <p:spPr>
          <a:xfrm>
            <a:off x="485717" y="5939010"/>
            <a:ext cx="3690451" cy="933449"/>
          </a:xfrm>
          <a:custGeom>
            <a:avLst/>
            <a:gdLst/>
            <a:ahLst/>
            <a:cxnLst/>
            <a:rect l="l" t="t" r="r" b="b"/>
            <a:pathLst>
              <a:path w="120000" h="120000" extrusionOk="0">
                <a:moveTo>
                  <a:pt x="0" y="0"/>
                </a:moveTo>
                <a:lnTo>
                  <a:pt x="119999" y="119387"/>
                </a:lnTo>
                <a:lnTo>
                  <a:pt x="94759" y="120000"/>
                </a:lnTo>
                <a:lnTo>
                  <a:pt x="257" y="816"/>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8" name="Google Shape;228;p18"/>
          <p:cNvSpPr/>
          <p:nvPr/>
        </p:nvSpPr>
        <p:spPr>
          <a:xfrm>
            <a:off x="-6040" y="5791253"/>
            <a:ext cx="3402313" cy="1080868"/>
          </a:xfrm>
          <a:prstGeom prst="rtTriangle">
            <a:avLst/>
          </a:prstGeom>
          <a:blipFill rotWithShape="1">
            <a:blip r:embed="rId1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229" name="Google Shape;229;p18"/>
          <p:cNvCxnSpPr/>
          <p:nvPr/>
        </p:nvCxnSpPr>
        <p:spPr>
          <a:xfrm>
            <a:off x="-9237" y="5787737"/>
            <a:ext cx="3405508" cy="1084383"/>
          </a:xfrm>
          <a:prstGeom prst="straightConnector1">
            <a:avLst/>
          </a:prstGeom>
          <a:noFill/>
          <a:ln w="12050" cap="flat" cmpd="sng">
            <a:solidFill>
              <a:srgbClr val="C3A5D9"/>
            </a:solidFill>
            <a:prstDash val="solid"/>
            <a:miter lim="8000"/>
            <a:headEnd type="none" w="sm" len="sm"/>
            <a:tailEnd type="none" w="sm" len="sm"/>
          </a:ln>
        </p:spPr>
      </p:cxnSp>
      <p:sp>
        <p:nvSpPr>
          <p:cNvPr id="230" name="Google Shape;230;p18"/>
          <p:cNvSpPr txBox="1">
            <a:spLocks noGrp="1"/>
          </p:cNvSpPr>
          <p:nvPr>
            <p:ph type="title"/>
          </p:nvPr>
        </p:nvSpPr>
        <p:spPr>
          <a:xfrm>
            <a:off x="457200" y="274636"/>
            <a:ext cx="8229600" cy="11430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2"/>
              </a:buClr>
              <a:buSzPts val="1400"/>
              <a:buFont typeface="Calibri"/>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spcBef>
                <a:spcPts val="0"/>
              </a:spcBef>
              <a:spcAft>
                <a:spcPts val="0"/>
              </a:spcAft>
              <a:buSzPts val="1800"/>
              <a:buFont typeface="Arial"/>
              <a:buNone/>
              <a:defRPr sz="1800"/>
            </a:lvl3pPr>
            <a:lvl4pPr marR="0" lvl="3" algn="l" rtl="0">
              <a:spcBef>
                <a:spcPts val="0"/>
              </a:spcBef>
              <a:spcAft>
                <a:spcPts val="0"/>
              </a:spcAft>
              <a:buSzPts val="1800"/>
              <a:buFont typeface="Arial"/>
              <a:buNone/>
              <a:defRPr sz="1800"/>
            </a:lvl4pPr>
            <a:lvl5pPr marR="0" lvl="4" algn="l" rtl="0">
              <a:spcBef>
                <a:spcPts val="0"/>
              </a:spcBef>
              <a:spcAft>
                <a:spcPts val="0"/>
              </a:spcAft>
              <a:buSzPts val="1800"/>
              <a:buFont typeface="Arial"/>
              <a:buNone/>
              <a:defRPr sz="1800"/>
            </a:lvl5pPr>
            <a:lvl6pPr marR="0" lvl="5" algn="l" rtl="0">
              <a:spcBef>
                <a:spcPts val="0"/>
              </a:spcBef>
              <a:spcAft>
                <a:spcPts val="0"/>
              </a:spcAft>
              <a:buSzPts val="1800"/>
              <a:buFont typeface="Arial"/>
              <a:buNone/>
              <a:defRPr sz="1800"/>
            </a:lvl6pPr>
            <a:lvl7pPr marR="0" lvl="6" algn="l" rtl="0">
              <a:spcBef>
                <a:spcPts val="0"/>
              </a:spcBef>
              <a:spcAft>
                <a:spcPts val="0"/>
              </a:spcAft>
              <a:buSzPts val="1800"/>
              <a:buFont typeface="Arial"/>
              <a:buNone/>
              <a:defRPr sz="1800"/>
            </a:lvl7pPr>
            <a:lvl8pPr marR="0" lvl="7" algn="l" rtl="0">
              <a:spcBef>
                <a:spcPts val="0"/>
              </a:spcBef>
              <a:spcAft>
                <a:spcPts val="0"/>
              </a:spcAft>
              <a:buSzPts val="1800"/>
              <a:buFont typeface="Arial"/>
              <a:buNone/>
              <a:defRPr sz="1800"/>
            </a:lvl8pPr>
            <a:lvl9pPr marR="0" lvl="8" algn="l" rtl="0">
              <a:spcBef>
                <a:spcPts val="0"/>
              </a:spcBef>
              <a:spcAft>
                <a:spcPts val="0"/>
              </a:spcAft>
              <a:buSzPts val="1800"/>
              <a:buFont typeface="Arial"/>
              <a:buNone/>
              <a:defRPr sz="1800"/>
            </a:lvl9pPr>
          </a:lstStyle>
          <a:p>
            <a:endParaRPr/>
          </a:p>
        </p:txBody>
      </p:sp>
      <p:sp>
        <p:nvSpPr>
          <p:cNvPr id="231" name="Google Shape;231;p18"/>
          <p:cNvSpPr txBox="1">
            <a:spLocks noGrp="1"/>
          </p:cNvSpPr>
          <p:nvPr>
            <p:ph type="body" idx="1"/>
          </p:nvPr>
        </p:nvSpPr>
        <p:spPr>
          <a:xfrm>
            <a:off x="457200" y="1481328"/>
            <a:ext cx="8229600" cy="4525963"/>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4"/>
              </a:spcBef>
              <a:spcAft>
                <a:spcPts val="0"/>
              </a:spcAft>
              <a:buClr>
                <a:schemeClr val="accent1"/>
              </a:buClr>
              <a:buSzPts val="1400"/>
              <a:buFont typeface="Verdana"/>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350"/>
              </a:spcBef>
              <a:spcAft>
                <a:spcPts val="0"/>
              </a:spcAft>
              <a:buClr>
                <a:schemeClr val="accent2"/>
              </a:buClr>
              <a:buSzPts val="1400"/>
              <a:buFont typeface="Noto Sans Symbols"/>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350"/>
              </a:spcBef>
              <a:spcAft>
                <a:spcPts val="0"/>
              </a:spcAft>
              <a:buClr>
                <a:schemeClr val="accent3"/>
              </a:buClr>
              <a:buSzPts val="14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32" name="Google Shape;232;p18"/>
          <p:cNvSpPr txBox="1">
            <a:spLocks noGrp="1"/>
          </p:cNvSpPr>
          <p:nvPr>
            <p:ph type="dt" idx="10"/>
          </p:nvPr>
        </p:nvSpPr>
        <p:spPr>
          <a:xfrm>
            <a:off x="6727033" y="6407945"/>
            <a:ext cx="1920239" cy="365759"/>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3" name="Google Shape;233;p18"/>
          <p:cNvSpPr txBox="1">
            <a:spLocks noGrp="1"/>
          </p:cNvSpPr>
          <p:nvPr>
            <p:ph type="ftr" idx="11"/>
          </p:nvPr>
        </p:nvSpPr>
        <p:spPr>
          <a:xfrm>
            <a:off x="4380072" y="6407945"/>
            <a:ext cx="2350681" cy="365124"/>
          </a:xfrm>
          <a:prstGeom prst="rect">
            <a:avLst/>
          </a:prstGeom>
          <a:noFill/>
          <a:ln>
            <a:noFill/>
          </a:ln>
        </p:spPr>
        <p:txBody>
          <a:bodyPr spcFirstLastPara="1" wrap="square" lIns="91425" tIns="91425" rIns="91425" bIns="91425" anchor="b"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4" name="Google Shape;234;p18"/>
          <p:cNvSpPr txBox="1">
            <a:spLocks noGrp="1"/>
          </p:cNvSpPr>
          <p:nvPr>
            <p:ph type="sldNum" idx="12"/>
          </p:nvPr>
        </p:nvSpPr>
        <p:spPr>
          <a:xfrm>
            <a:off x="8647272" y="6407945"/>
            <a:ext cx="365759" cy="365124"/>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50"/>
              <a:buFont typeface="Calibri"/>
              <a:buNone/>
              <a:defRPr sz="1000"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7.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18" Type="http://schemas.openxmlformats.org/officeDocument/2006/relationships/diagramData" Target="../diagrams/data8.xml"/><Relationship Id="rId26" Type="http://schemas.openxmlformats.org/officeDocument/2006/relationships/diagramColors" Target="../diagrams/colors9.xml"/><Relationship Id="rId3" Type="http://schemas.openxmlformats.org/officeDocument/2006/relationships/diagramData" Target="../diagrams/data5.xml"/><Relationship Id="rId21" Type="http://schemas.openxmlformats.org/officeDocument/2006/relationships/diagramColors" Target="../diagrams/colors8.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5" Type="http://schemas.openxmlformats.org/officeDocument/2006/relationships/diagramQuickStyle" Target="../diagrams/quickStyle9.xml"/><Relationship Id="rId2" Type="http://schemas.openxmlformats.org/officeDocument/2006/relationships/notesSlide" Target="../notesSlides/notesSlide8.xml"/><Relationship Id="rId16" Type="http://schemas.openxmlformats.org/officeDocument/2006/relationships/diagramColors" Target="../diagrams/colors7.xml"/><Relationship Id="rId20" Type="http://schemas.openxmlformats.org/officeDocument/2006/relationships/diagramQuickStyle" Target="../diagrams/quickStyle8.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24" Type="http://schemas.openxmlformats.org/officeDocument/2006/relationships/diagramLayout" Target="../diagrams/layout9.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23" Type="http://schemas.openxmlformats.org/officeDocument/2006/relationships/diagramData" Target="../diagrams/data9.xml"/><Relationship Id="rId10" Type="http://schemas.openxmlformats.org/officeDocument/2006/relationships/diagramQuickStyle" Target="../diagrams/quickStyle6.xml"/><Relationship Id="rId19" Type="http://schemas.openxmlformats.org/officeDocument/2006/relationships/diagramLayout" Target="../diagrams/layout8.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 Id="rId22" Type="http://schemas.microsoft.com/office/2007/relationships/diagramDrawing" Target="../diagrams/drawing8.xml"/><Relationship Id="rId27" Type="http://schemas.microsoft.com/office/2007/relationships/diagramDrawing" Target="../diagrams/drawing9.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mailto:mheath@mfisd.txed.ne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hfuss@mfisd.txed.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21"/>
        <p:cNvGrpSpPr/>
        <p:nvPr/>
      </p:nvGrpSpPr>
      <p:grpSpPr>
        <a:xfrm>
          <a:off x="0" y="0"/>
          <a:ext cx="0" cy="0"/>
          <a:chOff x="0" y="0"/>
          <a:chExt cx="0" cy="0"/>
        </a:xfrm>
      </p:grpSpPr>
      <p:sp>
        <p:nvSpPr>
          <p:cNvPr id="322" name="Google Shape;322;p1"/>
          <p:cNvSpPr txBox="1">
            <a:spLocks noGrp="1"/>
          </p:cNvSpPr>
          <p:nvPr>
            <p:ph type="ctrTitle"/>
          </p:nvPr>
        </p:nvSpPr>
        <p:spPr>
          <a:xfrm>
            <a:off x="864483" y="156560"/>
            <a:ext cx="7772400" cy="18714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1350"/>
              <a:buFont typeface="Rambla"/>
              <a:buNone/>
            </a:pPr>
            <a:r>
              <a:rPr lang="en-US" sz="5400" b="1" i="0" u="none" strike="noStrike" cap="none" dirty="0">
                <a:solidFill>
                  <a:schemeClr val="dk2"/>
                </a:solidFill>
                <a:latin typeface="Rambla"/>
                <a:ea typeface="Rambla"/>
                <a:cs typeface="Rambla"/>
                <a:sym typeface="Rambla"/>
              </a:rPr>
              <a:t>Marble Falls </a:t>
            </a:r>
            <a:r>
              <a:rPr lang="en-US" sz="5400" b="1" dirty="0">
                <a:solidFill>
                  <a:schemeClr val="dk2"/>
                </a:solidFill>
                <a:latin typeface="Rambla"/>
                <a:ea typeface="Rambla"/>
                <a:cs typeface="Rambla"/>
                <a:sym typeface="Rambla"/>
              </a:rPr>
              <a:t>High School</a:t>
            </a:r>
            <a:br>
              <a:rPr lang="en-US" sz="5400" b="1" i="0" u="none" strike="noStrike" cap="none" dirty="0">
                <a:solidFill>
                  <a:schemeClr val="dk2"/>
                </a:solidFill>
                <a:latin typeface="Rambla"/>
                <a:ea typeface="Rambla"/>
                <a:cs typeface="Rambla"/>
                <a:sym typeface="Rambla"/>
              </a:rPr>
            </a:br>
            <a:r>
              <a:rPr lang="en-US" sz="5400" b="1" dirty="0">
                <a:solidFill>
                  <a:schemeClr val="dk2"/>
                </a:solidFill>
                <a:latin typeface="Rambla"/>
                <a:ea typeface="Rambla"/>
                <a:cs typeface="Rambla"/>
                <a:sym typeface="Rambla"/>
              </a:rPr>
              <a:t>Four Year Plans</a:t>
            </a:r>
            <a:endParaRPr sz="5400" b="1" i="0" u="none" strike="noStrike" cap="none" dirty="0">
              <a:solidFill>
                <a:schemeClr val="dk2"/>
              </a:solidFill>
              <a:latin typeface="Rambla"/>
              <a:ea typeface="Rambla"/>
              <a:cs typeface="Rambla"/>
              <a:sym typeface="Rambla"/>
            </a:endParaRPr>
          </a:p>
        </p:txBody>
      </p:sp>
      <p:pic>
        <p:nvPicPr>
          <p:cNvPr id="323" name="Google Shape;323;p1"/>
          <p:cNvPicPr preferRelativeResize="0"/>
          <p:nvPr/>
        </p:nvPicPr>
        <p:blipFill>
          <a:blip r:embed="rId3">
            <a:alphaModFix/>
          </a:blip>
          <a:stretch>
            <a:fillRect/>
          </a:stretch>
        </p:blipFill>
        <p:spPr>
          <a:xfrm>
            <a:off x="3069186" y="1916766"/>
            <a:ext cx="3068850" cy="2011900"/>
          </a:xfrm>
          <a:prstGeom prst="rect">
            <a:avLst/>
          </a:prstGeom>
          <a:noFill/>
          <a:ln>
            <a:noFill/>
          </a:ln>
        </p:spPr>
      </p:pic>
      <p:sp>
        <p:nvSpPr>
          <p:cNvPr id="2" name="TextBox 1"/>
          <p:cNvSpPr txBox="1"/>
          <p:nvPr/>
        </p:nvSpPr>
        <p:spPr>
          <a:xfrm>
            <a:off x="1749670" y="4229100"/>
            <a:ext cx="7622930" cy="430887"/>
          </a:xfrm>
          <a:prstGeom prst="rect">
            <a:avLst/>
          </a:prstGeom>
          <a:noFill/>
        </p:spPr>
        <p:txBody>
          <a:bodyPr wrap="square" rtlCol="0">
            <a:spAutoFit/>
          </a:bodyPr>
          <a:lstStyle/>
          <a:p>
            <a:r>
              <a:rPr lang="en-US" sz="2200" dirty="0"/>
              <a:t>High School Registration for the Class of 2027</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27"/>
        <p:cNvGrpSpPr/>
        <p:nvPr/>
      </p:nvGrpSpPr>
      <p:grpSpPr>
        <a:xfrm>
          <a:off x="0" y="0"/>
          <a:ext cx="0" cy="0"/>
          <a:chOff x="0" y="0"/>
          <a:chExt cx="0" cy="0"/>
        </a:xfrm>
      </p:grpSpPr>
      <p:sp>
        <p:nvSpPr>
          <p:cNvPr id="328" name="Google Shape;328;p2"/>
          <p:cNvSpPr txBox="1">
            <a:spLocks noGrp="1"/>
          </p:cNvSpPr>
          <p:nvPr>
            <p:ph type="body" idx="1"/>
          </p:nvPr>
        </p:nvSpPr>
        <p:spPr>
          <a:xfrm>
            <a:off x="457200" y="1417650"/>
            <a:ext cx="8229600" cy="4220999"/>
          </a:xfrm>
          <a:prstGeom prst="rect">
            <a:avLst/>
          </a:prstGeom>
          <a:noFill/>
          <a:ln>
            <a:noFill/>
          </a:ln>
        </p:spPr>
        <p:txBody>
          <a:bodyPr spcFirstLastPara="1" wrap="square" lIns="91425" tIns="45700" rIns="91425" bIns="45700" anchor="t" anchorCtr="0">
            <a:noAutofit/>
          </a:bodyPr>
          <a:lstStyle/>
          <a:p>
            <a:pPr marL="512953" indent="-457200">
              <a:lnSpc>
                <a:spcPct val="115000"/>
              </a:lnSpc>
              <a:spcBef>
                <a:spcPts val="0"/>
              </a:spcBef>
              <a:buSzPts val="3000"/>
            </a:pPr>
            <a:endParaRPr dirty="0"/>
          </a:p>
          <a:p>
            <a:pPr marL="365760" lvl="0" indent="-310007" algn="l" rtl="0">
              <a:lnSpc>
                <a:spcPct val="115000"/>
              </a:lnSpc>
              <a:spcBef>
                <a:spcPts val="400"/>
              </a:spcBef>
              <a:spcAft>
                <a:spcPts val="0"/>
              </a:spcAft>
              <a:buClr>
                <a:schemeClr val="accent1"/>
              </a:buClr>
              <a:buSzPts val="3000"/>
              <a:buFont typeface="Noto Sans Symbols"/>
              <a:buChar char=""/>
            </a:pPr>
            <a:r>
              <a:rPr lang="en-US" dirty="0"/>
              <a:t>  Graduation Requirements</a:t>
            </a:r>
            <a:endParaRPr dirty="0"/>
          </a:p>
          <a:p>
            <a:pPr marL="512953" indent="-457200">
              <a:lnSpc>
                <a:spcPct val="115000"/>
              </a:lnSpc>
              <a:buClr>
                <a:schemeClr val="accent3">
                  <a:lumMod val="75000"/>
                </a:schemeClr>
              </a:buClr>
              <a:buSzPts val="3000"/>
            </a:pPr>
            <a:r>
              <a:rPr lang="en-US" dirty="0"/>
              <a:t>Honors/AP Courses</a:t>
            </a:r>
            <a:endParaRPr dirty="0"/>
          </a:p>
          <a:p>
            <a:pPr marL="365760" lvl="0" indent="-310007" algn="l" rtl="0">
              <a:lnSpc>
                <a:spcPct val="115000"/>
              </a:lnSpc>
              <a:spcBef>
                <a:spcPts val="400"/>
              </a:spcBef>
              <a:spcAft>
                <a:spcPts val="0"/>
              </a:spcAft>
              <a:buClr>
                <a:schemeClr val="accent1"/>
              </a:buClr>
              <a:buSzPts val="3000"/>
              <a:buFont typeface="Noto Sans Symbols"/>
              <a:buChar char=""/>
            </a:pPr>
            <a:r>
              <a:rPr lang="en-US" dirty="0"/>
              <a:t>  Dual Credit Courses and UT On-Ramps</a:t>
            </a:r>
            <a:endParaRPr dirty="0"/>
          </a:p>
          <a:p>
            <a:pPr marL="365760" lvl="0" indent="-310007" algn="l" rtl="0">
              <a:lnSpc>
                <a:spcPct val="115000"/>
              </a:lnSpc>
              <a:spcBef>
                <a:spcPts val="400"/>
              </a:spcBef>
              <a:spcAft>
                <a:spcPts val="0"/>
              </a:spcAft>
              <a:buClr>
                <a:schemeClr val="accent1"/>
              </a:buClr>
              <a:buSzPts val="3000"/>
              <a:buFont typeface="Noto Sans Symbols"/>
              <a:buChar char=""/>
            </a:pPr>
            <a:r>
              <a:rPr lang="en-US" dirty="0"/>
              <a:t>  Endorsements &amp; Programs of Study</a:t>
            </a:r>
            <a:endParaRPr dirty="0"/>
          </a:p>
          <a:p>
            <a:pPr marL="666622" indent="-457200">
              <a:lnSpc>
                <a:spcPct val="80000"/>
              </a:lnSpc>
            </a:pPr>
            <a:endParaRPr dirty="0"/>
          </a:p>
          <a:p>
            <a:pPr marL="558800" indent="-457200">
              <a:lnSpc>
                <a:spcPct val="80000"/>
              </a:lnSpc>
            </a:pPr>
            <a:endParaRPr dirty="0"/>
          </a:p>
          <a:p>
            <a:pPr marL="666622" indent="-457200">
              <a:lnSpc>
                <a:spcPct val="80000"/>
              </a:lnSpc>
            </a:pPr>
            <a:endParaRPr dirty="0"/>
          </a:p>
          <a:p>
            <a:pPr marL="558800" indent="-457200">
              <a:lnSpc>
                <a:spcPct val="80000"/>
              </a:lnSpc>
            </a:pPr>
            <a:endParaRPr dirty="0"/>
          </a:p>
        </p:txBody>
      </p:sp>
      <p:sp>
        <p:nvSpPr>
          <p:cNvPr id="329" name="Google Shape;329;p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1025"/>
              <a:buFont typeface="Rambla"/>
              <a:buNone/>
            </a:pPr>
            <a:r>
              <a:rPr lang="en-US" sz="4100" b="1" i="0" u="sng" strike="noStrike" cap="none" dirty="0">
                <a:solidFill>
                  <a:schemeClr val="dk2"/>
                </a:solidFill>
                <a:latin typeface="Rambla"/>
                <a:ea typeface="Rambla"/>
                <a:cs typeface="Rambla"/>
                <a:sym typeface="Rambla"/>
              </a:rPr>
              <a:t>Topics</a:t>
            </a:r>
            <a:endParaRPr dirty="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D4E50A-0527-4011-8154-EB814913B996}"/>
              </a:ext>
            </a:extLst>
          </p:cNvPr>
          <p:cNvPicPr>
            <a:picLocks noChangeAspect="1"/>
          </p:cNvPicPr>
          <p:nvPr/>
        </p:nvPicPr>
        <p:blipFill>
          <a:blip r:embed="rId2"/>
          <a:stretch>
            <a:fillRect/>
          </a:stretch>
        </p:blipFill>
        <p:spPr>
          <a:xfrm>
            <a:off x="424443" y="1584401"/>
            <a:ext cx="7417292" cy="4878698"/>
          </a:xfrm>
          <a:prstGeom prst="rect">
            <a:avLst/>
          </a:prstGeom>
        </p:spPr>
      </p:pic>
      <p:sp>
        <p:nvSpPr>
          <p:cNvPr id="2" name="Title 1"/>
          <p:cNvSpPr>
            <a:spLocks noGrp="1"/>
          </p:cNvSpPr>
          <p:nvPr>
            <p:ph type="title"/>
          </p:nvPr>
        </p:nvSpPr>
        <p:spPr>
          <a:xfrm>
            <a:off x="1279609" y="700817"/>
            <a:ext cx="6343672" cy="709865"/>
          </a:xfrm>
        </p:spPr>
        <p:txBody>
          <a:bodyPr/>
          <a:lstStyle/>
          <a:p>
            <a:r>
              <a:rPr lang="en-US" dirty="0"/>
              <a:t>Graduation Requirements:</a:t>
            </a:r>
          </a:p>
        </p:txBody>
      </p:sp>
      <p:sp>
        <p:nvSpPr>
          <p:cNvPr id="5" name="Rectangle 4"/>
          <p:cNvSpPr/>
          <p:nvPr/>
        </p:nvSpPr>
        <p:spPr>
          <a:xfrm>
            <a:off x="6323493" y="1946137"/>
            <a:ext cx="1551770" cy="646331"/>
          </a:xfrm>
          <a:prstGeom prst="rect">
            <a:avLst/>
          </a:prstGeom>
        </p:spPr>
        <p:txBody>
          <a:bodyPr wrap="square">
            <a:spAutoFit/>
          </a:bodyPr>
          <a:lstStyle/>
          <a:p>
            <a:r>
              <a:rPr lang="en" sz="1200" b="1" u="sng" dirty="0">
                <a:solidFill>
                  <a:srgbClr val="FF0000"/>
                </a:solidFill>
                <a:latin typeface="Calibri"/>
                <a:ea typeface="Calibri"/>
                <a:cs typeface="Calibri"/>
                <a:sym typeface="Calibri"/>
              </a:rPr>
              <a:t>Red (recommneded)</a:t>
            </a:r>
            <a:r>
              <a:rPr lang="en" sz="1200" b="1" dirty="0">
                <a:solidFill>
                  <a:srgbClr val="FF0000"/>
                </a:solidFill>
                <a:latin typeface="Calibri"/>
                <a:ea typeface="Calibri"/>
                <a:cs typeface="Calibri"/>
                <a:sym typeface="Calibri"/>
              </a:rPr>
              <a:t> - Colleges may require these courses</a:t>
            </a:r>
            <a:endParaRPr lang="en-US" sz="1200" dirty="0"/>
          </a:p>
        </p:txBody>
      </p:sp>
      <p:sp>
        <p:nvSpPr>
          <p:cNvPr id="6" name="Rectangle 5"/>
          <p:cNvSpPr/>
          <p:nvPr/>
        </p:nvSpPr>
        <p:spPr>
          <a:xfrm>
            <a:off x="3063447" y="2775059"/>
            <a:ext cx="78874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Algebra 2</a:t>
            </a:r>
            <a:endParaRPr lang="en-US" sz="1200" dirty="0"/>
          </a:p>
        </p:txBody>
      </p:sp>
      <p:sp>
        <p:nvSpPr>
          <p:cNvPr id="7" name="Rectangle 6"/>
          <p:cNvSpPr/>
          <p:nvPr/>
        </p:nvSpPr>
        <p:spPr>
          <a:xfrm>
            <a:off x="3063447" y="3413933"/>
            <a:ext cx="356668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Recommend including Chem., Physics and 4</a:t>
            </a:r>
            <a:r>
              <a:rPr lang="en" sz="1200" b="1" baseline="30000" dirty="0">
                <a:solidFill>
                  <a:srgbClr val="FF0000"/>
                </a:solidFill>
                <a:latin typeface="Calibri"/>
                <a:ea typeface="Calibri"/>
                <a:cs typeface="Calibri"/>
                <a:sym typeface="Calibri"/>
              </a:rPr>
              <a:t>th</a:t>
            </a:r>
            <a:r>
              <a:rPr lang="en" sz="1200" b="1" dirty="0">
                <a:solidFill>
                  <a:srgbClr val="FF0000"/>
                </a:solidFill>
                <a:latin typeface="Calibri"/>
                <a:ea typeface="Calibri"/>
                <a:cs typeface="Calibri"/>
                <a:sym typeface="Calibri"/>
              </a:rPr>
              <a:t> science</a:t>
            </a:r>
            <a:endParaRPr lang="en-US" sz="1200" dirty="0"/>
          </a:p>
        </p:txBody>
      </p:sp>
      <p:sp>
        <p:nvSpPr>
          <p:cNvPr id="8" name="Rectangle 7"/>
          <p:cNvSpPr/>
          <p:nvPr/>
        </p:nvSpPr>
        <p:spPr>
          <a:xfrm>
            <a:off x="4376590" y="3995832"/>
            <a:ext cx="3200400" cy="461665"/>
          </a:xfrm>
          <a:prstGeom prst="rect">
            <a:avLst/>
          </a:prstGeom>
        </p:spPr>
        <p:txBody>
          <a:bodyPr wrap="square">
            <a:spAutoFit/>
          </a:bodyPr>
          <a:lstStyle/>
          <a:p>
            <a:pPr indent="-279146">
              <a:spcBef>
                <a:spcPts val="1200"/>
              </a:spcBef>
            </a:pPr>
            <a:r>
              <a:rPr lang="en" sz="1200" b="1" dirty="0">
                <a:solidFill>
                  <a:srgbClr val="FF0000"/>
                </a:solidFill>
                <a:latin typeface="Calibri"/>
                <a:ea typeface="Calibri"/>
                <a:cs typeface="Calibri"/>
                <a:sym typeface="Calibri"/>
              </a:rPr>
              <a:t>Recommend World Geography AND World History (all 4 credits of Social Studies)</a:t>
            </a:r>
          </a:p>
        </p:txBody>
      </p:sp>
      <p:sp>
        <p:nvSpPr>
          <p:cNvPr id="3" name="Rectangle 2"/>
          <p:cNvSpPr/>
          <p:nvPr/>
        </p:nvSpPr>
        <p:spPr>
          <a:xfrm>
            <a:off x="3617675" y="4873534"/>
            <a:ext cx="4267200" cy="276999"/>
          </a:xfrm>
          <a:prstGeom prst="rect">
            <a:avLst/>
          </a:prstGeom>
        </p:spPr>
        <p:txBody>
          <a:bodyPr wrap="square">
            <a:spAutoFit/>
          </a:bodyPr>
          <a:lstStyle/>
          <a:p>
            <a:pPr marL="109728" indent="-8128">
              <a:buSzPct val="25000"/>
            </a:pPr>
            <a:r>
              <a:rPr lang="en-US" sz="1200" b="1" dirty="0">
                <a:solidFill>
                  <a:srgbClr val="FF0000"/>
                </a:solidFill>
                <a:latin typeface="Calibri"/>
                <a:ea typeface="Calibri"/>
                <a:cs typeface="Calibri"/>
                <a:sym typeface="Calibri"/>
              </a:rPr>
              <a:t>Some colleges view 3 years of a Foreign language as a plus!</a:t>
            </a:r>
          </a:p>
        </p:txBody>
      </p:sp>
    </p:spTree>
    <p:extLst>
      <p:ext uri="{BB962C8B-B14F-4D97-AF65-F5344CB8AC3E}">
        <p14:creationId xmlns:p14="http://schemas.microsoft.com/office/powerpoint/2010/main" val="2988826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33"/>
        <p:cNvGrpSpPr/>
        <p:nvPr/>
      </p:nvGrpSpPr>
      <p:grpSpPr>
        <a:xfrm>
          <a:off x="0" y="0"/>
          <a:ext cx="0" cy="0"/>
          <a:chOff x="0" y="0"/>
          <a:chExt cx="0" cy="0"/>
        </a:xfrm>
      </p:grpSpPr>
      <p:sp>
        <p:nvSpPr>
          <p:cNvPr id="334" name="Google Shape;334;p3"/>
          <p:cNvSpPr txBox="1">
            <a:spLocks noGrp="1"/>
          </p:cNvSpPr>
          <p:nvPr>
            <p:ph type="ctrTitle"/>
          </p:nvPr>
        </p:nvSpPr>
        <p:spPr>
          <a:xfrm>
            <a:off x="762000" y="381000"/>
            <a:ext cx="6846600" cy="1295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000"/>
              <a:buFont typeface="Rambla"/>
              <a:buNone/>
            </a:pPr>
            <a:r>
              <a:rPr lang="en-US" sz="4000" b="1" u="sng">
                <a:solidFill>
                  <a:schemeClr val="dk2"/>
                </a:solidFill>
                <a:latin typeface="Rambla"/>
                <a:ea typeface="Rambla"/>
                <a:cs typeface="Rambla"/>
                <a:sym typeface="Rambla"/>
              </a:rPr>
              <a:t>GRADUATION PLANS</a:t>
            </a:r>
            <a:endParaRPr u="sng"/>
          </a:p>
        </p:txBody>
      </p:sp>
      <p:sp>
        <p:nvSpPr>
          <p:cNvPr id="335" name="Google Shape;335;p3"/>
          <p:cNvSpPr txBox="1">
            <a:spLocks noGrp="1"/>
          </p:cNvSpPr>
          <p:nvPr>
            <p:ph type="subTitle" idx="1"/>
          </p:nvPr>
        </p:nvSpPr>
        <p:spPr>
          <a:xfrm>
            <a:off x="537600" y="1528350"/>
            <a:ext cx="8482200" cy="3801300"/>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SzPts val="1400"/>
              <a:buNone/>
            </a:pPr>
            <a:endParaRPr>
              <a:solidFill>
                <a:schemeClr val="dk2"/>
              </a:solidFill>
              <a:latin typeface="Rambla"/>
              <a:ea typeface="Rambla"/>
              <a:cs typeface="Rambla"/>
              <a:sym typeface="Rambla"/>
            </a:endParaRPr>
          </a:p>
          <a:p>
            <a:pPr marL="914400" marR="0" lvl="1" indent="-431800" algn="l" rtl="0">
              <a:lnSpc>
                <a:spcPct val="100000"/>
              </a:lnSpc>
              <a:spcBef>
                <a:spcPts val="324"/>
              </a:spcBef>
              <a:spcAft>
                <a:spcPts val="0"/>
              </a:spcAft>
              <a:buClr>
                <a:schemeClr val="dk2"/>
              </a:buClr>
              <a:buSzPts val="3600"/>
              <a:buFont typeface="Rambla"/>
              <a:buChar char="•"/>
            </a:pPr>
            <a:r>
              <a:rPr lang="en-US" sz="3600">
                <a:solidFill>
                  <a:schemeClr val="dk2"/>
                </a:solidFill>
                <a:latin typeface="Rambla"/>
                <a:ea typeface="Rambla"/>
                <a:cs typeface="Rambla"/>
                <a:sym typeface="Rambla"/>
              </a:rPr>
              <a:t>Distinguished Level of Achievement</a:t>
            </a:r>
            <a:endParaRPr sz="3600">
              <a:solidFill>
                <a:schemeClr val="dk2"/>
              </a:solidFill>
              <a:latin typeface="Rambla"/>
              <a:ea typeface="Rambla"/>
              <a:cs typeface="Rambla"/>
              <a:sym typeface="Rambla"/>
            </a:endParaRPr>
          </a:p>
          <a:p>
            <a:pPr marL="457200" marR="0" lvl="0" indent="0" algn="l" rtl="0">
              <a:lnSpc>
                <a:spcPct val="100000"/>
              </a:lnSpc>
              <a:spcBef>
                <a:spcPts val="324"/>
              </a:spcBef>
              <a:spcAft>
                <a:spcPts val="0"/>
              </a:spcAft>
              <a:buNone/>
            </a:pPr>
            <a:endParaRPr sz="3600">
              <a:solidFill>
                <a:schemeClr val="dk2"/>
              </a:solidFill>
              <a:latin typeface="Rambla"/>
              <a:ea typeface="Rambla"/>
              <a:cs typeface="Rambla"/>
              <a:sym typeface="Rambla"/>
            </a:endParaRPr>
          </a:p>
          <a:p>
            <a:pPr marL="914400" marR="0" lvl="1" indent="-431800" algn="l" rtl="0">
              <a:lnSpc>
                <a:spcPct val="100000"/>
              </a:lnSpc>
              <a:spcBef>
                <a:spcPts val="324"/>
              </a:spcBef>
              <a:spcAft>
                <a:spcPts val="0"/>
              </a:spcAft>
              <a:buClr>
                <a:schemeClr val="dk2"/>
              </a:buClr>
              <a:buSzPts val="3600"/>
              <a:buFont typeface="Rambla"/>
              <a:buChar char="•"/>
            </a:pPr>
            <a:r>
              <a:rPr lang="en-US" sz="3600">
                <a:solidFill>
                  <a:schemeClr val="dk2"/>
                </a:solidFill>
                <a:latin typeface="Rambla"/>
                <a:ea typeface="Rambla"/>
                <a:cs typeface="Rambla"/>
                <a:sym typeface="Rambla"/>
              </a:rPr>
              <a:t>Foundation w/ Endorsement </a:t>
            </a:r>
            <a:endParaRPr sz="3600">
              <a:solidFill>
                <a:schemeClr val="dk2"/>
              </a:solidFill>
              <a:latin typeface="Rambla"/>
              <a:ea typeface="Rambla"/>
              <a:cs typeface="Rambla"/>
              <a:sym typeface="Rambla"/>
            </a:endParaRPr>
          </a:p>
          <a:p>
            <a:pPr marL="457200" marR="0" lvl="0" indent="0" algn="l" rtl="0">
              <a:lnSpc>
                <a:spcPct val="100000"/>
              </a:lnSpc>
              <a:spcBef>
                <a:spcPts val="324"/>
              </a:spcBef>
              <a:spcAft>
                <a:spcPts val="0"/>
              </a:spcAft>
              <a:buNone/>
            </a:pP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45"/>
        <p:cNvGrpSpPr/>
        <p:nvPr/>
      </p:nvGrpSpPr>
      <p:grpSpPr>
        <a:xfrm>
          <a:off x="0" y="0"/>
          <a:ext cx="0" cy="0"/>
          <a:chOff x="0" y="0"/>
          <a:chExt cx="0" cy="0"/>
        </a:xfrm>
      </p:grpSpPr>
      <p:sp>
        <p:nvSpPr>
          <p:cNvPr id="346" name="Google Shape;346;p5"/>
          <p:cNvSpPr txBox="1">
            <a:spLocks noGrp="1"/>
          </p:cNvSpPr>
          <p:nvPr>
            <p:ph type="body" idx="1"/>
          </p:nvPr>
        </p:nvSpPr>
        <p:spPr>
          <a:xfrm>
            <a:off x="609600" y="1776175"/>
            <a:ext cx="8229600" cy="3936600"/>
          </a:xfrm>
          <a:prstGeom prst="rect">
            <a:avLst/>
          </a:prstGeom>
          <a:noFill/>
          <a:ln>
            <a:noFill/>
          </a:ln>
        </p:spPr>
        <p:txBody>
          <a:bodyPr spcFirstLastPara="1" wrap="square" lIns="91425" tIns="45700" rIns="91425" bIns="45700" anchor="t" anchorCtr="0">
            <a:noAutofit/>
          </a:bodyPr>
          <a:lstStyle/>
          <a:p>
            <a:pPr marL="365760" lvl="0" indent="-226058" algn="l" rtl="0">
              <a:lnSpc>
                <a:spcPct val="100000"/>
              </a:lnSpc>
              <a:spcBef>
                <a:spcPts val="0"/>
              </a:spcBef>
              <a:spcAft>
                <a:spcPts val="0"/>
              </a:spcAft>
              <a:buSzPts val="250"/>
              <a:buNone/>
            </a:pPr>
            <a:endParaRPr sz="1000">
              <a:solidFill>
                <a:schemeClr val="dk1"/>
              </a:solidFill>
              <a:latin typeface="Calibri"/>
              <a:ea typeface="Calibri"/>
              <a:cs typeface="Calibri"/>
              <a:sym typeface="Calibri"/>
            </a:endParaRPr>
          </a:p>
          <a:p>
            <a:pPr marL="365760" lvl="0" indent="-365760" algn="l" rtl="0">
              <a:lnSpc>
                <a:spcPct val="100000"/>
              </a:lnSpc>
              <a:spcBef>
                <a:spcPts val="400"/>
              </a:spcBef>
              <a:spcAft>
                <a:spcPts val="0"/>
              </a:spcAft>
              <a:buSzPts val="3600"/>
              <a:buChar char="●"/>
            </a:pPr>
            <a:r>
              <a:rPr lang="en-US" sz="3600" b="1">
                <a:solidFill>
                  <a:schemeClr val="dk1"/>
                </a:solidFill>
                <a:latin typeface="Calibri"/>
                <a:ea typeface="Calibri"/>
                <a:cs typeface="Calibri"/>
                <a:sym typeface="Calibri"/>
              </a:rPr>
              <a:t>Complete the Foundation Requirements</a:t>
            </a:r>
            <a:endParaRPr/>
          </a:p>
          <a:p>
            <a:pPr marL="365760" lvl="0" indent="0" algn="l" rtl="0">
              <a:lnSpc>
                <a:spcPct val="100000"/>
              </a:lnSpc>
              <a:spcBef>
                <a:spcPts val="400"/>
              </a:spcBef>
              <a:spcAft>
                <a:spcPts val="0"/>
              </a:spcAft>
              <a:buNone/>
            </a:pPr>
            <a:endParaRPr sz="1800" b="1">
              <a:solidFill>
                <a:schemeClr val="dk1"/>
              </a:solidFill>
              <a:latin typeface="Calibri"/>
              <a:ea typeface="Calibri"/>
              <a:cs typeface="Calibri"/>
              <a:sym typeface="Calibri"/>
            </a:endParaRPr>
          </a:p>
          <a:p>
            <a:pPr marL="365760" lvl="0" indent="-365760" algn="l" rtl="0">
              <a:lnSpc>
                <a:spcPct val="100000"/>
              </a:lnSpc>
              <a:spcBef>
                <a:spcPts val="400"/>
              </a:spcBef>
              <a:spcAft>
                <a:spcPts val="0"/>
              </a:spcAft>
              <a:buSzPts val="3600"/>
              <a:buChar char="●"/>
            </a:pPr>
            <a:r>
              <a:rPr lang="en-US" sz="3600" b="1">
                <a:solidFill>
                  <a:schemeClr val="dk1"/>
                </a:solidFill>
                <a:latin typeface="Calibri"/>
                <a:ea typeface="Calibri"/>
                <a:cs typeface="Calibri"/>
                <a:sym typeface="Calibri"/>
              </a:rPr>
              <a:t>Complete Algebra 2</a:t>
            </a:r>
            <a:endParaRPr/>
          </a:p>
          <a:p>
            <a:pPr marL="365760" lvl="0" indent="0" algn="l" rtl="0">
              <a:lnSpc>
                <a:spcPct val="100000"/>
              </a:lnSpc>
              <a:spcBef>
                <a:spcPts val="400"/>
              </a:spcBef>
              <a:spcAft>
                <a:spcPts val="0"/>
              </a:spcAft>
              <a:buNone/>
            </a:pPr>
            <a:endParaRPr sz="1800" b="1">
              <a:solidFill>
                <a:schemeClr val="dk1"/>
              </a:solidFill>
              <a:latin typeface="Calibri"/>
              <a:ea typeface="Calibri"/>
              <a:cs typeface="Calibri"/>
              <a:sym typeface="Calibri"/>
            </a:endParaRPr>
          </a:p>
          <a:p>
            <a:pPr marL="365760" lvl="0" indent="-365760" algn="l" rtl="0">
              <a:lnSpc>
                <a:spcPct val="100000"/>
              </a:lnSpc>
              <a:spcBef>
                <a:spcPts val="400"/>
              </a:spcBef>
              <a:spcAft>
                <a:spcPts val="0"/>
              </a:spcAft>
              <a:buSzPts val="3600"/>
              <a:buChar char="●"/>
            </a:pPr>
            <a:r>
              <a:rPr lang="en-US" sz="3600" b="1">
                <a:solidFill>
                  <a:schemeClr val="dk1"/>
                </a:solidFill>
                <a:latin typeface="Calibri"/>
                <a:ea typeface="Calibri"/>
                <a:cs typeface="Calibri"/>
                <a:sym typeface="Calibri"/>
              </a:rPr>
              <a:t>Earn an endorsement</a:t>
            </a:r>
            <a:endParaRPr/>
          </a:p>
          <a:p>
            <a:pPr marL="365760" lvl="0" indent="-226058" algn="l" rtl="0">
              <a:lnSpc>
                <a:spcPct val="100000"/>
              </a:lnSpc>
              <a:spcBef>
                <a:spcPts val="400"/>
              </a:spcBef>
              <a:spcAft>
                <a:spcPts val="0"/>
              </a:spcAft>
              <a:buSzPts val="900"/>
              <a:buNone/>
            </a:pPr>
            <a:endParaRPr sz="3600" b="1">
              <a:solidFill>
                <a:schemeClr val="dk1"/>
              </a:solidFill>
              <a:latin typeface="Calibri"/>
              <a:ea typeface="Calibri"/>
              <a:cs typeface="Calibri"/>
              <a:sym typeface="Calibri"/>
            </a:endParaRPr>
          </a:p>
          <a:p>
            <a:pPr marL="0" lvl="0" indent="0" algn="l" rtl="0">
              <a:lnSpc>
                <a:spcPct val="160000"/>
              </a:lnSpc>
              <a:spcBef>
                <a:spcPts val="400"/>
              </a:spcBef>
              <a:spcAft>
                <a:spcPts val="0"/>
              </a:spcAft>
              <a:buSzPts val="350"/>
              <a:buNone/>
            </a:pPr>
            <a:endParaRPr/>
          </a:p>
          <a:p>
            <a:pPr marL="859536" lvl="2" indent="-97536" algn="l" rtl="0">
              <a:lnSpc>
                <a:spcPct val="100000"/>
              </a:lnSpc>
              <a:spcBef>
                <a:spcPts val="350"/>
              </a:spcBef>
              <a:spcAft>
                <a:spcPts val="0"/>
              </a:spcAft>
              <a:buSzPts val="550"/>
              <a:buNone/>
            </a:pPr>
            <a:endParaRPr sz="2200">
              <a:solidFill>
                <a:schemeClr val="dk1"/>
              </a:solidFill>
              <a:latin typeface="Calibri"/>
              <a:ea typeface="Calibri"/>
              <a:cs typeface="Calibri"/>
              <a:sym typeface="Calibri"/>
            </a:endParaRPr>
          </a:p>
          <a:p>
            <a:pPr marL="365760" lvl="0" indent="-149859" algn="l" rtl="0">
              <a:lnSpc>
                <a:spcPct val="100000"/>
              </a:lnSpc>
              <a:spcBef>
                <a:spcPts val="400"/>
              </a:spcBef>
              <a:spcAft>
                <a:spcPts val="0"/>
              </a:spcAft>
              <a:buSzPts val="675"/>
              <a:buNone/>
            </a:pPr>
            <a:endParaRPr sz="2700">
              <a:solidFill>
                <a:schemeClr val="dk1"/>
              </a:solidFill>
              <a:latin typeface="Calibri"/>
              <a:ea typeface="Calibri"/>
              <a:cs typeface="Calibri"/>
              <a:sym typeface="Calibri"/>
            </a:endParaRPr>
          </a:p>
          <a:p>
            <a:pPr marL="0" lvl="0" indent="0" algn="l" rtl="0">
              <a:lnSpc>
                <a:spcPct val="100000"/>
              </a:lnSpc>
              <a:spcBef>
                <a:spcPts val="400"/>
              </a:spcBef>
              <a:spcAft>
                <a:spcPts val="0"/>
              </a:spcAft>
              <a:buSzPts val="675"/>
              <a:buNone/>
            </a:pPr>
            <a:endParaRPr sz="2700">
              <a:solidFill>
                <a:schemeClr val="dk1"/>
              </a:solidFill>
              <a:latin typeface="Calibri"/>
              <a:ea typeface="Calibri"/>
              <a:cs typeface="Calibri"/>
              <a:sym typeface="Calibri"/>
            </a:endParaRPr>
          </a:p>
        </p:txBody>
      </p:sp>
      <p:sp>
        <p:nvSpPr>
          <p:cNvPr id="347" name="Google Shape;347;p5"/>
          <p:cNvSpPr txBox="1">
            <a:spLocks noGrp="1"/>
          </p:cNvSpPr>
          <p:nvPr>
            <p:ph type="title"/>
          </p:nvPr>
        </p:nvSpPr>
        <p:spPr>
          <a:xfrm>
            <a:off x="457200" y="569852"/>
            <a:ext cx="8229600" cy="8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025"/>
              <a:buNone/>
            </a:pPr>
            <a:r>
              <a:rPr lang="en-US" sz="4100" b="1" u="sng">
                <a:solidFill>
                  <a:schemeClr val="dk2"/>
                </a:solidFill>
                <a:latin typeface="Calibri"/>
                <a:ea typeface="Calibri"/>
                <a:cs typeface="Calibri"/>
                <a:sym typeface="Calibri"/>
              </a:rPr>
              <a:t>Distinguished Level of Achievement</a:t>
            </a:r>
            <a:endParaRPr u="sng"/>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51"/>
        <p:cNvGrpSpPr/>
        <p:nvPr/>
      </p:nvGrpSpPr>
      <p:grpSpPr>
        <a:xfrm>
          <a:off x="0" y="0"/>
          <a:ext cx="0" cy="0"/>
          <a:chOff x="0" y="0"/>
          <a:chExt cx="0" cy="0"/>
        </a:xfrm>
      </p:grpSpPr>
      <p:sp>
        <p:nvSpPr>
          <p:cNvPr id="352" name="Google Shape;352;p6"/>
          <p:cNvSpPr txBox="1">
            <a:spLocks noGrp="1"/>
          </p:cNvSpPr>
          <p:nvPr>
            <p:ph type="body" idx="1"/>
          </p:nvPr>
        </p:nvSpPr>
        <p:spPr>
          <a:xfrm>
            <a:off x="609600" y="1600200"/>
            <a:ext cx="7772400" cy="4873751"/>
          </a:xfrm>
          <a:prstGeom prst="rect">
            <a:avLst/>
          </a:prstGeom>
          <a:noFill/>
          <a:ln>
            <a:noFill/>
          </a:ln>
        </p:spPr>
        <p:txBody>
          <a:bodyPr spcFirstLastPara="1" wrap="square" lIns="91425" tIns="45700" rIns="91425" bIns="45700" anchor="t" anchorCtr="0">
            <a:noAutofit/>
          </a:bodyPr>
          <a:lstStyle/>
          <a:p>
            <a:pPr marL="365760" marR="0" lvl="0" indent="-224218" algn="l" rtl="0">
              <a:lnSpc>
                <a:spcPct val="80000"/>
              </a:lnSpc>
              <a:spcBef>
                <a:spcPts val="0"/>
              </a:spcBef>
              <a:spcAft>
                <a:spcPts val="0"/>
              </a:spcAft>
              <a:buClr>
                <a:schemeClr val="accent1"/>
              </a:buClr>
              <a:buSzPts val="775"/>
              <a:buFont typeface="Noto Sans Symbols"/>
              <a:buNone/>
            </a:pPr>
            <a:endParaRPr sz="950" b="0" i="0" u="none" strike="noStrike" cap="none" dirty="0">
              <a:solidFill>
                <a:schemeClr val="dk1"/>
              </a:solidFill>
              <a:latin typeface="Rambla"/>
              <a:ea typeface="Rambla"/>
              <a:cs typeface="Rambla"/>
              <a:sym typeface="Rambla"/>
            </a:endParaRPr>
          </a:p>
          <a:p>
            <a:pPr marL="0" marR="0" lvl="0" indent="0" algn="l" rtl="0">
              <a:lnSpc>
                <a:spcPct val="80000"/>
              </a:lnSpc>
              <a:spcBef>
                <a:spcPts val="400"/>
              </a:spcBef>
              <a:spcAft>
                <a:spcPts val="0"/>
              </a:spcAft>
              <a:buSzPts val="694"/>
              <a:buNone/>
            </a:pPr>
            <a:endParaRPr sz="850" b="1" i="0" u="none" strike="noStrike" cap="none" dirty="0">
              <a:solidFill>
                <a:schemeClr val="dk1"/>
              </a:solidFill>
              <a:latin typeface="Rambla"/>
              <a:ea typeface="Rambla"/>
              <a:cs typeface="Rambla"/>
              <a:sym typeface="Rambla"/>
            </a:endParaRPr>
          </a:p>
          <a:p>
            <a:pPr marL="365760" marR="0" lvl="0" indent="-264160" algn="l" rtl="0">
              <a:lnSpc>
                <a:spcPct val="140000"/>
              </a:lnSpc>
              <a:spcBef>
                <a:spcPts val="400"/>
              </a:spcBef>
              <a:spcAft>
                <a:spcPts val="0"/>
              </a:spcAft>
              <a:buClr>
                <a:schemeClr val="accent1"/>
              </a:buClr>
              <a:buSzPts val="1768"/>
              <a:buFont typeface="Noto Sans Symbols"/>
              <a:buChar char=""/>
            </a:pPr>
            <a:r>
              <a:rPr lang="en-US" sz="2600" b="1" i="1" u="none" strike="noStrike" cap="none" dirty="0">
                <a:solidFill>
                  <a:schemeClr val="dk1"/>
                </a:solidFill>
                <a:latin typeface="Rambla"/>
                <a:ea typeface="Rambla"/>
                <a:cs typeface="Rambla"/>
                <a:sym typeface="Rambla"/>
              </a:rPr>
              <a:t>Only students completing the Distinguished level are eligible for college admission under the Top 10% automatic admissions provision.</a:t>
            </a:r>
            <a:endParaRPr sz="2600" b="1" i="1" u="none" strike="noStrike" cap="none" dirty="0">
              <a:solidFill>
                <a:schemeClr val="dk1"/>
              </a:solidFill>
              <a:latin typeface="Rambla"/>
              <a:ea typeface="Rambla"/>
              <a:cs typeface="Rambla"/>
              <a:sym typeface="Rambla"/>
            </a:endParaRPr>
          </a:p>
          <a:p>
            <a:pPr marL="0" marR="0" lvl="0" indent="0" algn="l" rtl="0">
              <a:lnSpc>
                <a:spcPct val="140000"/>
              </a:lnSpc>
              <a:spcBef>
                <a:spcPts val="400"/>
              </a:spcBef>
              <a:spcAft>
                <a:spcPts val="0"/>
              </a:spcAft>
              <a:buNone/>
            </a:pPr>
            <a:endParaRPr sz="1400" i="1" dirty="0"/>
          </a:p>
          <a:p>
            <a:pPr marL="457200" marR="0" lvl="0" indent="0" algn="l" rtl="0">
              <a:lnSpc>
                <a:spcPct val="140000"/>
              </a:lnSpc>
              <a:spcBef>
                <a:spcPts val="400"/>
              </a:spcBef>
              <a:spcAft>
                <a:spcPts val="0"/>
              </a:spcAft>
              <a:buNone/>
            </a:pPr>
            <a:r>
              <a:rPr lang="en-US" sz="2600" i="1" dirty="0"/>
              <a:t>Texas public colleges - Top 10% ranked automatically admitted, except UT is top 6% (for this year’s Seniors)</a:t>
            </a:r>
            <a:endParaRPr sz="2600" i="1" dirty="0"/>
          </a:p>
          <a:p>
            <a:pPr marL="859536" marR="0" lvl="2" indent="-108012" algn="l" rtl="0">
              <a:lnSpc>
                <a:spcPct val="80000"/>
              </a:lnSpc>
              <a:spcBef>
                <a:spcPts val="350"/>
              </a:spcBef>
              <a:spcAft>
                <a:spcPts val="0"/>
              </a:spcAft>
              <a:buClr>
                <a:schemeClr val="accent2"/>
              </a:buClr>
              <a:buSzPts val="2050"/>
              <a:buFont typeface="Noto Sans Symbols"/>
              <a:buNone/>
            </a:pPr>
            <a:endParaRPr sz="2050" b="0" i="0" u="none" strike="noStrike" cap="none" dirty="0">
              <a:solidFill>
                <a:schemeClr val="dk1"/>
              </a:solidFill>
              <a:latin typeface="Rambla"/>
              <a:ea typeface="Rambla"/>
              <a:cs typeface="Rambla"/>
              <a:sym typeface="Rambla"/>
            </a:endParaRPr>
          </a:p>
          <a:p>
            <a:pPr marL="365760" marR="0" lvl="0" indent="-156338" algn="l" rtl="0">
              <a:lnSpc>
                <a:spcPct val="80000"/>
              </a:lnSpc>
              <a:spcBef>
                <a:spcPts val="400"/>
              </a:spcBef>
              <a:spcAft>
                <a:spcPts val="0"/>
              </a:spcAft>
              <a:buClr>
                <a:schemeClr val="accent1"/>
              </a:buClr>
              <a:buSzPts val="2040"/>
              <a:buFont typeface="Noto Sans Symbols"/>
              <a:buNone/>
            </a:pPr>
            <a:endParaRPr sz="2500" b="0" i="0" u="none" strike="noStrike" cap="none" dirty="0">
              <a:solidFill>
                <a:schemeClr val="dk1"/>
              </a:solidFill>
              <a:latin typeface="Rambla"/>
              <a:ea typeface="Rambla"/>
              <a:cs typeface="Rambla"/>
              <a:sym typeface="Rambla"/>
            </a:endParaRPr>
          </a:p>
          <a:p>
            <a:pPr marL="0" marR="0" lvl="0" indent="0" algn="l" rtl="0">
              <a:lnSpc>
                <a:spcPct val="80000"/>
              </a:lnSpc>
              <a:spcBef>
                <a:spcPts val="400"/>
              </a:spcBef>
              <a:spcAft>
                <a:spcPts val="0"/>
              </a:spcAft>
              <a:buClr>
                <a:schemeClr val="accent1"/>
              </a:buClr>
              <a:buSzPts val="2040"/>
              <a:buFont typeface="Noto Sans Symbols"/>
              <a:buNone/>
            </a:pPr>
            <a:endParaRPr sz="2500" b="0" i="0" u="none" strike="noStrike" cap="none" dirty="0">
              <a:solidFill>
                <a:schemeClr val="dk1"/>
              </a:solidFill>
              <a:latin typeface="Rambla"/>
              <a:ea typeface="Rambla"/>
              <a:cs typeface="Rambla"/>
              <a:sym typeface="Rambla"/>
            </a:endParaRPr>
          </a:p>
        </p:txBody>
      </p:sp>
      <p:sp>
        <p:nvSpPr>
          <p:cNvPr id="353" name="Google Shape;353;p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925"/>
              <a:buFont typeface="Rambla"/>
              <a:buNone/>
            </a:pPr>
            <a:r>
              <a:rPr lang="en-US" sz="3700" b="1" u="sng">
                <a:solidFill>
                  <a:schemeClr val="dk2"/>
                </a:solidFill>
                <a:latin typeface="Rambla"/>
                <a:ea typeface="Rambla"/>
                <a:cs typeface="Rambla"/>
                <a:sym typeface="Rambla"/>
              </a:rPr>
              <a:t>Top 10% Automatic Admissions</a:t>
            </a:r>
            <a:endParaRPr u="sng"/>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57"/>
        <p:cNvGrpSpPr/>
        <p:nvPr/>
      </p:nvGrpSpPr>
      <p:grpSpPr>
        <a:xfrm>
          <a:off x="0" y="0"/>
          <a:ext cx="0" cy="0"/>
          <a:chOff x="0" y="0"/>
          <a:chExt cx="0" cy="0"/>
        </a:xfrm>
      </p:grpSpPr>
      <p:sp>
        <p:nvSpPr>
          <p:cNvPr id="358" name="Google Shape;358;p9"/>
          <p:cNvSpPr txBox="1">
            <a:spLocks noGrp="1"/>
          </p:cNvSpPr>
          <p:nvPr>
            <p:ph type="body" idx="1"/>
          </p:nvPr>
        </p:nvSpPr>
        <p:spPr>
          <a:xfrm>
            <a:off x="457200" y="5410200"/>
            <a:ext cx="4040100" cy="762000"/>
          </a:xfrm>
          <a:prstGeom prst="rect">
            <a:avLst/>
          </a:prstGeom>
          <a:noFill/>
          <a:ln>
            <a:noFill/>
          </a:ln>
        </p:spPr>
        <p:txBody>
          <a:bodyPr spcFirstLastPara="1" wrap="square" lIns="91425" tIns="45700" rIns="91425" bIns="45700" anchor="t" anchorCtr="0">
            <a:noAutofit/>
          </a:bodyPr>
          <a:lstStyle/>
          <a:p>
            <a:pPr marL="365760" marR="0" lvl="0" indent="-224218" algn="l" rtl="0">
              <a:lnSpc>
                <a:spcPct val="80000"/>
              </a:lnSpc>
              <a:spcBef>
                <a:spcPts val="0"/>
              </a:spcBef>
              <a:spcAft>
                <a:spcPts val="0"/>
              </a:spcAft>
              <a:buClr>
                <a:schemeClr val="accent1"/>
              </a:buClr>
              <a:buSzPts val="775"/>
              <a:buFont typeface="Noto Sans Symbols"/>
              <a:buNone/>
            </a:pPr>
            <a:endParaRPr sz="950" b="0" i="0" u="none" strike="noStrike" cap="none">
              <a:solidFill>
                <a:schemeClr val="dk1"/>
              </a:solidFill>
              <a:latin typeface="Rambla"/>
              <a:ea typeface="Rambla"/>
              <a:cs typeface="Rambla"/>
              <a:sym typeface="Rambla"/>
            </a:endParaRPr>
          </a:p>
          <a:p>
            <a:pPr marL="0" marR="0" lvl="0" indent="0" algn="l" rtl="0">
              <a:lnSpc>
                <a:spcPct val="80000"/>
              </a:lnSpc>
              <a:spcBef>
                <a:spcPts val="400"/>
              </a:spcBef>
              <a:spcAft>
                <a:spcPts val="0"/>
              </a:spcAft>
              <a:buSzPts val="694"/>
              <a:buNone/>
            </a:pPr>
            <a:endParaRPr sz="850" b="1" i="0" u="none" strike="noStrike" cap="none">
              <a:solidFill>
                <a:schemeClr val="dk1"/>
              </a:solidFill>
              <a:latin typeface="Rambla"/>
              <a:ea typeface="Rambla"/>
              <a:cs typeface="Rambla"/>
              <a:sym typeface="Rambla"/>
            </a:endParaRPr>
          </a:p>
          <a:p>
            <a:pPr marL="0" marR="0" lvl="0" indent="0" algn="l" rtl="0">
              <a:lnSpc>
                <a:spcPct val="100000"/>
              </a:lnSpc>
              <a:spcBef>
                <a:spcPts val="400"/>
              </a:spcBef>
              <a:spcAft>
                <a:spcPts val="0"/>
              </a:spcAft>
              <a:buSzPts val="2938"/>
              <a:buNone/>
            </a:pPr>
            <a:endParaRPr sz="3600" i="1"/>
          </a:p>
          <a:p>
            <a:pPr marL="0" marR="0" lvl="0" indent="0" algn="l" rtl="0">
              <a:lnSpc>
                <a:spcPct val="80000"/>
              </a:lnSpc>
              <a:spcBef>
                <a:spcPts val="400"/>
              </a:spcBef>
              <a:spcAft>
                <a:spcPts val="0"/>
              </a:spcAft>
              <a:buClr>
                <a:schemeClr val="accent1"/>
              </a:buClr>
              <a:buSzPts val="2040"/>
              <a:buFont typeface="Noto Sans Symbols"/>
              <a:buNone/>
            </a:pPr>
            <a:endParaRPr sz="2500" b="0" i="0" u="none" strike="noStrike" cap="none">
              <a:solidFill>
                <a:schemeClr val="dk1"/>
              </a:solidFill>
              <a:latin typeface="Rambla"/>
              <a:ea typeface="Rambla"/>
              <a:cs typeface="Rambla"/>
              <a:sym typeface="Rambla"/>
            </a:endParaRPr>
          </a:p>
        </p:txBody>
      </p:sp>
      <p:sp>
        <p:nvSpPr>
          <p:cNvPr id="359" name="Google Shape;359;p9"/>
          <p:cNvSpPr txBox="1">
            <a:spLocks noGrp="1"/>
          </p:cNvSpPr>
          <p:nvPr>
            <p:ph type="title"/>
          </p:nvPr>
        </p:nvSpPr>
        <p:spPr>
          <a:xfrm>
            <a:off x="0" y="106383"/>
            <a:ext cx="9253338" cy="960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925"/>
              <a:buFont typeface="Rambla"/>
              <a:buNone/>
            </a:pPr>
            <a:r>
              <a:rPr lang="en-US" sz="3500" b="1" u="sng" dirty="0">
                <a:solidFill>
                  <a:schemeClr val="dk2"/>
                </a:solidFill>
                <a:latin typeface="Rambla"/>
                <a:ea typeface="Rambla"/>
                <a:cs typeface="Rambla"/>
                <a:sym typeface="Rambla"/>
              </a:rPr>
              <a:t>Dual Credit/</a:t>
            </a:r>
            <a:r>
              <a:rPr lang="en-US" sz="3500" b="1" u="sng" dirty="0" err="1">
                <a:solidFill>
                  <a:schemeClr val="dk2"/>
                </a:solidFill>
                <a:latin typeface="Rambla"/>
                <a:ea typeface="Rambla"/>
                <a:cs typeface="Rambla"/>
                <a:sym typeface="Rambla"/>
              </a:rPr>
              <a:t>OnRamps</a:t>
            </a:r>
            <a:r>
              <a:rPr lang="en-US" sz="3500" b="1" u="sng" dirty="0">
                <a:solidFill>
                  <a:schemeClr val="dk2"/>
                </a:solidFill>
                <a:latin typeface="Rambla"/>
                <a:ea typeface="Rambla"/>
                <a:cs typeface="Rambla"/>
                <a:sym typeface="Rambla"/>
              </a:rPr>
              <a:t> vs. Honors/AP Courses</a:t>
            </a:r>
            <a:endParaRPr sz="3500" u="sng" dirty="0"/>
          </a:p>
        </p:txBody>
      </p:sp>
      <p:sp>
        <p:nvSpPr>
          <p:cNvPr id="360" name="Google Shape;360;p9"/>
          <p:cNvSpPr txBox="1">
            <a:spLocks noGrp="1"/>
          </p:cNvSpPr>
          <p:nvPr>
            <p:ph type="body" idx="3"/>
          </p:nvPr>
        </p:nvSpPr>
        <p:spPr>
          <a:xfrm>
            <a:off x="457200" y="1066683"/>
            <a:ext cx="4040100" cy="5422040"/>
          </a:xfrm>
          <a:prstGeom prst="rect">
            <a:avLst/>
          </a:prstGeom>
        </p:spPr>
        <p:txBody>
          <a:bodyPr spcFirstLastPara="1" wrap="square" lIns="91425" tIns="91425" rIns="91425" bIns="91425" anchor="t" anchorCtr="0">
            <a:noAutofit/>
          </a:bodyPr>
          <a:lstStyle/>
          <a:p>
            <a:pPr marL="457200" lvl="0" indent="-406400" algn="l" rtl="0">
              <a:spcBef>
                <a:spcPts val="400"/>
              </a:spcBef>
              <a:spcAft>
                <a:spcPts val="0"/>
              </a:spcAft>
              <a:buClr>
                <a:schemeClr val="dk1"/>
              </a:buClr>
              <a:buSzPts val="2800"/>
              <a:buChar char="●"/>
            </a:pPr>
            <a:r>
              <a:rPr lang="en-US" sz="2800" b="1" dirty="0">
                <a:solidFill>
                  <a:schemeClr val="dk1"/>
                </a:solidFill>
              </a:rPr>
              <a:t>Dual Credit</a:t>
            </a:r>
            <a:r>
              <a:rPr lang="en-US" sz="2800" i="1" dirty="0">
                <a:solidFill>
                  <a:schemeClr val="dk1"/>
                </a:solidFill>
              </a:rPr>
              <a:t>: 1 point GPA addition</a:t>
            </a:r>
          </a:p>
          <a:p>
            <a:pPr marL="457200" lvl="0" indent="-406400" algn="l" rtl="0">
              <a:spcBef>
                <a:spcPts val="400"/>
              </a:spcBef>
              <a:spcAft>
                <a:spcPts val="0"/>
              </a:spcAft>
              <a:buClr>
                <a:schemeClr val="dk1"/>
              </a:buClr>
              <a:buSzPts val="2800"/>
              <a:buChar char="●"/>
            </a:pPr>
            <a:endParaRPr lang="en-US" i="1" dirty="0">
              <a:solidFill>
                <a:schemeClr val="dk1"/>
              </a:solidFill>
            </a:endParaRPr>
          </a:p>
          <a:p>
            <a:pPr marL="457200" lvl="0" indent="-406400" algn="l" rtl="0">
              <a:spcBef>
                <a:spcPts val="400"/>
              </a:spcBef>
              <a:spcAft>
                <a:spcPts val="0"/>
              </a:spcAft>
              <a:buClr>
                <a:schemeClr val="dk1"/>
              </a:buClr>
              <a:buSzPts val="2800"/>
              <a:buChar char="●"/>
            </a:pPr>
            <a:r>
              <a:rPr lang="en-US" sz="2800" b="1" dirty="0">
                <a:solidFill>
                  <a:schemeClr val="dk1"/>
                </a:solidFill>
              </a:rPr>
              <a:t>UT OnRamps</a:t>
            </a:r>
            <a:r>
              <a:rPr lang="en-US" sz="2800" dirty="0">
                <a:solidFill>
                  <a:schemeClr val="dk1"/>
                </a:solidFill>
              </a:rPr>
              <a:t>: </a:t>
            </a:r>
          </a:p>
          <a:p>
            <a:pPr marL="50800" lvl="0" indent="0" algn="l" rtl="0">
              <a:spcBef>
                <a:spcPts val="400"/>
              </a:spcBef>
              <a:spcAft>
                <a:spcPts val="0"/>
              </a:spcAft>
              <a:buClr>
                <a:schemeClr val="dk1"/>
              </a:buClr>
              <a:buSzPts val="2800"/>
              <a:buNone/>
            </a:pPr>
            <a:r>
              <a:rPr lang="en-US" sz="2800" dirty="0">
                <a:solidFill>
                  <a:schemeClr val="dk1"/>
                </a:solidFill>
              </a:rPr>
              <a:t>     2 point GPA addition </a:t>
            </a:r>
            <a:endParaRPr sz="2800" dirty="0">
              <a:solidFill>
                <a:schemeClr val="dk1"/>
              </a:solidFill>
            </a:endParaRPr>
          </a:p>
          <a:p>
            <a:pPr marL="457200" lvl="0" indent="0" algn="l" rtl="0">
              <a:spcBef>
                <a:spcPts val="400"/>
              </a:spcBef>
              <a:spcAft>
                <a:spcPts val="0"/>
              </a:spcAft>
              <a:buNone/>
            </a:pPr>
            <a:endParaRPr i="1" dirty="0">
              <a:solidFill>
                <a:schemeClr val="dk1"/>
              </a:solidFill>
            </a:endParaRPr>
          </a:p>
          <a:p>
            <a:pPr marL="457200" lvl="0" indent="-406400" algn="l" rtl="0">
              <a:spcBef>
                <a:spcPts val="400"/>
              </a:spcBef>
              <a:spcAft>
                <a:spcPts val="0"/>
              </a:spcAft>
              <a:buClr>
                <a:schemeClr val="dk1"/>
              </a:buClr>
              <a:buSzPts val="2800"/>
              <a:buChar char="●"/>
            </a:pPr>
            <a:r>
              <a:rPr lang="en-US" sz="2800" i="1" dirty="0">
                <a:solidFill>
                  <a:schemeClr val="dk1"/>
                </a:solidFill>
              </a:rPr>
              <a:t>Grade earned on college transcript</a:t>
            </a:r>
            <a:endParaRPr sz="2800" i="1" dirty="0">
              <a:solidFill>
                <a:schemeClr val="dk1"/>
              </a:solidFill>
            </a:endParaRPr>
          </a:p>
          <a:p>
            <a:pPr marL="457200" lvl="0" indent="0" algn="l" rtl="0">
              <a:spcBef>
                <a:spcPts val="400"/>
              </a:spcBef>
              <a:spcAft>
                <a:spcPts val="0"/>
              </a:spcAft>
              <a:buNone/>
            </a:pPr>
            <a:endParaRPr i="1" dirty="0">
              <a:solidFill>
                <a:schemeClr val="dk1"/>
              </a:solidFill>
            </a:endParaRPr>
          </a:p>
          <a:p>
            <a:pPr marL="457200" lvl="0" indent="-406400" algn="l" rtl="0">
              <a:spcBef>
                <a:spcPts val="400"/>
              </a:spcBef>
              <a:spcAft>
                <a:spcPts val="0"/>
              </a:spcAft>
              <a:buClr>
                <a:schemeClr val="dk1"/>
              </a:buClr>
              <a:buSzPts val="2800"/>
              <a:buChar char="●"/>
            </a:pPr>
            <a:r>
              <a:rPr lang="en-US" sz="2800" i="1" dirty="0">
                <a:solidFill>
                  <a:schemeClr val="accent2">
                    <a:lumMod val="40000"/>
                    <a:lumOff val="60000"/>
                  </a:schemeClr>
                </a:solidFill>
              </a:rPr>
              <a:t>Good for students that do well in the classroom</a:t>
            </a:r>
            <a:endParaRPr sz="2800" i="1" dirty="0">
              <a:solidFill>
                <a:schemeClr val="accent2">
                  <a:lumMod val="40000"/>
                  <a:lumOff val="60000"/>
                </a:schemeClr>
              </a:solidFill>
            </a:endParaRPr>
          </a:p>
          <a:p>
            <a:pPr marL="0" lvl="0" indent="0" algn="l" rtl="0">
              <a:spcBef>
                <a:spcPts val="400"/>
              </a:spcBef>
              <a:spcAft>
                <a:spcPts val="0"/>
              </a:spcAft>
              <a:buClr>
                <a:schemeClr val="dk1"/>
              </a:buClr>
              <a:buSzPts val="2285"/>
              <a:buFont typeface="Arial"/>
              <a:buNone/>
            </a:pPr>
            <a:endParaRPr sz="2800" i="1" dirty="0">
              <a:solidFill>
                <a:schemeClr val="dk1"/>
              </a:solidFill>
            </a:endParaRPr>
          </a:p>
          <a:p>
            <a:pPr marL="0" lvl="0" indent="0" algn="l" rtl="0">
              <a:spcBef>
                <a:spcPts val="400"/>
              </a:spcBef>
              <a:spcAft>
                <a:spcPts val="0"/>
              </a:spcAft>
              <a:buNone/>
            </a:pPr>
            <a:endParaRPr dirty="0">
              <a:solidFill>
                <a:schemeClr val="dk1"/>
              </a:solidFill>
            </a:endParaRPr>
          </a:p>
          <a:p>
            <a:pPr marL="0" lvl="0" indent="0" algn="l" rtl="0">
              <a:lnSpc>
                <a:spcPct val="140000"/>
              </a:lnSpc>
              <a:spcBef>
                <a:spcPts val="400"/>
              </a:spcBef>
              <a:spcAft>
                <a:spcPts val="0"/>
              </a:spcAft>
              <a:buClr>
                <a:schemeClr val="dk1"/>
              </a:buClr>
              <a:buSzPts val="2938"/>
              <a:buFont typeface="Arial"/>
              <a:buNone/>
            </a:pPr>
            <a:endParaRPr sz="3600" i="1" dirty="0">
              <a:solidFill>
                <a:schemeClr val="dk1"/>
              </a:solidFill>
            </a:endParaRPr>
          </a:p>
          <a:p>
            <a:pPr marL="0" lvl="0" indent="0" algn="ctr" rtl="0">
              <a:lnSpc>
                <a:spcPct val="140000"/>
              </a:lnSpc>
              <a:spcBef>
                <a:spcPts val="400"/>
              </a:spcBef>
              <a:spcAft>
                <a:spcPts val="0"/>
              </a:spcAft>
              <a:buClr>
                <a:schemeClr val="dk1"/>
              </a:buClr>
              <a:buSzPts val="2938"/>
              <a:buFont typeface="Arial"/>
              <a:buNone/>
            </a:pPr>
            <a:endParaRPr sz="3600" i="1" dirty="0">
              <a:solidFill>
                <a:schemeClr val="dk1"/>
              </a:solidFill>
            </a:endParaRPr>
          </a:p>
          <a:p>
            <a:pPr marL="859536" lvl="2" indent="-108013" algn="l" rtl="0">
              <a:lnSpc>
                <a:spcPct val="80000"/>
              </a:lnSpc>
              <a:spcBef>
                <a:spcPts val="350"/>
              </a:spcBef>
              <a:spcAft>
                <a:spcPts val="0"/>
              </a:spcAft>
              <a:buClr>
                <a:schemeClr val="accent2"/>
              </a:buClr>
              <a:buSzPts val="2050"/>
              <a:buFont typeface="Noto Sans Symbols"/>
              <a:buNone/>
            </a:pPr>
            <a:endParaRPr sz="2050" dirty="0">
              <a:solidFill>
                <a:schemeClr val="dk1"/>
              </a:solidFill>
              <a:latin typeface="Rambla"/>
              <a:ea typeface="Rambla"/>
              <a:cs typeface="Rambla"/>
              <a:sym typeface="Rambla"/>
            </a:endParaRPr>
          </a:p>
          <a:p>
            <a:pPr marL="365760" lvl="0" indent="-156339" algn="l" rtl="0">
              <a:lnSpc>
                <a:spcPct val="80000"/>
              </a:lnSpc>
              <a:spcBef>
                <a:spcPts val="400"/>
              </a:spcBef>
              <a:spcAft>
                <a:spcPts val="0"/>
              </a:spcAft>
              <a:buClr>
                <a:schemeClr val="accent1"/>
              </a:buClr>
              <a:buSzPts val="2040"/>
              <a:buFont typeface="Noto Sans Symbols"/>
              <a:buNone/>
            </a:pPr>
            <a:endParaRPr sz="2500" dirty="0">
              <a:solidFill>
                <a:schemeClr val="dk1"/>
              </a:solidFill>
              <a:latin typeface="Rambla"/>
              <a:ea typeface="Rambla"/>
              <a:cs typeface="Rambla"/>
              <a:sym typeface="Rambla"/>
            </a:endParaRPr>
          </a:p>
          <a:p>
            <a:pPr marL="0" lvl="0" indent="0" algn="l" rtl="0">
              <a:lnSpc>
                <a:spcPct val="80000"/>
              </a:lnSpc>
              <a:spcBef>
                <a:spcPts val="400"/>
              </a:spcBef>
              <a:spcAft>
                <a:spcPts val="0"/>
              </a:spcAft>
              <a:buClr>
                <a:schemeClr val="accent1"/>
              </a:buClr>
              <a:buSzPts val="2040"/>
              <a:buFont typeface="Noto Sans Symbols"/>
              <a:buNone/>
            </a:pPr>
            <a:endParaRPr sz="2500" dirty="0">
              <a:solidFill>
                <a:schemeClr val="dk1"/>
              </a:solidFill>
              <a:latin typeface="Rambla"/>
              <a:ea typeface="Rambla"/>
              <a:cs typeface="Rambla"/>
              <a:sym typeface="Rambla"/>
            </a:endParaRPr>
          </a:p>
          <a:p>
            <a:pPr marL="0" lvl="0" indent="0" algn="l" rtl="0">
              <a:spcBef>
                <a:spcPts val="0"/>
              </a:spcBef>
              <a:spcAft>
                <a:spcPts val="0"/>
              </a:spcAft>
              <a:buNone/>
            </a:pPr>
            <a:endParaRPr dirty="0"/>
          </a:p>
        </p:txBody>
      </p:sp>
      <p:sp>
        <p:nvSpPr>
          <p:cNvPr id="361" name="Google Shape;361;p9"/>
          <p:cNvSpPr txBox="1">
            <a:spLocks noGrp="1"/>
          </p:cNvSpPr>
          <p:nvPr>
            <p:ph type="body" idx="4"/>
          </p:nvPr>
        </p:nvSpPr>
        <p:spPr>
          <a:xfrm>
            <a:off x="4572000" y="1066683"/>
            <a:ext cx="4382400" cy="5201700"/>
          </a:xfrm>
          <a:prstGeom prst="rect">
            <a:avLst/>
          </a:prstGeom>
        </p:spPr>
        <p:txBody>
          <a:bodyPr spcFirstLastPara="1" wrap="square" lIns="91425" tIns="91425" rIns="91425" bIns="91425" anchor="t" anchorCtr="0">
            <a:noAutofit/>
          </a:bodyPr>
          <a:lstStyle/>
          <a:p>
            <a:pPr marL="571500" lvl="0" indent="-571500" algn="l" rtl="0">
              <a:spcBef>
                <a:spcPts val="400"/>
              </a:spcBef>
              <a:spcAft>
                <a:spcPts val="0"/>
              </a:spcAft>
              <a:buClr>
                <a:srgbClr val="000000"/>
              </a:buClr>
              <a:buSzPts val="2285"/>
              <a:buFont typeface="Noto Sans Symbols"/>
              <a:buChar char="●"/>
            </a:pPr>
            <a:r>
              <a:rPr lang="en-US" sz="2800" b="1" dirty="0"/>
              <a:t>Honors</a:t>
            </a:r>
            <a:r>
              <a:rPr lang="en-US" sz="2800" i="1" dirty="0"/>
              <a:t>: 1 point GPA addition</a:t>
            </a:r>
            <a:endParaRPr sz="2800" i="1" dirty="0"/>
          </a:p>
          <a:p>
            <a:pPr marL="0" lvl="0" indent="0" algn="l" rtl="0">
              <a:spcBef>
                <a:spcPts val="400"/>
              </a:spcBef>
              <a:spcAft>
                <a:spcPts val="0"/>
              </a:spcAft>
              <a:buNone/>
            </a:pPr>
            <a:endParaRPr i="1" dirty="0"/>
          </a:p>
          <a:p>
            <a:pPr marL="571500" lvl="0" indent="-571500" algn="l" rtl="0">
              <a:spcBef>
                <a:spcPts val="400"/>
              </a:spcBef>
              <a:spcAft>
                <a:spcPts val="0"/>
              </a:spcAft>
              <a:buClr>
                <a:srgbClr val="000000"/>
              </a:buClr>
              <a:buSzPts val="2285"/>
              <a:buFont typeface="Noto Sans Symbols"/>
              <a:buChar char="●"/>
            </a:pPr>
            <a:endParaRPr lang="en-US" sz="2000" b="1" dirty="0"/>
          </a:p>
          <a:p>
            <a:pPr marL="571500" lvl="0" indent="-571500" algn="l" rtl="0">
              <a:spcBef>
                <a:spcPts val="400"/>
              </a:spcBef>
              <a:spcAft>
                <a:spcPts val="0"/>
              </a:spcAft>
              <a:buClr>
                <a:srgbClr val="000000"/>
              </a:buClr>
              <a:buSzPts val="2285"/>
              <a:buFont typeface="Noto Sans Symbols"/>
              <a:buChar char="●"/>
            </a:pPr>
            <a:r>
              <a:rPr lang="en-US" sz="2800" b="1" dirty="0"/>
              <a:t>AP</a:t>
            </a:r>
            <a:r>
              <a:rPr lang="en-US" sz="2800" i="1" dirty="0"/>
              <a:t>: 2 point GPA addition, accepted by more private colleges, rigorous, college level course</a:t>
            </a:r>
            <a:endParaRPr sz="2800" i="1" dirty="0"/>
          </a:p>
          <a:p>
            <a:pPr marL="0" lvl="0" indent="0" algn="l" rtl="0">
              <a:spcBef>
                <a:spcPts val="400"/>
              </a:spcBef>
              <a:spcAft>
                <a:spcPts val="0"/>
              </a:spcAft>
              <a:buNone/>
            </a:pPr>
            <a:endParaRPr i="1" dirty="0"/>
          </a:p>
          <a:p>
            <a:pPr marL="571500" lvl="0" indent="-604215" algn="l" rtl="0">
              <a:spcBef>
                <a:spcPts val="400"/>
              </a:spcBef>
              <a:spcAft>
                <a:spcPts val="0"/>
              </a:spcAft>
              <a:buClr>
                <a:srgbClr val="000000"/>
              </a:buClr>
              <a:buSzPts val="2800"/>
              <a:buFont typeface="Rambla"/>
              <a:buChar char="●"/>
            </a:pPr>
            <a:r>
              <a:rPr lang="en-US" sz="2800" i="1" dirty="0">
                <a:solidFill>
                  <a:schemeClr val="accent2">
                    <a:lumMod val="40000"/>
                    <a:lumOff val="60000"/>
                  </a:schemeClr>
                </a:solidFill>
              </a:rPr>
              <a:t>Good for students that are good test takers</a:t>
            </a:r>
            <a:endParaRPr sz="2800" i="1" dirty="0">
              <a:solidFill>
                <a:schemeClr val="accent2">
                  <a:lumMod val="40000"/>
                  <a:lumOff val="60000"/>
                </a:schemeClr>
              </a:solidFill>
            </a:endParaRPr>
          </a:p>
        </p:txBody>
      </p:sp>
      <p:cxnSp>
        <p:nvCxnSpPr>
          <p:cNvPr id="3" name="Straight Connector 2"/>
          <p:cNvCxnSpPr/>
          <p:nvPr/>
        </p:nvCxnSpPr>
        <p:spPr>
          <a:xfrm>
            <a:off x="5977054" y="2286000"/>
            <a:ext cx="1940312" cy="0"/>
          </a:xfrm>
          <a:prstGeom prst="line">
            <a:avLst/>
          </a:prstGeom>
          <a:ln w="7620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60632"/>
          </a:xfrm>
        </p:spPr>
        <p:txBody>
          <a:bodyPr/>
          <a:lstStyle/>
          <a:p>
            <a:pPr algn="ctr"/>
            <a:r>
              <a:rPr lang="en-US" b="1" dirty="0"/>
              <a:t>Spanish Proficiency Exam</a:t>
            </a:r>
          </a:p>
        </p:txBody>
      </p:sp>
      <p:sp>
        <p:nvSpPr>
          <p:cNvPr id="3" name="Content Placeholder 2"/>
          <p:cNvSpPr>
            <a:spLocks noGrp="1"/>
          </p:cNvSpPr>
          <p:nvPr>
            <p:ph idx="1"/>
          </p:nvPr>
        </p:nvSpPr>
        <p:spPr>
          <a:xfrm>
            <a:off x="152400" y="465992"/>
            <a:ext cx="8534400" cy="5741377"/>
          </a:xfrm>
        </p:spPr>
        <p:txBody>
          <a:bodyPr>
            <a:normAutofit fontScale="77500" lnSpcReduction="20000"/>
          </a:bodyPr>
          <a:lstStyle/>
          <a:p>
            <a:pPr>
              <a:buFont typeface="Wingdings" pitchFamily="2" charset="2"/>
              <a:buChar char="Ø"/>
            </a:pPr>
            <a:r>
              <a:rPr lang="en-US" dirty="0"/>
              <a:t>Students who plan to register for a Spanish course and already have some knowledge and skills in the language have the opportunity to advance to the upper level Spanish courses. Marble Falls ISD offers a proficiency and placement exam to determine knowledge and skill level required for entry into an upper Spanish course. A student may place out of courses based on the outcome of the exam, which includes an objective exam, writing, and speaking sample. Credits for courses placed out of may be awarded through the exam. </a:t>
            </a:r>
          </a:p>
          <a:p>
            <a:pPr>
              <a:buFont typeface="Wingdings" pitchFamily="2" charset="2"/>
              <a:buChar char="Ø"/>
            </a:pPr>
            <a:endParaRPr lang="en-US" dirty="0"/>
          </a:p>
          <a:p>
            <a:pPr>
              <a:buFont typeface="Wingdings" pitchFamily="2" charset="2"/>
              <a:buChar char="Ø"/>
            </a:pPr>
            <a:r>
              <a:rPr lang="en-US" dirty="0"/>
              <a:t>A student may also receive credit for Levels 1 and 2 by taking AP Spanish IV </a:t>
            </a:r>
            <a:r>
              <a:rPr lang="en-US" b="1" dirty="0"/>
              <a:t>and receiving a score of 3 or better on the AP Spanish Language exam. </a:t>
            </a:r>
          </a:p>
          <a:p>
            <a:pPr>
              <a:buFont typeface="Wingdings" pitchFamily="2" charset="2"/>
              <a:buChar char="Ø"/>
            </a:pPr>
            <a:endParaRPr lang="en-US" dirty="0"/>
          </a:p>
          <a:p>
            <a:pPr>
              <a:buFont typeface="Wingdings" pitchFamily="2" charset="2"/>
              <a:buChar char="Ø"/>
            </a:pPr>
            <a:r>
              <a:rPr lang="en-US" b="1" dirty="0">
                <a:solidFill>
                  <a:schemeClr val="tx1"/>
                </a:solidFill>
              </a:rPr>
              <a:t>The Proficiency Exam is offered several times a year. To register for the exam, please see your counselor</a:t>
            </a:r>
            <a:r>
              <a:rPr lang="en-US" dirty="0">
                <a:solidFill>
                  <a:schemeClr val="tx1"/>
                </a:solidFill>
              </a:rPr>
              <a:t>.</a:t>
            </a:r>
          </a:p>
          <a:p>
            <a:endParaRPr lang="en-US" dirty="0"/>
          </a:p>
        </p:txBody>
      </p:sp>
    </p:spTree>
    <p:extLst>
      <p:ext uri="{BB962C8B-B14F-4D97-AF65-F5344CB8AC3E}">
        <p14:creationId xmlns:p14="http://schemas.microsoft.com/office/powerpoint/2010/main" val="3503372139"/>
      </p:ext>
    </p:extLst>
  </p:cSld>
  <p:clrMapOvr>
    <a:masterClrMapping/>
  </p:clrMapOvr>
  <p:transition advTm="41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706" y="-102577"/>
            <a:ext cx="7696760" cy="1201615"/>
          </a:xfrm>
        </p:spPr>
        <p:txBody>
          <a:bodyPr>
            <a:normAutofit/>
          </a:bodyPr>
          <a:lstStyle/>
          <a:p>
            <a:r>
              <a:rPr lang="en-US" sz="4000" b="1" u="sng" dirty="0"/>
              <a:t>How do I make my schedule?</a:t>
            </a:r>
          </a:p>
        </p:txBody>
      </p:sp>
      <p:sp>
        <p:nvSpPr>
          <p:cNvPr id="3" name="Content Placeholder 2"/>
          <p:cNvSpPr>
            <a:spLocks noGrp="1"/>
          </p:cNvSpPr>
          <p:nvPr>
            <p:ph idx="1"/>
          </p:nvPr>
        </p:nvSpPr>
        <p:spPr>
          <a:xfrm>
            <a:off x="296396" y="1099038"/>
            <a:ext cx="8229600" cy="5346586"/>
          </a:xfrm>
        </p:spPr>
        <p:txBody>
          <a:bodyPr>
            <a:normAutofit fontScale="85000" lnSpcReduction="20000"/>
          </a:bodyPr>
          <a:lstStyle/>
          <a:p>
            <a:pPr marL="514350" indent="-514350">
              <a:buFont typeface="+mj-lt"/>
              <a:buAutoNum type="arabicPeriod"/>
            </a:pPr>
            <a:r>
              <a:rPr lang="en-US" b="0" dirty="0">
                <a:latin typeface="Arial Narrow" panose="020B0606020202030204" pitchFamily="34" charset="0"/>
              </a:rPr>
              <a:t>Review Graduation Requirements.</a:t>
            </a:r>
          </a:p>
          <a:p>
            <a:pPr marL="514350" indent="-514350">
              <a:buFont typeface="+mj-lt"/>
              <a:buAutoNum type="arabicPeriod"/>
            </a:pPr>
            <a:r>
              <a:rPr lang="en-US" b="0" dirty="0">
                <a:latin typeface="Arial Narrow" panose="020B0606020202030204" pitchFamily="34" charset="0"/>
              </a:rPr>
              <a:t>Review credits earned in 8</a:t>
            </a:r>
            <a:r>
              <a:rPr lang="en-US" b="0" baseline="30000" dirty="0">
                <a:latin typeface="Arial Narrow" panose="020B0606020202030204" pitchFamily="34" charset="0"/>
              </a:rPr>
              <a:t>th</a:t>
            </a:r>
            <a:r>
              <a:rPr lang="en-US" b="0" dirty="0">
                <a:latin typeface="Arial Narrow" panose="020B0606020202030204" pitchFamily="34" charset="0"/>
              </a:rPr>
              <a:t> grade through Xello or Skyward. </a:t>
            </a:r>
            <a:r>
              <a:rPr lang="en-US" b="0" dirty="0">
                <a:solidFill>
                  <a:srgbClr val="FF0000"/>
                </a:solidFill>
                <a:latin typeface="Arial Narrow" panose="020B0606020202030204" pitchFamily="34" charset="0"/>
              </a:rPr>
              <a:t>You cannot take the same class twice!</a:t>
            </a:r>
          </a:p>
          <a:p>
            <a:pPr marL="514350" indent="-514350">
              <a:buFont typeface="+mj-lt"/>
              <a:buAutoNum type="arabicPeriod"/>
            </a:pPr>
            <a:r>
              <a:rPr lang="en-US" b="0" dirty="0">
                <a:latin typeface="Arial Narrow" panose="020B0606020202030204" pitchFamily="34" charset="0"/>
              </a:rPr>
              <a:t>Complete choices for your 4-year plan that meet all graduation requirements (this can be adjusted each year).</a:t>
            </a:r>
          </a:p>
          <a:p>
            <a:pPr marL="514350" indent="-514350">
              <a:buFont typeface="+mj-lt"/>
              <a:buAutoNum type="arabicPeriod"/>
            </a:pPr>
            <a:r>
              <a:rPr lang="en-US" b="0" dirty="0">
                <a:latin typeface="Arial Narrow" panose="020B0606020202030204" pitchFamily="34" charset="0"/>
              </a:rPr>
              <a:t>Go to the MFHS Counseling website and click on Scheduling tab – Use the course catalog to ensure you complete your chosen endorsement </a:t>
            </a:r>
            <a:r>
              <a:rPr lang="en-US" dirty="0">
                <a:latin typeface="Arial Narrow" panose="020B0606020202030204" pitchFamily="34" charset="0"/>
              </a:rPr>
              <a:t>or use the Xello Course Guide to find pathways. </a:t>
            </a:r>
            <a:r>
              <a:rPr lang="en-US" b="0" dirty="0">
                <a:latin typeface="Arial Narrow" panose="020B0606020202030204" pitchFamily="34" charset="0"/>
              </a:rPr>
              <a:t>An endorsement is required to graduate.</a:t>
            </a:r>
          </a:p>
          <a:p>
            <a:pPr marL="514350" indent="-514350">
              <a:buFont typeface="+mj-lt"/>
              <a:buAutoNum type="arabicPeriod"/>
            </a:pPr>
            <a:r>
              <a:rPr lang="en-US" b="0" dirty="0">
                <a:latin typeface="Arial Narrow" panose="020B0606020202030204" pitchFamily="34" charset="0"/>
              </a:rPr>
              <a:t>Enter your choices in Xello! Your 9</a:t>
            </a:r>
            <a:r>
              <a:rPr lang="en-US" b="0" baseline="30000" dirty="0">
                <a:latin typeface="Arial Narrow" panose="020B0606020202030204" pitchFamily="34" charset="0"/>
              </a:rPr>
              <a:t>th</a:t>
            </a:r>
            <a:r>
              <a:rPr lang="en-US" b="0" dirty="0">
                <a:latin typeface="Arial Narrow" panose="020B0606020202030204" pitchFamily="34" charset="0"/>
              </a:rPr>
              <a:t> grade choices will complete your course requests for 9</a:t>
            </a:r>
            <a:r>
              <a:rPr lang="en-US" b="0" baseline="30000" dirty="0">
                <a:latin typeface="Arial Narrow" panose="020B0606020202030204" pitchFamily="34" charset="0"/>
              </a:rPr>
              <a:t>th</a:t>
            </a:r>
            <a:r>
              <a:rPr lang="en-US" b="0" dirty="0">
                <a:latin typeface="Arial Narrow" panose="020B0606020202030204" pitchFamily="34" charset="0"/>
              </a:rPr>
              <a:t> grade. Choices 1-8 will be your requested courses. You must also choose alternates. </a:t>
            </a:r>
          </a:p>
          <a:p>
            <a:pPr marL="514350" indent="-514350">
              <a:buFont typeface="+mj-lt"/>
              <a:buAutoNum type="arabicPeriod"/>
            </a:pPr>
            <a:r>
              <a:rPr lang="en-US" b="0" dirty="0">
                <a:solidFill>
                  <a:srgbClr val="FF0000"/>
                </a:solidFill>
                <a:latin typeface="Arial Narrow" panose="020B0606020202030204" pitchFamily="34" charset="0"/>
              </a:rPr>
              <a:t>If you do not pick classes, including alternates, they will be selected for you and may not be able to change!</a:t>
            </a:r>
          </a:p>
        </p:txBody>
      </p:sp>
    </p:spTree>
    <p:extLst>
      <p:ext uri="{BB962C8B-B14F-4D97-AF65-F5344CB8AC3E}">
        <p14:creationId xmlns:p14="http://schemas.microsoft.com/office/powerpoint/2010/main" val="88436210"/>
      </p:ext>
    </p:extLst>
  </p:cSld>
  <p:clrMapOvr>
    <a:masterClrMapping/>
  </p:clrMapOvr>
  <p:transition advTm="40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6714" y="748891"/>
            <a:ext cx="8739553" cy="5517439"/>
          </a:xfrm>
        </p:spPr>
        <p:txBody>
          <a:bodyPr/>
          <a:lstStyle/>
          <a:p>
            <a:pPr marL="587502" indent="-514350">
              <a:buFont typeface="+mj-lt"/>
              <a:buAutoNum type="arabicPeriod"/>
            </a:pPr>
            <a:r>
              <a:rPr lang="en-US" dirty="0"/>
              <a:t>Log-in to “Single Sign-on”.</a:t>
            </a:r>
          </a:p>
          <a:p>
            <a:pPr marL="587502" indent="-514350">
              <a:buFont typeface="+mj-lt"/>
              <a:buAutoNum type="arabicPeriod"/>
            </a:pPr>
            <a:endParaRPr lang="en-US" dirty="0"/>
          </a:p>
          <a:p>
            <a:pPr marL="587502" indent="-514350">
              <a:buFont typeface="+mj-lt"/>
              <a:buAutoNum type="arabicPeriod"/>
            </a:pPr>
            <a:r>
              <a:rPr lang="en-US" dirty="0"/>
              <a:t>Click on Xello. It should log you in. </a:t>
            </a:r>
          </a:p>
          <a:p>
            <a:pPr marL="587502" indent="-514350">
              <a:buFont typeface="+mj-lt"/>
              <a:buAutoNum type="arabicPeriod"/>
            </a:pPr>
            <a:endParaRPr lang="en-US" dirty="0"/>
          </a:p>
          <a:p>
            <a:pPr marL="587502" indent="-514350">
              <a:buFont typeface="+mj-lt"/>
              <a:buAutoNum type="arabicPeriod"/>
            </a:pPr>
            <a:r>
              <a:rPr lang="en-US" dirty="0"/>
              <a:t>Click on the “Course Planning” link.</a:t>
            </a:r>
          </a:p>
          <a:p>
            <a:pPr marL="587502" indent="-514350">
              <a:buFont typeface="+mj-lt"/>
              <a:buAutoNum type="arabicPeriod"/>
            </a:pPr>
            <a:endParaRPr lang="en-US" dirty="0"/>
          </a:p>
          <a:p>
            <a:pPr marL="587502" indent="-514350">
              <a:buFont typeface="+mj-lt"/>
              <a:buAutoNum type="arabicPeriod"/>
            </a:pPr>
            <a:r>
              <a:rPr lang="en-US" dirty="0"/>
              <a:t>Select your classes to complete your 4 year plan as we guide you through the process!</a:t>
            </a:r>
          </a:p>
          <a:p>
            <a:pPr marL="587502" indent="-514350">
              <a:buFont typeface="+mj-lt"/>
              <a:buAutoNum type="arabicPeriod"/>
            </a:pPr>
            <a:endParaRPr lang="en-US" dirty="0"/>
          </a:p>
          <a:p>
            <a:pPr marL="587502" indent="-514350">
              <a:buFont typeface="+mj-lt"/>
              <a:buAutoNum type="arabicPeriod"/>
            </a:pPr>
            <a:r>
              <a:rPr lang="en-US" dirty="0"/>
              <a:t>Do </a:t>
            </a:r>
            <a:r>
              <a:rPr lang="en-US" u="sng" dirty="0"/>
              <a:t>NOT</a:t>
            </a:r>
            <a:r>
              <a:rPr lang="en-US" dirty="0"/>
              <a:t> hit the submit button!</a:t>
            </a:r>
          </a:p>
          <a:p>
            <a:pPr marL="587502" indent="-514350">
              <a:buFont typeface="+mj-lt"/>
              <a:buAutoNum type="arabicPeriod"/>
            </a:pPr>
            <a:endParaRPr lang="en-US" dirty="0"/>
          </a:p>
        </p:txBody>
      </p:sp>
      <p:sp>
        <p:nvSpPr>
          <p:cNvPr id="3" name="Title 2"/>
          <p:cNvSpPr>
            <a:spLocks noGrp="1"/>
          </p:cNvSpPr>
          <p:nvPr>
            <p:ph type="title"/>
          </p:nvPr>
        </p:nvSpPr>
        <p:spPr>
          <a:xfrm>
            <a:off x="351691" y="90164"/>
            <a:ext cx="8229600" cy="587009"/>
          </a:xfrm>
        </p:spPr>
        <p:txBody>
          <a:bodyPr/>
          <a:lstStyle/>
          <a:p>
            <a:pPr algn="ctr"/>
            <a:r>
              <a:rPr lang="en-US" sz="4000" u="sng" dirty="0"/>
              <a:t>Log-in to Xello </a:t>
            </a:r>
          </a:p>
        </p:txBody>
      </p:sp>
    </p:spTree>
    <p:extLst>
      <p:ext uri="{BB962C8B-B14F-4D97-AF65-F5344CB8AC3E}">
        <p14:creationId xmlns:p14="http://schemas.microsoft.com/office/powerpoint/2010/main" val="4124397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692313"/>
            <a:ext cx="8903677" cy="1122363"/>
          </a:xfrm>
        </p:spPr>
        <p:txBody>
          <a:bodyPr>
            <a:noAutofit/>
          </a:bodyPr>
          <a:lstStyle/>
          <a:p>
            <a:pPr algn="ctr"/>
            <a:r>
              <a:rPr lang="en-US" sz="3500" b="1" u="sng" dirty="0"/>
              <a:t>How to fill out your course requests</a:t>
            </a:r>
          </a:p>
        </p:txBody>
      </p:sp>
      <p:sp>
        <p:nvSpPr>
          <p:cNvPr id="3" name="Content Placeholder 2"/>
          <p:cNvSpPr>
            <a:spLocks noGrp="1"/>
          </p:cNvSpPr>
          <p:nvPr>
            <p:ph idx="1"/>
          </p:nvPr>
        </p:nvSpPr>
        <p:spPr>
          <a:xfrm>
            <a:off x="152400" y="1927412"/>
            <a:ext cx="8839200" cy="3245223"/>
          </a:xfrm>
        </p:spPr>
        <p:txBody>
          <a:bodyPr>
            <a:normAutofit/>
          </a:bodyPr>
          <a:lstStyle/>
          <a:p>
            <a:pPr marL="0" lvl="1" indent="0">
              <a:buNone/>
            </a:pPr>
            <a:r>
              <a:rPr lang="en-US" sz="2500" b="1" dirty="0"/>
              <a:t>            </a:t>
            </a:r>
            <a:r>
              <a:rPr lang="en-US" sz="2500" b="1" dirty="0">
                <a:solidFill>
                  <a:srgbClr val="FF0000"/>
                </a:solidFill>
              </a:rPr>
              <a:t>Stay with me and we will fill it out together!</a:t>
            </a:r>
          </a:p>
          <a:p>
            <a:pPr marL="0" lvl="1" indent="0">
              <a:buNone/>
            </a:pPr>
            <a:endParaRPr lang="en-US" sz="2500" b="1" dirty="0">
              <a:solidFill>
                <a:srgbClr val="FF0000"/>
              </a:solidFill>
            </a:endParaRPr>
          </a:p>
          <a:p>
            <a:pPr marL="514350" lvl="1" indent="-514350">
              <a:buFont typeface="+mj-lt"/>
              <a:buAutoNum type="arabicPeriod"/>
            </a:pPr>
            <a:r>
              <a:rPr lang="en-US" b="1" dirty="0"/>
              <a:t>Review credits needed to graduate and plan your course requests accordingly.</a:t>
            </a:r>
          </a:p>
          <a:p>
            <a:pPr marL="514350" lvl="1" indent="-514350">
              <a:buFont typeface="+mj-lt"/>
              <a:buAutoNum type="arabicPeriod"/>
            </a:pPr>
            <a:endParaRPr lang="en-US" b="1" dirty="0"/>
          </a:p>
          <a:p>
            <a:pPr marL="514350" lvl="1" indent="-514350">
              <a:buFont typeface="+mj-lt"/>
              <a:buAutoNum type="arabicPeriod"/>
            </a:pPr>
            <a:r>
              <a:rPr lang="en-US" b="1" dirty="0"/>
              <a:t>Click on each required credit (English, Math, etc.) and options will come up to pick from that required credit.</a:t>
            </a:r>
          </a:p>
          <a:p>
            <a:pPr marL="514350" lvl="1" indent="-514350">
              <a:buFont typeface="+mj-lt"/>
              <a:buAutoNum type="arabicPeriod"/>
            </a:pPr>
            <a:endParaRPr lang="en-US" b="1" dirty="0"/>
          </a:p>
          <a:p>
            <a:pPr marL="514350" lvl="1" indent="-514350">
              <a:buFont typeface="+mj-lt"/>
              <a:buAutoNum type="arabicPeriod"/>
            </a:pPr>
            <a:r>
              <a:rPr lang="en-US" b="1" dirty="0"/>
              <a:t>You will choose courses to fill 8 academic hours and you will choose alternates.</a:t>
            </a:r>
          </a:p>
        </p:txBody>
      </p:sp>
    </p:spTree>
    <p:extLst>
      <p:ext uri="{BB962C8B-B14F-4D97-AF65-F5344CB8AC3E}">
        <p14:creationId xmlns:p14="http://schemas.microsoft.com/office/powerpoint/2010/main" val="1771626719"/>
      </p:ext>
    </p:extLst>
  </p:cSld>
  <p:clrMapOvr>
    <a:masterClrMapping/>
  </p:clrMapOvr>
  <p:transition advTm="88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b="1" dirty="0"/>
              <a:t>Choose your English courses:</a:t>
            </a:r>
          </a:p>
        </p:txBody>
      </p:sp>
      <p:graphicFrame>
        <p:nvGraphicFramePr>
          <p:cNvPr id="10" name="Content Placeholder 9"/>
          <p:cNvGraphicFramePr>
            <a:graphicFrameLocks noGrp="1"/>
          </p:cNvGraphicFramePr>
          <p:nvPr>
            <p:ph idx="1"/>
            <p:extLst/>
          </p:nvPr>
        </p:nvGraphicFramePr>
        <p:xfrm>
          <a:off x="466165" y="2142288"/>
          <a:ext cx="8229600" cy="3017520"/>
        </p:xfrm>
        <a:graphic>
          <a:graphicData uri="http://schemas.openxmlformats.org/drawingml/2006/table">
            <a:tbl>
              <a:tblPr firstRow="1" bandRow="1">
                <a:tableStyleId>{00A15C55-8517-42AA-B614-E9B94910E393}</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a:t>
                      </a:r>
                      <a:r>
                        <a:rPr lang="en-US" sz="2800" u="sng" cap="none" spc="0" baseline="0" dirty="0">
                          <a:ln w="12700">
                            <a:solidFill>
                              <a:schemeClr val="bg2">
                                <a:lumMod val="75000"/>
                              </a:schemeClr>
                            </a:solidFill>
                            <a:prstDash val="solid"/>
                          </a:ln>
                          <a:effectLst>
                            <a:outerShdw blurRad="41275" dist="20320" dir="1800000" algn="tl" rotWithShape="0">
                              <a:srgbClr val="000000">
                                <a:alpha val="40000"/>
                              </a:srgbClr>
                            </a:outerShdw>
                          </a:effectLst>
                        </a:rPr>
                        <a:t> 1</a:t>
                      </a:r>
                    </a:p>
                    <a:p>
                      <a:pPr algn="ctr"/>
                      <a:endParaRPr lang="en-US" sz="2000" baseline="0" dirty="0"/>
                    </a:p>
                    <a:p>
                      <a:pPr algn="ctr"/>
                      <a:r>
                        <a:rPr lang="en-US" sz="2000" baseline="0" dirty="0"/>
                        <a:t>Regular or</a:t>
                      </a:r>
                    </a:p>
                    <a:p>
                      <a:pPr algn="ctr"/>
                      <a:r>
                        <a:rPr lang="en-US" sz="2000" baseline="0" dirty="0"/>
                        <a:t>Honors</a:t>
                      </a:r>
                      <a:endParaRPr lang="en-US" sz="2000" dirty="0">
                        <a:solidFill>
                          <a:schemeClr val="bg2"/>
                        </a:solidFill>
                      </a:endParaRPr>
                    </a:p>
                  </a:txBody>
                  <a:tcPr>
                    <a:solidFill>
                      <a:srgbClr val="FFC00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2</a:t>
                      </a:r>
                    </a:p>
                    <a:p>
                      <a:pPr algn="ctr"/>
                      <a:endParaRPr lang="en-US" sz="2000" baseline="0" dirty="0"/>
                    </a:p>
                    <a:p>
                      <a:pPr algn="ctr"/>
                      <a:r>
                        <a:rPr lang="en-US" sz="2000" baseline="0" dirty="0"/>
                        <a:t>Regular</a:t>
                      </a:r>
                    </a:p>
                    <a:p>
                      <a:pPr algn="ctr"/>
                      <a:r>
                        <a:rPr lang="en-US" sz="2000" baseline="0" dirty="0"/>
                        <a:t>Honors </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chemeClr val="accent2">
                        <a:lumMod val="75000"/>
                      </a:schemeClr>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3</a:t>
                      </a:r>
                    </a:p>
                    <a:p>
                      <a:pPr algn="ctr"/>
                      <a:endParaRPr lang="en-US" sz="2000" baseline="0" dirty="0"/>
                    </a:p>
                    <a:p>
                      <a:pPr algn="ctr"/>
                      <a:r>
                        <a:rPr lang="en-US" sz="2000" baseline="0" dirty="0"/>
                        <a:t>Regular,</a:t>
                      </a:r>
                    </a:p>
                    <a:p>
                      <a:pPr algn="ctr"/>
                      <a:r>
                        <a:rPr lang="en-US" sz="2000" baseline="0" dirty="0"/>
                        <a:t>Dual Credit or</a:t>
                      </a:r>
                    </a:p>
                    <a:p>
                      <a:pPr algn="ctr"/>
                      <a:r>
                        <a:rPr lang="en-US" sz="2000" baseline="0" dirty="0"/>
                        <a:t>UT OnRamps</a:t>
                      </a:r>
                    </a:p>
                    <a:p>
                      <a:pPr algn="ctr"/>
                      <a:endParaRPr lang="en-US" sz="2000" dirty="0"/>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B05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4</a:t>
                      </a:r>
                    </a:p>
                    <a:p>
                      <a:pPr algn="ctr"/>
                      <a:endParaRPr lang="en-US" sz="2000" baseline="0" dirty="0"/>
                    </a:p>
                    <a:p>
                      <a:pPr algn="ctr"/>
                      <a:r>
                        <a:rPr lang="en-US" sz="2000" baseline="0" dirty="0"/>
                        <a:t>Regular,</a:t>
                      </a:r>
                    </a:p>
                    <a:p>
                      <a:pPr algn="ctr"/>
                      <a:r>
                        <a:rPr lang="en-US" sz="2000" baseline="0" dirty="0"/>
                        <a:t>Dual Credit or</a:t>
                      </a:r>
                    </a:p>
                    <a:p>
                      <a:pPr algn="ctr"/>
                      <a:r>
                        <a:rPr lang="en-US" sz="2000" baseline="0" dirty="0"/>
                        <a:t>AP English 4</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70C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913585543"/>
      </p:ext>
    </p:extLst>
  </p:cSld>
  <p:clrMapOvr>
    <a:masterClrMapping/>
  </p:clrMapOvr>
  <p:transition advTm="30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ctr"/>
            <a:r>
              <a:rPr lang="en-US" sz="3000" b="1" dirty="0"/>
              <a:t>Recommended Course Sequence for Math</a:t>
            </a:r>
            <a:endParaRPr lang="en-US" sz="3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13216370"/>
              </p:ext>
            </p:extLst>
          </p:nvPr>
        </p:nvGraphicFramePr>
        <p:xfrm>
          <a:off x="457200" y="4019550"/>
          <a:ext cx="8305800" cy="106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5"/>
          <p:cNvGraphicFramePr>
            <a:graphicFrameLocks/>
          </p:cNvGraphicFramePr>
          <p:nvPr>
            <p:extLst>
              <p:ext uri="{D42A27DB-BD31-4B8C-83A1-F6EECF244321}">
                <p14:modId xmlns:p14="http://schemas.microsoft.com/office/powerpoint/2010/main" val="2631644159"/>
              </p:ext>
            </p:extLst>
          </p:nvPr>
        </p:nvGraphicFramePr>
        <p:xfrm>
          <a:off x="457200" y="2600325"/>
          <a:ext cx="8305800"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Content Placeholder 5"/>
          <p:cNvGraphicFramePr>
            <a:graphicFrameLocks/>
          </p:cNvGraphicFramePr>
          <p:nvPr>
            <p:extLst>
              <p:ext uri="{D42A27DB-BD31-4B8C-83A1-F6EECF244321}">
                <p14:modId xmlns:p14="http://schemas.microsoft.com/office/powerpoint/2010/main" val="1616856890"/>
              </p:ext>
            </p:extLst>
          </p:nvPr>
        </p:nvGraphicFramePr>
        <p:xfrm>
          <a:off x="419100" y="5362575"/>
          <a:ext cx="8305800" cy="1143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4" name="Content Placeholder 5"/>
          <p:cNvGraphicFramePr>
            <a:graphicFrameLocks/>
          </p:cNvGraphicFramePr>
          <p:nvPr>
            <p:extLst>
              <p:ext uri="{D42A27DB-BD31-4B8C-83A1-F6EECF244321}">
                <p14:modId xmlns:p14="http://schemas.microsoft.com/office/powerpoint/2010/main" val="3695333567"/>
              </p:ext>
            </p:extLst>
          </p:nvPr>
        </p:nvGraphicFramePr>
        <p:xfrm>
          <a:off x="457200" y="1743075"/>
          <a:ext cx="8305800" cy="6096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2868584274"/>
      </p:ext>
    </p:extLst>
  </p:cSld>
  <p:clrMapOvr>
    <a:masterClrMapping/>
  </p:clrMapOvr>
  <p:transition advTm="24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1552" y="413743"/>
            <a:ext cx="6343672" cy="709865"/>
          </a:xfrm>
        </p:spPr>
        <p:txBody>
          <a:bodyPr/>
          <a:lstStyle/>
          <a:p>
            <a:r>
              <a:rPr lang="en-US" sz="3200" b="1" u="sng" dirty="0"/>
              <a:t>Course Sequence for Science</a:t>
            </a:r>
            <a:endParaRPr lang="en-US" sz="3200" u="sng"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981400827"/>
              </p:ext>
            </p:extLst>
          </p:nvPr>
        </p:nvGraphicFramePr>
        <p:xfrm>
          <a:off x="304800" y="1690405"/>
          <a:ext cx="8229600" cy="38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2939061516"/>
              </p:ext>
            </p:extLst>
          </p:nvPr>
        </p:nvGraphicFramePr>
        <p:xfrm>
          <a:off x="358588" y="2249797"/>
          <a:ext cx="8229600" cy="8543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2343517957"/>
              </p:ext>
            </p:extLst>
          </p:nvPr>
        </p:nvGraphicFramePr>
        <p:xfrm>
          <a:off x="322729" y="4263027"/>
          <a:ext cx="8229600" cy="83192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1605358478"/>
              </p:ext>
            </p:extLst>
          </p:nvPr>
        </p:nvGraphicFramePr>
        <p:xfrm>
          <a:off x="358588" y="3180609"/>
          <a:ext cx="8229600" cy="87990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TextBox 8"/>
          <p:cNvSpPr txBox="1"/>
          <p:nvPr/>
        </p:nvSpPr>
        <p:spPr>
          <a:xfrm>
            <a:off x="358588" y="6236165"/>
            <a:ext cx="8229600" cy="646331"/>
          </a:xfrm>
          <a:prstGeom prst="rect">
            <a:avLst/>
          </a:prstGeom>
          <a:noFill/>
        </p:spPr>
        <p:txBody>
          <a:bodyPr wrap="square" rtlCol="0">
            <a:spAutoFit/>
          </a:bodyPr>
          <a:lstStyle/>
          <a:p>
            <a:r>
              <a:rPr lang="en-US" dirty="0"/>
              <a:t>*3</a:t>
            </a:r>
            <a:r>
              <a:rPr lang="en-US" baseline="30000" dirty="0"/>
              <a:t>rd</a:t>
            </a:r>
            <a:r>
              <a:rPr lang="en-US" dirty="0"/>
              <a:t> and 4</a:t>
            </a:r>
            <a:r>
              <a:rPr lang="en-US" baseline="30000" dirty="0"/>
              <a:t>th</a:t>
            </a:r>
            <a:r>
              <a:rPr lang="en-US" dirty="0"/>
              <a:t> year science course options are on the next slide, or in your course guide on the MFHS Counseling website.</a:t>
            </a:r>
          </a:p>
        </p:txBody>
      </p:sp>
      <p:graphicFrame>
        <p:nvGraphicFramePr>
          <p:cNvPr id="8" name="Content Placeholder 5"/>
          <p:cNvGraphicFramePr>
            <a:graphicFrameLocks/>
          </p:cNvGraphicFramePr>
          <p:nvPr>
            <p:extLst>
              <p:ext uri="{D42A27DB-BD31-4B8C-83A1-F6EECF244321}">
                <p14:modId xmlns:p14="http://schemas.microsoft.com/office/powerpoint/2010/main" val="1935306049"/>
              </p:ext>
            </p:extLst>
          </p:nvPr>
        </p:nvGraphicFramePr>
        <p:xfrm>
          <a:off x="358588" y="5167595"/>
          <a:ext cx="8229600" cy="10668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1784473741"/>
      </p:ext>
    </p:extLst>
  </p:cSld>
  <p:clrMapOvr>
    <a:masterClrMapping/>
  </p:clrMapOvr>
  <p:transition advTm="22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idx="2"/>
          </p:nvPr>
        </p:nvSpPr>
        <p:spPr/>
        <p:txBody>
          <a:bodyPr/>
          <a:lstStyle/>
          <a:p>
            <a:endParaRPr lang="en-US"/>
          </a:p>
        </p:txBody>
      </p:sp>
      <p:pic>
        <p:nvPicPr>
          <p:cNvPr id="5" name="Picture 4">
            <a:extLst>
              <a:ext uri="{FF2B5EF4-FFF2-40B4-BE49-F238E27FC236}">
                <a16:creationId xmlns:a16="http://schemas.microsoft.com/office/drawing/2014/main" id="{39C72CFD-82F3-4795-AC12-D77C4B92A969}"/>
              </a:ext>
            </a:extLst>
          </p:cNvPr>
          <p:cNvPicPr>
            <a:picLocks noChangeAspect="1"/>
          </p:cNvPicPr>
          <p:nvPr/>
        </p:nvPicPr>
        <p:blipFill>
          <a:blip r:embed="rId2"/>
          <a:stretch>
            <a:fillRect/>
          </a:stretch>
        </p:blipFill>
        <p:spPr>
          <a:xfrm>
            <a:off x="0" y="12510"/>
            <a:ext cx="9144000" cy="6832979"/>
          </a:xfrm>
          <a:prstGeom prst="rect">
            <a:avLst/>
          </a:prstGeom>
        </p:spPr>
      </p:pic>
    </p:spTree>
    <p:extLst>
      <p:ext uri="{BB962C8B-B14F-4D97-AF65-F5344CB8AC3E}">
        <p14:creationId xmlns:p14="http://schemas.microsoft.com/office/powerpoint/2010/main" val="3099533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a:t>Course Sequence for Social Studies</a:t>
            </a:r>
            <a:endParaRPr lang="en-US" sz="3600" u="sng"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567692453"/>
              </p:ext>
            </p:extLst>
          </p:nvPr>
        </p:nvGraphicFramePr>
        <p:xfrm>
          <a:off x="385483" y="2004217"/>
          <a:ext cx="8229600" cy="457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817153758"/>
              </p:ext>
            </p:extLst>
          </p:nvPr>
        </p:nvGraphicFramePr>
        <p:xfrm>
          <a:off x="385483" y="2628900"/>
          <a:ext cx="8229600" cy="1600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advTm="27000"/>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413"/>
        <p:cNvGrpSpPr/>
        <p:nvPr/>
      </p:nvGrpSpPr>
      <p:grpSpPr>
        <a:xfrm>
          <a:off x="0" y="0"/>
          <a:ext cx="0" cy="0"/>
          <a:chOff x="0" y="0"/>
          <a:chExt cx="0" cy="0"/>
        </a:xfrm>
      </p:grpSpPr>
      <p:sp>
        <p:nvSpPr>
          <p:cNvPr id="414" name="Google Shape;414;g7dbdd4c8cc_0_8"/>
          <p:cNvSpPr txBox="1">
            <a:spLocks noGrp="1"/>
          </p:cNvSpPr>
          <p:nvPr>
            <p:ph type="body" idx="1"/>
          </p:nvPr>
        </p:nvSpPr>
        <p:spPr>
          <a:xfrm>
            <a:off x="457200" y="5410200"/>
            <a:ext cx="4040100" cy="762000"/>
          </a:xfrm>
          <a:prstGeom prst="rect">
            <a:avLst/>
          </a:prstGeom>
          <a:noFill/>
          <a:ln>
            <a:noFill/>
          </a:ln>
        </p:spPr>
        <p:txBody>
          <a:bodyPr spcFirstLastPara="1" wrap="square" lIns="91425" tIns="45700" rIns="91425" bIns="45700" anchor="t" anchorCtr="0">
            <a:noAutofit/>
          </a:bodyPr>
          <a:lstStyle/>
          <a:p>
            <a:pPr marL="365760" marR="0" lvl="0" indent="-224218" algn="l" rtl="0">
              <a:lnSpc>
                <a:spcPct val="80000"/>
              </a:lnSpc>
              <a:spcBef>
                <a:spcPts val="0"/>
              </a:spcBef>
              <a:spcAft>
                <a:spcPts val="0"/>
              </a:spcAft>
              <a:buClr>
                <a:schemeClr val="accent1"/>
              </a:buClr>
              <a:buSzPts val="775"/>
              <a:buFont typeface="Noto Sans Symbols"/>
              <a:buNone/>
            </a:pPr>
            <a:endParaRPr sz="950" b="0" i="0" u="none" strike="noStrike" cap="none">
              <a:solidFill>
                <a:schemeClr val="dk1"/>
              </a:solidFill>
              <a:latin typeface="Rambla"/>
              <a:ea typeface="Rambla"/>
              <a:cs typeface="Rambla"/>
              <a:sym typeface="Rambla"/>
            </a:endParaRPr>
          </a:p>
          <a:p>
            <a:pPr marL="0" marR="0" lvl="0" indent="0" algn="l" rtl="0">
              <a:lnSpc>
                <a:spcPct val="80000"/>
              </a:lnSpc>
              <a:spcBef>
                <a:spcPts val="400"/>
              </a:spcBef>
              <a:spcAft>
                <a:spcPts val="0"/>
              </a:spcAft>
              <a:buSzPts val="694"/>
              <a:buNone/>
            </a:pPr>
            <a:endParaRPr sz="850" b="1" i="0" u="none" strike="noStrike" cap="none">
              <a:solidFill>
                <a:schemeClr val="dk1"/>
              </a:solidFill>
              <a:latin typeface="Rambla"/>
              <a:ea typeface="Rambla"/>
              <a:cs typeface="Rambla"/>
              <a:sym typeface="Rambla"/>
            </a:endParaRPr>
          </a:p>
          <a:p>
            <a:pPr marL="365760" marR="0" lvl="0" indent="-264160" algn="l" rtl="0">
              <a:lnSpc>
                <a:spcPct val="140000"/>
              </a:lnSpc>
              <a:spcBef>
                <a:spcPts val="400"/>
              </a:spcBef>
              <a:spcAft>
                <a:spcPts val="0"/>
              </a:spcAft>
              <a:buClr>
                <a:schemeClr val="accent1"/>
              </a:buClr>
              <a:buSzPts val="1768"/>
              <a:buFont typeface="Noto Sans Symbols"/>
              <a:buChar char=""/>
            </a:pPr>
            <a:endParaRPr/>
          </a:p>
          <a:p>
            <a:pPr marL="859536" marR="0" lvl="2" indent="-108013" algn="l" rtl="0">
              <a:lnSpc>
                <a:spcPct val="80000"/>
              </a:lnSpc>
              <a:spcBef>
                <a:spcPts val="350"/>
              </a:spcBef>
              <a:spcAft>
                <a:spcPts val="0"/>
              </a:spcAft>
              <a:buClr>
                <a:schemeClr val="accent2"/>
              </a:buClr>
              <a:buSzPts val="2050"/>
              <a:buFont typeface="Noto Sans Symbols"/>
              <a:buNone/>
            </a:pPr>
            <a:endParaRPr sz="2050" b="0" i="0" u="none" strike="noStrike" cap="none">
              <a:solidFill>
                <a:schemeClr val="dk1"/>
              </a:solidFill>
              <a:latin typeface="Rambla"/>
              <a:ea typeface="Rambla"/>
              <a:cs typeface="Rambla"/>
              <a:sym typeface="Rambla"/>
            </a:endParaRPr>
          </a:p>
          <a:p>
            <a:pPr marL="365760" marR="0" lvl="0" indent="-156339" algn="l" rtl="0">
              <a:lnSpc>
                <a:spcPct val="80000"/>
              </a:lnSpc>
              <a:spcBef>
                <a:spcPts val="400"/>
              </a:spcBef>
              <a:spcAft>
                <a:spcPts val="0"/>
              </a:spcAft>
              <a:buClr>
                <a:schemeClr val="accent1"/>
              </a:buClr>
              <a:buSzPts val="2040"/>
              <a:buFont typeface="Noto Sans Symbols"/>
              <a:buNone/>
            </a:pPr>
            <a:endParaRPr sz="2500" b="0" i="0" u="none" strike="noStrike" cap="none">
              <a:solidFill>
                <a:schemeClr val="dk1"/>
              </a:solidFill>
              <a:latin typeface="Rambla"/>
              <a:ea typeface="Rambla"/>
              <a:cs typeface="Rambla"/>
              <a:sym typeface="Rambla"/>
            </a:endParaRPr>
          </a:p>
          <a:p>
            <a:pPr marL="0" marR="0" lvl="0" indent="0" algn="l" rtl="0">
              <a:lnSpc>
                <a:spcPct val="80000"/>
              </a:lnSpc>
              <a:spcBef>
                <a:spcPts val="400"/>
              </a:spcBef>
              <a:spcAft>
                <a:spcPts val="0"/>
              </a:spcAft>
              <a:buClr>
                <a:schemeClr val="accent1"/>
              </a:buClr>
              <a:buSzPts val="2040"/>
              <a:buFont typeface="Noto Sans Symbols"/>
              <a:buNone/>
            </a:pPr>
            <a:endParaRPr sz="2500" b="0" i="0" u="none" strike="noStrike" cap="none">
              <a:solidFill>
                <a:schemeClr val="dk1"/>
              </a:solidFill>
              <a:latin typeface="Rambla"/>
              <a:ea typeface="Rambla"/>
              <a:cs typeface="Rambla"/>
              <a:sym typeface="Rambla"/>
            </a:endParaRPr>
          </a:p>
        </p:txBody>
      </p:sp>
      <p:sp>
        <p:nvSpPr>
          <p:cNvPr id="415" name="Google Shape;415;g7dbdd4c8cc_0_8"/>
          <p:cNvSpPr txBox="1">
            <a:spLocks noGrp="1"/>
          </p:cNvSpPr>
          <p:nvPr>
            <p:ph type="title"/>
          </p:nvPr>
        </p:nvSpPr>
        <p:spPr>
          <a:xfrm>
            <a:off x="747800" y="3013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925"/>
              <a:buFont typeface="Rambla"/>
              <a:buNone/>
            </a:pPr>
            <a:r>
              <a:rPr lang="en-US" sz="3700" b="1">
                <a:solidFill>
                  <a:schemeClr val="dk2"/>
                </a:solidFill>
                <a:latin typeface="Rambla"/>
                <a:ea typeface="Rambla"/>
                <a:cs typeface="Rambla"/>
                <a:sym typeface="Rambla"/>
              </a:rPr>
              <a:t>Programs of Study by Endorsement</a:t>
            </a:r>
            <a:endParaRPr/>
          </a:p>
        </p:txBody>
      </p:sp>
      <p:sp>
        <p:nvSpPr>
          <p:cNvPr id="416" name="Google Shape;416;g7dbdd4c8cc_0_8"/>
          <p:cNvSpPr txBox="1">
            <a:spLocks noGrp="1"/>
          </p:cNvSpPr>
          <p:nvPr>
            <p:ph type="body" idx="3"/>
          </p:nvPr>
        </p:nvSpPr>
        <p:spPr>
          <a:xfrm>
            <a:off x="553916" y="1267200"/>
            <a:ext cx="3291600" cy="490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b="1" u="sng" dirty="0"/>
              <a:t>Arts &amp; Humanities</a:t>
            </a:r>
            <a:endParaRPr sz="1600" b="1" u="sng" dirty="0"/>
          </a:p>
          <a:p>
            <a:pPr marL="0" lvl="0" indent="0" algn="l" rtl="0">
              <a:spcBef>
                <a:spcPts val="0"/>
              </a:spcBef>
              <a:spcAft>
                <a:spcPts val="0"/>
              </a:spcAft>
              <a:buNone/>
            </a:pPr>
            <a:r>
              <a:rPr lang="en-US" sz="1600" dirty="0"/>
              <a:t>Fine Arts POS - Art</a:t>
            </a:r>
            <a:endParaRPr sz="1600" dirty="0"/>
          </a:p>
          <a:p>
            <a:pPr marL="0" lvl="0" indent="0" algn="l" rtl="0">
              <a:spcBef>
                <a:spcPts val="0"/>
              </a:spcBef>
              <a:spcAft>
                <a:spcPts val="0"/>
              </a:spcAft>
              <a:buNone/>
            </a:pPr>
            <a:r>
              <a:rPr lang="en-US" sz="1600" dirty="0">
                <a:solidFill>
                  <a:schemeClr val="dk1"/>
                </a:solidFill>
              </a:rPr>
              <a:t>Fine Arts POS - Music</a:t>
            </a:r>
            <a:endParaRPr sz="1600" dirty="0">
              <a:solidFill>
                <a:schemeClr val="dk1"/>
              </a:solidFill>
            </a:endParaRPr>
          </a:p>
          <a:p>
            <a:pPr marL="0" lvl="0" indent="0" algn="l" rtl="0">
              <a:spcBef>
                <a:spcPts val="0"/>
              </a:spcBef>
              <a:spcAft>
                <a:spcPts val="0"/>
              </a:spcAft>
              <a:buNone/>
            </a:pPr>
            <a:r>
              <a:rPr lang="en-US" sz="1600" dirty="0">
                <a:solidFill>
                  <a:schemeClr val="dk1"/>
                </a:solidFill>
              </a:rPr>
              <a:t>Fine Arts POS - Choir</a:t>
            </a:r>
            <a:endParaRPr sz="1600" dirty="0">
              <a:solidFill>
                <a:schemeClr val="dk1"/>
              </a:solidFill>
            </a:endParaRPr>
          </a:p>
          <a:p>
            <a:pPr marL="0" lvl="0" indent="0" algn="l" rtl="0">
              <a:spcBef>
                <a:spcPts val="0"/>
              </a:spcBef>
              <a:spcAft>
                <a:spcPts val="0"/>
              </a:spcAft>
              <a:buNone/>
            </a:pPr>
            <a:r>
              <a:rPr lang="en-US" sz="1600" dirty="0">
                <a:solidFill>
                  <a:schemeClr val="dk1"/>
                </a:solidFill>
              </a:rPr>
              <a:t>Fine Arts POS - Theatre</a:t>
            </a:r>
            <a:endParaRPr sz="1600" dirty="0">
              <a:solidFill>
                <a:schemeClr val="dk1"/>
              </a:solidFill>
            </a:endParaRPr>
          </a:p>
          <a:p>
            <a:pPr marL="0" lvl="0" indent="0" algn="l" rtl="0">
              <a:spcBef>
                <a:spcPts val="0"/>
              </a:spcBef>
              <a:spcAft>
                <a:spcPts val="0"/>
              </a:spcAft>
              <a:buNone/>
            </a:pPr>
            <a:r>
              <a:rPr lang="en-US" sz="1600" dirty="0">
                <a:solidFill>
                  <a:schemeClr val="dk1"/>
                </a:solidFill>
              </a:rPr>
              <a:t>Fine Arts POS - Dance/Drill Team</a:t>
            </a:r>
            <a:endParaRPr sz="1600" dirty="0">
              <a:solidFill>
                <a:schemeClr val="dk1"/>
              </a:solidFill>
            </a:endParaRPr>
          </a:p>
          <a:p>
            <a:pPr marL="0" lvl="0" indent="0" algn="l" rtl="0">
              <a:spcBef>
                <a:spcPts val="0"/>
              </a:spcBef>
              <a:spcAft>
                <a:spcPts val="0"/>
              </a:spcAft>
              <a:buNone/>
            </a:pPr>
            <a:r>
              <a:rPr lang="en-US" sz="1600" dirty="0">
                <a:solidFill>
                  <a:schemeClr val="dk1"/>
                </a:solidFill>
              </a:rPr>
              <a:t>Fine Arts POS - LOTE</a:t>
            </a:r>
            <a:endParaRPr sz="1600" dirty="0">
              <a:solidFill>
                <a:schemeClr val="dk1"/>
              </a:solidFill>
            </a:endParaRPr>
          </a:p>
          <a:p>
            <a:pPr marL="0" lvl="0" indent="0" algn="l" rtl="0">
              <a:spcBef>
                <a:spcPts val="0"/>
              </a:spcBef>
              <a:spcAft>
                <a:spcPts val="0"/>
              </a:spcAft>
              <a:buNone/>
            </a:pPr>
            <a:r>
              <a:rPr lang="en-US" sz="1600" dirty="0">
                <a:solidFill>
                  <a:schemeClr val="dk1"/>
                </a:solidFill>
              </a:rPr>
              <a:t>Fine Arts POS - Social Studies</a:t>
            </a:r>
            <a:endParaRPr sz="1600" dirty="0">
              <a:solidFill>
                <a:schemeClr val="dk1"/>
              </a:solidFill>
            </a:endParaRPr>
          </a:p>
          <a:p>
            <a:pPr marL="0" lvl="0" indent="0" algn="l" rtl="0">
              <a:spcBef>
                <a:spcPts val="0"/>
              </a:spcBef>
              <a:spcAft>
                <a:spcPts val="0"/>
              </a:spcAft>
              <a:buNone/>
            </a:pPr>
            <a:r>
              <a:rPr lang="en-US" sz="1600" dirty="0">
                <a:solidFill>
                  <a:schemeClr val="dk1"/>
                </a:solidFill>
              </a:rPr>
              <a:t>Fine Arts POS - English/Debate</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r>
              <a:rPr lang="en-US" sz="1600" b="1" u="sng" dirty="0">
                <a:solidFill>
                  <a:schemeClr val="dk1"/>
                </a:solidFill>
              </a:rPr>
              <a:t>Public Services</a:t>
            </a:r>
            <a:endParaRPr sz="1600" b="1" u="sng" dirty="0">
              <a:solidFill>
                <a:schemeClr val="dk1"/>
              </a:solidFill>
            </a:endParaRPr>
          </a:p>
          <a:p>
            <a:pPr marL="0" lvl="0" indent="0" algn="l" rtl="0">
              <a:spcBef>
                <a:spcPts val="0"/>
              </a:spcBef>
              <a:spcAft>
                <a:spcPts val="0"/>
              </a:spcAft>
              <a:buNone/>
            </a:pPr>
            <a:r>
              <a:rPr lang="en-US" sz="1600" dirty="0">
                <a:solidFill>
                  <a:schemeClr val="dk1"/>
                </a:solidFill>
              </a:rPr>
              <a:t>Teaching &amp; Training POS</a:t>
            </a:r>
            <a:endParaRPr sz="1600" dirty="0">
              <a:solidFill>
                <a:schemeClr val="dk1"/>
              </a:solidFill>
            </a:endParaRPr>
          </a:p>
          <a:p>
            <a:pPr marL="0" lvl="0" indent="0" algn="l" rtl="0">
              <a:spcBef>
                <a:spcPts val="0"/>
              </a:spcBef>
              <a:spcAft>
                <a:spcPts val="0"/>
              </a:spcAft>
              <a:buNone/>
            </a:pPr>
            <a:r>
              <a:rPr lang="en-US" sz="1600" dirty="0">
                <a:solidFill>
                  <a:schemeClr val="dk1"/>
                </a:solidFill>
              </a:rPr>
              <a:t>Healthcare Therapeutic POS</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r>
              <a:rPr lang="en-US" sz="1600" b="1" u="sng" dirty="0">
                <a:solidFill>
                  <a:schemeClr val="dk1"/>
                </a:solidFill>
              </a:rPr>
              <a:t>Multi-Disciplinary</a:t>
            </a:r>
            <a:endParaRPr sz="1600" b="1" u="sng" dirty="0">
              <a:solidFill>
                <a:schemeClr val="dk1"/>
              </a:solidFill>
            </a:endParaRPr>
          </a:p>
          <a:p>
            <a:pPr marL="0" lvl="0" indent="0" algn="l" rtl="0">
              <a:spcBef>
                <a:spcPts val="0"/>
              </a:spcBef>
              <a:spcAft>
                <a:spcPts val="0"/>
              </a:spcAft>
              <a:buNone/>
            </a:pPr>
            <a:r>
              <a:rPr lang="en-US" sz="1600" dirty="0">
                <a:solidFill>
                  <a:schemeClr val="dk1"/>
                </a:solidFill>
              </a:rPr>
              <a:t>4x4 POS</a:t>
            </a:r>
            <a:endParaRPr sz="1600" dirty="0">
              <a:solidFill>
                <a:schemeClr val="dk1"/>
              </a:solidFill>
            </a:endParaRPr>
          </a:p>
          <a:p>
            <a:pPr marL="0" lvl="0" indent="0" algn="l" rtl="0">
              <a:spcBef>
                <a:spcPts val="0"/>
              </a:spcBef>
              <a:spcAft>
                <a:spcPts val="0"/>
              </a:spcAft>
              <a:buNone/>
            </a:pPr>
            <a:r>
              <a:rPr lang="en-US" sz="1600" dirty="0">
                <a:solidFill>
                  <a:schemeClr val="dk1"/>
                </a:solidFill>
              </a:rPr>
              <a:t>AP/Dual Credit POS</a:t>
            </a:r>
            <a:endParaRPr sz="1600" dirty="0">
              <a:solidFill>
                <a:schemeClr val="dk1"/>
              </a:solidFill>
            </a:endParaRPr>
          </a:p>
          <a:p>
            <a:pPr marL="0" lvl="0" indent="0" algn="l" rtl="0">
              <a:spcBef>
                <a:spcPts val="0"/>
              </a:spcBef>
              <a:spcAft>
                <a:spcPts val="0"/>
              </a:spcAft>
              <a:buNone/>
            </a:pPr>
            <a:r>
              <a:rPr lang="en-US" sz="1600" dirty="0">
                <a:solidFill>
                  <a:schemeClr val="dk1"/>
                </a:solidFill>
              </a:rPr>
              <a:t>College &amp; Career POS</a:t>
            </a:r>
            <a:endParaRPr sz="1600" dirty="0">
              <a:solidFill>
                <a:schemeClr val="dk1"/>
              </a:solidFill>
            </a:endParaRPr>
          </a:p>
          <a:p>
            <a:pPr marL="0" lvl="0" indent="0" algn="l" rtl="0">
              <a:spcBef>
                <a:spcPts val="0"/>
              </a:spcBef>
              <a:spcAft>
                <a:spcPts val="0"/>
              </a:spcAft>
              <a:buNone/>
            </a:pPr>
            <a:endParaRPr b="1"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
        <p:nvSpPr>
          <p:cNvPr id="417" name="Google Shape;417;g7dbdd4c8cc_0_8"/>
          <p:cNvSpPr txBox="1">
            <a:spLocks noGrp="1"/>
          </p:cNvSpPr>
          <p:nvPr>
            <p:ph type="body" idx="4"/>
          </p:nvPr>
        </p:nvSpPr>
        <p:spPr>
          <a:xfrm>
            <a:off x="4336625" y="1350900"/>
            <a:ext cx="5264700" cy="444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b="1" u="sng" dirty="0"/>
              <a:t>Business &amp; Industry</a:t>
            </a:r>
            <a:endParaRPr sz="1600" b="1" u="sng" dirty="0"/>
          </a:p>
          <a:p>
            <a:pPr marL="0" lvl="0" indent="0" algn="l" rtl="0">
              <a:spcBef>
                <a:spcPts val="0"/>
              </a:spcBef>
              <a:spcAft>
                <a:spcPts val="0"/>
              </a:spcAft>
              <a:buNone/>
            </a:pPr>
            <a:r>
              <a:rPr lang="en-US" sz="1600" dirty="0"/>
              <a:t>Animal Science POS</a:t>
            </a:r>
            <a:endParaRPr sz="1600" dirty="0"/>
          </a:p>
          <a:p>
            <a:pPr marL="0" lvl="0" indent="0" algn="l" rtl="0">
              <a:spcBef>
                <a:spcPts val="0"/>
              </a:spcBef>
              <a:spcAft>
                <a:spcPts val="0"/>
              </a:spcAft>
              <a:buNone/>
            </a:pPr>
            <a:r>
              <a:rPr lang="en-US" sz="1600" dirty="0"/>
              <a:t>Plant Science POS</a:t>
            </a:r>
            <a:endParaRPr sz="1600" dirty="0"/>
          </a:p>
          <a:p>
            <a:pPr marL="0" lvl="0" indent="0" algn="l" rtl="0">
              <a:spcBef>
                <a:spcPts val="0"/>
              </a:spcBef>
              <a:spcAft>
                <a:spcPts val="0"/>
              </a:spcAft>
              <a:buNone/>
            </a:pPr>
            <a:r>
              <a:rPr lang="en-US" sz="1600" dirty="0"/>
              <a:t>Applied Agriculture Engineering POS (Welding)</a:t>
            </a:r>
            <a:endParaRPr sz="1600" dirty="0"/>
          </a:p>
          <a:p>
            <a:pPr marL="0" lvl="0" indent="0" algn="l" rtl="0">
              <a:spcBef>
                <a:spcPts val="0"/>
              </a:spcBef>
              <a:spcAft>
                <a:spcPts val="0"/>
              </a:spcAft>
              <a:buNone/>
            </a:pPr>
            <a:r>
              <a:rPr lang="en-US" sz="1600" dirty="0"/>
              <a:t>Carpentry POS (Construction)</a:t>
            </a:r>
            <a:endParaRPr sz="1600" dirty="0"/>
          </a:p>
          <a:p>
            <a:pPr marL="0" lvl="0" indent="0" algn="l" rtl="0">
              <a:spcBef>
                <a:spcPts val="0"/>
              </a:spcBef>
              <a:spcAft>
                <a:spcPts val="0"/>
              </a:spcAft>
              <a:buNone/>
            </a:pPr>
            <a:r>
              <a:rPr lang="en-US" sz="1600" dirty="0"/>
              <a:t>Digital Communications POS (A/V)</a:t>
            </a:r>
            <a:endParaRPr sz="1600" dirty="0"/>
          </a:p>
          <a:p>
            <a:pPr marL="0" lvl="0" indent="0" algn="l" rtl="0">
              <a:spcBef>
                <a:spcPts val="0"/>
              </a:spcBef>
              <a:spcAft>
                <a:spcPts val="0"/>
              </a:spcAft>
              <a:buNone/>
            </a:pPr>
            <a:r>
              <a:rPr lang="en-US" sz="1600" dirty="0"/>
              <a:t>Design &amp; Multi-Media POS (Graphic Design)</a:t>
            </a:r>
            <a:endParaRPr sz="1600" dirty="0"/>
          </a:p>
          <a:p>
            <a:pPr marL="0" lvl="0" indent="0" algn="l" rtl="0">
              <a:spcBef>
                <a:spcPts val="0"/>
              </a:spcBef>
              <a:spcAft>
                <a:spcPts val="0"/>
              </a:spcAft>
              <a:buNone/>
            </a:pPr>
            <a:r>
              <a:rPr lang="en-US" sz="1600" dirty="0">
                <a:solidFill>
                  <a:schemeClr val="dk1"/>
                </a:solidFill>
              </a:rPr>
              <a:t>Design &amp; Multi-Media POS</a:t>
            </a:r>
            <a:r>
              <a:rPr lang="en-US" sz="1600" dirty="0"/>
              <a:t>(Yearbook)</a:t>
            </a:r>
            <a:endParaRPr sz="1600" dirty="0"/>
          </a:p>
          <a:p>
            <a:pPr marL="0" lvl="0" indent="0" algn="l" rtl="0">
              <a:spcBef>
                <a:spcPts val="0"/>
              </a:spcBef>
              <a:spcAft>
                <a:spcPts val="0"/>
              </a:spcAft>
              <a:buNone/>
            </a:pPr>
            <a:r>
              <a:rPr lang="en-US" sz="1600" dirty="0"/>
              <a:t>Entrepreneurship POS</a:t>
            </a:r>
            <a:endParaRPr sz="1600" dirty="0"/>
          </a:p>
          <a:p>
            <a:pPr marL="0" lvl="0" indent="0" algn="l" rtl="0">
              <a:spcBef>
                <a:spcPts val="0"/>
              </a:spcBef>
              <a:spcAft>
                <a:spcPts val="0"/>
              </a:spcAft>
              <a:buNone/>
            </a:pPr>
            <a:r>
              <a:rPr lang="en-US" sz="1600" dirty="0"/>
              <a:t>Accounting &amp; Financial Services POS</a:t>
            </a:r>
            <a:endParaRPr sz="1600" dirty="0"/>
          </a:p>
          <a:p>
            <a:pPr marL="0" lvl="0" indent="0" algn="l" rtl="0">
              <a:spcBef>
                <a:spcPts val="0"/>
              </a:spcBef>
              <a:spcAft>
                <a:spcPts val="0"/>
              </a:spcAft>
              <a:buNone/>
            </a:pPr>
            <a:r>
              <a:rPr lang="en-US" sz="1600" dirty="0"/>
              <a:t>Lodging &amp; Resort Management POS</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en-US" sz="1600" b="1" u="sng" dirty="0"/>
              <a:t>STEM</a:t>
            </a:r>
            <a:endParaRPr sz="1600" b="1" u="sng" dirty="0"/>
          </a:p>
          <a:p>
            <a:pPr marL="0" lvl="0" indent="0" algn="l" rtl="0">
              <a:spcBef>
                <a:spcPts val="0"/>
              </a:spcBef>
              <a:spcAft>
                <a:spcPts val="0"/>
              </a:spcAft>
              <a:buNone/>
            </a:pPr>
            <a:r>
              <a:rPr lang="en-US" sz="1600" dirty="0"/>
              <a:t>Engineering POS</a:t>
            </a:r>
            <a:endParaRPr sz="1600" dirty="0"/>
          </a:p>
          <a:p>
            <a:pPr marL="0" lvl="0" indent="0" algn="l" rtl="0">
              <a:spcBef>
                <a:spcPts val="0"/>
              </a:spcBef>
              <a:spcAft>
                <a:spcPts val="0"/>
              </a:spcAft>
              <a:buNone/>
            </a:pPr>
            <a:r>
              <a:rPr lang="en-US" sz="1600" dirty="0"/>
              <a:t>Math POS</a:t>
            </a:r>
            <a:endParaRPr sz="1600" dirty="0"/>
          </a:p>
          <a:p>
            <a:pPr marL="0" lvl="0" indent="0" algn="l" rtl="0">
              <a:spcBef>
                <a:spcPts val="0"/>
              </a:spcBef>
              <a:spcAft>
                <a:spcPts val="0"/>
              </a:spcAft>
              <a:buNone/>
            </a:pPr>
            <a:r>
              <a:rPr lang="en-US" sz="1600" dirty="0"/>
              <a:t>Science POS</a:t>
            </a:r>
            <a:endParaRPr sz="1600"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b="1"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85800"/>
            <a:ext cx="6343672" cy="709865"/>
          </a:xfrm>
        </p:spPr>
        <p:txBody>
          <a:bodyPr/>
          <a:lstStyle/>
          <a:p>
            <a:pPr algn="ctr"/>
            <a:r>
              <a:rPr lang="en-US" u="sng" dirty="0"/>
              <a:t>Endorsements:</a:t>
            </a:r>
          </a:p>
        </p:txBody>
      </p:sp>
      <p:pic>
        <p:nvPicPr>
          <p:cNvPr id="6" name="Content Placeholder 5">
            <a:extLst>
              <a:ext uri="{FF2B5EF4-FFF2-40B4-BE49-F238E27FC236}">
                <a16:creationId xmlns:a16="http://schemas.microsoft.com/office/drawing/2014/main" id="{C91ECB97-3831-465A-B999-A1679CE337BA}"/>
              </a:ext>
            </a:extLst>
          </p:cNvPr>
          <p:cNvPicPr>
            <a:picLocks noGrp="1" noChangeAspect="1"/>
          </p:cNvPicPr>
          <p:nvPr>
            <p:ph idx="1"/>
          </p:nvPr>
        </p:nvPicPr>
        <p:blipFill>
          <a:blip r:embed="rId2"/>
          <a:stretch>
            <a:fillRect/>
          </a:stretch>
        </p:blipFill>
        <p:spPr>
          <a:xfrm>
            <a:off x="76200" y="1395665"/>
            <a:ext cx="8991600" cy="5379975"/>
          </a:xfrm>
          <a:prstGeom prst="rect">
            <a:avLst/>
          </a:prstGeom>
        </p:spPr>
      </p:pic>
    </p:spTree>
    <p:extLst>
      <p:ext uri="{BB962C8B-B14F-4D97-AF65-F5344CB8AC3E}">
        <p14:creationId xmlns:p14="http://schemas.microsoft.com/office/powerpoint/2010/main" val="967012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1A91-7C35-49F8-B8FD-06167952A7F7}"/>
              </a:ext>
            </a:extLst>
          </p:cNvPr>
          <p:cNvSpPr>
            <a:spLocks noGrp="1"/>
          </p:cNvSpPr>
          <p:nvPr>
            <p:ph type="title"/>
          </p:nvPr>
        </p:nvSpPr>
        <p:spPr>
          <a:xfrm>
            <a:off x="1400164" y="838200"/>
            <a:ext cx="6343672" cy="709865"/>
          </a:xfrm>
        </p:spPr>
        <p:txBody>
          <a:bodyPr/>
          <a:lstStyle/>
          <a:p>
            <a:pPr algn="ctr"/>
            <a:r>
              <a:rPr lang="en-US" u="sng" dirty="0"/>
              <a:t>Endorsements</a:t>
            </a:r>
          </a:p>
        </p:txBody>
      </p:sp>
      <p:pic>
        <p:nvPicPr>
          <p:cNvPr id="4" name="Content Placeholder 3">
            <a:extLst>
              <a:ext uri="{FF2B5EF4-FFF2-40B4-BE49-F238E27FC236}">
                <a16:creationId xmlns:a16="http://schemas.microsoft.com/office/drawing/2014/main" id="{C8C1B7E3-146E-42C9-9678-621FDCE1623C}"/>
              </a:ext>
            </a:extLst>
          </p:cNvPr>
          <p:cNvPicPr>
            <a:picLocks noGrp="1" noChangeAspect="1"/>
          </p:cNvPicPr>
          <p:nvPr>
            <p:ph idx="1"/>
          </p:nvPr>
        </p:nvPicPr>
        <p:blipFill>
          <a:blip r:embed="rId2"/>
          <a:stretch>
            <a:fillRect/>
          </a:stretch>
        </p:blipFill>
        <p:spPr>
          <a:xfrm>
            <a:off x="34045" y="1600201"/>
            <a:ext cx="9033756" cy="5084780"/>
          </a:xfrm>
          <a:prstGeom prst="rect">
            <a:avLst/>
          </a:prstGeom>
        </p:spPr>
      </p:pic>
    </p:spTree>
    <p:extLst>
      <p:ext uri="{BB962C8B-B14F-4D97-AF65-F5344CB8AC3E}">
        <p14:creationId xmlns:p14="http://schemas.microsoft.com/office/powerpoint/2010/main" val="1355620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1A91-7C35-49F8-B8FD-06167952A7F7}"/>
              </a:ext>
            </a:extLst>
          </p:cNvPr>
          <p:cNvSpPr>
            <a:spLocks noGrp="1"/>
          </p:cNvSpPr>
          <p:nvPr>
            <p:ph type="title"/>
          </p:nvPr>
        </p:nvSpPr>
        <p:spPr>
          <a:xfrm>
            <a:off x="1400164" y="838200"/>
            <a:ext cx="6343672" cy="709865"/>
          </a:xfrm>
        </p:spPr>
        <p:txBody>
          <a:bodyPr/>
          <a:lstStyle/>
          <a:p>
            <a:pPr algn="ctr"/>
            <a:r>
              <a:rPr lang="en-US" u="sng" dirty="0"/>
              <a:t>Endorsements</a:t>
            </a:r>
          </a:p>
        </p:txBody>
      </p:sp>
      <p:pic>
        <p:nvPicPr>
          <p:cNvPr id="5" name="Content Placeholder 4">
            <a:extLst>
              <a:ext uri="{FF2B5EF4-FFF2-40B4-BE49-F238E27FC236}">
                <a16:creationId xmlns:a16="http://schemas.microsoft.com/office/drawing/2014/main" id="{1AC2B5CE-7DD4-4C41-B0BD-D83FF6986977}"/>
              </a:ext>
            </a:extLst>
          </p:cNvPr>
          <p:cNvPicPr>
            <a:picLocks noGrp="1" noChangeAspect="1"/>
          </p:cNvPicPr>
          <p:nvPr>
            <p:ph idx="1"/>
          </p:nvPr>
        </p:nvPicPr>
        <p:blipFill>
          <a:blip r:embed="rId2"/>
          <a:stretch>
            <a:fillRect/>
          </a:stretch>
        </p:blipFill>
        <p:spPr>
          <a:xfrm>
            <a:off x="151704" y="2257930"/>
            <a:ext cx="8840591" cy="2033335"/>
          </a:xfrm>
          <a:prstGeom prst="rect">
            <a:avLst/>
          </a:prstGeom>
        </p:spPr>
      </p:pic>
    </p:spTree>
    <p:extLst>
      <p:ext uri="{BB962C8B-B14F-4D97-AF65-F5344CB8AC3E}">
        <p14:creationId xmlns:p14="http://schemas.microsoft.com/office/powerpoint/2010/main" val="3937416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431"/>
        <p:cNvGrpSpPr/>
        <p:nvPr/>
      </p:nvGrpSpPr>
      <p:grpSpPr>
        <a:xfrm>
          <a:off x="0" y="0"/>
          <a:ext cx="0" cy="0"/>
          <a:chOff x="0" y="0"/>
          <a:chExt cx="0" cy="0"/>
        </a:xfrm>
      </p:grpSpPr>
      <p:sp>
        <p:nvSpPr>
          <p:cNvPr id="432" name="Google Shape;432;g52c4e451f3_0_3"/>
          <p:cNvSpPr txBox="1">
            <a:spLocks noGrp="1"/>
          </p:cNvSpPr>
          <p:nvPr>
            <p:ph type="body" idx="1"/>
          </p:nvPr>
        </p:nvSpPr>
        <p:spPr>
          <a:xfrm>
            <a:off x="457200" y="5410200"/>
            <a:ext cx="4040100" cy="762000"/>
          </a:xfrm>
          <a:prstGeom prst="rect">
            <a:avLst/>
          </a:prstGeom>
          <a:noFill/>
          <a:ln>
            <a:noFill/>
          </a:ln>
        </p:spPr>
        <p:txBody>
          <a:bodyPr spcFirstLastPara="1" wrap="square" lIns="91425" tIns="45700" rIns="91425" bIns="45700" anchor="t" anchorCtr="0">
            <a:noAutofit/>
          </a:bodyPr>
          <a:lstStyle/>
          <a:p>
            <a:pPr marL="365760" marR="0" lvl="0" indent="-224218" algn="l" rtl="0">
              <a:lnSpc>
                <a:spcPct val="80000"/>
              </a:lnSpc>
              <a:spcBef>
                <a:spcPts val="0"/>
              </a:spcBef>
              <a:spcAft>
                <a:spcPts val="0"/>
              </a:spcAft>
              <a:buClr>
                <a:schemeClr val="accent1"/>
              </a:buClr>
              <a:buSzPts val="775"/>
              <a:buFont typeface="Noto Sans Symbols"/>
              <a:buNone/>
            </a:pPr>
            <a:endParaRPr sz="950" b="0" i="0" u="none" strike="noStrike" cap="none">
              <a:solidFill>
                <a:schemeClr val="dk1"/>
              </a:solidFill>
              <a:latin typeface="Rambla"/>
              <a:ea typeface="Rambla"/>
              <a:cs typeface="Rambla"/>
              <a:sym typeface="Rambla"/>
            </a:endParaRPr>
          </a:p>
          <a:p>
            <a:pPr marL="0" marR="0" lvl="0" indent="0" algn="l" rtl="0">
              <a:lnSpc>
                <a:spcPct val="80000"/>
              </a:lnSpc>
              <a:spcBef>
                <a:spcPts val="400"/>
              </a:spcBef>
              <a:spcAft>
                <a:spcPts val="0"/>
              </a:spcAft>
              <a:buSzPts val="694"/>
              <a:buNone/>
            </a:pPr>
            <a:endParaRPr sz="850" b="1" i="0" u="none" strike="noStrike" cap="none">
              <a:solidFill>
                <a:schemeClr val="dk1"/>
              </a:solidFill>
              <a:latin typeface="Rambla"/>
              <a:ea typeface="Rambla"/>
              <a:cs typeface="Rambla"/>
              <a:sym typeface="Rambla"/>
            </a:endParaRPr>
          </a:p>
          <a:p>
            <a:pPr marL="365760" marR="0" lvl="0" indent="-264160" algn="l" rtl="0">
              <a:lnSpc>
                <a:spcPct val="140000"/>
              </a:lnSpc>
              <a:spcBef>
                <a:spcPts val="400"/>
              </a:spcBef>
              <a:spcAft>
                <a:spcPts val="0"/>
              </a:spcAft>
              <a:buClr>
                <a:schemeClr val="accent1"/>
              </a:buClr>
              <a:buSzPts val="1768"/>
              <a:buFont typeface="Noto Sans Symbols"/>
              <a:buChar char=""/>
            </a:pPr>
            <a:endParaRPr/>
          </a:p>
          <a:p>
            <a:pPr marL="859536" marR="0" lvl="2" indent="-108013" algn="l" rtl="0">
              <a:lnSpc>
                <a:spcPct val="80000"/>
              </a:lnSpc>
              <a:spcBef>
                <a:spcPts val="350"/>
              </a:spcBef>
              <a:spcAft>
                <a:spcPts val="0"/>
              </a:spcAft>
              <a:buClr>
                <a:schemeClr val="accent2"/>
              </a:buClr>
              <a:buSzPts val="2050"/>
              <a:buFont typeface="Noto Sans Symbols"/>
              <a:buNone/>
            </a:pPr>
            <a:endParaRPr sz="2050" b="0" i="0" u="none" strike="noStrike" cap="none">
              <a:solidFill>
                <a:schemeClr val="dk1"/>
              </a:solidFill>
              <a:latin typeface="Rambla"/>
              <a:ea typeface="Rambla"/>
              <a:cs typeface="Rambla"/>
              <a:sym typeface="Rambla"/>
            </a:endParaRPr>
          </a:p>
          <a:p>
            <a:pPr marL="365760" marR="0" lvl="0" indent="-156339" algn="l" rtl="0">
              <a:lnSpc>
                <a:spcPct val="80000"/>
              </a:lnSpc>
              <a:spcBef>
                <a:spcPts val="400"/>
              </a:spcBef>
              <a:spcAft>
                <a:spcPts val="0"/>
              </a:spcAft>
              <a:buClr>
                <a:schemeClr val="accent1"/>
              </a:buClr>
              <a:buSzPts val="2040"/>
              <a:buFont typeface="Noto Sans Symbols"/>
              <a:buNone/>
            </a:pPr>
            <a:endParaRPr sz="2500" b="0" i="0" u="none" strike="noStrike" cap="none">
              <a:solidFill>
                <a:schemeClr val="dk1"/>
              </a:solidFill>
              <a:latin typeface="Rambla"/>
              <a:ea typeface="Rambla"/>
              <a:cs typeface="Rambla"/>
              <a:sym typeface="Rambla"/>
            </a:endParaRPr>
          </a:p>
          <a:p>
            <a:pPr marL="0" marR="0" lvl="0" indent="0" algn="l" rtl="0">
              <a:lnSpc>
                <a:spcPct val="80000"/>
              </a:lnSpc>
              <a:spcBef>
                <a:spcPts val="400"/>
              </a:spcBef>
              <a:spcAft>
                <a:spcPts val="0"/>
              </a:spcAft>
              <a:buClr>
                <a:schemeClr val="accent1"/>
              </a:buClr>
              <a:buSzPts val="2040"/>
              <a:buFont typeface="Noto Sans Symbols"/>
              <a:buNone/>
            </a:pPr>
            <a:endParaRPr sz="2500" b="0" i="0" u="none" strike="noStrike" cap="none">
              <a:solidFill>
                <a:schemeClr val="dk1"/>
              </a:solidFill>
              <a:latin typeface="Rambla"/>
              <a:ea typeface="Rambla"/>
              <a:cs typeface="Rambla"/>
              <a:sym typeface="Rambla"/>
            </a:endParaRPr>
          </a:p>
        </p:txBody>
      </p:sp>
      <p:sp>
        <p:nvSpPr>
          <p:cNvPr id="433" name="Google Shape;433;g52c4e451f3_0_3"/>
          <p:cNvSpPr txBox="1">
            <a:spLocks noGrp="1"/>
          </p:cNvSpPr>
          <p:nvPr>
            <p:ph type="title"/>
          </p:nvPr>
        </p:nvSpPr>
        <p:spPr>
          <a:xfrm>
            <a:off x="710475" y="301300"/>
            <a:ext cx="8266800" cy="678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925"/>
              <a:buFont typeface="Rambla"/>
              <a:buNone/>
            </a:pPr>
            <a:r>
              <a:rPr lang="en-US" sz="3200" b="1" u="sng"/>
              <a:t>Elective requirements to graduate</a:t>
            </a:r>
            <a:endParaRPr b="1"/>
          </a:p>
        </p:txBody>
      </p:sp>
      <p:sp>
        <p:nvSpPr>
          <p:cNvPr id="434" name="Google Shape;434;g52c4e451f3_0_3"/>
          <p:cNvSpPr txBox="1">
            <a:spLocks noGrp="1"/>
          </p:cNvSpPr>
          <p:nvPr>
            <p:ph type="body" idx="3"/>
          </p:nvPr>
        </p:nvSpPr>
        <p:spPr>
          <a:xfrm>
            <a:off x="207225" y="1154550"/>
            <a:ext cx="8769900" cy="52398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Clr>
                <a:schemeClr val="dk1"/>
              </a:buClr>
              <a:buSzPts val="1100"/>
              <a:buFont typeface="Arial"/>
              <a:buNone/>
            </a:pPr>
            <a:r>
              <a:rPr lang="en-US" sz="2000" dirty="0">
                <a:solidFill>
                  <a:srgbClr val="404040"/>
                </a:solidFill>
              </a:rPr>
              <a:t>It is recommended that you complete the elective requirements in your first years of high school, because you will have more electives your Jr./Sr. year to choose from, but these must be completed to graduate.</a:t>
            </a:r>
            <a:endParaRPr sz="2000" dirty="0">
              <a:solidFill>
                <a:srgbClr val="404040"/>
              </a:solidFill>
            </a:endParaRPr>
          </a:p>
          <a:p>
            <a:pPr marL="0" lvl="0" indent="0" algn="l" rtl="0">
              <a:lnSpc>
                <a:spcPct val="115000"/>
              </a:lnSpc>
              <a:spcBef>
                <a:spcPts val="1000"/>
              </a:spcBef>
              <a:spcAft>
                <a:spcPts val="0"/>
              </a:spcAft>
              <a:buClr>
                <a:schemeClr val="dk1"/>
              </a:buClr>
              <a:buSzPts val="1100"/>
              <a:buFont typeface="Arial"/>
              <a:buNone/>
            </a:pPr>
            <a:r>
              <a:rPr lang="en-US" sz="2000" b="1" u="sng" dirty="0">
                <a:solidFill>
                  <a:srgbClr val="404040"/>
                </a:solidFill>
              </a:rPr>
              <a:t>You must get credits for the following courses to graduate:</a:t>
            </a:r>
            <a:endParaRPr sz="2000" b="1" u="sng" dirty="0">
              <a:solidFill>
                <a:srgbClr val="404040"/>
              </a:solidFill>
            </a:endParaRPr>
          </a:p>
          <a:p>
            <a:pPr marL="342900" indent="-342900">
              <a:lnSpc>
                <a:spcPct val="115000"/>
              </a:lnSpc>
              <a:spcBef>
                <a:spcPts val="1000"/>
              </a:spcBef>
              <a:buClr>
                <a:schemeClr val="dk1"/>
              </a:buClr>
              <a:buSzPts val="1100"/>
              <a:buFont typeface="Wingdings" panose="05000000000000000000" pitchFamily="2" charset="2"/>
              <a:buChar char="Ø"/>
            </a:pPr>
            <a:r>
              <a:rPr lang="en-US" sz="2000" dirty="0">
                <a:solidFill>
                  <a:srgbClr val="404040"/>
                </a:solidFill>
              </a:rPr>
              <a:t>2 credits of the same foreign language</a:t>
            </a:r>
            <a:endParaRPr sz="2000" dirty="0">
              <a:solidFill>
                <a:srgbClr val="404040"/>
              </a:solidFill>
            </a:endParaRPr>
          </a:p>
          <a:p>
            <a:pPr marL="342900" lvl="0" indent="-342900" algn="l" rtl="0">
              <a:lnSpc>
                <a:spcPct val="115000"/>
              </a:lnSpc>
              <a:spcBef>
                <a:spcPts val="1000"/>
              </a:spcBef>
              <a:spcAft>
                <a:spcPts val="0"/>
              </a:spcAft>
              <a:buClr>
                <a:schemeClr val="dk1"/>
              </a:buClr>
              <a:buSzPts val="1100"/>
              <a:buFont typeface="Wingdings" panose="05000000000000000000" pitchFamily="2" charset="2"/>
              <a:buChar char="Ø"/>
            </a:pPr>
            <a:r>
              <a:rPr lang="en-US" sz="2000" dirty="0">
                <a:solidFill>
                  <a:srgbClr val="404040"/>
                </a:solidFill>
              </a:rPr>
              <a:t>1 credit of fine arts</a:t>
            </a:r>
            <a:endParaRPr sz="2000" dirty="0">
              <a:solidFill>
                <a:srgbClr val="404040"/>
              </a:solidFill>
            </a:endParaRPr>
          </a:p>
          <a:p>
            <a:pPr marL="342900" indent="-342900">
              <a:lnSpc>
                <a:spcPct val="115000"/>
              </a:lnSpc>
              <a:spcBef>
                <a:spcPts val="1000"/>
              </a:spcBef>
              <a:buClr>
                <a:schemeClr val="dk1"/>
              </a:buClr>
              <a:buSzPts val="1100"/>
              <a:buFont typeface="Wingdings" panose="05000000000000000000" pitchFamily="2" charset="2"/>
              <a:buChar char="Ø"/>
            </a:pPr>
            <a:r>
              <a:rPr lang="en-US" sz="2000" dirty="0">
                <a:solidFill>
                  <a:srgbClr val="404040"/>
                </a:solidFill>
              </a:rPr>
              <a:t>1 credit of PE or PE Equivalent</a:t>
            </a:r>
            <a:endParaRPr sz="2000" dirty="0">
              <a:solidFill>
                <a:srgbClr val="404040"/>
              </a:solidFill>
            </a:endParaRPr>
          </a:p>
          <a:p>
            <a:pPr marL="342900" lvl="0" indent="-342900" algn="l" rtl="0">
              <a:lnSpc>
                <a:spcPct val="115000"/>
              </a:lnSpc>
              <a:spcBef>
                <a:spcPts val="1000"/>
              </a:spcBef>
              <a:spcAft>
                <a:spcPts val="0"/>
              </a:spcAft>
              <a:buClr>
                <a:schemeClr val="dk1"/>
              </a:buClr>
              <a:buSzPts val="1100"/>
              <a:buFont typeface="Wingdings" panose="05000000000000000000" pitchFamily="2" charset="2"/>
              <a:buChar char="Ø"/>
            </a:pPr>
            <a:r>
              <a:rPr lang="en-US" sz="2000" dirty="0">
                <a:solidFill>
                  <a:srgbClr val="404040"/>
                </a:solidFill>
              </a:rPr>
              <a:t>1 Endorsement (usually 4 electives to complete)</a:t>
            </a:r>
            <a:endParaRPr sz="2000" dirty="0">
              <a:solidFill>
                <a:srgbClr val="40404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 Placeholder 4"/>
          <p:cNvSpPr>
            <a:spLocks noGrp="1"/>
          </p:cNvSpPr>
          <p:nvPr>
            <p:ph type="body" idx="3"/>
          </p:nvPr>
        </p:nvSpPr>
        <p:spPr>
          <a:xfrm>
            <a:off x="457200" y="1318845"/>
            <a:ext cx="8396654" cy="4888523"/>
          </a:xfrm>
        </p:spPr>
        <p:txBody>
          <a:bodyPr/>
          <a:lstStyle/>
          <a:p>
            <a:pPr marL="425450" lvl="0" indent="-342900">
              <a:buSzPts val="2300"/>
              <a:buAutoNum type="arabicPeriod"/>
            </a:pPr>
            <a:r>
              <a:rPr lang="en-US" sz="2000" dirty="0"/>
              <a:t>Make sure that you have completed your 4-year plan (all classes and alternates). </a:t>
            </a:r>
          </a:p>
          <a:p>
            <a:pPr marL="425450" lvl="0" indent="-342900">
              <a:buSzPts val="2300"/>
              <a:buAutoNum type="arabicPeriod"/>
            </a:pPr>
            <a:endParaRPr lang="en-US" sz="2000" dirty="0"/>
          </a:p>
          <a:p>
            <a:pPr marL="425450" lvl="0" indent="-342900">
              <a:buSzPts val="2300"/>
              <a:buAutoNum type="arabicPeriod"/>
            </a:pPr>
            <a:r>
              <a:rPr lang="en-US" sz="2000" dirty="0"/>
              <a:t>Review your choices with your parents! They can make changes up until we meet with you in the hallway. After that, all changes must go through your high school counselor.</a:t>
            </a:r>
          </a:p>
          <a:p>
            <a:pPr marL="425450" lvl="0" indent="-342900">
              <a:buSzPts val="2300"/>
              <a:buAutoNum type="arabicPeriod"/>
            </a:pPr>
            <a:endParaRPr lang="en-US" sz="2000" dirty="0"/>
          </a:p>
          <a:p>
            <a:pPr marL="425450" lvl="0" indent="-342900">
              <a:buSzPts val="2300"/>
              <a:buAutoNum type="arabicPeriod"/>
            </a:pPr>
            <a:r>
              <a:rPr lang="en-US" sz="2000" dirty="0"/>
              <a:t>Look at the Marble Falls High School Counseling website to learn about electives and graduation requirements!</a:t>
            </a:r>
          </a:p>
          <a:p>
            <a:pPr marL="425450" lvl="0" indent="-342900">
              <a:buSzPts val="2300"/>
              <a:buAutoNum type="arabicPeriod"/>
            </a:pPr>
            <a:endParaRPr lang="en-US" sz="2000" dirty="0"/>
          </a:p>
          <a:p>
            <a:pPr marL="425450" lvl="0" indent="-342900">
              <a:buSzPts val="2300"/>
              <a:buAutoNum type="arabicPeriod"/>
            </a:pPr>
            <a:r>
              <a:rPr lang="en-US" sz="2000" dirty="0"/>
              <a:t>Counselors will come back to sit with each student individually to review your 4-year plan and confirm next year’s course choices.</a:t>
            </a:r>
          </a:p>
          <a:p>
            <a:pPr marL="425450" lvl="0" indent="-342900">
              <a:buSzPts val="2300"/>
              <a:buAutoNum type="arabicPeriod"/>
            </a:pPr>
            <a:endParaRPr lang="en-US" sz="2000" dirty="0">
              <a:solidFill>
                <a:srgbClr val="FF0000"/>
              </a:solidFill>
            </a:endParaRPr>
          </a:p>
          <a:p>
            <a:pPr marL="425450" lvl="0" indent="-342900">
              <a:buSzPts val="2300"/>
              <a:buAutoNum type="arabicPeriod"/>
            </a:pPr>
            <a:r>
              <a:rPr lang="en-US" sz="2000" dirty="0">
                <a:solidFill>
                  <a:srgbClr val="FF0000"/>
                </a:solidFill>
              </a:rPr>
              <a:t>The last deadline to make changes to your choices is May 5, 2022!</a:t>
            </a:r>
          </a:p>
          <a:p>
            <a:endParaRPr lang="en-US" dirty="0"/>
          </a:p>
        </p:txBody>
      </p:sp>
      <p:sp>
        <p:nvSpPr>
          <p:cNvPr id="7" name="TextBox 6"/>
          <p:cNvSpPr txBox="1"/>
          <p:nvPr/>
        </p:nvSpPr>
        <p:spPr>
          <a:xfrm>
            <a:off x="769326" y="298938"/>
            <a:ext cx="7288823" cy="707886"/>
          </a:xfrm>
          <a:prstGeom prst="rect">
            <a:avLst/>
          </a:prstGeom>
          <a:noFill/>
        </p:spPr>
        <p:txBody>
          <a:bodyPr wrap="square" rtlCol="0">
            <a:spAutoFit/>
          </a:bodyPr>
          <a:lstStyle/>
          <a:p>
            <a:pPr algn="ctr"/>
            <a:r>
              <a:rPr lang="en-US" sz="4000" u="sng" dirty="0"/>
              <a:t>Next Steps</a:t>
            </a:r>
            <a:r>
              <a:rPr lang="en-US" dirty="0"/>
              <a:t>:</a:t>
            </a:r>
          </a:p>
        </p:txBody>
      </p:sp>
    </p:spTree>
    <p:extLst>
      <p:ext uri="{BB962C8B-B14F-4D97-AF65-F5344CB8AC3E}">
        <p14:creationId xmlns:p14="http://schemas.microsoft.com/office/powerpoint/2010/main" val="2900656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g52c4e45595_0_25"/>
          <p:cNvSpPr txBox="1">
            <a:spLocks noGrp="1"/>
          </p:cNvSpPr>
          <p:nvPr>
            <p:ph type="body" idx="1"/>
          </p:nvPr>
        </p:nvSpPr>
        <p:spPr>
          <a:xfrm>
            <a:off x="72675" y="980150"/>
            <a:ext cx="8860800" cy="521340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65760" marR="0" lvl="0" indent="-264160" algn="ctr" rtl="0">
              <a:lnSpc>
                <a:spcPct val="90000"/>
              </a:lnSpc>
              <a:spcBef>
                <a:spcPts val="0"/>
              </a:spcBef>
              <a:spcAft>
                <a:spcPts val="0"/>
              </a:spcAft>
              <a:buClr>
                <a:schemeClr val="accent1"/>
              </a:buClr>
              <a:buSzPts val="700"/>
              <a:buFont typeface="Noto Sans Symbols"/>
              <a:buNone/>
            </a:pPr>
            <a:endParaRPr sz="2800" b="1" i="0" u="none" strike="noStrike" cap="none" dirty="0">
              <a:solidFill>
                <a:schemeClr val="dk1"/>
              </a:solidFill>
              <a:latin typeface="Rambla"/>
              <a:ea typeface="Rambla"/>
              <a:cs typeface="Rambla"/>
              <a:sym typeface="Rambla"/>
            </a:endParaRPr>
          </a:p>
          <a:p>
            <a:pPr marL="365760" marR="0" lvl="0" indent="-264160" algn="ctr" rtl="0">
              <a:lnSpc>
                <a:spcPct val="90000"/>
              </a:lnSpc>
              <a:spcBef>
                <a:spcPts val="0"/>
              </a:spcBef>
              <a:spcAft>
                <a:spcPts val="0"/>
              </a:spcAft>
              <a:buClr>
                <a:schemeClr val="accent1"/>
              </a:buClr>
              <a:buSzPts val="750"/>
              <a:buFont typeface="Noto Sans Symbols"/>
              <a:buNone/>
            </a:pPr>
            <a:r>
              <a:rPr lang="en-US" dirty="0">
                <a:latin typeface="Arial"/>
                <a:ea typeface="Arial"/>
                <a:cs typeface="Arial"/>
                <a:sym typeface="Arial"/>
              </a:rPr>
              <a:t>Molly Heath</a:t>
            </a:r>
            <a:r>
              <a:rPr lang="en-US" dirty="0">
                <a:solidFill>
                  <a:schemeClr val="dk1"/>
                </a:solidFill>
                <a:latin typeface="Arial"/>
                <a:ea typeface="Arial"/>
                <a:cs typeface="Arial"/>
                <a:sym typeface="Arial"/>
              </a:rPr>
              <a:t>, Counselor</a:t>
            </a:r>
            <a:r>
              <a:rPr lang="en-US" b="1" i="0" u="none" strike="noStrike" cap="none" dirty="0">
                <a:solidFill>
                  <a:schemeClr val="dk1"/>
                </a:solidFill>
                <a:latin typeface="Rambla"/>
                <a:ea typeface="Rambla"/>
                <a:cs typeface="Rambla"/>
                <a:sym typeface="Rambla"/>
              </a:rPr>
              <a:t> (A-G)</a:t>
            </a:r>
            <a:endParaRPr dirty="0"/>
          </a:p>
          <a:p>
            <a:pPr marL="365760" lvl="0" indent="-264160" algn="ctr" rtl="0">
              <a:lnSpc>
                <a:spcPct val="90000"/>
              </a:lnSpc>
              <a:spcBef>
                <a:spcPts val="400"/>
              </a:spcBef>
              <a:spcAft>
                <a:spcPts val="0"/>
              </a:spcAft>
              <a:buClr>
                <a:schemeClr val="dk1"/>
              </a:buClr>
              <a:buSzPts val="700"/>
              <a:buFont typeface="Arial"/>
              <a:buNone/>
            </a:pPr>
            <a:r>
              <a:rPr lang="en-US" sz="2800" u="sng" dirty="0">
                <a:solidFill>
                  <a:schemeClr val="accent3"/>
                </a:solidFill>
                <a:latin typeface="Arial"/>
                <a:ea typeface="Arial"/>
                <a:cs typeface="Arial"/>
                <a:sym typeface="Arial"/>
                <a:hlinkClick r:id="rId3"/>
              </a:rPr>
              <a:t>mheath@mfisd.txed.net</a:t>
            </a:r>
            <a:endParaRPr dirty="0"/>
          </a:p>
          <a:p>
            <a:pPr marL="365760" marR="0" lvl="0" indent="-264160" algn="ctr" rtl="0">
              <a:lnSpc>
                <a:spcPct val="90000"/>
              </a:lnSpc>
              <a:spcBef>
                <a:spcPts val="400"/>
              </a:spcBef>
              <a:spcAft>
                <a:spcPts val="0"/>
              </a:spcAft>
              <a:buClr>
                <a:schemeClr val="accent1"/>
              </a:buClr>
              <a:buSzPts val="700"/>
              <a:buFont typeface="Noto Sans Symbols"/>
              <a:buNone/>
            </a:pPr>
            <a:r>
              <a:rPr lang="en-US" dirty="0">
                <a:latin typeface="Arial"/>
                <a:ea typeface="Arial"/>
                <a:cs typeface="Arial"/>
                <a:sym typeface="Arial"/>
              </a:rPr>
              <a:t>Shay Bolm</a:t>
            </a:r>
            <a:r>
              <a:rPr lang="en-US" i="0" u="none" strike="noStrike" cap="none" dirty="0">
                <a:solidFill>
                  <a:schemeClr val="dk1"/>
                </a:solidFill>
                <a:latin typeface="Arial"/>
                <a:ea typeface="Arial"/>
                <a:cs typeface="Arial"/>
                <a:sym typeface="Arial"/>
              </a:rPr>
              <a:t>, Counselor (H-P</a:t>
            </a:r>
            <a:r>
              <a:rPr lang="en-US" dirty="0">
                <a:latin typeface="Arial"/>
                <a:ea typeface="Arial"/>
                <a:cs typeface="Arial"/>
                <a:sym typeface="Arial"/>
              </a:rPr>
              <a:t>) </a:t>
            </a:r>
            <a:endParaRPr dirty="0">
              <a:latin typeface="Arial"/>
              <a:ea typeface="Arial"/>
              <a:cs typeface="Arial"/>
              <a:sym typeface="Arial"/>
            </a:endParaRPr>
          </a:p>
          <a:p>
            <a:pPr marL="365760" lvl="0" indent="-264160" algn="ctr" rtl="0">
              <a:lnSpc>
                <a:spcPct val="90000"/>
              </a:lnSpc>
              <a:spcBef>
                <a:spcPts val="400"/>
              </a:spcBef>
              <a:spcAft>
                <a:spcPts val="0"/>
              </a:spcAft>
              <a:buClr>
                <a:schemeClr val="dk1"/>
              </a:buClr>
              <a:buSzPts val="700"/>
              <a:buFont typeface="Arial"/>
              <a:buNone/>
            </a:pPr>
            <a:r>
              <a:rPr lang="en-US" sz="2800" u="sng" dirty="0">
                <a:solidFill>
                  <a:schemeClr val="accent3"/>
                </a:solidFill>
                <a:latin typeface="Arial"/>
                <a:ea typeface="Arial"/>
                <a:cs typeface="Arial"/>
                <a:sym typeface="Arial"/>
              </a:rPr>
              <a:t>sbeeman</a:t>
            </a:r>
            <a:r>
              <a:rPr lang="en-US" sz="2800" u="sng" dirty="0">
                <a:solidFill>
                  <a:schemeClr val="accent3"/>
                </a:solidFill>
                <a:latin typeface="Arial"/>
                <a:ea typeface="Arial"/>
                <a:cs typeface="Arial"/>
                <a:sym typeface="Arial"/>
                <a:hlinkClick r:id="rId4"/>
              </a:rPr>
              <a:t>@mfisd.txed.net</a:t>
            </a:r>
            <a:endParaRPr u="sng" dirty="0">
              <a:solidFill>
                <a:schemeClr val="accent3"/>
              </a:solidFill>
            </a:endParaRPr>
          </a:p>
          <a:p>
            <a:pPr marL="365760" lvl="0" indent="-264160" algn="ctr" rtl="0">
              <a:lnSpc>
                <a:spcPct val="90000"/>
              </a:lnSpc>
              <a:spcBef>
                <a:spcPts val="400"/>
              </a:spcBef>
              <a:spcAft>
                <a:spcPts val="0"/>
              </a:spcAft>
              <a:buSzPts val="700"/>
              <a:buNone/>
            </a:pPr>
            <a:r>
              <a:rPr lang="en-US" sz="2800" dirty="0">
                <a:latin typeface="Arial"/>
                <a:ea typeface="Arial"/>
                <a:cs typeface="Arial"/>
                <a:sym typeface="Arial"/>
              </a:rPr>
              <a:t>Duane Teets</a:t>
            </a:r>
            <a:r>
              <a:rPr lang="en-US" sz="2800" dirty="0">
                <a:solidFill>
                  <a:schemeClr val="dk1"/>
                </a:solidFill>
                <a:latin typeface="Arial"/>
                <a:ea typeface="Arial"/>
                <a:cs typeface="Arial"/>
                <a:sym typeface="Arial"/>
              </a:rPr>
              <a:t>, Counselor (Q-Z)</a:t>
            </a:r>
            <a:r>
              <a:rPr lang="en-US" sz="2800" dirty="0">
                <a:latin typeface="Arial"/>
                <a:ea typeface="Arial"/>
                <a:cs typeface="Arial"/>
                <a:sym typeface="Arial"/>
              </a:rPr>
              <a:t> </a:t>
            </a:r>
            <a:endParaRPr dirty="0"/>
          </a:p>
          <a:p>
            <a:pPr marL="365760" lvl="0" indent="-264160" algn="ctr" rtl="0">
              <a:lnSpc>
                <a:spcPct val="90000"/>
              </a:lnSpc>
              <a:spcBef>
                <a:spcPts val="400"/>
              </a:spcBef>
              <a:spcAft>
                <a:spcPts val="0"/>
              </a:spcAft>
              <a:buClr>
                <a:schemeClr val="dk1"/>
              </a:buClr>
              <a:buSzPts val="700"/>
              <a:buFont typeface="Arial"/>
              <a:buNone/>
            </a:pPr>
            <a:r>
              <a:rPr lang="en-US" sz="2800" u="sng" dirty="0">
                <a:solidFill>
                  <a:schemeClr val="accent3"/>
                </a:solidFill>
                <a:latin typeface="Arial"/>
                <a:ea typeface="Arial"/>
                <a:cs typeface="Arial"/>
                <a:sym typeface="Arial"/>
              </a:rPr>
              <a:t>dteets</a:t>
            </a:r>
            <a:r>
              <a:rPr lang="en-US" sz="2800" u="sng" dirty="0">
                <a:solidFill>
                  <a:schemeClr val="accent3"/>
                </a:solidFill>
                <a:latin typeface="Arial"/>
                <a:ea typeface="Arial"/>
                <a:cs typeface="Arial"/>
                <a:sym typeface="Arial"/>
                <a:hlinkClick r:id="rId4"/>
              </a:rPr>
              <a:t>@mfisd.txed.net</a:t>
            </a:r>
            <a:endParaRPr u="sng" dirty="0">
              <a:solidFill>
                <a:schemeClr val="accent3"/>
              </a:solidFill>
            </a:endParaRPr>
          </a:p>
          <a:p>
            <a:pPr marL="365760" lvl="0" indent="-264160" algn="ctr" rtl="0">
              <a:lnSpc>
                <a:spcPct val="90000"/>
              </a:lnSpc>
              <a:spcBef>
                <a:spcPts val="400"/>
              </a:spcBef>
              <a:spcAft>
                <a:spcPts val="0"/>
              </a:spcAft>
              <a:buSzPts val="700"/>
              <a:buNone/>
            </a:pPr>
            <a:r>
              <a:rPr lang="en-US" sz="2800" dirty="0">
                <a:solidFill>
                  <a:schemeClr val="dk1"/>
                </a:solidFill>
                <a:latin typeface="Arial"/>
                <a:ea typeface="Arial"/>
                <a:cs typeface="Arial"/>
                <a:sym typeface="Arial"/>
              </a:rPr>
              <a:t>Sherry Warren, Admin. Assistant </a:t>
            </a:r>
            <a:endParaRPr sz="2800" dirty="0">
              <a:solidFill>
                <a:schemeClr val="dk1"/>
              </a:solidFill>
              <a:latin typeface="Arial"/>
              <a:ea typeface="Arial"/>
              <a:cs typeface="Arial"/>
              <a:sym typeface="Arial"/>
            </a:endParaRPr>
          </a:p>
          <a:p>
            <a:pPr marL="365760" lvl="0" indent="-264160" algn="ctr" rtl="0">
              <a:lnSpc>
                <a:spcPct val="90000"/>
              </a:lnSpc>
              <a:spcBef>
                <a:spcPts val="400"/>
              </a:spcBef>
              <a:spcAft>
                <a:spcPts val="0"/>
              </a:spcAft>
              <a:buSzPts val="700"/>
              <a:buNone/>
            </a:pPr>
            <a:r>
              <a:rPr lang="en-US" sz="2800" dirty="0">
                <a:latin typeface="Arial"/>
                <a:ea typeface="Arial"/>
                <a:cs typeface="Arial"/>
                <a:sym typeface="Arial"/>
              </a:rPr>
              <a:t>(830) </a:t>
            </a:r>
            <a:r>
              <a:rPr lang="en-US" sz="2800" dirty="0">
                <a:solidFill>
                  <a:schemeClr val="dk1"/>
                </a:solidFill>
                <a:latin typeface="Arial"/>
                <a:ea typeface="Arial"/>
                <a:cs typeface="Arial"/>
                <a:sym typeface="Arial"/>
              </a:rPr>
              <a:t>798-3592</a:t>
            </a:r>
            <a:endParaRPr dirty="0"/>
          </a:p>
          <a:p>
            <a:pPr marL="365760" lvl="0" indent="-264160" algn="ctr" rtl="0">
              <a:lnSpc>
                <a:spcPct val="90000"/>
              </a:lnSpc>
              <a:spcBef>
                <a:spcPts val="400"/>
              </a:spcBef>
              <a:spcAft>
                <a:spcPts val="0"/>
              </a:spcAft>
              <a:buSzPts val="700"/>
              <a:buNone/>
            </a:pPr>
            <a:r>
              <a:rPr lang="en-US" sz="2800" u="sng" dirty="0">
                <a:solidFill>
                  <a:schemeClr val="hlink"/>
                </a:solidFill>
                <a:latin typeface="Arial"/>
                <a:ea typeface="Arial"/>
                <a:cs typeface="Arial"/>
                <a:sym typeface="Arial"/>
                <a:hlinkClick r:id="rId4"/>
              </a:rPr>
              <a:t>swarren@mfisd.txed.net</a:t>
            </a:r>
            <a:endParaRPr dirty="0"/>
          </a:p>
          <a:p>
            <a:pPr marL="365760" marR="0" lvl="0" indent="-264160" algn="ctr" rtl="0">
              <a:lnSpc>
                <a:spcPct val="90000"/>
              </a:lnSpc>
              <a:spcBef>
                <a:spcPts val="400"/>
              </a:spcBef>
              <a:spcAft>
                <a:spcPts val="0"/>
              </a:spcAft>
              <a:buClr>
                <a:schemeClr val="accent1"/>
              </a:buClr>
              <a:buSzPts val="2285"/>
              <a:buFont typeface="Noto Sans Symbols"/>
              <a:buNone/>
            </a:pPr>
            <a:endParaRPr sz="2800" dirty="0">
              <a:latin typeface="Comic Sans MS"/>
              <a:ea typeface="Comic Sans MS"/>
              <a:cs typeface="Comic Sans MS"/>
              <a:sym typeface="Comic Sans MS"/>
            </a:endParaRPr>
          </a:p>
          <a:p>
            <a:pPr marL="365760" marR="0" lvl="0" indent="-264160" algn="ctr" rtl="0">
              <a:lnSpc>
                <a:spcPct val="90000"/>
              </a:lnSpc>
              <a:spcBef>
                <a:spcPts val="400"/>
              </a:spcBef>
              <a:spcAft>
                <a:spcPts val="0"/>
              </a:spcAft>
              <a:buClr>
                <a:schemeClr val="accent1"/>
              </a:buClr>
              <a:buSzPts val="700"/>
              <a:buFont typeface="Noto Sans Symbols"/>
              <a:buNone/>
            </a:pPr>
            <a:endParaRPr sz="2800" dirty="0">
              <a:latin typeface="Comic Sans MS"/>
              <a:ea typeface="Comic Sans MS"/>
              <a:cs typeface="Comic Sans MS"/>
              <a:sym typeface="Comic Sans MS"/>
            </a:endParaRPr>
          </a:p>
          <a:p>
            <a:pPr marL="365760" marR="0" lvl="0" indent="-264160" algn="ctr" rtl="0">
              <a:lnSpc>
                <a:spcPct val="90000"/>
              </a:lnSpc>
              <a:spcBef>
                <a:spcPts val="400"/>
              </a:spcBef>
              <a:spcAft>
                <a:spcPts val="0"/>
              </a:spcAft>
              <a:buClr>
                <a:schemeClr val="accent1"/>
              </a:buClr>
              <a:buSzPts val="2285"/>
              <a:buFont typeface="Noto Sans Symbols"/>
              <a:buNone/>
            </a:pPr>
            <a:endParaRPr sz="2800" b="1" i="0" u="none" strike="noStrike" cap="none" dirty="0">
              <a:solidFill>
                <a:schemeClr val="dk1"/>
              </a:solidFill>
              <a:latin typeface="Comic Sans MS"/>
              <a:ea typeface="Comic Sans MS"/>
              <a:cs typeface="Comic Sans MS"/>
              <a:sym typeface="Comic Sans MS"/>
            </a:endParaRPr>
          </a:p>
          <a:p>
            <a:pPr marL="365760" marR="0" lvl="0" indent="-264160" algn="ctr" rtl="0">
              <a:lnSpc>
                <a:spcPct val="90000"/>
              </a:lnSpc>
              <a:spcBef>
                <a:spcPts val="400"/>
              </a:spcBef>
              <a:spcAft>
                <a:spcPts val="0"/>
              </a:spcAft>
              <a:buClr>
                <a:schemeClr val="accent1"/>
              </a:buClr>
              <a:buSzPts val="2285"/>
              <a:buFont typeface="Noto Sans Symbols"/>
              <a:buNone/>
            </a:pPr>
            <a:endParaRPr sz="2800" b="1" i="0" u="none" strike="noStrike" cap="none" dirty="0">
              <a:solidFill>
                <a:schemeClr val="hlink"/>
              </a:solidFill>
              <a:latin typeface="Comic Sans MS"/>
              <a:ea typeface="Comic Sans MS"/>
              <a:cs typeface="Comic Sans MS"/>
              <a:sym typeface="Comic Sans MS"/>
            </a:endParaRPr>
          </a:p>
        </p:txBody>
      </p:sp>
      <p:sp>
        <p:nvSpPr>
          <p:cNvPr id="447" name="Google Shape;447;g52c4e45595_0_25"/>
          <p:cNvSpPr txBox="1">
            <a:spLocks noGrp="1"/>
          </p:cNvSpPr>
          <p:nvPr>
            <p:ph type="title"/>
          </p:nvPr>
        </p:nvSpPr>
        <p:spPr>
          <a:xfrm>
            <a:off x="457200" y="-173525"/>
            <a:ext cx="8229600" cy="1371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1025"/>
              <a:buFont typeface="Rambla"/>
              <a:buNone/>
            </a:pPr>
            <a:r>
              <a:rPr lang="en-US" sz="4100" b="1" i="0" u="sng" strike="noStrike" cap="none">
                <a:solidFill>
                  <a:schemeClr val="dk2"/>
                </a:solidFill>
                <a:latin typeface="Rambla"/>
                <a:ea typeface="Rambla"/>
                <a:cs typeface="Rambla"/>
                <a:sym typeface="Rambla"/>
              </a:rPr>
              <a:t>Contact Information</a:t>
            </a:r>
            <a:endParaRPr u="sng"/>
          </a:p>
        </p:txBody>
      </p:sp>
    </p:spTree>
  </p:cSld>
  <p:clrMapOvr>
    <a:masterClrMapping/>
  </p:clrMapOvr>
</p:sld>
</file>

<file path=ppt/theme/theme1.xml><?xml version="1.0" encoding="utf-8"?>
<a:theme xmlns:a="http://schemas.openxmlformats.org/drawingml/2006/main" name="Concourse">
  <a:themeElements>
    <a:clrScheme name="Custom 1">
      <a:dk1>
        <a:srgbClr val="000000"/>
      </a:dk1>
      <a:lt1>
        <a:srgbClr val="FFFFFF"/>
      </a:lt1>
      <a:dk2>
        <a:srgbClr val="434342"/>
      </a:dk2>
      <a:lt2>
        <a:srgbClr val="CDD7D9"/>
      </a:lt2>
      <a:accent1>
        <a:srgbClr val="7030A0"/>
      </a:accent1>
      <a:accent2>
        <a:srgbClr val="F0F024"/>
      </a:accent2>
      <a:accent3>
        <a:srgbClr val="B877E9"/>
      </a:accent3>
      <a:accent4>
        <a:srgbClr val="FFFF00"/>
      </a:accent4>
      <a:accent5>
        <a:srgbClr val="7030A0"/>
      </a:accent5>
      <a:accent6>
        <a:srgbClr val="F0F024"/>
      </a:accent6>
      <a:hlink>
        <a:srgbClr val="B877E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oncourse">
  <a:themeElements>
    <a:clrScheme name="Custom 1">
      <a:dk1>
        <a:srgbClr val="000000"/>
      </a:dk1>
      <a:lt1>
        <a:srgbClr val="FFFFFF"/>
      </a:lt1>
      <a:dk2>
        <a:srgbClr val="434342"/>
      </a:dk2>
      <a:lt2>
        <a:srgbClr val="CDD7D9"/>
      </a:lt2>
      <a:accent1>
        <a:srgbClr val="7030A0"/>
      </a:accent1>
      <a:accent2>
        <a:srgbClr val="F0F024"/>
      </a:accent2>
      <a:accent3>
        <a:srgbClr val="B877E9"/>
      </a:accent3>
      <a:accent4>
        <a:srgbClr val="FFFF00"/>
      </a:accent4>
      <a:accent5>
        <a:srgbClr val="7030A0"/>
      </a:accent5>
      <a:accent6>
        <a:srgbClr val="F0F024"/>
      </a:accent6>
      <a:hlink>
        <a:srgbClr val="B877E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oncourse">
  <a:themeElements>
    <a:clrScheme name="Custom 1">
      <a:dk1>
        <a:srgbClr val="000000"/>
      </a:dk1>
      <a:lt1>
        <a:srgbClr val="FFFFFF"/>
      </a:lt1>
      <a:dk2>
        <a:srgbClr val="434342"/>
      </a:dk2>
      <a:lt2>
        <a:srgbClr val="CDD7D9"/>
      </a:lt2>
      <a:accent1>
        <a:srgbClr val="7030A0"/>
      </a:accent1>
      <a:accent2>
        <a:srgbClr val="F0F024"/>
      </a:accent2>
      <a:accent3>
        <a:srgbClr val="B877E9"/>
      </a:accent3>
      <a:accent4>
        <a:srgbClr val="FFFF00"/>
      </a:accent4>
      <a:accent5>
        <a:srgbClr val="7030A0"/>
      </a:accent5>
      <a:accent6>
        <a:srgbClr val="F0F024"/>
      </a:accent6>
      <a:hlink>
        <a:srgbClr val="B877E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1239</Words>
  <Application>Microsoft Office PowerPoint</Application>
  <PresentationFormat>On-screen Show (4:3)</PresentationFormat>
  <Paragraphs>265</Paragraphs>
  <Slides>23</Slides>
  <Notes>11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23</vt:i4>
      </vt:variant>
    </vt:vector>
  </HeadingPairs>
  <TitlesOfParts>
    <vt:vector size="34" baseType="lpstr">
      <vt:lpstr>Noto Sans Symbols</vt:lpstr>
      <vt:lpstr>Wingdings</vt:lpstr>
      <vt:lpstr>Rambla</vt:lpstr>
      <vt:lpstr>Comic Sans MS</vt:lpstr>
      <vt:lpstr>Arial</vt:lpstr>
      <vt:lpstr>Calibri</vt:lpstr>
      <vt:lpstr>Arial Narrow</vt:lpstr>
      <vt:lpstr>Verdana</vt:lpstr>
      <vt:lpstr>Concourse</vt:lpstr>
      <vt:lpstr>1_Concourse</vt:lpstr>
      <vt:lpstr>3_Concourse</vt:lpstr>
      <vt:lpstr>Marble Falls High School Four Year Plans</vt:lpstr>
      <vt:lpstr>Topics</vt:lpstr>
      <vt:lpstr>Graduation Requirements:</vt:lpstr>
      <vt:lpstr>GRADUATION PLANS</vt:lpstr>
      <vt:lpstr>Distinguished Level of Achievement</vt:lpstr>
      <vt:lpstr>Top 10% Automatic Admissions</vt:lpstr>
      <vt:lpstr>Dual Credit/OnRamps vs. Honors/AP Courses</vt:lpstr>
      <vt:lpstr>Spanish Proficiency Exam</vt:lpstr>
      <vt:lpstr>How do I make my schedule?</vt:lpstr>
      <vt:lpstr>Log-in to Xello </vt:lpstr>
      <vt:lpstr>How to fill out your course requests</vt:lpstr>
      <vt:lpstr>Choose your English courses:</vt:lpstr>
      <vt:lpstr>Recommended Course Sequence for Math</vt:lpstr>
      <vt:lpstr>Course Sequence for Science</vt:lpstr>
      <vt:lpstr>PowerPoint Presentation</vt:lpstr>
      <vt:lpstr>Course Sequence for Social Studies</vt:lpstr>
      <vt:lpstr>Programs of Study by Endorsement</vt:lpstr>
      <vt:lpstr>Endorsements:</vt:lpstr>
      <vt:lpstr>Endorsements</vt:lpstr>
      <vt:lpstr>Endorsements</vt:lpstr>
      <vt:lpstr>Elective requirements to graduate</vt:lpstr>
      <vt:lpstr>PowerPoint Presentation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Marble Falls High School Four Year Plans</dc:title>
  <dc:creator>Roberts, Susi</dc:creator>
  <cp:lastModifiedBy>Teets, Duane</cp:lastModifiedBy>
  <cp:revision>37</cp:revision>
  <dcterms:modified xsi:type="dcterms:W3CDTF">2023-02-09T20:05:46Z</dcterms:modified>
</cp:coreProperties>
</file>