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10000400" y="673"/>
            <a:ext cx="2191600" cy="21916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" name="Google Shape;11;p2"/>
          <p:cNvGrpSpPr/>
          <p:nvPr/>
        </p:nvGrpSpPr>
        <p:grpSpPr>
          <a:xfrm>
            <a:off x="1" y="654"/>
            <a:ext cx="6871607" cy="6845865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4716200" y="2104533"/>
            <a:ext cx="6690000" cy="21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778600" y="5233233"/>
            <a:ext cx="4627600" cy="6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9281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5875200" y="1"/>
            <a:ext cx="6316800" cy="6857420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1098467" y="2737333"/>
            <a:ext cx="6116000" cy="15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251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508002"/>
            <a:ext cx="1383800" cy="1355049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730000" y="525000"/>
            <a:ext cx="9385200" cy="12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730000" y="2090067"/>
            <a:ext cx="9385200" cy="38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632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508002"/>
            <a:ext cx="1383800" cy="1355049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730000" y="525000"/>
            <a:ext cx="9385200" cy="12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730000" y="2090067"/>
            <a:ext cx="4537600" cy="38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6577628" y="2090067"/>
            <a:ext cx="4537600" cy="38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9076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508002"/>
            <a:ext cx="1383800" cy="1355049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730000" y="525000"/>
            <a:ext cx="9385200" cy="12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9324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508002"/>
            <a:ext cx="1383800" cy="1355049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730000" y="525000"/>
            <a:ext cx="5065200" cy="19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730000" y="2630067"/>
            <a:ext cx="5065200" cy="3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354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5875200" y="0"/>
            <a:ext cx="6316800" cy="68580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1098467" y="1155700"/>
            <a:ext cx="6116000" cy="46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6114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508002"/>
            <a:ext cx="1383800" cy="1355049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730000" y="2211100"/>
            <a:ext cx="4048400" cy="23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730000" y="4717333"/>
            <a:ext cx="4048400" cy="6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6197600" y="2262133"/>
            <a:ext cx="4902400" cy="31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502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1" y="5504763"/>
            <a:ext cx="931900" cy="912876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1083633" y="5740500"/>
            <a:ext cx="9248000" cy="6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480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5875200" y="1"/>
            <a:ext cx="6316800" cy="6857420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1098467" y="1712900"/>
            <a:ext cx="63680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1098467" y="3524165"/>
            <a:ext cx="6368000" cy="1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25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690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33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110362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Mr. Thomas – Fall 2024</a:t>
            </a:r>
            <a:br>
              <a:rPr lang="en-US" dirty="0"/>
            </a:br>
            <a:r>
              <a:rPr lang="en-US" dirty="0"/>
              <a:t>Refuel/Jet Lag and Office Hours Schedule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0000" y="2090067"/>
            <a:ext cx="7805886" cy="3881600"/>
          </a:xfrm>
        </p:spPr>
        <p:txBody>
          <a:bodyPr>
            <a:noAutofit/>
          </a:bodyPr>
          <a:lstStyle/>
          <a:p>
            <a:r>
              <a:rPr lang="en-US" sz="2800" dirty="0"/>
              <a:t>Refuel / Jet Lag Schedule</a:t>
            </a:r>
          </a:p>
          <a:p>
            <a:pPr lvl="1"/>
            <a:r>
              <a:rPr lang="en-US" sz="2400" dirty="0"/>
              <a:t>Monday, Wednesday, Friday</a:t>
            </a:r>
          </a:p>
          <a:p>
            <a:pPr lvl="2"/>
            <a:r>
              <a:rPr lang="en-US" sz="2400" dirty="0"/>
              <a:t>1145-1215</a:t>
            </a:r>
          </a:p>
          <a:p>
            <a:pPr lvl="1"/>
            <a:r>
              <a:rPr lang="en-US" sz="2400" dirty="0"/>
              <a:t>Tuesday &amp; Thursday – </a:t>
            </a:r>
            <a:r>
              <a:rPr lang="en-US" sz="2400" b="1" dirty="0"/>
              <a:t>not available</a:t>
            </a:r>
            <a:endParaRPr lang="en-US" sz="2800" b="1" dirty="0"/>
          </a:p>
          <a:p>
            <a:endParaRPr lang="en-US" sz="2800" dirty="0"/>
          </a:p>
          <a:p>
            <a:r>
              <a:rPr lang="en-US" sz="2800" dirty="0"/>
              <a:t>Office Hours</a:t>
            </a:r>
          </a:p>
          <a:p>
            <a:pPr lvl="1"/>
            <a:r>
              <a:rPr lang="en-US" sz="2400" dirty="0"/>
              <a:t>Tuesday, Thursday</a:t>
            </a:r>
          </a:p>
          <a:p>
            <a:pPr lvl="2"/>
            <a:r>
              <a:rPr lang="en-US" sz="2400" dirty="0"/>
              <a:t>0715-0800</a:t>
            </a:r>
          </a:p>
          <a:p>
            <a:pPr lvl="1"/>
            <a:r>
              <a:rPr lang="en-US" sz="2400" dirty="0"/>
              <a:t>Other times by appointment</a:t>
            </a:r>
          </a:p>
          <a:p>
            <a:pPr marL="821247" lvl="1" indent="0">
              <a:buNone/>
            </a:pPr>
            <a:endParaRPr lang="en-US" sz="2400" dirty="0"/>
          </a:p>
        </p:txBody>
      </p:sp>
      <p:pic>
        <p:nvPicPr>
          <p:cNvPr id="4" name="Picture 3" descr="Boeing KC-135 Stratotanker -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530" y="4198860"/>
            <a:ext cx="3522617" cy="2119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2548EB-8D20-494E-BBDB-7B13A351E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335" y="178733"/>
            <a:ext cx="2044955" cy="130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86280"/>
      </p:ext>
    </p:extLst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Montserrat</vt:lpstr>
      <vt:lpstr>Focus</vt:lpstr>
      <vt:lpstr>Mr. Thomas – Fall 2024 Refuel/Jet Lag and Office Hours Schedule</vt:lpstr>
    </vt:vector>
  </TitlesOfParts>
  <Company>Madison City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2021 Refuel/Jet Lag and Office Hours Schedule</dc:title>
  <dc:creator>Jeffrey L. Thomas</dc:creator>
  <cp:lastModifiedBy>Thomas, Jeffrey L</cp:lastModifiedBy>
  <cp:revision>12</cp:revision>
  <dcterms:created xsi:type="dcterms:W3CDTF">2021-08-02T17:36:38Z</dcterms:created>
  <dcterms:modified xsi:type="dcterms:W3CDTF">2024-06-04T16:07:59Z</dcterms:modified>
</cp:coreProperties>
</file>