
<file path=[Content_Types].xml><?xml version="1.0" encoding="utf-8"?>
<Types xmlns="http://schemas.openxmlformats.org/package/2006/content-types">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8"/>
  </p:notesMasterIdLst>
  <p:sldIdLst>
    <p:sldId id="256" r:id="rId2"/>
    <p:sldId id="257" r:id="rId3"/>
    <p:sldId id="258" r:id="rId4"/>
    <p:sldId id="259" r:id="rId5"/>
    <p:sldId id="260" r:id="rId6"/>
    <p:sldId id="261" r:id="rId7"/>
  </p:sldIdLst>
  <p:sldSz cx="9144000" cy="5143500" type="screen16x9"/>
  <p:notesSz cx="6858000" cy="9144000"/>
  <p:embeddedFontLst>
    <p:embeddedFont>
      <p:font typeface="Montserrat" panose="020B0604020202020204" charset="0"/>
      <p:regular r:id="rId9"/>
      <p:bold r:id="rId10"/>
      <p:italic r:id="rId11"/>
      <p:boldItalic r:id="rId12"/>
    </p:embeddedFont>
    <p:embeddedFont>
      <p:font typeface="Lato" panose="020B0604020202020204" charset="0"/>
      <p:regular r:id="rId13"/>
      <p:bold r:id="rId14"/>
      <p:italic r:id="rId15"/>
      <p:boldItalic r:id="rId1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2" d="100"/>
          <a:sy n="92" d="100"/>
        </p:scale>
        <p:origin x="756" y="72"/>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font" Target="fonts/font5.fntdata"/><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4.fntdata"/><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font" Target="fonts/font8.fntdata"/><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font" Target="fonts/font7.fntdata"/><Relationship Id="rId10" Type="http://schemas.openxmlformats.org/officeDocument/2006/relationships/font" Target="fonts/font2.fntdata"/><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font" Target="fonts/font1.fntdata"/><Relationship Id="rId14" Type="http://schemas.openxmlformats.org/officeDocument/2006/relationships/font" Target="fonts/font6.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2" name="Google Shape;13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g900e6eb9fd_0_1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8" name="Google Shape;138;g900e6eb9fd_0_1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g900e6eb9fd_0_1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5" name="Google Shape;145;g900e6eb9fd_0_1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g900e6eb9fd_0_1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1" name="Google Shape;151;g900e6eb9fd_0_1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Google Shape;156;g900e6eb9fd_0_1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7" name="Google Shape;157;g900e6eb9fd_0_1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Google Shape;162;g900e6eb9fd_0_1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3" name="Google Shape;163;g900e6eb9fd_0_1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p:nvPr/>
        </p:nvSpPr>
        <p:spPr>
          <a:xfrm rot="5400000">
            <a:off x="7500300" y="505"/>
            <a:ext cx="1643700" cy="1643700"/>
          </a:xfrm>
          <a:prstGeom prst="diagStripe">
            <a:avLst>
              <a:gd name="adj" fmla="val 0"/>
            </a:avLst>
          </a:prstGeom>
          <a:solidFill>
            <a:schemeClr val="lt1">
              <a:alpha val="30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 name="Google Shape;11;p2"/>
          <p:cNvGrpSpPr/>
          <p:nvPr/>
        </p:nvGrpSpPr>
        <p:grpSpPr>
          <a:xfrm>
            <a:off x="0" y="490"/>
            <a:ext cx="5153705" cy="5134399"/>
            <a:chOff x="0" y="75"/>
            <a:chExt cx="5153705" cy="5152950"/>
          </a:xfrm>
        </p:grpSpPr>
        <p:sp>
          <p:nvSpPr>
            <p:cNvPr id="12" name="Google Shape;12;p2"/>
            <p:cNvSpPr/>
            <p:nvPr/>
          </p:nvSpPr>
          <p:spPr>
            <a:xfrm rot="-5400000">
              <a:off x="455" y="-225"/>
              <a:ext cx="5152800" cy="5153700"/>
            </a:xfrm>
            <a:prstGeom prst="diagStripe">
              <a:avLst>
                <a:gd name="adj" fmla="val 50000"/>
              </a:avLst>
            </a:prstGeom>
            <a:solidFill>
              <a:schemeClr val="lt1">
                <a:alpha val="30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p2"/>
            <p:cNvSpPr/>
            <p:nvPr/>
          </p:nvSpPr>
          <p:spPr>
            <a:xfrm rot="-5400000">
              <a:off x="150" y="1145825"/>
              <a:ext cx="3996600" cy="3996900"/>
            </a:xfrm>
            <a:prstGeom prst="diagStripe">
              <a:avLst>
                <a:gd name="adj" fmla="val 58774"/>
              </a:avLst>
            </a:prstGeom>
            <a:solidFill>
              <a:schemeClr val="lt1">
                <a:alpha val="30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4;p2"/>
            <p:cNvSpPr/>
            <p:nvPr/>
          </p:nvSpPr>
          <p:spPr>
            <a:xfrm rot="-5400000">
              <a:off x="1646" y="-75"/>
              <a:ext cx="2299800" cy="2300100"/>
            </a:xfrm>
            <a:prstGeom prst="diagStripe">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5;p2"/>
            <p:cNvSpPr/>
            <p:nvPr/>
          </p:nvSpPr>
          <p:spPr>
            <a:xfrm flipH="1">
              <a:off x="652821" y="590035"/>
              <a:ext cx="2300100" cy="2299800"/>
            </a:xfrm>
            <a:prstGeom prst="diagStripe">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6" name="Google Shape;16;p2"/>
          <p:cNvSpPr txBox="1">
            <a:spLocks noGrp="1"/>
          </p:cNvSpPr>
          <p:nvPr>
            <p:ph type="ctrTitle"/>
          </p:nvPr>
        </p:nvSpPr>
        <p:spPr>
          <a:xfrm>
            <a:off x="3537150" y="1578400"/>
            <a:ext cx="5017500" cy="1578900"/>
          </a:xfrm>
          <a:prstGeom prst="rect">
            <a:avLst/>
          </a:prstGeom>
        </p:spPr>
        <p:txBody>
          <a:bodyPr spcFirstLastPara="1" wrap="square" lIns="91425" tIns="91425" rIns="91425" bIns="91425" anchor="t" anchorCtr="0">
            <a:noAutofit/>
          </a:bodyPr>
          <a:lstStyle>
            <a:lvl1pPr lvl="0">
              <a:spcBef>
                <a:spcPts val="0"/>
              </a:spcBef>
              <a:spcAft>
                <a:spcPts val="0"/>
              </a:spcAft>
              <a:buSzPts val="4000"/>
              <a:buNone/>
              <a:defRPr sz="4000"/>
            </a:lvl1pPr>
            <a:lvl2pPr lvl="1">
              <a:spcBef>
                <a:spcPts val="0"/>
              </a:spcBef>
              <a:spcAft>
                <a:spcPts val="0"/>
              </a:spcAft>
              <a:buSzPts val="4000"/>
              <a:buNone/>
              <a:defRPr sz="4000"/>
            </a:lvl2pPr>
            <a:lvl3pPr lvl="2">
              <a:spcBef>
                <a:spcPts val="0"/>
              </a:spcBef>
              <a:spcAft>
                <a:spcPts val="0"/>
              </a:spcAft>
              <a:buSzPts val="4000"/>
              <a:buNone/>
              <a:defRPr sz="4000"/>
            </a:lvl3pPr>
            <a:lvl4pPr lvl="3">
              <a:spcBef>
                <a:spcPts val="0"/>
              </a:spcBef>
              <a:spcAft>
                <a:spcPts val="0"/>
              </a:spcAft>
              <a:buSzPts val="4000"/>
              <a:buNone/>
              <a:defRPr sz="4000"/>
            </a:lvl4pPr>
            <a:lvl5pPr lvl="4">
              <a:spcBef>
                <a:spcPts val="0"/>
              </a:spcBef>
              <a:spcAft>
                <a:spcPts val="0"/>
              </a:spcAft>
              <a:buSzPts val="4000"/>
              <a:buNone/>
              <a:defRPr sz="4000"/>
            </a:lvl5pPr>
            <a:lvl6pPr lvl="5">
              <a:spcBef>
                <a:spcPts val="0"/>
              </a:spcBef>
              <a:spcAft>
                <a:spcPts val="0"/>
              </a:spcAft>
              <a:buSzPts val="4000"/>
              <a:buNone/>
              <a:defRPr sz="4000"/>
            </a:lvl6pPr>
            <a:lvl7pPr lvl="6">
              <a:spcBef>
                <a:spcPts val="0"/>
              </a:spcBef>
              <a:spcAft>
                <a:spcPts val="0"/>
              </a:spcAft>
              <a:buSzPts val="4000"/>
              <a:buNone/>
              <a:defRPr sz="4000"/>
            </a:lvl7pPr>
            <a:lvl8pPr lvl="7">
              <a:spcBef>
                <a:spcPts val="0"/>
              </a:spcBef>
              <a:spcAft>
                <a:spcPts val="0"/>
              </a:spcAft>
              <a:buSzPts val="4000"/>
              <a:buNone/>
              <a:defRPr sz="4000"/>
            </a:lvl8pPr>
            <a:lvl9pPr lvl="8">
              <a:spcBef>
                <a:spcPts val="0"/>
              </a:spcBef>
              <a:spcAft>
                <a:spcPts val="0"/>
              </a:spcAft>
              <a:buSzPts val="4000"/>
              <a:buNone/>
              <a:defRPr sz="4000"/>
            </a:lvl9pPr>
          </a:lstStyle>
          <a:p>
            <a:endParaRPr/>
          </a:p>
        </p:txBody>
      </p:sp>
      <p:sp>
        <p:nvSpPr>
          <p:cNvPr id="17" name="Google Shape;17;p2"/>
          <p:cNvSpPr txBox="1">
            <a:spLocks noGrp="1"/>
          </p:cNvSpPr>
          <p:nvPr>
            <p:ph type="subTitle" idx="1"/>
          </p:nvPr>
        </p:nvSpPr>
        <p:spPr>
          <a:xfrm>
            <a:off x="5083950" y="3924925"/>
            <a:ext cx="3470700" cy="5061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300"/>
              <a:buNone/>
              <a:defRPr/>
            </a:lvl1pPr>
            <a:lvl2pPr lvl="1">
              <a:lnSpc>
                <a:spcPct val="100000"/>
              </a:lnSpc>
              <a:spcBef>
                <a:spcPts val="0"/>
              </a:spcBef>
              <a:spcAft>
                <a:spcPts val="0"/>
              </a:spcAft>
              <a:buSzPts val="1300"/>
              <a:buNone/>
              <a:defRPr sz="1300"/>
            </a:lvl2pPr>
            <a:lvl3pPr lvl="2">
              <a:lnSpc>
                <a:spcPct val="100000"/>
              </a:lnSpc>
              <a:spcBef>
                <a:spcPts val="0"/>
              </a:spcBef>
              <a:spcAft>
                <a:spcPts val="0"/>
              </a:spcAft>
              <a:buSzPts val="1300"/>
              <a:buNone/>
              <a:defRPr sz="1300"/>
            </a:lvl3pPr>
            <a:lvl4pPr lvl="3">
              <a:lnSpc>
                <a:spcPct val="100000"/>
              </a:lnSpc>
              <a:spcBef>
                <a:spcPts val="0"/>
              </a:spcBef>
              <a:spcAft>
                <a:spcPts val="0"/>
              </a:spcAft>
              <a:buSzPts val="1300"/>
              <a:buNone/>
              <a:defRPr sz="1300"/>
            </a:lvl4pPr>
            <a:lvl5pPr lvl="4">
              <a:lnSpc>
                <a:spcPct val="100000"/>
              </a:lnSpc>
              <a:spcBef>
                <a:spcPts val="0"/>
              </a:spcBef>
              <a:spcAft>
                <a:spcPts val="0"/>
              </a:spcAft>
              <a:buSzPts val="1300"/>
              <a:buNone/>
              <a:defRPr sz="1300"/>
            </a:lvl5pPr>
            <a:lvl6pPr lvl="5">
              <a:lnSpc>
                <a:spcPct val="100000"/>
              </a:lnSpc>
              <a:spcBef>
                <a:spcPts val="0"/>
              </a:spcBef>
              <a:spcAft>
                <a:spcPts val="0"/>
              </a:spcAft>
              <a:buSzPts val="1300"/>
              <a:buNone/>
              <a:defRPr sz="1300"/>
            </a:lvl6pPr>
            <a:lvl7pPr lvl="6">
              <a:lnSpc>
                <a:spcPct val="100000"/>
              </a:lnSpc>
              <a:spcBef>
                <a:spcPts val="0"/>
              </a:spcBef>
              <a:spcAft>
                <a:spcPts val="0"/>
              </a:spcAft>
              <a:buSzPts val="1300"/>
              <a:buNone/>
              <a:defRPr sz="1300"/>
            </a:lvl7pPr>
            <a:lvl8pPr lvl="7">
              <a:lnSpc>
                <a:spcPct val="100000"/>
              </a:lnSpc>
              <a:spcBef>
                <a:spcPts val="0"/>
              </a:spcBef>
              <a:spcAft>
                <a:spcPts val="0"/>
              </a:spcAft>
              <a:buSzPts val="1300"/>
              <a:buNone/>
              <a:defRPr sz="1300"/>
            </a:lvl8pPr>
            <a:lvl9pPr lvl="8">
              <a:lnSpc>
                <a:spcPct val="100000"/>
              </a:lnSpc>
              <a:spcBef>
                <a:spcPts val="0"/>
              </a:spcBef>
              <a:spcAft>
                <a:spcPts val="0"/>
              </a:spcAft>
              <a:buSzPts val="1300"/>
              <a:buNone/>
              <a:defRPr sz="1300"/>
            </a:lvl9pPr>
          </a:lstStyle>
          <a:p>
            <a:endParaRPr/>
          </a:p>
        </p:txBody>
      </p:sp>
      <p:sp>
        <p:nvSpPr>
          <p:cNvPr id="18" name="Google Shape;18;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9"/>
        <p:cNvGrpSpPr/>
        <p:nvPr/>
      </p:nvGrpSpPr>
      <p:grpSpPr>
        <a:xfrm>
          <a:off x="0" y="0"/>
          <a:ext cx="0" cy="0"/>
          <a:chOff x="0" y="0"/>
          <a:chExt cx="0" cy="0"/>
        </a:xfrm>
      </p:grpSpPr>
      <p:grpSp>
        <p:nvGrpSpPr>
          <p:cNvPr id="20" name="Google Shape;20;p3"/>
          <p:cNvGrpSpPr/>
          <p:nvPr/>
        </p:nvGrpSpPr>
        <p:grpSpPr>
          <a:xfrm>
            <a:off x="4406400" y="0"/>
            <a:ext cx="4737600" cy="5143065"/>
            <a:chOff x="4406400" y="0"/>
            <a:chExt cx="4737600" cy="5143065"/>
          </a:xfrm>
        </p:grpSpPr>
        <p:sp>
          <p:nvSpPr>
            <p:cNvPr id="21" name="Google Shape;21;p3"/>
            <p:cNvSpPr/>
            <p:nvPr/>
          </p:nvSpPr>
          <p:spPr>
            <a:xfrm rot="5400000">
              <a:off x="4408200" y="-1800"/>
              <a:ext cx="4734000" cy="4737600"/>
            </a:xfrm>
            <a:prstGeom prst="diagStripe">
              <a:avLst>
                <a:gd name="adj" fmla="val 49469"/>
              </a:avLst>
            </a:prstGeom>
            <a:solidFill>
              <a:schemeClr val="lt1">
                <a:alpha val="34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2;p3"/>
            <p:cNvSpPr/>
            <p:nvPr/>
          </p:nvSpPr>
          <p:spPr>
            <a:xfrm rot="5400000">
              <a:off x="4841125" y="5700"/>
              <a:ext cx="4298100" cy="4286700"/>
            </a:xfrm>
            <a:prstGeom prst="diagStripe">
              <a:avLst>
                <a:gd name="adj" fmla="val 0"/>
              </a:avLst>
            </a:prstGeom>
            <a:solidFill>
              <a:schemeClr val="lt1">
                <a:alpha val="34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3;p3"/>
            <p:cNvSpPr/>
            <p:nvPr/>
          </p:nvSpPr>
          <p:spPr>
            <a:xfrm rot="-5400000">
              <a:off x="5618399" y="1236468"/>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4;p3"/>
            <p:cNvSpPr/>
            <p:nvPr/>
          </p:nvSpPr>
          <p:spPr>
            <a:xfrm flipH="1">
              <a:off x="5849857" y="1443956"/>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5;p3"/>
            <p:cNvSpPr/>
            <p:nvPr/>
          </p:nvSpPr>
          <p:spPr>
            <a:xfrm rot="-5400000">
              <a:off x="5987081" y="2469465"/>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26;p3"/>
            <p:cNvSpPr/>
            <p:nvPr/>
          </p:nvSpPr>
          <p:spPr>
            <a:xfrm flipH="1">
              <a:off x="6222115" y="2676953"/>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7;p3"/>
            <p:cNvSpPr/>
            <p:nvPr/>
          </p:nvSpPr>
          <p:spPr>
            <a:xfrm rot="-5400000">
              <a:off x="6675341" y="1862018"/>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28;p3"/>
            <p:cNvSpPr/>
            <p:nvPr/>
          </p:nvSpPr>
          <p:spPr>
            <a:xfrm flipH="1">
              <a:off x="6908099" y="2069505"/>
              <a:ext cx="808800" cy="808800"/>
            </a:xfrm>
            <a:prstGeom prst="diagStripe">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29;p3"/>
            <p:cNvSpPr/>
            <p:nvPr/>
          </p:nvSpPr>
          <p:spPr>
            <a:xfrm rot="-5400000">
              <a:off x="6861141" y="2477810"/>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30;p3"/>
            <p:cNvSpPr/>
            <p:nvPr/>
          </p:nvSpPr>
          <p:spPr>
            <a:xfrm flipH="1">
              <a:off x="7965266" y="2692963"/>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31;p3"/>
            <p:cNvSpPr/>
            <p:nvPr/>
          </p:nvSpPr>
          <p:spPr>
            <a:xfrm flipH="1">
              <a:off x="8145082" y="3308755"/>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32;p3"/>
            <p:cNvSpPr/>
            <p:nvPr/>
          </p:nvSpPr>
          <p:spPr>
            <a:xfrm rot="-5400000">
              <a:off x="7047599" y="3095015"/>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3;p3"/>
            <p:cNvSpPr/>
            <p:nvPr/>
          </p:nvSpPr>
          <p:spPr>
            <a:xfrm flipH="1">
              <a:off x="7276649" y="3302502"/>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4;p3"/>
            <p:cNvSpPr/>
            <p:nvPr/>
          </p:nvSpPr>
          <p:spPr>
            <a:xfrm rot="-5400000">
              <a:off x="7227414" y="3710807"/>
              <a:ext cx="808800" cy="808800"/>
            </a:xfrm>
            <a:prstGeom prst="diagStripe">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35;p3"/>
            <p:cNvSpPr/>
            <p:nvPr/>
          </p:nvSpPr>
          <p:spPr>
            <a:xfrm flipH="1">
              <a:off x="7462448" y="3918294"/>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36;p3"/>
            <p:cNvSpPr/>
            <p:nvPr/>
          </p:nvSpPr>
          <p:spPr>
            <a:xfrm rot="-5400000">
              <a:off x="8102491" y="3718473"/>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3"/>
            <p:cNvSpPr/>
            <p:nvPr/>
          </p:nvSpPr>
          <p:spPr>
            <a:xfrm flipH="1">
              <a:off x="8334533" y="3925960"/>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8;p3"/>
            <p:cNvSpPr/>
            <p:nvPr/>
          </p:nvSpPr>
          <p:spPr>
            <a:xfrm rot="-5400000">
              <a:off x="8288290" y="4334265"/>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9" name="Google Shape;39;p3"/>
          <p:cNvSpPr txBox="1">
            <a:spLocks noGrp="1"/>
          </p:cNvSpPr>
          <p:nvPr>
            <p:ph type="title"/>
          </p:nvPr>
        </p:nvSpPr>
        <p:spPr>
          <a:xfrm>
            <a:off x="823850" y="2053000"/>
            <a:ext cx="4587000" cy="1148700"/>
          </a:xfrm>
          <a:prstGeom prst="rect">
            <a:avLst/>
          </a:prstGeom>
        </p:spPr>
        <p:txBody>
          <a:bodyPr spcFirstLastPara="1" wrap="square" lIns="91425" tIns="91425" rIns="91425" bIns="91425" anchor="ctr"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40" name="Google Shape;40;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41"/>
        <p:cNvGrpSpPr/>
        <p:nvPr/>
      </p:nvGrpSpPr>
      <p:grpSpPr>
        <a:xfrm>
          <a:off x="0" y="0"/>
          <a:ext cx="0" cy="0"/>
          <a:chOff x="0" y="0"/>
          <a:chExt cx="0" cy="0"/>
        </a:xfrm>
      </p:grpSpPr>
      <p:grpSp>
        <p:nvGrpSpPr>
          <p:cNvPr id="42" name="Google Shape;42;p4"/>
          <p:cNvGrpSpPr/>
          <p:nvPr/>
        </p:nvGrpSpPr>
        <p:grpSpPr>
          <a:xfrm>
            <a:off x="0" y="381001"/>
            <a:ext cx="1037850" cy="1016287"/>
            <a:chOff x="0" y="381001"/>
            <a:chExt cx="1037850" cy="1016287"/>
          </a:xfrm>
        </p:grpSpPr>
        <p:sp>
          <p:nvSpPr>
            <p:cNvPr id="43" name="Google Shape;43;p4"/>
            <p:cNvSpPr/>
            <p:nvPr/>
          </p:nvSpPr>
          <p:spPr>
            <a:xfrm rot="-5400000">
              <a:off x="0" y="381001"/>
              <a:ext cx="808800" cy="808800"/>
            </a:xfrm>
            <a:prstGeom prst="diagStripe">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44;p4"/>
            <p:cNvSpPr/>
            <p:nvPr/>
          </p:nvSpPr>
          <p:spPr>
            <a:xfrm flipH="1">
              <a:off x="229050" y="588489"/>
              <a:ext cx="808800" cy="808800"/>
            </a:xfrm>
            <a:prstGeom prst="diagStripe">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5" name="Google Shape;45;p4"/>
          <p:cNvSpPr txBox="1">
            <a:spLocks noGrp="1"/>
          </p:cNvSpPr>
          <p:nvPr>
            <p:ph type="title"/>
          </p:nvPr>
        </p:nvSpPr>
        <p:spPr>
          <a:xfrm>
            <a:off x="1297500" y="393750"/>
            <a:ext cx="7038900" cy="914100"/>
          </a:xfrm>
          <a:prstGeom prst="rect">
            <a:avLst/>
          </a:prstGeom>
        </p:spPr>
        <p:txBody>
          <a:bodyPr spcFirstLastPara="1" wrap="square" lIns="91425" tIns="91425" rIns="91425" bIns="91425" anchor="t"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46" name="Google Shape;46;p4"/>
          <p:cNvSpPr txBox="1">
            <a:spLocks noGrp="1"/>
          </p:cNvSpPr>
          <p:nvPr>
            <p:ph type="body" idx="1"/>
          </p:nvPr>
        </p:nvSpPr>
        <p:spPr>
          <a:xfrm>
            <a:off x="1297500" y="1567550"/>
            <a:ext cx="7038900" cy="2911200"/>
          </a:xfrm>
          <a:prstGeom prst="rect">
            <a:avLst/>
          </a:prstGeom>
        </p:spPr>
        <p:txBody>
          <a:bodyPr spcFirstLastPara="1" wrap="square" lIns="91425" tIns="91425" rIns="91425" bIns="91425" anchor="t" anchorCtr="0">
            <a:noAutofit/>
          </a:bodyPr>
          <a:lstStyle>
            <a:lvl1pPr marL="457200" lvl="0" indent="-311150">
              <a:spcBef>
                <a:spcPts val="0"/>
              </a:spcBef>
              <a:spcAft>
                <a:spcPts val="0"/>
              </a:spcAft>
              <a:buSzPts val="1300"/>
              <a:buChar char="●"/>
              <a:defRPr/>
            </a:lvl1pPr>
            <a:lvl2pPr marL="914400" lvl="1" indent="-298450">
              <a:spcBef>
                <a:spcPts val="1600"/>
              </a:spcBef>
              <a:spcAft>
                <a:spcPts val="0"/>
              </a:spcAft>
              <a:buSzPts val="1100"/>
              <a:buChar char="○"/>
              <a:defRPr/>
            </a:lvl2pPr>
            <a:lvl3pPr marL="1371600" lvl="2" indent="-298450">
              <a:spcBef>
                <a:spcPts val="1600"/>
              </a:spcBef>
              <a:spcAft>
                <a:spcPts val="0"/>
              </a:spcAft>
              <a:buSzPts val="1100"/>
              <a:buChar char="■"/>
              <a:defRPr/>
            </a:lvl3pPr>
            <a:lvl4pPr marL="1828800" lvl="3" indent="-298450">
              <a:spcBef>
                <a:spcPts val="1600"/>
              </a:spcBef>
              <a:spcAft>
                <a:spcPts val="0"/>
              </a:spcAft>
              <a:buSzPts val="1100"/>
              <a:buChar char="●"/>
              <a:defRPr/>
            </a:lvl4pPr>
            <a:lvl5pPr marL="2286000" lvl="4" indent="-298450">
              <a:spcBef>
                <a:spcPts val="1600"/>
              </a:spcBef>
              <a:spcAft>
                <a:spcPts val="0"/>
              </a:spcAft>
              <a:buSzPts val="1100"/>
              <a:buChar char="○"/>
              <a:defRPr/>
            </a:lvl5pPr>
            <a:lvl6pPr marL="2743200" lvl="5" indent="-298450">
              <a:spcBef>
                <a:spcPts val="1600"/>
              </a:spcBef>
              <a:spcAft>
                <a:spcPts val="0"/>
              </a:spcAft>
              <a:buSzPts val="1100"/>
              <a:buChar char="■"/>
              <a:defRPr/>
            </a:lvl6pPr>
            <a:lvl7pPr marL="3200400" lvl="6" indent="-298450">
              <a:spcBef>
                <a:spcPts val="1600"/>
              </a:spcBef>
              <a:spcAft>
                <a:spcPts val="0"/>
              </a:spcAft>
              <a:buSzPts val="1100"/>
              <a:buChar char="●"/>
              <a:defRPr/>
            </a:lvl7pPr>
            <a:lvl8pPr marL="3657600" lvl="7" indent="-298450">
              <a:spcBef>
                <a:spcPts val="1600"/>
              </a:spcBef>
              <a:spcAft>
                <a:spcPts val="0"/>
              </a:spcAft>
              <a:buSzPts val="1100"/>
              <a:buChar char="○"/>
              <a:defRPr/>
            </a:lvl8pPr>
            <a:lvl9pPr marL="4114800" lvl="8" indent="-298450">
              <a:spcBef>
                <a:spcPts val="1600"/>
              </a:spcBef>
              <a:spcAft>
                <a:spcPts val="1600"/>
              </a:spcAft>
              <a:buSzPts val="1100"/>
              <a:buChar char="■"/>
              <a:defRPr/>
            </a:lvl9pPr>
          </a:lstStyle>
          <a:p>
            <a:endParaRPr/>
          </a:p>
        </p:txBody>
      </p:sp>
      <p:sp>
        <p:nvSpPr>
          <p:cNvPr id="47" name="Google Shape;47;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48"/>
        <p:cNvGrpSpPr/>
        <p:nvPr/>
      </p:nvGrpSpPr>
      <p:grpSpPr>
        <a:xfrm>
          <a:off x="0" y="0"/>
          <a:ext cx="0" cy="0"/>
          <a:chOff x="0" y="0"/>
          <a:chExt cx="0" cy="0"/>
        </a:xfrm>
      </p:grpSpPr>
      <p:grpSp>
        <p:nvGrpSpPr>
          <p:cNvPr id="49" name="Google Shape;49;p5"/>
          <p:cNvGrpSpPr/>
          <p:nvPr/>
        </p:nvGrpSpPr>
        <p:grpSpPr>
          <a:xfrm>
            <a:off x="0" y="381001"/>
            <a:ext cx="1037850" cy="1016287"/>
            <a:chOff x="0" y="381001"/>
            <a:chExt cx="1037850" cy="1016287"/>
          </a:xfrm>
        </p:grpSpPr>
        <p:sp>
          <p:nvSpPr>
            <p:cNvPr id="50" name="Google Shape;50;p5"/>
            <p:cNvSpPr/>
            <p:nvPr/>
          </p:nvSpPr>
          <p:spPr>
            <a:xfrm rot="-5400000">
              <a:off x="0" y="381001"/>
              <a:ext cx="808800" cy="808800"/>
            </a:xfrm>
            <a:prstGeom prst="diagStripe">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51;p5"/>
            <p:cNvSpPr/>
            <p:nvPr/>
          </p:nvSpPr>
          <p:spPr>
            <a:xfrm flipH="1">
              <a:off x="229050" y="588489"/>
              <a:ext cx="808800" cy="808800"/>
            </a:xfrm>
            <a:prstGeom prst="diagStripe">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2" name="Google Shape;52;p5"/>
          <p:cNvSpPr txBox="1">
            <a:spLocks noGrp="1"/>
          </p:cNvSpPr>
          <p:nvPr>
            <p:ph type="title"/>
          </p:nvPr>
        </p:nvSpPr>
        <p:spPr>
          <a:xfrm>
            <a:off x="1297500" y="393750"/>
            <a:ext cx="7038900" cy="914100"/>
          </a:xfrm>
          <a:prstGeom prst="rect">
            <a:avLst/>
          </a:prstGeom>
        </p:spPr>
        <p:txBody>
          <a:bodyPr spcFirstLastPara="1" wrap="square" lIns="91425" tIns="91425" rIns="91425" bIns="91425" anchor="t"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53" name="Google Shape;53;p5"/>
          <p:cNvSpPr txBox="1">
            <a:spLocks noGrp="1"/>
          </p:cNvSpPr>
          <p:nvPr>
            <p:ph type="body" idx="1"/>
          </p:nvPr>
        </p:nvSpPr>
        <p:spPr>
          <a:xfrm>
            <a:off x="1297500" y="1567550"/>
            <a:ext cx="3403200" cy="2911200"/>
          </a:xfrm>
          <a:prstGeom prst="rect">
            <a:avLst/>
          </a:prstGeom>
        </p:spPr>
        <p:txBody>
          <a:bodyPr spcFirstLastPara="1" wrap="square" lIns="91425" tIns="91425" rIns="91425" bIns="91425" anchor="t" anchorCtr="0">
            <a:noAutofit/>
          </a:bodyPr>
          <a:lstStyle>
            <a:lvl1pPr marL="457200" lvl="0" indent="-311150">
              <a:spcBef>
                <a:spcPts val="0"/>
              </a:spcBef>
              <a:spcAft>
                <a:spcPts val="0"/>
              </a:spcAft>
              <a:buSzPts val="1300"/>
              <a:buChar char="●"/>
              <a:defRPr/>
            </a:lvl1pPr>
            <a:lvl2pPr marL="914400" lvl="1" indent="-298450">
              <a:spcBef>
                <a:spcPts val="1600"/>
              </a:spcBef>
              <a:spcAft>
                <a:spcPts val="0"/>
              </a:spcAft>
              <a:buSzPts val="1100"/>
              <a:buChar char="○"/>
              <a:defRPr/>
            </a:lvl2pPr>
            <a:lvl3pPr marL="1371600" lvl="2" indent="-298450">
              <a:spcBef>
                <a:spcPts val="1600"/>
              </a:spcBef>
              <a:spcAft>
                <a:spcPts val="0"/>
              </a:spcAft>
              <a:buSzPts val="1100"/>
              <a:buChar char="■"/>
              <a:defRPr/>
            </a:lvl3pPr>
            <a:lvl4pPr marL="1828800" lvl="3" indent="-298450">
              <a:spcBef>
                <a:spcPts val="1600"/>
              </a:spcBef>
              <a:spcAft>
                <a:spcPts val="0"/>
              </a:spcAft>
              <a:buSzPts val="1100"/>
              <a:buChar char="●"/>
              <a:defRPr/>
            </a:lvl4pPr>
            <a:lvl5pPr marL="2286000" lvl="4" indent="-298450">
              <a:spcBef>
                <a:spcPts val="1600"/>
              </a:spcBef>
              <a:spcAft>
                <a:spcPts val="0"/>
              </a:spcAft>
              <a:buSzPts val="1100"/>
              <a:buChar char="○"/>
              <a:defRPr/>
            </a:lvl5pPr>
            <a:lvl6pPr marL="2743200" lvl="5" indent="-298450">
              <a:spcBef>
                <a:spcPts val="1600"/>
              </a:spcBef>
              <a:spcAft>
                <a:spcPts val="0"/>
              </a:spcAft>
              <a:buSzPts val="1100"/>
              <a:buChar char="■"/>
              <a:defRPr/>
            </a:lvl6pPr>
            <a:lvl7pPr marL="3200400" lvl="6" indent="-298450">
              <a:spcBef>
                <a:spcPts val="1600"/>
              </a:spcBef>
              <a:spcAft>
                <a:spcPts val="0"/>
              </a:spcAft>
              <a:buSzPts val="1100"/>
              <a:buChar char="●"/>
              <a:defRPr/>
            </a:lvl7pPr>
            <a:lvl8pPr marL="3657600" lvl="7" indent="-298450">
              <a:spcBef>
                <a:spcPts val="1600"/>
              </a:spcBef>
              <a:spcAft>
                <a:spcPts val="0"/>
              </a:spcAft>
              <a:buSzPts val="1100"/>
              <a:buChar char="○"/>
              <a:defRPr/>
            </a:lvl8pPr>
            <a:lvl9pPr marL="4114800" lvl="8" indent="-298450">
              <a:spcBef>
                <a:spcPts val="1600"/>
              </a:spcBef>
              <a:spcAft>
                <a:spcPts val="1600"/>
              </a:spcAft>
              <a:buSzPts val="1100"/>
              <a:buChar char="■"/>
              <a:defRPr/>
            </a:lvl9pPr>
          </a:lstStyle>
          <a:p>
            <a:endParaRPr/>
          </a:p>
        </p:txBody>
      </p:sp>
      <p:sp>
        <p:nvSpPr>
          <p:cNvPr id="54" name="Google Shape;54;p5"/>
          <p:cNvSpPr txBox="1">
            <a:spLocks noGrp="1"/>
          </p:cNvSpPr>
          <p:nvPr>
            <p:ph type="body" idx="2"/>
          </p:nvPr>
        </p:nvSpPr>
        <p:spPr>
          <a:xfrm>
            <a:off x="4933221" y="1567550"/>
            <a:ext cx="3403200" cy="2911200"/>
          </a:xfrm>
          <a:prstGeom prst="rect">
            <a:avLst/>
          </a:prstGeom>
        </p:spPr>
        <p:txBody>
          <a:bodyPr spcFirstLastPara="1" wrap="square" lIns="91425" tIns="91425" rIns="91425" bIns="91425" anchor="t" anchorCtr="0">
            <a:noAutofit/>
          </a:bodyPr>
          <a:lstStyle>
            <a:lvl1pPr marL="457200" lvl="0" indent="-311150">
              <a:spcBef>
                <a:spcPts val="0"/>
              </a:spcBef>
              <a:spcAft>
                <a:spcPts val="0"/>
              </a:spcAft>
              <a:buSzPts val="1300"/>
              <a:buChar char="●"/>
              <a:defRPr/>
            </a:lvl1pPr>
            <a:lvl2pPr marL="914400" lvl="1" indent="-298450">
              <a:spcBef>
                <a:spcPts val="1600"/>
              </a:spcBef>
              <a:spcAft>
                <a:spcPts val="0"/>
              </a:spcAft>
              <a:buSzPts val="1100"/>
              <a:buChar char="○"/>
              <a:defRPr/>
            </a:lvl2pPr>
            <a:lvl3pPr marL="1371600" lvl="2" indent="-298450">
              <a:spcBef>
                <a:spcPts val="1600"/>
              </a:spcBef>
              <a:spcAft>
                <a:spcPts val="0"/>
              </a:spcAft>
              <a:buSzPts val="1100"/>
              <a:buChar char="■"/>
              <a:defRPr/>
            </a:lvl3pPr>
            <a:lvl4pPr marL="1828800" lvl="3" indent="-298450">
              <a:spcBef>
                <a:spcPts val="1600"/>
              </a:spcBef>
              <a:spcAft>
                <a:spcPts val="0"/>
              </a:spcAft>
              <a:buSzPts val="1100"/>
              <a:buChar char="●"/>
              <a:defRPr/>
            </a:lvl4pPr>
            <a:lvl5pPr marL="2286000" lvl="4" indent="-298450">
              <a:spcBef>
                <a:spcPts val="1600"/>
              </a:spcBef>
              <a:spcAft>
                <a:spcPts val="0"/>
              </a:spcAft>
              <a:buSzPts val="1100"/>
              <a:buChar char="○"/>
              <a:defRPr/>
            </a:lvl5pPr>
            <a:lvl6pPr marL="2743200" lvl="5" indent="-298450">
              <a:spcBef>
                <a:spcPts val="1600"/>
              </a:spcBef>
              <a:spcAft>
                <a:spcPts val="0"/>
              </a:spcAft>
              <a:buSzPts val="1100"/>
              <a:buChar char="■"/>
              <a:defRPr/>
            </a:lvl6pPr>
            <a:lvl7pPr marL="3200400" lvl="6" indent="-298450">
              <a:spcBef>
                <a:spcPts val="1600"/>
              </a:spcBef>
              <a:spcAft>
                <a:spcPts val="0"/>
              </a:spcAft>
              <a:buSzPts val="1100"/>
              <a:buChar char="●"/>
              <a:defRPr/>
            </a:lvl7pPr>
            <a:lvl8pPr marL="3657600" lvl="7" indent="-298450">
              <a:spcBef>
                <a:spcPts val="1600"/>
              </a:spcBef>
              <a:spcAft>
                <a:spcPts val="0"/>
              </a:spcAft>
              <a:buSzPts val="1100"/>
              <a:buChar char="○"/>
              <a:defRPr/>
            </a:lvl8pPr>
            <a:lvl9pPr marL="4114800" lvl="8" indent="-298450">
              <a:spcBef>
                <a:spcPts val="1600"/>
              </a:spcBef>
              <a:spcAft>
                <a:spcPts val="1600"/>
              </a:spcAft>
              <a:buSzPts val="1100"/>
              <a:buChar char="■"/>
              <a:defRPr/>
            </a:lvl9pPr>
          </a:lstStyle>
          <a:p>
            <a:endParaRPr/>
          </a:p>
        </p:txBody>
      </p:sp>
      <p:sp>
        <p:nvSpPr>
          <p:cNvPr id="55" name="Google Shape;55;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6"/>
        <p:cNvGrpSpPr/>
        <p:nvPr/>
      </p:nvGrpSpPr>
      <p:grpSpPr>
        <a:xfrm>
          <a:off x="0" y="0"/>
          <a:ext cx="0" cy="0"/>
          <a:chOff x="0" y="0"/>
          <a:chExt cx="0" cy="0"/>
        </a:xfrm>
      </p:grpSpPr>
      <p:grpSp>
        <p:nvGrpSpPr>
          <p:cNvPr id="57" name="Google Shape;57;p6"/>
          <p:cNvGrpSpPr/>
          <p:nvPr/>
        </p:nvGrpSpPr>
        <p:grpSpPr>
          <a:xfrm>
            <a:off x="0" y="381001"/>
            <a:ext cx="1037850" cy="1016287"/>
            <a:chOff x="0" y="381001"/>
            <a:chExt cx="1037850" cy="1016287"/>
          </a:xfrm>
        </p:grpSpPr>
        <p:sp>
          <p:nvSpPr>
            <p:cNvPr id="58" name="Google Shape;58;p6"/>
            <p:cNvSpPr/>
            <p:nvPr/>
          </p:nvSpPr>
          <p:spPr>
            <a:xfrm rot="-5400000">
              <a:off x="0" y="381001"/>
              <a:ext cx="808800" cy="808800"/>
            </a:xfrm>
            <a:prstGeom prst="diagStripe">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59;p6"/>
            <p:cNvSpPr/>
            <p:nvPr/>
          </p:nvSpPr>
          <p:spPr>
            <a:xfrm flipH="1">
              <a:off x="229050" y="588489"/>
              <a:ext cx="808800" cy="808800"/>
            </a:xfrm>
            <a:prstGeom prst="diagStripe">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0" name="Google Shape;60;p6"/>
          <p:cNvSpPr txBox="1">
            <a:spLocks noGrp="1"/>
          </p:cNvSpPr>
          <p:nvPr>
            <p:ph type="title"/>
          </p:nvPr>
        </p:nvSpPr>
        <p:spPr>
          <a:xfrm>
            <a:off x="1297500" y="393750"/>
            <a:ext cx="7038900" cy="914100"/>
          </a:xfrm>
          <a:prstGeom prst="rect">
            <a:avLst/>
          </a:prstGeom>
        </p:spPr>
        <p:txBody>
          <a:bodyPr spcFirstLastPara="1" wrap="square" lIns="91425" tIns="91425" rIns="91425" bIns="91425" anchor="t"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61" name="Google Shape;61;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62"/>
        <p:cNvGrpSpPr/>
        <p:nvPr/>
      </p:nvGrpSpPr>
      <p:grpSpPr>
        <a:xfrm>
          <a:off x="0" y="0"/>
          <a:ext cx="0" cy="0"/>
          <a:chOff x="0" y="0"/>
          <a:chExt cx="0" cy="0"/>
        </a:xfrm>
      </p:grpSpPr>
      <p:grpSp>
        <p:nvGrpSpPr>
          <p:cNvPr id="63" name="Google Shape;63;p7"/>
          <p:cNvGrpSpPr/>
          <p:nvPr/>
        </p:nvGrpSpPr>
        <p:grpSpPr>
          <a:xfrm>
            <a:off x="0" y="381001"/>
            <a:ext cx="1037850" cy="1016287"/>
            <a:chOff x="0" y="381001"/>
            <a:chExt cx="1037850" cy="1016287"/>
          </a:xfrm>
        </p:grpSpPr>
        <p:sp>
          <p:nvSpPr>
            <p:cNvPr id="64" name="Google Shape;64;p7"/>
            <p:cNvSpPr/>
            <p:nvPr/>
          </p:nvSpPr>
          <p:spPr>
            <a:xfrm rot="-5400000">
              <a:off x="0" y="381001"/>
              <a:ext cx="808800" cy="808800"/>
            </a:xfrm>
            <a:prstGeom prst="diagStripe">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65;p7"/>
            <p:cNvSpPr/>
            <p:nvPr/>
          </p:nvSpPr>
          <p:spPr>
            <a:xfrm flipH="1">
              <a:off x="229050" y="588489"/>
              <a:ext cx="808800" cy="808800"/>
            </a:xfrm>
            <a:prstGeom prst="diagStripe">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6" name="Google Shape;66;p7"/>
          <p:cNvSpPr txBox="1">
            <a:spLocks noGrp="1"/>
          </p:cNvSpPr>
          <p:nvPr>
            <p:ph type="title"/>
          </p:nvPr>
        </p:nvSpPr>
        <p:spPr>
          <a:xfrm>
            <a:off x="1297500" y="393750"/>
            <a:ext cx="3798900" cy="1493100"/>
          </a:xfrm>
          <a:prstGeom prst="rect">
            <a:avLst/>
          </a:prstGeom>
        </p:spPr>
        <p:txBody>
          <a:bodyPr spcFirstLastPara="1" wrap="square" lIns="91425" tIns="91425" rIns="91425" bIns="91425" anchor="t"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67" name="Google Shape;67;p7"/>
          <p:cNvSpPr txBox="1">
            <a:spLocks noGrp="1"/>
          </p:cNvSpPr>
          <p:nvPr>
            <p:ph type="body" idx="1"/>
          </p:nvPr>
        </p:nvSpPr>
        <p:spPr>
          <a:xfrm>
            <a:off x="1297500" y="1972550"/>
            <a:ext cx="3798900" cy="2415900"/>
          </a:xfrm>
          <a:prstGeom prst="rect">
            <a:avLst/>
          </a:prstGeom>
        </p:spPr>
        <p:txBody>
          <a:bodyPr spcFirstLastPara="1" wrap="square" lIns="91425" tIns="91425" rIns="91425" bIns="91425" anchor="t" anchorCtr="0">
            <a:noAutofit/>
          </a:bodyPr>
          <a:lstStyle>
            <a:lvl1pPr marL="457200" lvl="0" indent="-311150">
              <a:spcBef>
                <a:spcPts val="0"/>
              </a:spcBef>
              <a:spcAft>
                <a:spcPts val="0"/>
              </a:spcAft>
              <a:buSzPts val="1300"/>
              <a:buChar char="●"/>
              <a:defRPr/>
            </a:lvl1pPr>
            <a:lvl2pPr marL="914400" lvl="1" indent="-298450">
              <a:spcBef>
                <a:spcPts val="1600"/>
              </a:spcBef>
              <a:spcAft>
                <a:spcPts val="0"/>
              </a:spcAft>
              <a:buSzPts val="1100"/>
              <a:buChar char="○"/>
              <a:defRPr/>
            </a:lvl2pPr>
            <a:lvl3pPr marL="1371600" lvl="2" indent="-298450">
              <a:spcBef>
                <a:spcPts val="1600"/>
              </a:spcBef>
              <a:spcAft>
                <a:spcPts val="0"/>
              </a:spcAft>
              <a:buSzPts val="1100"/>
              <a:buChar char="■"/>
              <a:defRPr/>
            </a:lvl3pPr>
            <a:lvl4pPr marL="1828800" lvl="3" indent="-298450">
              <a:spcBef>
                <a:spcPts val="1600"/>
              </a:spcBef>
              <a:spcAft>
                <a:spcPts val="0"/>
              </a:spcAft>
              <a:buSzPts val="1100"/>
              <a:buChar char="●"/>
              <a:defRPr/>
            </a:lvl4pPr>
            <a:lvl5pPr marL="2286000" lvl="4" indent="-298450">
              <a:spcBef>
                <a:spcPts val="1600"/>
              </a:spcBef>
              <a:spcAft>
                <a:spcPts val="0"/>
              </a:spcAft>
              <a:buSzPts val="1100"/>
              <a:buChar char="○"/>
              <a:defRPr/>
            </a:lvl5pPr>
            <a:lvl6pPr marL="2743200" lvl="5" indent="-298450">
              <a:spcBef>
                <a:spcPts val="1600"/>
              </a:spcBef>
              <a:spcAft>
                <a:spcPts val="0"/>
              </a:spcAft>
              <a:buSzPts val="1100"/>
              <a:buChar char="■"/>
              <a:defRPr/>
            </a:lvl6pPr>
            <a:lvl7pPr marL="3200400" lvl="6" indent="-298450">
              <a:spcBef>
                <a:spcPts val="1600"/>
              </a:spcBef>
              <a:spcAft>
                <a:spcPts val="0"/>
              </a:spcAft>
              <a:buSzPts val="1100"/>
              <a:buChar char="●"/>
              <a:defRPr/>
            </a:lvl7pPr>
            <a:lvl8pPr marL="3657600" lvl="7" indent="-298450">
              <a:spcBef>
                <a:spcPts val="1600"/>
              </a:spcBef>
              <a:spcAft>
                <a:spcPts val="0"/>
              </a:spcAft>
              <a:buSzPts val="1100"/>
              <a:buChar char="○"/>
              <a:defRPr/>
            </a:lvl8pPr>
            <a:lvl9pPr marL="4114800" lvl="8" indent="-298450">
              <a:spcBef>
                <a:spcPts val="1600"/>
              </a:spcBef>
              <a:spcAft>
                <a:spcPts val="1600"/>
              </a:spcAft>
              <a:buSzPts val="1100"/>
              <a:buChar char="■"/>
              <a:defRPr/>
            </a:lvl9pPr>
          </a:lstStyle>
          <a:p>
            <a:endParaRPr/>
          </a:p>
        </p:txBody>
      </p:sp>
      <p:sp>
        <p:nvSpPr>
          <p:cNvPr id="68" name="Google Shape;68;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69"/>
        <p:cNvGrpSpPr/>
        <p:nvPr/>
      </p:nvGrpSpPr>
      <p:grpSpPr>
        <a:xfrm>
          <a:off x="0" y="0"/>
          <a:ext cx="0" cy="0"/>
          <a:chOff x="0" y="0"/>
          <a:chExt cx="0" cy="0"/>
        </a:xfrm>
      </p:grpSpPr>
      <p:grpSp>
        <p:nvGrpSpPr>
          <p:cNvPr id="70" name="Google Shape;70;p8"/>
          <p:cNvGrpSpPr/>
          <p:nvPr/>
        </p:nvGrpSpPr>
        <p:grpSpPr>
          <a:xfrm>
            <a:off x="4406400" y="0"/>
            <a:ext cx="4737600" cy="5143500"/>
            <a:chOff x="4406400" y="0"/>
            <a:chExt cx="4737600" cy="5143500"/>
          </a:xfrm>
        </p:grpSpPr>
        <p:sp>
          <p:nvSpPr>
            <p:cNvPr id="71" name="Google Shape;71;p8"/>
            <p:cNvSpPr/>
            <p:nvPr/>
          </p:nvSpPr>
          <p:spPr>
            <a:xfrm rot="5400000">
              <a:off x="4407900" y="-1500"/>
              <a:ext cx="4734600" cy="4737600"/>
            </a:xfrm>
            <a:prstGeom prst="diagStripe">
              <a:avLst>
                <a:gd name="adj" fmla="val 49469"/>
              </a:avLst>
            </a:prstGeom>
            <a:solidFill>
              <a:schemeClr val="lt1">
                <a:alpha val="34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72;p8"/>
            <p:cNvSpPr/>
            <p:nvPr/>
          </p:nvSpPr>
          <p:spPr>
            <a:xfrm rot="5400000">
              <a:off x="4840825" y="6000"/>
              <a:ext cx="4298700" cy="4286700"/>
            </a:xfrm>
            <a:prstGeom prst="diagStripe">
              <a:avLst>
                <a:gd name="adj" fmla="val 0"/>
              </a:avLst>
            </a:prstGeom>
            <a:solidFill>
              <a:schemeClr val="lt1">
                <a:alpha val="34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73;p8"/>
            <p:cNvSpPr/>
            <p:nvPr/>
          </p:nvSpPr>
          <p:spPr>
            <a:xfrm rot="-5400000">
              <a:off x="5618399" y="1236641"/>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74;p8"/>
            <p:cNvSpPr/>
            <p:nvPr/>
          </p:nvSpPr>
          <p:spPr>
            <a:xfrm flipH="1">
              <a:off x="5849857" y="1444078"/>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75;p8"/>
            <p:cNvSpPr/>
            <p:nvPr/>
          </p:nvSpPr>
          <p:spPr>
            <a:xfrm rot="-5400000">
              <a:off x="5987081" y="2469743"/>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76;p8"/>
            <p:cNvSpPr/>
            <p:nvPr/>
          </p:nvSpPr>
          <p:spPr>
            <a:xfrm flipH="1">
              <a:off x="6222115" y="2677179"/>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77;p8"/>
            <p:cNvSpPr/>
            <p:nvPr/>
          </p:nvSpPr>
          <p:spPr>
            <a:xfrm rot="-5400000">
              <a:off x="6675341" y="1862244"/>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78;p8"/>
            <p:cNvSpPr/>
            <p:nvPr/>
          </p:nvSpPr>
          <p:spPr>
            <a:xfrm flipH="1">
              <a:off x="6908099" y="2069680"/>
              <a:ext cx="808800" cy="808800"/>
            </a:xfrm>
            <a:prstGeom prst="diagStripe">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79;p8"/>
            <p:cNvSpPr/>
            <p:nvPr/>
          </p:nvSpPr>
          <p:spPr>
            <a:xfrm rot="-5400000">
              <a:off x="6861141" y="2478088"/>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80;p8"/>
            <p:cNvSpPr/>
            <p:nvPr/>
          </p:nvSpPr>
          <p:spPr>
            <a:xfrm flipH="1">
              <a:off x="7965266" y="2693191"/>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81;p8"/>
            <p:cNvSpPr/>
            <p:nvPr/>
          </p:nvSpPr>
          <p:spPr>
            <a:xfrm flipH="1">
              <a:off x="8145082" y="3309036"/>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82;p8"/>
            <p:cNvSpPr/>
            <p:nvPr/>
          </p:nvSpPr>
          <p:spPr>
            <a:xfrm rot="-5400000">
              <a:off x="7047599" y="3095345"/>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83;p8"/>
            <p:cNvSpPr/>
            <p:nvPr/>
          </p:nvSpPr>
          <p:spPr>
            <a:xfrm flipH="1">
              <a:off x="7276649" y="3302781"/>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84;p8"/>
            <p:cNvSpPr/>
            <p:nvPr/>
          </p:nvSpPr>
          <p:spPr>
            <a:xfrm rot="-5400000">
              <a:off x="7227414" y="3711189"/>
              <a:ext cx="808800" cy="808800"/>
            </a:xfrm>
            <a:prstGeom prst="diagStripe">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85;p8"/>
            <p:cNvSpPr/>
            <p:nvPr/>
          </p:nvSpPr>
          <p:spPr>
            <a:xfrm flipH="1">
              <a:off x="7462448" y="3918625"/>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86;p8"/>
            <p:cNvSpPr/>
            <p:nvPr/>
          </p:nvSpPr>
          <p:spPr>
            <a:xfrm rot="-5400000">
              <a:off x="8102491" y="3718856"/>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87;p8"/>
            <p:cNvSpPr/>
            <p:nvPr/>
          </p:nvSpPr>
          <p:spPr>
            <a:xfrm flipH="1">
              <a:off x="8334533" y="3926292"/>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88;p8"/>
            <p:cNvSpPr/>
            <p:nvPr/>
          </p:nvSpPr>
          <p:spPr>
            <a:xfrm rot="-5400000">
              <a:off x="8288290" y="4334700"/>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9" name="Google Shape;89;p8"/>
          <p:cNvSpPr txBox="1">
            <a:spLocks noGrp="1"/>
          </p:cNvSpPr>
          <p:nvPr>
            <p:ph type="title"/>
          </p:nvPr>
        </p:nvSpPr>
        <p:spPr>
          <a:xfrm>
            <a:off x="823850" y="866775"/>
            <a:ext cx="4587000" cy="3521100"/>
          </a:xfrm>
          <a:prstGeom prst="rect">
            <a:avLst/>
          </a:prstGeom>
        </p:spPr>
        <p:txBody>
          <a:bodyPr spcFirstLastPara="1" wrap="square" lIns="91425" tIns="91425" rIns="91425" bIns="91425" anchor="ctr"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90" name="Google Shape;90;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91"/>
        <p:cNvGrpSpPr/>
        <p:nvPr/>
      </p:nvGrpSpPr>
      <p:grpSpPr>
        <a:xfrm>
          <a:off x="0" y="0"/>
          <a:ext cx="0" cy="0"/>
          <a:chOff x="0" y="0"/>
          <a:chExt cx="0" cy="0"/>
        </a:xfrm>
      </p:grpSpPr>
      <p:grpSp>
        <p:nvGrpSpPr>
          <p:cNvPr id="92" name="Google Shape;92;p9"/>
          <p:cNvGrpSpPr/>
          <p:nvPr/>
        </p:nvGrpSpPr>
        <p:grpSpPr>
          <a:xfrm>
            <a:off x="0" y="381001"/>
            <a:ext cx="1037850" cy="1016287"/>
            <a:chOff x="0" y="381001"/>
            <a:chExt cx="1037850" cy="1016287"/>
          </a:xfrm>
        </p:grpSpPr>
        <p:sp>
          <p:nvSpPr>
            <p:cNvPr id="93" name="Google Shape;93;p9"/>
            <p:cNvSpPr/>
            <p:nvPr/>
          </p:nvSpPr>
          <p:spPr>
            <a:xfrm rot="-5400000">
              <a:off x="0" y="381001"/>
              <a:ext cx="808800" cy="808800"/>
            </a:xfrm>
            <a:prstGeom prst="diagStripe">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94;p9"/>
            <p:cNvSpPr/>
            <p:nvPr/>
          </p:nvSpPr>
          <p:spPr>
            <a:xfrm flipH="1">
              <a:off x="229050" y="588489"/>
              <a:ext cx="808800" cy="808800"/>
            </a:xfrm>
            <a:prstGeom prst="diagStripe">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5" name="Google Shape;95;p9"/>
          <p:cNvSpPr txBox="1">
            <a:spLocks noGrp="1"/>
          </p:cNvSpPr>
          <p:nvPr>
            <p:ph type="title"/>
          </p:nvPr>
        </p:nvSpPr>
        <p:spPr>
          <a:xfrm>
            <a:off x="1297500" y="1658325"/>
            <a:ext cx="3036300" cy="1751700"/>
          </a:xfrm>
          <a:prstGeom prst="rect">
            <a:avLst/>
          </a:prstGeom>
        </p:spPr>
        <p:txBody>
          <a:bodyPr spcFirstLastPara="1" wrap="square" lIns="91425" tIns="91425" rIns="91425" bIns="91425" anchor="t"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96" name="Google Shape;96;p9"/>
          <p:cNvSpPr txBox="1">
            <a:spLocks noGrp="1"/>
          </p:cNvSpPr>
          <p:nvPr>
            <p:ph type="subTitle" idx="1"/>
          </p:nvPr>
        </p:nvSpPr>
        <p:spPr>
          <a:xfrm>
            <a:off x="1297500" y="3538000"/>
            <a:ext cx="3036300" cy="5061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300"/>
              <a:buNone/>
              <a:defRPr/>
            </a:lvl1pPr>
            <a:lvl2pPr lvl="1">
              <a:lnSpc>
                <a:spcPct val="100000"/>
              </a:lnSpc>
              <a:spcBef>
                <a:spcPts val="0"/>
              </a:spcBef>
              <a:spcAft>
                <a:spcPts val="0"/>
              </a:spcAft>
              <a:buSzPts val="1300"/>
              <a:buNone/>
              <a:defRPr sz="1300"/>
            </a:lvl2pPr>
            <a:lvl3pPr lvl="2">
              <a:lnSpc>
                <a:spcPct val="100000"/>
              </a:lnSpc>
              <a:spcBef>
                <a:spcPts val="0"/>
              </a:spcBef>
              <a:spcAft>
                <a:spcPts val="0"/>
              </a:spcAft>
              <a:buSzPts val="1300"/>
              <a:buNone/>
              <a:defRPr sz="1300"/>
            </a:lvl3pPr>
            <a:lvl4pPr lvl="3">
              <a:lnSpc>
                <a:spcPct val="100000"/>
              </a:lnSpc>
              <a:spcBef>
                <a:spcPts val="0"/>
              </a:spcBef>
              <a:spcAft>
                <a:spcPts val="0"/>
              </a:spcAft>
              <a:buSzPts val="1300"/>
              <a:buNone/>
              <a:defRPr sz="1300"/>
            </a:lvl4pPr>
            <a:lvl5pPr lvl="4">
              <a:lnSpc>
                <a:spcPct val="100000"/>
              </a:lnSpc>
              <a:spcBef>
                <a:spcPts val="0"/>
              </a:spcBef>
              <a:spcAft>
                <a:spcPts val="0"/>
              </a:spcAft>
              <a:buSzPts val="1300"/>
              <a:buNone/>
              <a:defRPr sz="1300"/>
            </a:lvl5pPr>
            <a:lvl6pPr lvl="5">
              <a:lnSpc>
                <a:spcPct val="100000"/>
              </a:lnSpc>
              <a:spcBef>
                <a:spcPts val="0"/>
              </a:spcBef>
              <a:spcAft>
                <a:spcPts val="0"/>
              </a:spcAft>
              <a:buSzPts val="1300"/>
              <a:buNone/>
              <a:defRPr sz="1300"/>
            </a:lvl6pPr>
            <a:lvl7pPr lvl="6">
              <a:lnSpc>
                <a:spcPct val="100000"/>
              </a:lnSpc>
              <a:spcBef>
                <a:spcPts val="0"/>
              </a:spcBef>
              <a:spcAft>
                <a:spcPts val="0"/>
              </a:spcAft>
              <a:buSzPts val="1300"/>
              <a:buNone/>
              <a:defRPr sz="1300"/>
            </a:lvl7pPr>
            <a:lvl8pPr lvl="7">
              <a:lnSpc>
                <a:spcPct val="100000"/>
              </a:lnSpc>
              <a:spcBef>
                <a:spcPts val="0"/>
              </a:spcBef>
              <a:spcAft>
                <a:spcPts val="0"/>
              </a:spcAft>
              <a:buSzPts val="1300"/>
              <a:buNone/>
              <a:defRPr sz="1300"/>
            </a:lvl8pPr>
            <a:lvl9pPr lvl="8">
              <a:lnSpc>
                <a:spcPct val="100000"/>
              </a:lnSpc>
              <a:spcBef>
                <a:spcPts val="0"/>
              </a:spcBef>
              <a:spcAft>
                <a:spcPts val="0"/>
              </a:spcAft>
              <a:buSzPts val="1300"/>
              <a:buNone/>
              <a:defRPr sz="1300"/>
            </a:lvl9pPr>
          </a:lstStyle>
          <a:p>
            <a:endParaRPr/>
          </a:p>
        </p:txBody>
      </p:sp>
      <p:sp>
        <p:nvSpPr>
          <p:cNvPr id="97" name="Google Shape;97;p9"/>
          <p:cNvSpPr txBox="1">
            <a:spLocks noGrp="1"/>
          </p:cNvSpPr>
          <p:nvPr>
            <p:ph type="body" idx="2"/>
          </p:nvPr>
        </p:nvSpPr>
        <p:spPr>
          <a:xfrm>
            <a:off x="4648200" y="1696600"/>
            <a:ext cx="3676800" cy="2347500"/>
          </a:xfrm>
          <a:prstGeom prst="rect">
            <a:avLst/>
          </a:prstGeom>
        </p:spPr>
        <p:txBody>
          <a:bodyPr spcFirstLastPara="1" wrap="square" lIns="91425" tIns="91425" rIns="91425" bIns="91425" anchor="t" anchorCtr="0">
            <a:noAutofit/>
          </a:bodyPr>
          <a:lstStyle>
            <a:lvl1pPr marL="457200" lvl="0" indent="-311150">
              <a:spcBef>
                <a:spcPts val="0"/>
              </a:spcBef>
              <a:spcAft>
                <a:spcPts val="0"/>
              </a:spcAft>
              <a:buSzPts val="1300"/>
              <a:buChar char="●"/>
              <a:defRPr/>
            </a:lvl1pPr>
            <a:lvl2pPr marL="914400" lvl="1" indent="-298450">
              <a:spcBef>
                <a:spcPts val="1600"/>
              </a:spcBef>
              <a:spcAft>
                <a:spcPts val="0"/>
              </a:spcAft>
              <a:buSzPts val="1100"/>
              <a:buChar char="○"/>
              <a:defRPr/>
            </a:lvl2pPr>
            <a:lvl3pPr marL="1371600" lvl="2" indent="-298450">
              <a:spcBef>
                <a:spcPts val="1600"/>
              </a:spcBef>
              <a:spcAft>
                <a:spcPts val="0"/>
              </a:spcAft>
              <a:buSzPts val="1100"/>
              <a:buChar char="■"/>
              <a:defRPr/>
            </a:lvl3pPr>
            <a:lvl4pPr marL="1828800" lvl="3" indent="-298450">
              <a:spcBef>
                <a:spcPts val="1600"/>
              </a:spcBef>
              <a:spcAft>
                <a:spcPts val="0"/>
              </a:spcAft>
              <a:buSzPts val="1100"/>
              <a:buChar char="●"/>
              <a:defRPr/>
            </a:lvl4pPr>
            <a:lvl5pPr marL="2286000" lvl="4" indent="-298450">
              <a:spcBef>
                <a:spcPts val="1600"/>
              </a:spcBef>
              <a:spcAft>
                <a:spcPts val="0"/>
              </a:spcAft>
              <a:buSzPts val="1100"/>
              <a:buChar char="○"/>
              <a:defRPr/>
            </a:lvl5pPr>
            <a:lvl6pPr marL="2743200" lvl="5" indent="-298450">
              <a:spcBef>
                <a:spcPts val="1600"/>
              </a:spcBef>
              <a:spcAft>
                <a:spcPts val="0"/>
              </a:spcAft>
              <a:buSzPts val="1100"/>
              <a:buChar char="■"/>
              <a:defRPr/>
            </a:lvl6pPr>
            <a:lvl7pPr marL="3200400" lvl="6" indent="-298450">
              <a:spcBef>
                <a:spcPts val="1600"/>
              </a:spcBef>
              <a:spcAft>
                <a:spcPts val="0"/>
              </a:spcAft>
              <a:buSzPts val="1100"/>
              <a:buChar char="●"/>
              <a:defRPr/>
            </a:lvl7pPr>
            <a:lvl8pPr marL="3657600" lvl="7" indent="-298450">
              <a:spcBef>
                <a:spcPts val="1600"/>
              </a:spcBef>
              <a:spcAft>
                <a:spcPts val="0"/>
              </a:spcAft>
              <a:buSzPts val="1100"/>
              <a:buChar char="○"/>
              <a:defRPr/>
            </a:lvl8pPr>
            <a:lvl9pPr marL="4114800" lvl="8" indent="-298450">
              <a:spcBef>
                <a:spcPts val="1600"/>
              </a:spcBef>
              <a:spcAft>
                <a:spcPts val="1600"/>
              </a:spcAft>
              <a:buSzPts val="1100"/>
              <a:buChar char="■"/>
              <a:defRPr/>
            </a:lvl9pPr>
          </a:lstStyle>
          <a:p>
            <a:endParaRPr/>
          </a:p>
        </p:txBody>
      </p:sp>
      <p:sp>
        <p:nvSpPr>
          <p:cNvPr id="98" name="Google Shape;98;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99"/>
        <p:cNvGrpSpPr/>
        <p:nvPr/>
      </p:nvGrpSpPr>
      <p:grpSpPr>
        <a:xfrm>
          <a:off x="0" y="0"/>
          <a:ext cx="0" cy="0"/>
          <a:chOff x="0" y="0"/>
          <a:chExt cx="0" cy="0"/>
        </a:xfrm>
      </p:grpSpPr>
      <p:grpSp>
        <p:nvGrpSpPr>
          <p:cNvPr id="100" name="Google Shape;100;p10"/>
          <p:cNvGrpSpPr/>
          <p:nvPr/>
        </p:nvGrpSpPr>
        <p:grpSpPr>
          <a:xfrm>
            <a:off x="0" y="4128572"/>
            <a:ext cx="698925" cy="684657"/>
            <a:chOff x="0" y="3785672"/>
            <a:chExt cx="698925" cy="684657"/>
          </a:xfrm>
        </p:grpSpPr>
        <p:sp>
          <p:nvSpPr>
            <p:cNvPr id="101" name="Google Shape;101;p10"/>
            <p:cNvSpPr/>
            <p:nvPr/>
          </p:nvSpPr>
          <p:spPr>
            <a:xfrm rot="-5400000">
              <a:off x="0" y="3785672"/>
              <a:ext cx="544800" cy="544800"/>
            </a:xfrm>
            <a:prstGeom prst="diagStripe">
              <a:avLst>
                <a:gd name="adj" fmla="val 50000"/>
              </a:avLst>
            </a:prstGeom>
            <a:solidFill>
              <a:schemeClr val="lt1">
                <a:alpha val="96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102;p10"/>
            <p:cNvSpPr/>
            <p:nvPr/>
          </p:nvSpPr>
          <p:spPr>
            <a:xfrm flipH="1">
              <a:off x="154125" y="3925529"/>
              <a:ext cx="544800" cy="544800"/>
            </a:xfrm>
            <a:prstGeom prst="diagStripe">
              <a:avLst>
                <a:gd name="adj" fmla="val 50000"/>
              </a:avLst>
            </a:prstGeom>
            <a:solidFill>
              <a:schemeClr val="lt1">
                <a:alpha val="96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3" name="Google Shape;103;p10"/>
          <p:cNvSpPr txBox="1">
            <a:spLocks noGrp="1"/>
          </p:cNvSpPr>
          <p:nvPr>
            <p:ph type="body" idx="1"/>
          </p:nvPr>
        </p:nvSpPr>
        <p:spPr>
          <a:xfrm>
            <a:off x="812725" y="4305375"/>
            <a:ext cx="6936000" cy="5238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SzPts val="1300"/>
              <a:buNone/>
              <a:defRPr/>
            </a:lvl1pPr>
          </a:lstStyle>
          <a:p>
            <a:endParaRPr/>
          </a:p>
        </p:txBody>
      </p:sp>
      <p:sp>
        <p:nvSpPr>
          <p:cNvPr id="104" name="Google Shape;104;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105"/>
        <p:cNvGrpSpPr/>
        <p:nvPr/>
      </p:nvGrpSpPr>
      <p:grpSpPr>
        <a:xfrm>
          <a:off x="0" y="0"/>
          <a:ext cx="0" cy="0"/>
          <a:chOff x="0" y="0"/>
          <a:chExt cx="0" cy="0"/>
        </a:xfrm>
      </p:grpSpPr>
      <p:grpSp>
        <p:nvGrpSpPr>
          <p:cNvPr id="106" name="Google Shape;106;p11"/>
          <p:cNvGrpSpPr/>
          <p:nvPr/>
        </p:nvGrpSpPr>
        <p:grpSpPr>
          <a:xfrm>
            <a:off x="4406400" y="0"/>
            <a:ext cx="4737600" cy="5143065"/>
            <a:chOff x="4406400" y="0"/>
            <a:chExt cx="4737600" cy="5143065"/>
          </a:xfrm>
        </p:grpSpPr>
        <p:sp>
          <p:nvSpPr>
            <p:cNvPr id="107" name="Google Shape;107;p11"/>
            <p:cNvSpPr/>
            <p:nvPr/>
          </p:nvSpPr>
          <p:spPr>
            <a:xfrm rot="5400000">
              <a:off x="4408200" y="-1800"/>
              <a:ext cx="4734000" cy="4737600"/>
            </a:xfrm>
            <a:prstGeom prst="diagStripe">
              <a:avLst>
                <a:gd name="adj" fmla="val 49469"/>
              </a:avLst>
            </a:prstGeom>
            <a:solidFill>
              <a:schemeClr val="lt1">
                <a:alpha val="34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108;p11"/>
            <p:cNvSpPr/>
            <p:nvPr/>
          </p:nvSpPr>
          <p:spPr>
            <a:xfrm rot="5400000">
              <a:off x="4841125" y="5700"/>
              <a:ext cx="4298100" cy="4286700"/>
            </a:xfrm>
            <a:prstGeom prst="diagStripe">
              <a:avLst>
                <a:gd name="adj" fmla="val 0"/>
              </a:avLst>
            </a:prstGeom>
            <a:solidFill>
              <a:schemeClr val="lt1">
                <a:alpha val="34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 name="Google Shape;109;p11"/>
            <p:cNvSpPr/>
            <p:nvPr/>
          </p:nvSpPr>
          <p:spPr>
            <a:xfrm rot="-5400000">
              <a:off x="5618399" y="1236468"/>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 name="Google Shape;110;p11"/>
            <p:cNvSpPr/>
            <p:nvPr/>
          </p:nvSpPr>
          <p:spPr>
            <a:xfrm flipH="1">
              <a:off x="5849857" y="1443956"/>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111;p11"/>
            <p:cNvSpPr/>
            <p:nvPr/>
          </p:nvSpPr>
          <p:spPr>
            <a:xfrm rot="-5400000">
              <a:off x="5987081" y="2469465"/>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 name="Google Shape;112;p11"/>
            <p:cNvSpPr/>
            <p:nvPr/>
          </p:nvSpPr>
          <p:spPr>
            <a:xfrm flipH="1">
              <a:off x="6222115" y="2676953"/>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113;p11"/>
            <p:cNvSpPr/>
            <p:nvPr/>
          </p:nvSpPr>
          <p:spPr>
            <a:xfrm rot="-5400000">
              <a:off x="6675341" y="1862018"/>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114;p11"/>
            <p:cNvSpPr/>
            <p:nvPr/>
          </p:nvSpPr>
          <p:spPr>
            <a:xfrm flipH="1">
              <a:off x="6908099" y="2069505"/>
              <a:ext cx="808800" cy="808800"/>
            </a:xfrm>
            <a:prstGeom prst="diagStripe">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 name="Google Shape;115;p11"/>
            <p:cNvSpPr/>
            <p:nvPr/>
          </p:nvSpPr>
          <p:spPr>
            <a:xfrm rot="-5400000">
              <a:off x="6861141" y="2477810"/>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116;p11"/>
            <p:cNvSpPr/>
            <p:nvPr/>
          </p:nvSpPr>
          <p:spPr>
            <a:xfrm flipH="1">
              <a:off x="7965266" y="2692963"/>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117;p11"/>
            <p:cNvSpPr/>
            <p:nvPr/>
          </p:nvSpPr>
          <p:spPr>
            <a:xfrm flipH="1">
              <a:off x="8145082" y="3308755"/>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118;p11"/>
            <p:cNvSpPr/>
            <p:nvPr/>
          </p:nvSpPr>
          <p:spPr>
            <a:xfrm rot="-5400000">
              <a:off x="7047599" y="3095015"/>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 name="Google Shape;119;p11"/>
            <p:cNvSpPr/>
            <p:nvPr/>
          </p:nvSpPr>
          <p:spPr>
            <a:xfrm flipH="1">
              <a:off x="7276649" y="3302502"/>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120;p11"/>
            <p:cNvSpPr/>
            <p:nvPr/>
          </p:nvSpPr>
          <p:spPr>
            <a:xfrm rot="-5400000">
              <a:off x="7227414" y="3710807"/>
              <a:ext cx="808800" cy="808800"/>
            </a:xfrm>
            <a:prstGeom prst="diagStripe">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121;p11"/>
            <p:cNvSpPr/>
            <p:nvPr/>
          </p:nvSpPr>
          <p:spPr>
            <a:xfrm flipH="1">
              <a:off x="7462448" y="3918294"/>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 name="Google Shape;122;p11"/>
            <p:cNvSpPr/>
            <p:nvPr/>
          </p:nvSpPr>
          <p:spPr>
            <a:xfrm rot="-5400000">
              <a:off x="8102491" y="3718473"/>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123;p11"/>
            <p:cNvSpPr/>
            <p:nvPr/>
          </p:nvSpPr>
          <p:spPr>
            <a:xfrm flipH="1">
              <a:off x="8334533" y="3925960"/>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124;p11"/>
            <p:cNvSpPr/>
            <p:nvPr/>
          </p:nvSpPr>
          <p:spPr>
            <a:xfrm rot="-5400000">
              <a:off x="8288290" y="4334265"/>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25" name="Google Shape;125;p11"/>
          <p:cNvSpPr txBox="1">
            <a:spLocks noGrp="1"/>
          </p:cNvSpPr>
          <p:nvPr>
            <p:ph type="title" hasCustomPrompt="1"/>
          </p:nvPr>
        </p:nvSpPr>
        <p:spPr>
          <a:xfrm>
            <a:off x="823850" y="1284675"/>
            <a:ext cx="4776000" cy="1300800"/>
          </a:xfrm>
          <a:prstGeom prst="rect">
            <a:avLst/>
          </a:prstGeom>
        </p:spPr>
        <p:txBody>
          <a:bodyPr spcFirstLastPara="1" wrap="square" lIns="91425" tIns="91425" rIns="91425" bIns="91425" anchor="t" anchorCtr="0">
            <a:noAutofit/>
          </a:bodyPr>
          <a:lstStyle>
            <a:lvl1pPr lvl="0">
              <a:spcBef>
                <a:spcPts val="0"/>
              </a:spcBef>
              <a:spcAft>
                <a:spcPts val="0"/>
              </a:spcAft>
              <a:buSzPts val="8000"/>
              <a:buNone/>
              <a:defRPr sz="8000"/>
            </a:lvl1pPr>
            <a:lvl2pPr lvl="1">
              <a:spcBef>
                <a:spcPts val="0"/>
              </a:spcBef>
              <a:spcAft>
                <a:spcPts val="0"/>
              </a:spcAft>
              <a:buSzPts val="8000"/>
              <a:buNone/>
              <a:defRPr sz="8000"/>
            </a:lvl2pPr>
            <a:lvl3pPr lvl="2">
              <a:spcBef>
                <a:spcPts val="0"/>
              </a:spcBef>
              <a:spcAft>
                <a:spcPts val="0"/>
              </a:spcAft>
              <a:buSzPts val="8000"/>
              <a:buNone/>
              <a:defRPr sz="8000"/>
            </a:lvl3pPr>
            <a:lvl4pPr lvl="3">
              <a:spcBef>
                <a:spcPts val="0"/>
              </a:spcBef>
              <a:spcAft>
                <a:spcPts val="0"/>
              </a:spcAft>
              <a:buSzPts val="8000"/>
              <a:buNone/>
              <a:defRPr sz="8000"/>
            </a:lvl4pPr>
            <a:lvl5pPr lvl="4">
              <a:spcBef>
                <a:spcPts val="0"/>
              </a:spcBef>
              <a:spcAft>
                <a:spcPts val="0"/>
              </a:spcAft>
              <a:buSzPts val="8000"/>
              <a:buNone/>
              <a:defRPr sz="8000"/>
            </a:lvl5pPr>
            <a:lvl6pPr lvl="5">
              <a:spcBef>
                <a:spcPts val="0"/>
              </a:spcBef>
              <a:spcAft>
                <a:spcPts val="0"/>
              </a:spcAft>
              <a:buSzPts val="8000"/>
              <a:buNone/>
              <a:defRPr sz="8000"/>
            </a:lvl6pPr>
            <a:lvl7pPr lvl="6">
              <a:spcBef>
                <a:spcPts val="0"/>
              </a:spcBef>
              <a:spcAft>
                <a:spcPts val="0"/>
              </a:spcAft>
              <a:buSzPts val="8000"/>
              <a:buNone/>
              <a:defRPr sz="8000"/>
            </a:lvl7pPr>
            <a:lvl8pPr lvl="7">
              <a:spcBef>
                <a:spcPts val="0"/>
              </a:spcBef>
              <a:spcAft>
                <a:spcPts val="0"/>
              </a:spcAft>
              <a:buSzPts val="8000"/>
              <a:buNone/>
              <a:defRPr sz="8000"/>
            </a:lvl8pPr>
            <a:lvl9pPr lvl="8">
              <a:spcBef>
                <a:spcPts val="0"/>
              </a:spcBef>
              <a:spcAft>
                <a:spcPts val="0"/>
              </a:spcAft>
              <a:buSzPts val="8000"/>
              <a:buNone/>
              <a:defRPr sz="8000"/>
            </a:lvl9pPr>
          </a:lstStyle>
          <a:p>
            <a:r>
              <a:t>xx%</a:t>
            </a:r>
          </a:p>
        </p:txBody>
      </p:sp>
      <p:sp>
        <p:nvSpPr>
          <p:cNvPr id="126" name="Google Shape;126;p11"/>
          <p:cNvSpPr txBox="1">
            <a:spLocks noGrp="1"/>
          </p:cNvSpPr>
          <p:nvPr>
            <p:ph type="body" idx="1"/>
          </p:nvPr>
        </p:nvSpPr>
        <p:spPr>
          <a:xfrm>
            <a:off x="823850" y="2643124"/>
            <a:ext cx="4776000" cy="1218900"/>
          </a:xfrm>
          <a:prstGeom prst="rect">
            <a:avLst/>
          </a:prstGeom>
        </p:spPr>
        <p:txBody>
          <a:bodyPr spcFirstLastPara="1" wrap="square" lIns="91425" tIns="91425" rIns="91425" bIns="91425" anchor="t" anchorCtr="0">
            <a:noAutofit/>
          </a:bodyPr>
          <a:lstStyle>
            <a:lvl1pPr marL="457200" lvl="0" indent="-311150">
              <a:spcBef>
                <a:spcPts val="0"/>
              </a:spcBef>
              <a:spcAft>
                <a:spcPts val="0"/>
              </a:spcAft>
              <a:buSzPts val="1300"/>
              <a:buChar char="●"/>
              <a:defRPr/>
            </a:lvl1pPr>
            <a:lvl2pPr marL="914400" lvl="1" indent="-298450">
              <a:spcBef>
                <a:spcPts val="1600"/>
              </a:spcBef>
              <a:spcAft>
                <a:spcPts val="0"/>
              </a:spcAft>
              <a:buSzPts val="1100"/>
              <a:buChar char="○"/>
              <a:defRPr/>
            </a:lvl2pPr>
            <a:lvl3pPr marL="1371600" lvl="2" indent="-298450">
              <a:spcBef>
                <a:spcPts val="1600"/>
              </a:spcBef>
              <a:spcAft>
                <a:spcPts val="0"/>
              </a:spcAft>
              <a:buSzPts val="1100"/>
              <a:buChar char="■"/>
              <a:defRPr/>
            </a:lvl3pPr>
            <a:lvl4pPr marL="1828800" lvl="3" indent="-298450">
              <a:spcBef>
                <a:spcPts val="1600"/>
              </a:spcBef>
              <a:spcAft>
                <a:spcPts val="0"/>
              </a:spcAft>
              <a:buSzPts val="1100"/>
              <a:buChar char="●"/>
              <a:defRPr/>
            </a:lvl4pPr>
            <a:lvl5pPr marL="2286000" lvl="4" indent="-298450">
              <a:spcBef>
                <a:spcPts val="1600"/>
              </a:spcBef>
              <a:spcAft>
                <a:spcPts val="0"/>
              </a:spcAft>
              <a:buSzPts val="1100"/>
              <a:buChar char="○"/>
              <a:defRPr/>
            </a:lvl5pPr>
            <a:lvl6pPr marL="2743200" lvl="5" indent="-298450">
              <a:spcBef>
                <a:spcPts val="1600"/>
              </a:spcBef>
              <a:spcAft>
                <a:spcPts val="0"/>
              </a:spcAft>
              <a:buSzPts val="1100"/>
              <a:buChar char="■"/>
              <a:defRPr/>
            </a:lvl6pPr>
            <a:lvl7pPr marL="3200400" lvl="6" indent="-298450">
              <a:spcBef>
                <a:spcPts val="1600"/>
              </a:spcBef>
              <a:spcAft>
                <a:spcPts val="0"/>
              </a:spcAft>
              <a:buSzPts val="1100"/>
              <a:buChar char="●"/>
              <a:defRPr/>
            </a:lvl7pPr>
            <a:lvl8pPr marL="3657600" lvl="7" indent="-298450">
              <a:spcBef>
                <a:spcPts val="1600"/>
              </a:spcBef>
              <a:spcAft>
                <a:spcPts val="0"/>
              </a:spcAft>
              <a:buSzPts val="1100"/>
              <a:buChar char="○"/>
              <a:defRPr/>
            </a:lvl8pPr>
            <a:lvl9pPr marL="4114800" lvl="8" indent="-298450">
              <a:spcBef>
                <a:spcPts val="1600"/>
              </a:spcBef>
              <a:spcAft>
                <a:spcPts val="1600"/>
              </a:spcAft>
              <a:buSzPts val="1100"/>
              <a:buChar char="■"/>
              <a:defRPr/>
            </a:lvl9pPr>
          </a:lstStyle>
          <a:p>
            <a:endParaRPr/>
          </a:p>
        </p:txBody>
      </p:sp>
      <p:sp>
        <p:nvSpPr>
          <p:cNvPr id="127" name="Google Shape;12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28"/>
        <p:cNvGrpSpPr/>
        <p:nvPr/>
      </p:nvGrpSpPr>
      <p:grpSpPr>
        <a:xfrm>
          <a:off x="0" y="0"/>
          <a:ext cx="0" cy="0"/>
          <a:chOff x="0" y="0"/>
          <a:chExt cx="0" cy="0"/>
        </a:xfrm>
      </p:grpSpPr>
      <p:sp>
        <p:nvSpPr>
          <p:cNvPr id="129" name="Google Shape;12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focus">
    <p:bg>
      <p:bgPr>
        <a:solidFill>
          <a:schemeClr val="dk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1pPr>
            <a:lvl2pPr lvl="1">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2pPr>
            <a:lvl3pPr lvl="2">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3pPr>
            <a:lvl4pPr lvl="3">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4pPr>
            <a:lvl5pPr lvl="4">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5pPr>
            <a:lvl6pPr lvl="5">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6pPr>
            <a:lvl7pPr lvl="6">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7pPr>
            <a:lvl8pPr lvl="7">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8pPr>
            <a:lvl9pPr lvl="8">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11150">
              <a:lnSpc>
                <a:spcPct val="115000"/>
              </a:lnSpc>
              <a:spcBef>
                <a:spcPts val="0"/>
              </a:spcBef>
              <a:spcAft>
                <a:spcPts val="0"/>
              </a:spcAft>
              <a:buClr>
                <a:schemeClr val="lt1"/>
              </a:buClr>
              <a:buSzPts val="1300"/>
              <a:buFont typeface="Lato"/>
              <a:buChar char="●"/>
              <a:defRPr sz="1300">
                <a:solidFill>
                  <a:schemeClr val="lt1"/>
                </a:solidFill>
                <a:latin typeface="Lato"/>
                <a:ea typeface="Lato"/>
                <a:cs typeface="Lato"/>
                <a:sym typeface="Lato"/>
              </a:defRPr>
            </a:lvl1pPr>
            <a:lvl2pPr marL="914400" lvl="1" indent="-298450">
              <a:lnSpc>
                <a:spcPct val="115000"/>
              </a:lnSpc>
              <a:spcBef>
                <a:spcPts val="1600"/>
              </a:spcBef>
              <a:spcAft>
                <a:spcPts val="0"/>
              </a:spcAft>
              <a:buClr>
                <a:schemeClr val="lt1"/>
              </a:buClr>
              <a:buSzPts val="1100"/>
              <a:buFont typeface="Lato"/>
              <a:buChar char="○"/>
              <a:defRPr sz="1100">
                <a:solidFill>
                  <a:schemeClr val="lt1"/>
                </a:solidFill>
                <a:latin typeface="Lato"/>
                <a:ea typeface="Lato"/>
                <a:cs typeface="Lato"/>
                <a:sym typeface="Lato"/>
              </a:defRPr>
            </a:lvl2pPr>
            <a:lvl3pPr marL="1371600" lvl="2" indent="-298450">
              <a:lnSpc>
                <a:spcPct val="115000"/>
              </a:lnSpc>
              <a:spcBef>
                <a:spcPts val="1600"/>
              </a:spcBef>
              <a:spcAft>
                <a:spcPts val="0"/>
              </a:spcAft>
              <a:buClr>
                <a:schemeClr val="lt1"/>
              </a:buClr>
              <a:buSzPts val="1100"/>
              <a:buFont typeface="Lato"/>
              <a:buChar char="■"/>
              <a:defRPr sz="1100">
                <a:solidFill>
                  <a:schemeClr val="lt1"/>
                </a:solidFill>
                <a:latin typeface="Lato"/>
                <a:ea typeface="Lato"/>
                <a:cs typeface="Lato"/>
                <a:sym typeface="Lato"/>
              </a:defRPr>
            </a:lvl3pPr>
            <a:lvl4pPr marL="1828800" lvl="3" indent="-298450">
              <a:lnSpc>
                <a:spcPct val="115000"/>
              </a:lnSpc>
              <a:spcBef>
                <a:spcPts val="1600"/>
              </a:spcBef>
              <a:spcAft>
                <a:spcPts val="0"/>
              </a:spcAft>
              <a:buClr>
                <a:schemeClr val="lt1"/>
              </a:buClr>
              <a:buSzPts val="1100"/>
              <a:buFont typeface="Lato"/>
              <a:buChar char="●"/>
              <a:defRPr sz="1100">
                <a:solidFill>
                  <a:schemeClr val="lt1"/>
                </a:solidFill>
                <a:latin typeface="Lato"/>
                <a:ea typeface="Lato"/>
                <a:cs typeface="Lato"/>
                <a:sym typeface="Lato"/>
              </a:defRPr>
            </a:lvl4pPr>
            <a:lvl5pPr marL="2286000" lvl="4" indent="-298450">
              <a:lnSpc>
                <a:spcPct val="115000"/>
              </a:lnSpc>
              <a:spcBef>
                <a:spcPts val="1600"/>
              </a:spcBef>
              <a:spcAft>
                <a:spcPts val="0"/>
              </a:spcAft>
              <a:buClr>
                <a:schemeClr val="lt1"/>
              </a:buClr>
              <a:buSzPts val="1100"/>
              <a:buFont typeface="Lato"/>
              <a:buChar char="○"/>
              <a:defRPr sz="1100">
                <a:solidFill>
                  <a:schemeClr val="lt1"/>
                </a:solidFill>
                <a:latin typeface="Lato"/>
                <a:ea typeface="Lato"/>
                <a:cs typeface="Lato"/>
                <a:sym typeface="Lato"/>
              </a:defRPr>
            </a:lvl5pPr>
            <a:lvl6pPr marL="2743200" lvl="5" indent="-298450">
              <a:lnSpc>
                <a:spcPct val="115000"/>
              </a:lnSpc>
              <a:spcBef>
                <a:spcPts val="1600"/>
              </a:spcBef>
              <a:spcAft>
                <a:spcPts val="0"/>
              </a:spcAft>
              <a:buClr>
                <a:schemeClr val="lt1"/>
              </a:buClr>
              <a:buSzPts val="1100"/>
              <a:buFont typeface="Lato"/>
              <a:buChar char="■"/>
              <a:defRPr sz="1100">
                <a:solidFill>
                  <a:schemeClr val="lt1"/>
                </a:solidFill>
                <a:latin typeface="Lato"/>
                <a:ea typeface="Lato"/>
                <a:cs typeface="Lato"/>
                <a:sym typeface="Lato"/>
              </a:defRPr>
            </a:lvl6pPr>
            <a:lvl7pPr marL="3200400" lvl="6" indent="-298450">
              <a:lnSpc>
                <a:spcPct val="115000"/>
              </a:lnSpc>
              <a:spcBef>
                <a:spcPts val="1600"/>
              </a:spcBef>
              <a:spcAft>
                <a:spcPts val="0"/>
              </a:spcAft>
              <a:buClr>
                <a:schemeClr val="lt1"/>
              </a:buClr>
              <a:buSzPts val="1100"/>
              <a:buFont typeface="Lato"/>
              <a:buChar char="●"/>
              <a:defRPr sz="1100">
                <a:solidFill>
                  <a:schemeClr val="lt1"/>
                </a:solidFill>
                <a:latin typeface="Lato"/>
                <a:ea typeface="Lato"/>
                <a:cs typeface="Lato"/>
                <a:sym typeface="Lato"/>
              </a:defRPr>
            </a:lvl7pPr>
            <a:lvl8pPr marL="3657600" lvl="7" indent="-298450">
              <a:lnSpc>
                <a:spcPct val="115000"/>
              </a:lnSpc>
              <a:spcBef>
                <a:spcPts val="1600"/>
              </a:spcBef>
              <a:spcAft>
                <a:spcPts val="0"/>
              </a:spcAft>
              <a:buClr>
                <a:schemeClr val="lt1"/>
              </a:buClr>
              <a:buSzPts val="1100"/>
              <a:buFont typeface="Lato"/>
              <a:buChar char="○"/>
              <a:defRPr sz="1100">
                <a:solidFill>
                  <a:schemeClr val="lt1"/>
                </a:solidFill>
                <a:latin typeface="Lato"/>
                <a:ea typeface="Lato"/>
                <a:cs typeface="Lato"/>
                <a:sym typeface="Lato"/>
              </a:defRPr>
            </a:lvl8pPr>
            <a:lvl9pPr marL="4114800" lvl="8" indent="-298450">
              <a:lnSpc>
                <a:spcPct val="115000"/>
              </a:lnSpc>
              <a:spcBef>
                <a:spcPts val="1600"/>
              </a:spcBef>
              <a:spcAft>
                <a:spcPts val="1600"/>
              </a:spcAft>
              <a:buClr>
                <a:schemeClr val="lt1"/>
              </a:buClr>
              <a:buSzPts val="1100"/>
              <a:buFont typeface="Lato"/>
              <a:buChar char="■"/>
              <a:defRPr sz="1100">
                <a:solidFill>
                  <a:schemeClr val="lt1"/>
                </a:solidFill>
                <a:latin typeface="Lato"/>
                <a:ea typeface="Lato"/>
                <a:cs typeface="Lato"/>
                <a:sym typeface="Lato"/>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lt1"/>
                </a:solidFill>
                <a:latin typeface="Lato"/>
                <a:ea typeface="Lato"/>
                <a:cs typeface="Lato"/>
                <a:sym typeface="Lato"/>
              </a:defRPr>
            </a:lvl1pPr>
            <a:lvl2pPr lvl="1" algn="r">
              <a:buNone/>
              <a:defRPr sz="1000">
                <a:solidFill>
                  <a:schemeClr val="lt1"/>
                </a:solidFill>
                <a:latin typeface="Lato"/>
                <a:ea typeface="Lato"/>
                <a:cs typeface="Lato"/>
                <a:sym typeface="Lato"/>
              </a:defRPr>
            </a:lvl2pPr>
            <a:lvl3pPr lvl="2" algn="r">
              <a:buNone/>
              <a:defRPr sz="1000">
                <a:solidFill>
                  <a:schemeClr val="lt1"/>
                </a:solidFill>
                <a:latin typeface="Lato"/>
                <a:ea typeface="Lato"/>
                <a:cs typeface="Lato"/>
                <a:sym typeface="Lato"/>
              </a:defRPr>
            </a:lvl3pPr>
            <a:lvl4pPr lvl="3" algn="r">
              <a:buNone/>
              <a:defRPr sz="1000">
                <a:solidFill>
                  <a:schemeClr val="lt1"/>
                </a:solidFill>
                <a:latin typeface="Lato"/>
                <a:ea typeface="Lato"/>
                <a:cs typeface="Lato"/>
                <a:sym typeface="Lato"/>
              </a:defRPr>
            </a:lvl4pPr>
            <a:lvl5pPr lvl="4" algn="r">
              <a:buNone/>
              <a:defRPr sz="1000">
                <a:solidFill>
                  <a:schemeClr val="lt1"/>
                </a:solidFill>
                <a:latin typeface="Lato"/>
                <a:ea typeface="Lato"/>
                <a:cs typeface="Lato"/>
                <a:sym typeface="Lato"/>
              </a:defRPr>
            </a:lvl5pPr>
            <a:lvl6pPr lvl="5" algn="r">
              <a:buNone/>
              <a:defRPr sz="1000">
                <a:solidFill>
                  <a:schemeClr val="lt1"/>
                </a:solidFill>
                <a:latin typeface="Lato"/>
                <a:ea typeface="Lato"/>
                <a:cs typeface="Lato"/>
                <a:sym typeface="Lato"/>
              </a:defRPr>
            </a:lvl6pPr>
            <a:lvl7pPr lvl="6" algn="r">
              <a:buNone/>
              <a:defRPr sz="1000">
                <a:solidFill>
                  <a:schemeClr val="lt1"/>
                </a:solidFill>
                <a:latin typeface="Lato"/>
                <a:ea typeface="Lato"/>
                <a:cs typeface="Lato"/>
                <a:sym typeface="Lato"/>
              </a:defRPr>
            </a:lvl7pPr>
            <a:lvl8pPr lvl="7" algn="r">
              <a:buNone/>
              <a:defRPr sz="1000">
                <a:solidFill>
                  <a:schemeClr val="lt1"/>
                </a:solidFill>
                <a:latin typeface="Lato"/>
                <a:ea typeface="Lato"/>
                <a:cs typeface="Lato"/>
                <a:sym typeface="Lato"/>
              </a:defRPr>
            </a:lvl8pPr>
            <a:lvl9pPr lvl="8" algn="r">
              <a:buNone/>
              <a:defRPr sz="1000">
                <a:solidFill>
                  <a:schemeClr val="lt1"/>
                </a:solidFill>
                <a:latin typeface="Lato"/>
                <a:ea typeface="Lato"/>
                <a:cs typeface="Lato"/>
                <a:sym typeface="Lato"/>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sp>
        <p:nvSpPr>
          <p:cNvPr id="134" name="Google Shape;134;p13"/>
          <p:cNvSpPr txBox="1">
            <a:spLocks noGrp="1"/>
          </p:cNvSpPr>
          <p:nvPr>
            <p:ph type="ctrTitle"/>
          </p:nvPr>
        </p:nvSpPr>
        <p:spPr>
          <a:xfrm>
            <a:off x="3011725" y="1578400"/>
            <a:ext cx="5676300" cy="15789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3700"/>
              <a:t>Bob Jones High School Chorus</a:t>
            </a:r>
            <a:endParaRPr sz="3700"/>
          </a:p>
        </p:txBody>
      </p:sp>
      <p:sp>
        <p:nvSpPr>
          <p:cNvPr id="135" name="Google Shape;135;p13"/>
          <p:cNvSpPr txBox="1">
            <a:spLocks noGrp="1"/>
          </p:cNvSpPr>
          <p:nvPr>
            <p:ph type="subTitle" idx="1"/>
          </p:nvPr>
        </p:nvSpPr>
        <p:spPr>
          <a:xfrm>
            <a:off x="5083950" y="3924925"/>
            <a:ext cx="3470700" cy="50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Introduction to Chorus</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39"/>
        <p:cNvGrpSpPr/>
        <p:nvPr/>
      </p:nvGrpSpPr>
      <p:grpSpPr>
        <a:xfrm>
          <a:off x="0" y="0"/>
          <a:ext cx="0" cy="0"/>
          <a:chOff x="0" y="0"/>
          <a:chExt cx="0" cy="0"/>
        </a:xfrm>
      </p:grpSpPr>
      <p:sp>
        <p:nvSpPr>
          <p:cNvPr id="140" name="Google Shape;140;p14"/>
          <p:cNvSpPr txBox="1">
            <a:spLocks noGrp="1"/>
          </p:cNvSpPr>
          <p:nvPr>
            <p:ph type="title"/>
          </p:nvPr>
        </p:nvSpPr>
        <p:spPr>
          <a:xfrm>
            <a:off x="1297500" y="393750"/>
            <a:ext cx="7038900" cy="914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Meet Mr. Fields, Chorus Teacher</a:t>
            </a:r>
            <a:endParaRPr/>
          </a:p>
        </p:txBody>
      </p:sp>
      <p:sp>
        <p:nvSpPr>
          <p:cNvPr id="141" name="Google Shape;141;p14"/>
          <p:cNvSpPr txBox="1">
            <a:spLocks noGrp="1"/>
          </p:cNvSpPr>
          <p:nvPr>
            <p:ph type="body" idx="1"/>
          </p:nvPr>
        </p:nvSpPr>
        <p:spPr>
          <a:xfrm>
            <a:off x="1297500" y="1567550"/>
            <a:ext cx="7038900" cy="2911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Mr. Fields has taught Chorus and Class piano classes at BJHS since 1999. He has taught music at multiple levels, from elementary aged students, through the collegiate level, as well as church choirs and community choruses.</a:t>
            </a:r>
            <a:endParaRPr/>
          </a:p>
          <a:p>
            <a:pPr marL="0" lvl="0" indent="0" algn="l" rtl="0">
              <a:spcBef>
                <a:spcPts val="1600"/>
              </a:spcBef>
              <a:spcAft>
                <a:spcPts val="0"/>
              </a:spcAft>
              <a:buNone/>
            </a:pPr>
            <a:r>
              <a:rPr lang="en"/>
              <a:t>Under his direction, the choruses have won competitions in Atlanta, Branson, Nashville, Orlando, Washington, DC, and Williamsburg.</a:t>
            </a:r>
            <a:endParaRPr/>
          </a:p>
          <a:p>
            <a:pPr marL="0" lvl="0" indent="0" algn="l" rtl="0">
              <a:spcBef>
                <a:spcPts val="1600"/>
              </a:spcBef>
              <a:spcAft>
                <a:spcPts val="0"/>
              </a:spcAft>
              <a:buNone/>
            </a:pPr>
            <a:r>
              <a:rPr lang="en"/>
              <a:t>Mr. Fields earned  Bachelor of Music  and Master of Education degrees from The University of Alabama</a:t>
            </a:r>
            <a:endParaRPr/>
          </a:p>
          <a:p>
            <a:pPr marL="0" lvl="0" indent="0" algn="l" rtl="0">
              <a:spcBef>
                <a:spcPts val="1600"/>
              </a:spcBef>
              <a:spcAft>
                <a:spcPts val="1600"/>
              </a:spcAft>
              <a:buNone/>
            </a:pPr>
            <a:r>
              <a:rPr lang="en"/>
              <a:t>Mr. Fields is on the board of the Alabama chapter of American Choral Directors’ Association and is the President of Alabama Vocal Association</a:t>
            </a:r>
            <a:endParaRPr/>
          </a:p>
        </p:txBody>
      </p:sp>
      <p:pic>
        <p:nvPicPr>
          <p:cNvPr id="142" name="Google Shape;142;p14"/>
          <p:cNvPicPr preferRelativeResize="0"/>
          <p:nvPr/>
        </p:nvPicPr>
        <p:blipFill>
          <a:blip r:embed="rId3">
            <a:alphaModFix/>
          </a:blip>
          <a:stretch>
            <a:fillRect/>
          </a:stretch>
        </p:blipFill>
        <p:spPr>
          <a:xfrm>
            <a:off x="7387525" y="280688"/>
            <a:ext cx="948876" cy="114022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sp>
        <p:nvSpPr>
          <p:cNvPr id="147" name="Google Shape;147;p15"/>
          <p:cNvSpPr txBox="1">
            <a:spLocks noGrp="1"/>
          </p:cNvSpPr>
          <p:nvPr>
            <p:ph type="title"/>
          </p:nvPr>
        </p:nvSpPr>
        <p:spPr>
          <a:xfrm>
            <a:off x="1053550" y="393750"/>
            <a:ext cx="7282800" cy="914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What to expect in chorus this semester</a:t>
            </a:r>
            <a:endParaRPr/>
          </a:p>
        </p:txBody>
      </p:sp>
      <p:sp>
        <p:nvSpPr>
          <p:cNvPr id="148" name="Google Shape;148;p15"/>
          <p:cNvSpPr txBox="1">
            <a:spLocks noGrp="1"/>
          </p:cNvSpPr>
          <p:nvPr>
            <p:ph type="body" idx="1"/>
          </p:nvPr>
        </p:nvSpPr>
        <p:spPr>
          <a:xfrm>
            <a:off x="1053500" y="1567550"/>
            <a:ext cx="7282800" cy="2911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a:t>Sing</a:t>
            </a:r>
            <a:r>
              <a:rPr lang="en"/>
              <a:t> every day, but very little (possibly no) singing in groups</a:t>
            </a:r>
            <a:endParaRPr/>
          </a:p>
          <a:p>
            <a:pPr marL="0" lvl="0" indent="0" algn="l" rtl="0">
              <a:spcBef>
                <a:spcPts val="1600"/>
              </a:spcBef>
              <a:spcAft>
                <a:spcPts val="0"/>
              </a:spcAft>
              <a:buNone/>
            </a:pPr>
            <a:r>
              <a:rPr lang="en"/>
              <a:t>Focus on every individual’s development of stronger </a:t>
            </a:r>
            <a:r>
              <a:rPr lang="en" b="1"/>
              <a:t>vocal technique</a:t>
            </a:r>
            <a:endParaRPr b="1"/>
          </a:p>
          <a:p>
            <a:pPr marL="0" lvl="0" indent="0" algn="l" rtl="0">
              <a:spcBef>
                <a:spcPts val="1600"/>
              </a:spcBef>
              <a:spcAft>
                <a:spcPts val="0"/>
              </a:spcAft>
              <a:buNone/>
            </a:pPr>
            <a:r>
              <a:rPr lang="en"/>
              <a:t>Become a stronger </a:t>
            </a:r>
            <a:r>
              <a:rPr lang="en" b="1"/>
              <a:t>music reader</a:t>
            </a:r>
            <a:endParaRPr b="1"/>
          </a:p>
          <a:p>
            <a:pPr marL="0" lvl="0" indent="0" algn="l" rtl="0">
              <a:spcBef>
                <a:spcPts val="1600"/>
              </a:spcBef>
              <a:spcAft>
                <a:spcPts val="0"/>
              </a:spcAft>
              <a:buNone/>
            </a:pPr>
            <a:r>
              <a:rPr lang="en"/>
              <a:t>Gain an overview of </a:t>
            </a:r>
            <a:r>
              <a:rPr lang="en" b="1"/>
              <a:t>Music History</a:t>
            </a:r>
            <a:r>
              <a:rPr lang="en"/>
              <a:t> -- relate music to history and culture</a:t>
            </a:r>
            <a:endParaRPr/>
          </a:p>
          <a:p>
            <a:pPr marL="0" lvl="0" indent="0" algn="l" rtl="0">
              <a:spcBef>
                <a:spcPts val="1600"/>
              </a:spcBef>
              <a:spcAft>
                <a:spcPts val="0"/>
              </a:spcAft>
              <a:buNone/>
            </a:pPr>
            <a:r>
              <a:rPr lang="en"/>
              <a:t>Study the fundamentals of </a:t>
            </a:r>
            <a:r>
              <a:rPr lang="en" b="1"/>
              <a:t>Music Theory</a:t>
            </a:r>
            <a:r>
              <a:rPr lang="en"/>
              <a:t> -- how is music composed so it can be preserved for future</a:t>
            </a:r>
            <a:endParaRPr/>
          </a:p>
          <a:p>
            <a:pPr marL="0" lvl="0" indent="0" algn="l" rtl="0">
              <a:spcBef>
                <a:spcPts val="1600"/>
              </a:spcBef>
              <a:spcAft>
                <a:spcPts val="1600"/>
              </a:spcAft>
              <a:buNone/>
            </a:pPr>
            <a:r>
              <a:rPr lang="en"/>
              <a:t>The class will be taught similarly to </a:t>
            </a:r>
            <a:r>
              <a:rPr lang="en" b="1"/>
              <a:t>class voice lessons</a:t>
            </a:r>
            <a:r>
              <a:rPr lang="en"/>
              <a:t> -- individuals can progress at their own pace</a:t>
            </a: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53" name="Google Shape;153;p16"/>
          <p:cNvSpPr txBox="1">
            <a:spLocks noGrp="1"/>
          </p:cNvSpPr>
          <p:nvPr>
            <p:ph type="title"/>
          </p:nvPr>
        </p:nvSpPr>
        <p:spPr>
          <a:xfrm>
            <a:off x="1297500" y="393750"/>
            <a:ext cx="7038900" cy="914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What else to expect</a:t>
            </a:r>
            <a:endParaRPr/>
          </a:p>
        </p:txBody>
      </p:sp>
      <p:sp>
        <p:nvSpPr>
          <p:cNvPr id="154" name="Google Shape;154;p16"/>
          <p:cNvSpPr txBox="1">
            <a:spLocks noGrp="1"/>
          </p:cNvSpPr>
          <p:nvPr>
            <p:ph type="body" idx="1"/>
          </p:nvPr>
        </p:nvSpPr>
        <p:spPr>
          <a:xfrm>
            <a:off x="1297500" y="1567550"/>
            <a:ext cx="7038900" cy="2911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More frequent graded assignments -- short assignments to check your understanding</a:t>
            </a:r>
            <a:endParaRPr/>
          </a:p>
          <a:p>
            <a:pPr marL="0" lvl="0" indent="0" algn="l" rtl="0">
              <a:spcBef>
                <a:spcPts val="1600"/>
              </a:spcBef>
              <a:spcAft>
                <a:spcPts val="0"/>
              </a:spcAft>
              <a:buNone/>
            </a:pPr>
            <a:r>
              <a:rPr lang="en"/>
              <a:t>Use this time to hone YOUR skills so that when we return to singing together, the entire group is stronger</a:t>
            </a:r>
            <a:endParaRPr/>
          </a:p>
          <a:p>
            <a:pPr marL="0" lvl="0" indent="0" algn="l" rtl="0">
              <a:spcBef>
                <a:spcPts val="1600"/>
              </a:spcBef>
              <a:spcAft>
                <a:spcPts val="0"/>
              </a:spcAft>
              <a:buNone/>
            </a:pPr>
            <a:r>
              <a:rPr lang="en"/>
              <a:t>Different types of performances -- our performances may look more like a “talent showcase” or some other type of performance we can share with the community. There will probably be no in-person concerts</a:t>
            </a:r>
            <a:endParaRPr/>
          </a:p>
          <a:p>
            <a:pPr marL="0" lvl="0" indent="0" algn="l" rtl="0">
              <a:spcBef>
                <a:spcPts val="1600"/>
              </a:spcBef>
              <a:spcAft>
                <a:spcPts val="1600"/>
              </a:spcAft>
              <a:buNone/>
            </a:pP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58"/>
        <p:cNvGrpSpPr/>
        <p:nvPr/>
      </p:nvGrpSpPr>
      <p:grpSpPr>
        <a:xfrm>
          <a:off x="0" y="0"/>
          <a:ext cx="0" cy="0"/>
          <a:chOff x="0" y="0"/>
          <a:chExt cx="0" cy="0"/>
        </a:xfrm>
      </p:grpSpPr>
      <p:sp>
        <p:nvSpPr>
          <p:cNvPr id="159" name="Google Shape;159;p17"/>
          <p:cNvSpPr txBox="1">
            <a:spLocks noGrp="1"/>
          </p:cNvSpPr>
          <p:nvPr>
            <p:ph type="title"/>
          </p:nvPr>
        </p:nvSpPr>
        <p:spPr>
          <a:xfrm>
            <a:off x="1297500" y="393750"/>
            <a:ext cx="7038900" cy="914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What about the chorus syllabus?</a:t>
            </a:r>
            <a:endParaRPr/>
          </a:p>
        </p:txBody>
      </p:sp>
      <p:sp>
        <p:nvSpPr>
          <p:cNvPr id="160" name="Google Shape;160;p17"/>
          <p:cNvSpPr txBox="1">
            <a:spLocks noGrp="1"/>
          </p:cNvSpPr>
          <p:nvPr>
            <p:ph type="body" idx="1"/>
          </p:nvPr>
        </p:nvSpPr>
        <p:spPr>
          <a:xfrm>
            <a:off x="1297500" y="1567550"/>
            <a:ext cx="7038900" cy="2911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We will meet all the goals of the Syllabus, except group singing.</a:t>
            </a:r>
            <a:endParaRPr/>
          </a:p>
          <a:p>
            <a:pPr marL="0" lvl="0" indent="0" algn="l" rtl="0">
              <a:spcBef>
                <a:spcPts val="1600"/>
              </a:spcBef>
              <a:spcAft>
                <a:spcPts val="0"/>
              </a:spcAft>
              <a:buNone/>
            </a:pPr>
            <a:r>
              <a:rPr lang="en"/>
              <a:t>No uniform purchase is necessary until we can return to face to face concerts -- even then, it may be time to rethink the formal uniform. A committee of students and parents will be looking into this.</a:t>
            </a:r>
            <a:endParaRPr/>
          </a:p>
          <a:p>
            <a:pPr marL="0" lvl="0" indent="0" algn="l" rtl="0">
              <a:spcBef>
                <a:spcPts val="1600"/>
              </a:spcBef>
              <a:spcAft>
                <a:spcPts val="0"/>
              </a:spcAft>
              <a:buNone/>
            </a:pPr>
            <a:r>
              <a:rPr lang="en"/>
              <a:t>No music binders until further notice. The plan for now is to distribute music electronically, through email or Schoology.</a:t>
            </a:r>
            <a:endParaRPr/>
          </a:p>
          <a:p>
            <a:pPr marL="0" lvl="0" indent="0" algn="l" rtl="0">
              <a:spcBef>
                <a:spcPts val="1600"/>
              </a:spcBef>
              <a:spcAft>
                <a:spcPts val="1600"/>
              </a:spcAft>
              <a:buNone/>
            </a:pPr>
            <a:r>
              <a:rPr lang="en"/>
              <a:t>Please make sure to enter your virtual class on time. The classes will be recorded and available afterward, but you will miss out on being able to interact, especially on Wednesdays and Fridays</a:t>
            </a: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64"/>
        <p:cNvGrpSpPr/>
        <p:nvPr/>
      </p:nvGrpSpPr>
      <p:grpSpPr>
        <a:xfrm>
          <a:off x="0" y="0"/>
          <a:ext cx="0" cy="0"/>
          <a:chOff x="0" y="0"/>
          <a:chExt cx="0" cy="0"/>
        </a:xfrm>
      </p:grpSpPr>
      <p:sp>
        <p:nvSpPr>
          <p:cNvPr id="165" name="Google Shape;165;p18"/>
          <p:cNvSpPr txBox="1">
            <a:spLocks noGrp="1"/>
          </p:cNvSpPr>
          <p:nvPr>
            <p:ph type="title"/>
          </p:nvPr>
        </p:nvSpPr>
        <p:spPr>
          <a:xfrm>
            <a:off x="1297500" y="393750"/>
            <a:ext cx="7038900" cy="914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Weekly Schedule</a:t>
            </a:r>
            <a:endParaRPr/>
          </a:p>
          <a:p>
            <a:pPr marL="0" lvl="0" indent="0" algn="l" rtl="0">
              <a:spcBef>
                <a:spcPts val="0"/>
              </a:spcBef>
              <a:spcAft>
                <a:spcPts val="0"/>
              </a:spcAft>
              <a:buNone/>
            </a:pPr>
            <a:r>
              <a:rPr lang="en" sz="1700" i="1"/>
              <a:t>Online student support is available throughout class every day</a:t>
            </a:r>
            <a:endParaRPr sz="1700" i="1"/>
          </a:p>
        </p:txBody>
      </p:sp>
      <p:sp>
        <p:nvSpPr>
          <p:cNvPr id="166" name="Google Shape;166;p18"/>
          <p:cNvSpPr txBox="1">
            <a:spLocks noGrp="1"/>
          </p:cNvSpPr>
          <p:nvPr>
            <p:ph type="body" idx="1"/>
          </p:nvPr>
        </p:nvSpPr>
        <p:spPr>
          <a:xfrm>
            <a:off x="1297500" y="1567550"/>
            <a:ext cx="7038900" cy="2911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Monday: Vocal Techniques</a:t>
            </a:r>
            <a:endParaRPr/>
          </a:p>
          <a:p>
            <a:pPr marL="0" lvl="0" indent="0" algn="l" rtl="0">
              <a:spcBef>
                <a:spcPts val="1600"/>
              </a:spcBef>
              <a:spcAft>
                <a:spcPts val="0"/>
              </a:spcAft>
              <a:buNone/>
            </a:pPr>
            <a:r>
              <a:rPr lang="en"/>
              <a:t>Tuesday: Music History</a:t>
            </a:r>
            <a:endParaRPr/>
          </a:p>
          <a:p>
            <a:pPr marL="0" lvl="0" indent="0" algn="l" rtl="0">
              <a:spcBef>
                <a:spcPts val="1600"/>
              </a:spcBef>
              <a:spcAft>
                <a:spcPts val="0"/>
              </a:spcAft>
              <a:buNone/>
            </a:pPr>
            <a:r>
              <a:rPr lang="en"/>
              <a:t>Wednesday: Synchronous Instruction (WebEx) the first 30-40 minutes of class time</a:t>
            </a:r>
            <a:endParaRPr/>
          </a:p>
          <a:p>
            <a:pPr marL="0" lvl="0" indent="0" algn="l" rtl="0">
              <a:spcBef>
                <a:spcPts val="1600"/>
              </a:spcBef>
              <a:spcAft>
                <a:spcPts val="0"/>
              </a:spcAft>
              <a:buNone/>
            </a:pPr>
            <a:r>
              <a:rPr lang="en"/>
              <a:t>Thursday: Music Theory</a:t>
            </a:r>
            <a:endParaRPr/>
          </a:p>
          <a:p>
            <a:pPr marL="0" lvl="0" indent="0" algn="l" rtl="0">
              <a:spcBef>
                <a:spcPts val="1600"/>
              </a:spcBef>
              <a:spcAft>
                <a:spcPts val="1600"/>
              </a:spcAft>
              <a:buNone/>
            </a:pPr>
            <a:r>
              <a:rPr lang="en"/>
              <a:t>Friday: Synchronous Instruction (WebEx) the first 30-40 minutes of class time</a:t>
            </a:r>
            <a:endParaRPr/>
          </a:p>
        </p:txBody>
      </p:sp>
    </p:spTree>
  </p:cSld>
  <p:clrMapOvr>
    <a:masterClrMapping/>
  </p:clrMapOvr>
</p:sld>
</file>

<file path=ppt/theme/theme1.xml><?xml version="1.0" encoding="utf-8"?>
<a:theme xmlns:a="http://schemas.openxmlformats.org/drawingml/2006/main" name="Focus">
  <a:themeElements>
    <a:clrScheme name="Focus">
      <a:dk1>
        <a:srgbClr val="1B212C"/>
      </a:dk1>
      <a:lt1>
        <a:srgbClr val="FFFFFF"/>
      </a:lt1>
      <a:dk2>
        <a:srgbClr val="D9D9D9"/>
      </a:dk2>
      <a:lt2>
        <a:srgbClr val="82C7A5"/>
      </a:lt2>
      <a:accent1>
        <a:srgbClr val="0145AC"/>
      </a:accent1>
      <a:accent2>
        <a:srgbClr val="EECE1A"/>
      </a:accent2>
      <a:accent3>
        <a:srgbClr val="4E5567"/>
      </a:accent3>
      <a:accent4>
        <a:srgbClr val="F4D6AD"/>
      </a:accent4>
      <a:accent5>
        <a:srgbClr val="7890CD"/>
      </a:accent5>
      <a:accent6>
        <a:srgbClr val="F15E22"/>
      </a:accent6>
      <a:hlink>
        <a:srgbClr val="7890CD"/>
      </a:hlink>
      <a:folHlink>
        <a:srgbClr val="7890C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449</Words>
  <Application>Microsoft Office PowerPoint</Application>
  <PresentationFormat>On-screen Show (16:9)</PresentationFormat>
  <Paragraphs>30</Paragraphs>
  <Slides>6</Slides>
  <Notes>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vt:i4>
      </vt:variant>
    </vt:vector>
  </HeadingPairs>
  <TitlesOfParts>
    <vt:vector size="10" baseType="lpstr">
      <vt:lpstr>Montserrat</vt:lpstr>
      <vt:lpstr>Arial</vt:lpstr>
      <vt:lpstr>Lato</vt:lpstr>
      <vt:lpstr>Focus</vt:lpstr>
      <vt:lpstr>Bob Jones High School Chorus</vt:lpstr>
      <vt:lpstr>Meet Mr. Fields, Chorus Teacher</vt:lpstr>
      <vt:lpstr>What to expect in chorus this semester</vt:lpstr>
      <vt:lpstr>What else to expect</vt:lpstr>
      <vt:lpstr>What about the chorus syllabus?</vt:lpstr>
      <vt:lpstr>Weekly Schedule Online student support is available throughout class every day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Bob Jones High School Chorus</dc:title>
  <dc:creator>Fields, Randall</dc:creator>
  <cp:lastModifiedBy>Fields, Randall</cp:lastModifiedBy>
  <cp:revision>1</cp:revision>
  <dcterms:modified xsi:type="dcterms:W3CDTF">2020-08-10T20:53:40Z</dcterms:modified>
</cp:coreProperties>
</file>