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2"/>
  </p:notesMasterIdLst>
  <p:sldIdLst>
    <p:sldId id="256" r:id="rId2"/>
    <p:sldId id="257" r:id="rId3"/>
    <p:sldId id="258" r:id="rId4"/>
    <p:sldId id="266" r:id="rId5"/>
    <p:sldId id="259" r:id="rId6"/>
    <p:sldId id="260" r:id="rId7"/>
    <p:sldId id="261" r:id="rId8"/>
    <p:sldId id="262" r:id="rId9"/>
    <p:sldId id="263" r:id="rId10"/>
    <p:sldId id="264" r:id="rId1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77516571-A513-4489-9E9F-494961D91E99}">
          <p14:sldIdLst>
            <p14:sldId id="256"/>
            <p14:sldId id="257"/>
            <p14:sldId id="258"/>
          </p14:sldIdLst>
        </p14:section>
        <p14:section name="Untitled Section" id="{77905FF2-6338-4A92-BFFF-DC89C307907A}">
          <p14:sldIdLst>
            <p14:sldId id="266"/>
            <p14:sldId id="259"/>
            <p14:sldId id="260"/>
            <p14:sldId id="261"/>
            <p14:sldId id="262"/>
            <p14:sldId id="263"/>
            <p14:sldId id="264"/>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5" roundtripDataSignature="AMtx7mit0BRKGToS9kQqfG9xVW31tbMi+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customschemas.google.com/relationships/presentationmetadata" Target="meta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 name="Google Shape;7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8636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gb835416821_0_296"/>
          <p:cNvSpPr/>
          <p:nvPr/>
        </p:nvSpPr>
        <p:spPr>
          <a:xfrm>
            <a:off x="-167" y="0"/>
            <a:ext cx="12192029" cy="5863987"/>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Google Shape;11;gb835416821_0_296"/>
          <p:cNvSpPr txBox="1">
            <a:spLocks noGrp="1"/>
          </p:cNvSpPr>
          <p:nvPr>
            <p:ph type="ctrTitle"/>
          </p:nvPr>
        </p:nvSpPr>
        <p:spPr>
          <a:xfrm>
            <a:off x="415600" y="719633"/>
            <a:ext cx="11360700" cy="1710000"/>
          </a:xfrm>
          <a:prstGeom prst="rect">
            <a:avLst/>
          </a:prstGeom>
        </p:spPr>
        <p:txBody>
          <a:bodyPr spcFirstLastPara="1" wrap="square" lIns="121900" tIns="121900" rIns="121900" bIns="121900" anchor="t"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2" name="Google Shape;12;gb835416821_0_296"/>
          <p:cNvSpPr txBox="1">
            <a:spLocks noGrp="1"/>
          </p:cNvSpPr>
          <p:nvPr>
            <p:ph type="subTitle" idx="1"/>
          </p:nvPr>
        </p:nvSpPr>
        <p:spPr>
          <a:xfrm>
            <a:off x="415600" y="2504747"/>
            <a:ext cx="5656800" cy="984300"/>
          </a:xfrm>
          <a:prstGeom prst="rect">
            <a:avLst/>
          </a:prstGeom>
        </p:spPr>
        <p:txBody>
          <a:bodyPr spcFirstLastPara="1" wrap="square" lIns="121900" tIns="121900" rIns="121900" bIns="121900" anchor="t" anchorCtr="0">
            <a:normAutofit/>
          </a:bodyPr>
          <a:lstStyle>
            <a:lvl1pPr lvl="0">
              <a:lnSpc>
                <a:spcPct val="100000"/>
              </a:lnSpc>
              <a:spcBef>
                <a:spcPts val="0"/>
              </a:spcBef>
              <a:spcAft>
                <a:spcPts val="0"/>
              </a:spcAft>
              <a:buClr>
                <a:schemeClr val="lt2"/>
              </a:buClr>
              <a:buSzPts val="2100"/>
              <a:buNone/>
              <a:defRPr sz="2100">
                <a:solidFill>
                  <a:schemeClr val="lt2"/>
                </a:solidFill>
              </a:defRPr>
            </a:lvl1pPr>
            <a:lvl2pPr lvl="1">
              <a:lnSpc>
                <a:spcPct val="100000"/>
              </a:lnSpc>
              <a:spcBef>
                <a:spcPts val="0"/>
              </a:spcBef>
              <a:spcAft>
                <a:spcPts val="0"/>
              </a:spcAft>
              <a:buClr>
                <a:schemeClr val="lt2"/>
              </a:buClr>
              <a:buSzPts val="2100"/>
              <a:buNone/>
              <a:defRPr sz="2100">
                <a:solidFill>
                  <a:schemeClr val="lt2"/>
                </a:solidFill>
              </a:defRPr>
            </a:lvl2pPr>
            <a:lvl3pPr lvl="2">
              <a:lnSpc>
                <a:spcPct val="100000"/>
              </a:lnSpc>
              <a:spcBef>
                <a:spcPts val="0"/>
              </a:spcBef>
              <a:spcAft>
                <a:spcPts val="0"/>
              </a:spcAft>
              <a:buClr>
                <a:schemeClr val="lt2"/>
              </a:buClr>
              <a:buSzPts val="2100"/>
              <a:buNone/>
              <a:defRPr sz="2100">
                <a:solidFill>
                  <a:schemeClr val="lt2"/>
                </a:solidFill>
              </a:defRPr>
            </a:lvl3pPr>
            <a:lvl4pPr lvl="3">
              <a:lnSpc>
                <a:spcPct val="100000"/>
              </a:lnSpc>
              <a:spcBef>
                <a:spcPts val="0"/>
              </a:spcBef>
              <a:spcAft>
                <a:spcPts val="0"/>
              </a:spcAft>
              <a:buClr>
                <a:schemeClr val="lt2"/>
              </a:buClr>
              <a:buSzPts val="2100"/>
              <a:buNone/>
              <a:defRPr sz="2100">
                <a:solidFill>
                  <a:schemeClr val="lt2"/>
                </a:solidFill>
              </a:defRPr>
            </a:lvl4pPr>
            <a:lvl5pPr lvl="4">
              <a:lnSpc>
                <a:spcPct val="100000"/>
              </a:lnSpc>
              <a:spcBef>
                <a:spcPts val="0"/>
              </a:spcBef>
              <a:spcAft>
                <a:spcPts val="0"/>
              </a:spcAft>
              <a:buClr>
                <a:schemeClr val="lt2"/>
              </a:buClr>
              <a:buSzPts val="2100"/>
              <a:buNone/>
              <a:defRPr sz="2100">
                <a:solidFill>
                  <a:schemeClr val="lt2"/>
                </a:solidFill>
              </a:defRPr>
            </a:lvl5pPr>
            <a:lvl6pPr lvl="5">
              <a:lnSpc>
                <a:spcPct val="100000"/>
              </a:lnSpc>
              <a:spcBef>
                <a:spcPts val="0"/>
              </a:spcBef>
              <a:spcAft>
                <a:spcPts val="0"/>
              </a:spcAft>
              <a:buClr>
                <a:schemeClr val="lt2"/>
              </a:buClr>
              <a:buSzPts val="2100"/>
              <a:buNone/>
              <a:defRPr sz="2100">
                <a:solidFill>
                  <a:schemeClr val="lt2"/>
                </a:solidFill>
              </a:defRPr>
            </a:lvl6pPr>
            <a:lvl7pPr lvl="6">
              <a:lnSpc>
                <a:spcPct val="100000"/>
              </a:lnSpc>
              <a:spcBef>
                <a:spcPts val="0"/>
              </a:spcBef>
              <a:spcAft>
                <a:spcPts val="0"/>
              </a:spcAft>
              <a:buClr>
                <a:schemeClr val="lt2"/>
              </a:buClr>
              <a:buSzPts val="2100"/>
              <a:buNone/>
              <a:defRPr sz="2100">
                <a:solidFill>
                  <a:schemeClr val="lt2"/>
                </a:solidFill>
              </a:defRPr>
            </a:lvl7pPr>
            <a:lvl8pPr lvl="7">
              <a:lnSpc>
                <a:spcPct val="100000"/>
              </a:lnSpc>
              <a:spcBef>
                <a:spcPts val="0"/>
              </a:spcBef>
              <a:spcAft>
                <a:spcPts val="0"/>
              </a:spcAft>
              <a:buClr>
                <a:schemeClr val="lt2"/>
              </a:buClr>
              <a:buSzPts val="2100"/>
              <a:buNone/>
              <a:defRPr sz="2100">
                <a:solidFill>
                  <a:schemeClr val="lt2"/>
                </a:solidFill>
              </a:defRPr>
            </a:lvl8pPr>
            <a:lvl9pPr lvl="8">
              <a:lnSpc>
                <a:spcPct val="100000"/>
              </a:lnSpc>
              <a:spcBef>
                <a:spcPts val="0"/>
              </a:spcBef>
              <a:spcAft>
                <a:spcPts val="0"/>
              </a:spcAft>
              <a:buClr>
                <a:schemeClr val="lt2"/>
              </a:buClr>
              <a:buSzPts val="2100"/>
              <a:buNone/>
              <a:defRPr sz="2100">
                <a:solidFill>
                  <a:schemeClr val="lt2"/>
                </a:solidFill>
              </a:defRPr>
            </a:lvl9pPr>
          </a:lstStyle>
          <a:p>
            <a:endParaRPr/>
          </a:p>
        </p:txBody>
      </p:sp>
      <p:sp>
        <p:nvSpPr>
          <p:cNvPr id="13" name="Google Shape;13;gb835416821_0_29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14"/>
        <p:cNvGrpSpPr/>
        <p:nvPr/>
      </p:nvGrpSpPr>
      <p:grpSpPr>
        <a:xfrm>
          <a:off x="0" y="0"/>
          <a:ext cx="0" cy="0"/>
          <a:chOff x="0" y="0"/>
          <a:chExt cx="0" cy="0"/>
        </a:xfrm>
      </p:grpSpPr>
      <p:sp>
        <p:nvSpPr>
          <p:cNvPr id="15" name="Google Shape;15;gb835416821_0_301"/>
          <p:cNvSpPr/>
          <p:nvPr/>
        </p:nvSpPr>
        <p:spPr>
          <a:xfrm>
            <a:off x="0" y="64132"/>
            <a:ext cx="12192029" cy="5863987"/>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6" name="Google Shape;16;gb835416821_0_301"/>
          <p:cNvSpPr/>
          <p:nvPr/>
        </p:nvSpPr>
        <p:spPr>
          <a:xfrm>
            <a:off x="0" y="0"/>
            <a:ext cx="12192029" cy="5863987"/>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17" name="Google Shape;17;gb835416821_0_301"/>
          <p:cNvSpPr txBox="1">
            <a:spLocks noGrp="1"/>
          </p:cNvSpPr>
          <p:nvPr>
            <p:ph type="title"/>
          </p:nvPr>
        </p:nvSpPr>
        <p:spPr>
          <a:xfrm>
            <a:off x="415600" y="719633"/>
            <a:ext cx="11360700" cy="1710000"/>
          </a:xfrm>
          <a:prstGeom prst="rect">
            <a:avLst/>
          </a:prstGeom>
        </p:spPr>
        <p:txBody>
          <a:bodyPr spcFirstLastPara="1" wrap="square" lIns="121900" tIns="121900" rIns="121900" bIns="121900" anchor="t"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8" name="Google Shape;18;gb835416821_0_30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gb835416821_0_306"/>
          <p:cNvSpPr/>
          <p:nvPr/>
        </p:nvSpPr>
        <p:spPr>
          <a:xfrm>
            <a:off x="0" y="0"/>
            <a:ext cx="57519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1" name="Google Shape;21;gb835416821_0_306"/>
          <p:cNvSpPr/>
          <p:nvPr/>
        </p:nvSpPr>
        <p:spPr>
          <a:xfrm>
            <a:off x="0" y="58833"/>
            <a:ext cx="5751356" cy="5865687"/>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 name="Google Shape;22;gb835416821_0_306"/>
          <p:cNvSpPr/>
          <p:nvPr/>
        </p:nvSpPr>
        <p:spPr>
          <a:xfrm>
            <a:off x="-167" y="0"/>
            <a:ext cx="5755723" cy="5860653"/>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23" name="Google Shape;23;gb835416821_0_306"/>
          <p:cNvSpPr txBox="1">
            <a:spLocks noGrp="1"/>
          </p:cNvSpPr>
          <p:nvPr>
            <p:ph type="title"/>
          </p:nvPr>
        </p:nvSpPr>
        <p:spPr>
          <a:xfrm>
            <a:off x="415633" y="667900"/>
            <a:ext cx="4941900" cy="3345300"/>
          </a:xfrm>
          <a:prstGeom prst="rect">
            <a:avLst/>
          </a:prstGeom>
        </p:spPr>
        <p:txBody>
          <a:bodyPr spcFirstLastPara="1" wrap="square" lIns="121900" tIns="121900" rIns="121900" bIns="121900" anchor="t" anchorCtr="0">
            <a:normAutofit/>
          </a:bodyPr>
          <a:lstStyle>
            <a:lvl1pPr lvl="0">
              <a:spcBef>
                <a:spcPts val="0"/>
              </a:spcBef>
              <a:spcAft>
                <a:spcPts val="0"/>
              </a:spcAft>
              <a:buClr>
                <a:schemeClr val="lt1"/>
              </a:buClr>
              <a:buSzPts val="3700"/>
              <a:buNone/>
              <a:defRPr>
                <a:solidFill>
                  <a:schemeClr val="lt1"/>
                </a:solidFill>
              </a:defRPr>
            </a:lvl1pPr>
            <a:lvl2pPr lvl="1">
              <a:spcBef>
                <a:spcPts val="0"/>
              </a:spcBef>
              <a:spcAft>
                <a:spcPts val="0"/>
              </a:spcAft>
              <a:buClr>
                <a:schemeClr val="lt1"/>
              </a:buClr>
              <a:buSzPts val="3700"/>
              <a:buNone/>
              <a:defRPr>
                <a:solidFill>
                  <a:schemeClr val="lt1"/>
                </a:solidFill>
              </a:defRPr>
            </a:lvl2pPr>
            <a:lvl3pPr lvl="2">
              <a:spcBef>
                <a:spcPts val="0"/>
              </a:spcBef>
              <a:spcAft>
                <a:spcPts val="0"/>
              </a:spcAft>
              <a:buClr>
                <a:schemeClr val="lt1"/>
              </a:buClr>
              <a:buSzPts val="3700"/>
              <a:buNone/>
              <a:defRPr>
                <a:solidFill>
                  <a:schemeClr val="lt1"/>
                </a:solidFill>
              </a:defRPr>
            </a:lvl3pPr>
            <a:lvl4pPr lvl="3">
              <a:spcBef>
                <a:spcPts val="0"/>
              </a:spcBef>
              <a:spcAft>
                <a:spcPts val="0"/>
              </a:spcAft>
              <a:buClr>
                <a:schemeClr val="lt1"/>
              </a:buClr>
              <a:buSzPts val="3700"/>
              <a:buNone/>
              <a:defRPr>
                <a:solidFill>
                  <a:schemeClr val="lt1"/>
                </a:solidFill>
              </a:defRPr>
            </a:lvl4pPr>
            <a:lvl5pPr lvl="4">
              <a:spcBef>
                <a:spcPts val="0"/>
              </a:spcBef>
              <a:spcAft>
                <a:spcPts val="0"/>
              </a:spcAft>
              <a:buClr>
                <a:schemeClr val="lt1"/>
              </a:buClr>
              <a:buSzPts val="3700"/>
              <a:buNone/>
              <a:defRPr>
                <a:solidFill>
                  <a:schemeClr val="lt1"/>
                </a:solidFill>
              </a:defRPr>
            </a:lvl5pPr>
            <a:lvl6pPr lvl="5">
              <a:spcBef>
                <a:spcPts val="0"/>
              </a:spcBef>
              <a:spcAft>
                <a:spcPts val="0"/>
              </a:spcAft>
              <a:buClr>
                <a:schemeClr val="lt1"/>
              </a:buClr>
              <a:buSzPts val="3700"/>
              <a:buNone/>
              <a:defRPr>
                <a:solidFill>
                  <a:schemeClr val="lt1"/>
                </a:solidFill>
              </a:defRPr>
            </a:lvl6pPr>
            <a:lvl7pPr lvl="6">
              <a:spcBef>
                <a:spcPts val="0"/>
              </a:spcBef>
              <a:spcAft>
                <a:spcPts val="0"/>
              </a:spcAft>
              <a:buClr>
                <a:schemeClr val="lt1"/>
              </a:buClr>
              <a:buSzPts val="3700"/>
              <a:buNone/>
              <a:defRPr>
                <a:solidFill>
                  <a:schemeClr val="lt1"/>
                </a:solidFill>
              </a:defRPr>
            </a:lvl7pPr>
            <a:lvl8pPr lvl="7">
              <a:spcBef>
                <a:spcPts val="0"/>
              </a:spcBef>
              <a:spcAft>
                <a:spcPts val="0"/>
              </a:spcAft>
              <a:buClr>
                <a:schemeClr val="lt1"/>
              </a:buClr>
              <a:buSzPts val="3700"/>
              <a:buNone/>
              <a:defRPr>
                <a:solidFill>
                  <a:schemeClr val="lt1"/>
                </a:solidFill>
              </a:defRPr>
            </a:lvl8pPr>
            <a:lvl9pPr lvl="8">
              <a:spcBef>
                <a:spcPts val="0"/>
              </a:spcBef>
              <a:spcAft>
                <a:spcPts val="0"/>
              </a:spcAft>
              <a:buClr>
                <a:schemeClr val="lt1"/>
              </a:buClr>
              <a:buSzPts val="3700"/>
              <a:buNone/>
              <a:defRPr>
                <a:solidFill>
                  <a:schemeClr val="lt1"/>
                </a:solidFill>
              </a:defRPr>
            </a:lvl9pPr>
          </a:lstStyle>
          <a:p>
            <a:endParaRPr/>
          </a:p>
        </p:txBody>
      </p:sp>
      <p:sp>
        <p:nvSpPr>
          <p:cNvPr id="24" name="Google Shape;24;gb835416821_0_306"/>
          <p:cNvSpPr txBox="1">
            <a:spLocks noGrp="1"/>
          </p:cNvSpPr>
          <p:nvPr>
            <p:ph type="body" idx="1"/>
          </p:nvPr>
        </p:nvSpPr>
        <p:spPr>
          <a:xfrm>
            <a:off x="6192900" y="667900"/>
            <a:ext cx="5555100" cy="54648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25" name="Google Shape;25;gb835416821_0_30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gb835416821_0_313"/>
          <p:cNvSpPr/>
          <p:nvPr/>
        </p:nvSpPr>
        <p:spPr>
          <a:xfrm>
            <a:off x="0" y="0"/>
            <a:ext cx="12192000" cy="17028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8" name="Google Shape;28;gb835416821_0_313"/>
          <p:cNvSpPr txBox="1">
            <a:spLocks noGrp="1"/>
          </p:cNvSpPr>
          <p:nvPr>
            <p:ph type="title"/>
          </p:nvPr>
        </p:nvSpPr>
        <p:spPr>
          <a:xfrm>
            <a:off x="415633" y="667900"/>
            <a:ext cx="11360700" cy="831600"/>
          </a:xfrm>
          <a:prstGeom prst="rect">
            <a:avLst/>
          </a:prstGeom>
        </p:spPr>
        <p:txBody>
          <a:bodyPr spcFirstLastPara="1" wrap="square" lIns="121900" tIns="121900" rIns="121900" bIns="121900" anchor="t" anchorCtr="0">
            <a:normAutofit/>
          </a:bodyPr>
          <a:lstStyle>
            <a:lvl1pPr lvl="0">
              <a:spcBef>
                <a:spcPts val="0"/>
              </a:spcBef>
              <a:spcAft>
                <a:spcPts val="0"/>
              </a:spcAft>
              <a:buClr>
                <a:schemeClr val="lt1"/>
              </a:buClr>
              <a:buSzPts val="3700"/>
              <a:buNone/>
              <a:defRPr>
                <a:solidFill>
                  <a:schemeClr val="lt1"/>
                </a:solidFill>
              </a:defRPr>
            </a:lvl1pPr>
            <a:lvl2pPr lvl="1">
              <a:spcBef>
                <a:spcPts val="0"/>
              </a:spcBef>
              <a:spcAft>
                <a:spcPts val="0"/>
              </a:spcAft>
              <a:buClr>
                <a:schemeClr val="lt1"/>
              </a:buClr>
              <a:buSzPts val="3700"/>
              <a:buNone/>
              <a:defRPr>
                <a:solidFill>
                  <a:schemeClr val="lt1"/>
                </a:solidFill>
              </a:defRPr>
            </a:lvl2pPr>
            <a:lvl3pPr lvl="2">
              <a:spcBef>
                <a:spcPts val="0"/>
              </a:spcBef>
              <a:spcAft>
                <a:spcPts val="0"/>
              </a:spcAft>
              <a:buClr>
                <a:schemeClr val="lt1"/>
              </a:buClr>
              <a:buSzPts val="3700"/>
              <a:buNone/>
              <a:defRPr>
                <a:solidFill>
                  <a:schemeClr val="lt1"/>
                </a:solidFill>
              </a:defRPr>
            </a:lvl3pPr>
            <a:lvl4pPr lvl="3">
              <a:spcBef>
                <a:spcPts val="0"/>
              </a:spcBef>
              <a:spcAft>
                <a:spcPts val="0"/>
              </a:spcAft>
              <a:buClr>
                <a:schemeClr val="lt1"/>
              </a:buClr>
              <a:buSzPts val="3700"/>
              <a:buNone/>
              <a:defRPr>
                <a:solidFill>
                  <a:schemeClr val="lt1"/>
                </a:solidFill>
              </a:defRPr>
            </a:lvl4pPr>
            <a:lvl5pPr lvl="4">
              <a:spcBef>
                <a:spcPts val="0"/>
              </a:spcBef>
              <a:spcAft>
                <a:spcPts val="0"/>
              </a:spcAft>
              <a:buClr>
                <a:schemeClr val="lt1"/>
              </a:buClr>
              <a:buSzPts val="3700"/>
              <a:buNone/>
              <a:defRPr>
                <a:solidFill>
                  <a:schemeClr val="lt1"/>
                </a:solidFill>
              </a:defRPr>
            </a:lvl5pPr>
            <a:lvl6pPr lvl="5">
              <a:spcBef>
                <a:spcPts val="0"/>
              </a:spcBef>
              <a:spcAft>
                <a:spcPts val="0"/>
              </a:spcAft>
              <a:buClr>
                <a:schemeClr val="lt1"/>
              </a:buClr>
              <a:buSzPts val="3700"/>
              <a:buNone/>
              <a:defRPr>
                <a:solidFill>
                  <a:schemeClr val="lt1"/>
                </a:solidFill>
              </a:defRPr>
            </a:lvl6pPr>
            <a:lvl7pPr lvl="6">
              <a:spcBef>
                <a:spcPts val="0"/>
              </a:spcBef>
              <a:spcAft>
                <a:spcPts val="0"/>
              </a:spcAft>
              <a:buClr>
                <a:schemeClr val="lt1"/>
              </a:buClr>
              <a:buSzPts val="3700"/>
              <a:buNone/>
              <a:defRPr>
                <a:solidFill>
                  <a:schemeClr val="lt1"/>
                </a:solidFill>
              </a:defRPr>
            </a:lvl7pPr>
            <a:lvl8pPr lvl="7">
              <a:spcBef>
                <a:spcPts val="0"/>
              </a:spcBef>
              <a:spcAft>
                <a:spcPts val="0"/>
              </a:spcAft>
              <a:buClr>
                <a:schemeClr val="lt1"/>
              </a:buClr>
              <a:buSzPts val="3700"/>
              <a:buNone/>
              <a:defRPr>
                <a:solidFill>
                  <a:schemeClr val="lt1"/>
                </a:solidFill>
              </a:defRPr>
            </a:lvl8pPr>
            <a:lvl9pPr lvl="8">
              <a:spcBef>
                <a:spcPts val="0"/>
              </a:spcBef>
              <a:spcAft>
                <a:spcPts val="0"/>
              </a:spcAft>
              <a:buClr>
                <a:schemeClr val="lt1"/>
              </a:buClr>
              <a:buSzPts val="3700"/>
              <a:buNone/>
              <a:defRPr>
                <a:solidFill>
                  <a:schemeClr val="lt1"/>
                </a:solidFill>
              </a:defRPr>
            </a:lvl9pPr>
          </a:lstStyle>
          <a:p>
            <a:endParaRPr/>
          </a:p>
        </p:txBody>
      </p:sp>
      <p:sp>
        <p:nvSpPr>
          <p:cNvPr id="29" name="Google Shape;29;gb835416821_0_313"/>
          <p:cNvSpPr txBox="1">
            <a:spLocks noGrp="1"/>
          </p:cNvSpPr>
          <p:nvPr>
            <p:ph type="body" idx="1"/>
          </p:nvPr>
        </p:nvSpPr>
        <p:spPr>
          <a:xfrm>
            <a:off x="415600" y="2007600"/>
            <a:ext cx="5333100" cy="41016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30" name="Google Shape;30;gb835416821_0_313"/>
          <p:cNvSpPr txBox="1">
            <a:spLocks noGrp="1"/>
          </p:cNvSpPr>
          <p:nvPr>
            <p:ph type="body" idx="2"/>
          </p:nvPr>
        </p:nvSpPr>
        <p:spPr>
          <a:xfrm>
            <a:off x="6443200" y="2007600"/>
            <a:ext cx="5333100" cy="41016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31" name="Google Shape;31;gb835416821_0_31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gb835416821_0_319"/>
          <p:cNvSpPr/>
          <p:nvPr/>
        </p:nvSpPr>
        <p:spPr>
          <a:xfrm>
            <a:off x="0" y="0"/>
            <a:ext cx="12192000" cy="17028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 name="Google Shape;34;gb835416821_0_319"/>
          <p:cNvSpPr txBox="1">
            <a:spLocks noGrp="1"/>
          </p:cNvSpPr>
          <p:nvPr>
            <p:ph type="title"/>
          </p:nvPr>
        </p:nvSpPr>
        <p:spPr>
          <a:xfrm>
            <a:off x="415633" y="667900"/>
            <a:ext cx="11360700" cy="831600"/>
          </a:xfrm>
          <a:prstGeom prst="rect">
            <a:avLst/>
          </a:prstGeom>
        </p:spPr>
        <p:txBody>
          <a:bodyPr spcFirstLastPara="1" wrap="square" lIns="121900" tIns="121900" rIns="121900" bIns="121900" anchor="t" anchorCtr="0">
            <a:normAutofit/>
          </a:bodyPr>
          <a:lstStyle>
            <a:lvl1pPr lvl="0">
              <a:spcBef>
                <a:spcPts val="0"/>
              </a:spcBef>
              <a:spcAft>
                <a:spcPts val="0"/>
              </a:spcAft>
              <a:buClr>
                <a:schemeClr val="lt1"/>
              </a:buClr>
              <a:buSzPts val="3700"/>
              <a:buNone/>
              <a:defRPr>
                <a:solidFill>
                  <a:schemeClr val="lt1"/>
                </a:solidFill>
              </a:defRPr>
            </a:lvl1pPr>
            <a:lvl2pPr lvl="1">
              <a:spcBef>
                <a:spcPts val="0"/>
              </a:spcBef>
              <a:spcAft>
                <a:spcPts val="0"/>
              </a:spcAft>
              <a:buClr>
                <a:schemeClr val="lt1"/>
              </a:buClr>
              <a:buSzPts val="3700"/>
              <a:buNone/>
              <a:defRPr>
                <a:solidFill>
                  <a:schemeClr val="lt1"/>
                </a:solidFill>
              </a:defRPr>
            </a:lvl2pPr>
            <a:lvl3pPr lvl="2">
              <a:spcBef>
                <a:spcPts val="0"/>
              </a:spcBef>
              <a:spcAft>
                <a:spcPts val="0"/>
              </a:spcAft>
              <a:buClr>
                <a:schemeClr val="lt1"/>
              </a:buClr>
              <a:buSzPts val="3700"/>
              <a:buNone/>
              <a:defRPr>
                <a:solidFill>
                  <a:schemeClr val="lt1"/>
                </a:solidFill>
              </a:defRPr>
            </a:lvl3pPr>
            <a:lvl4pPr lvl="3">
              <a:spcBef>
                <a:spcPts val="0"/>
              </a:spcBef>
              <a:spcAft>
                <a:spcPts val="0"/>
              </a:spcAft>
              <a:buClr>
                <a:schemeClr val="lt1"/>
              </a:buClr>
              <a:buSzPts val="3700"/>
              <a:buNone/>
              <a:defRPr>
                <a:solidFill>
                  <a:schemeClr val="lt1"/>
                </a:solidFill>
              </a:defRPr>
            </a:lvl4pPr>
            <a:lvl5pPr lvl="4">
              <a:spcBef>
                <a:spcPts val="0"/>
              </a:spcBef>
              <a:spcAft>
                <a:spcPts val="0"/>
              </a:spcAft>
              <a:buClr>
                <a:schemeClr val="lt1"/>
              </a:buClr>
              <a:buSzPts val="3700"/>
              <a:buNone/>
              <a:defRPr>
                <a:solidFill>
                  <a:schemeClr val="lt1"/>
                </a:solidFill>
              </a:defRPr>
            </a:lvl5pPr>
            <a:lvl6pPr lvl="5">
              <a:spcBef>
                <a:spcPts val="0"/>
              </a:spcBef>
              <a:spcAft>
                <a:spcPts val="0"/>
              </a:spcAft>
              <a:buClr>
                <a:schemeClr val="lt1"/>
              </a:buClr>
              <a:buSzPts val="3700"/>
              <a:buNone/>
              <a:defRPr>
                <a:solidFill>
                  <a:schemeClr val="lt1"/>
                </a:solidFill>
              </a:defRPr>
            </a:lvl6pPr>
            <a:lvl7pPr lvl="6">
              <a:spcBef>
                <a:spcPts val="0"/>
              </a:spcBef>
              <a:spcAft>
                <a:spcPts val="0"/>
              </a:spcAft>
              <a:buClr>
                <a:schemeClr val="lt1"/>
              </a:buClr>
              <a:buSzPts val="3700"/>
              <a:buNone/>
              <a:defRPr>
                <a:solidFill>
                  <a:schemeClr val="lt1"/>
                </a:solidFill>
              </a:defRPr>
            </a:lvl7pPr>
            <a:lvl8pPr lvl="7">
              <a:spcBef>
                <a:spcPts val="0"/>
              </a:spcBef>
              <a:spcAft>
                <a:spcPts val="0"/>
              </a:spcAft>
              <a:buClr>
                <a:schemeClr val="lt1"/>
              </a:buClr>
              <a:buSzPts val="3700"/>
              <a:buNone/>
              <a:defRPr>
                <a:solidFill>
                  <a:schemeClr val="lt1"/>
                </a:solidFill>
              </a:defRPr>
            </a:lvl8pPr>
            <a:lvl9pPr lvl="8">
              <a:spcBef>
                <a:spcPts val="0"/>
              </a:spcBef>
              <a:spcAft>
                <a:spcPts val="0"/>
              </a:spcAft>
              <a:buClr>
                <a:schemeClr val="lt1"/>
              </a:buClr>
              <a:buSzPts val="3700"/>
              <a:buNone/>
              <a:defRPr>
                <a:solidFill>
                  <a:schemeClr val="lt1"/>
                </a:solidFill>
              </a:defRPr>
            </a:lvl9pPr>
          </a:lstStyle>
          <a:p>
            <a:endParaRPr/>
          </a:p>
        </p:txBody>
      </p:sp>
      <p:sp>
        <p:nvSpPr>
          <p:cNvPr id="35" name="Google Shape;35;gb835416821_0_31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gb835416821_0_323"/>
          <p:cNvSpPr/>
          <p:nvPr/>
        </p:nvSpPr>
        <p:spPr>
          <a:xfrm>
            <a:off x="0" y="0"/>
            <a:ext cx="50193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 name="Google Shape;38;gb835416821_0_323"/>
          <p:cNvSpPr txBox="1">
            <a:spLocks noGrp="1"/>
          </p:cNvSpPr>
          <p:nvPr>
            <p:ph type="title"/>
          </p:nvPr>
        </p:nvSpPr>
        <p:spPr>
          <a:xfrm>
            <a:off x="415633" y="667900"/>
            <a:ext cx="4170000" cy="2438700"/>
          </a:xfrm>
          <a:prstGeom prst="rect">
            <a:avLst/>
          </a:prstGeom>
        </p:spPr>
        <p:txBody>
          <a:bodyPr spcFirstLastPara="1" wrap="square" lIns="121900" tIns="121900" rIns="121900" bIns="121900" anchor="t" anchorCtr="0">
            <a:normAutofit/>
          </a:bodyPr>
          <a:lstStyle>
            <a:lvl1pPr lvl="0">
              <a:spcBef>
                <a:spcPts val="0"/>
              </a:spcBef>
              <a:spcAft>
                <a:spcPts val="0"/>
              </a:spcAft>
              <a:buClr>
                <a:schemeClr val="lt1"/>
              </a:buClr>
              <a:buSzPts val="3700"/>
              <a:buNone/>
              <a:defRPr>
                <a:solidFill>
                  <a:schemeClr val="lt1"/>
                </a:solidFill>
              </a:defRPr>
            </a:lvl1pPr>
            <a:lvl2pPr lvl="1">
              <a:spcBef>
                <a:spcPts val="0"/>
              </a:spcBef>
              <a:spcAft>
                <a:spcPts val="0"/>
              </a:spcAft>
              <a:buClr>
                <a:schemeClr val="lt1"/>
              </a:buClr>
              <a:buSzPts val="3700"/>
              <a:buNone/>
              <a:defRPr>
                <a:solidFill>
                  <a:schemeClr val="lt1"/>
                </a:solidFill>
              </a:defRPr>
            </a:lvl2pPr>
            <a:lvl3pPr lvl="2">
              <a:spcBef>
                <a:spcPts val="0"/>
              </a:spcBef>
              <a:spcAft>
                <a:spcPts val="0"/>
              </a:spcAft>
              <a:buClr>
                <a:schemeClr val="lt1"/>
              </a:buClr>
              <a:buSzPts val="3700"/>
              <a:buNone/>
              <a:defRPr>
                <a:solidFill>
                  <a:schemeClr val="lt1"/>
                </a:solidFill>
              </a:defRPr>
            </a:lvl3pPr>
            <a:lvl4pPr lvl="3">
              <a:spcBef>
                <a:spcPts val="0"/>
              </a:spcBef>
              <a:spcAft>
                <a:spcPts val="0"/>
              </a:spcAft>
              <a:buClr>
                <a:schemeClr val="lt1"/>
              </a:buClr>
              <a:buSzPts val="3700"/>
              <a:buNone/>
              <a:defRPr>
                <a:solidFill>
                  <a:schemeClr val="lt1"/>
                </a:solidFill>
              </a:defRPr>
            </a:lvl4pPr>
            <a:lvl5pPr lvl="4">
              <a:spcBef>
                <a:spcPts val="0"/>
              </a:spcBef>
              <a:spcAft>
                <a:spcPts val="0"/>
              </a:spcAft>
              <a:buClr>
                <a:schemeClr val="lt1"/>
              </a:buClr>
              <a:buSzPts val="3700"/>
              <a:buNone/>
              <a:defRPr>
                <a:solidFill>
                  <a:schemeClr val="lt1"/>
                </a:solidFill>
              </a:defRPr>
            </a:lvl5pPr>
            <a:lvl6pPr lvl="5">
              <a:spcBef>
                <a:spcPts val="0"/>
              </a:spcBef>
              <a:spcAft>
                <a:spcPts val="0"/>
              </a:spcAft>
              <a:buClr>
                <a:schemeClr val="lt1"/>
              </a:buClr>
              <a:buSzPts val="3700"/>
              <a:buNone/>
              <a:defRPr>
                <a:solidFill>
                  <a:schemeClr val="lt1"/>
                </a:solidFill>
              </a:defRPr>
            </a:lvl6pPr>
            <a:lvl7pPr lvl="6">
              <a:spcBef>
                <a:spcPts val="0"/>
              </a:spcBef>
              <a:spcAft>
                <a:spcPts val="0"/>
              </a:spcAft>
              <a:buClr>
                <a:schemeClr val="lt1"/>
              </a:buClr>
              <a:buSzPts val="3700"/>
              <a:buNone/>
              <a:defRPr>
                <a:solidFill>
                  <a:schemeClr val="lt1"/>
                </a:solidFill>
              </a:defRPr>
            </a:lvl7pPr>
            <a:lvl8pPr lvl="7">
              <a:spcBef>
                <a:spcPts val="0"/>
              </a:spcBef>
              <a:spcAft>
                <a:spcPts val="0"/>
              </a:spcAft>
              <a:buClr>
                <a:schemeClr val="lt1"/>
              </a:buClr>
              <a:buSzPts val="3700"/>
              <a:buNone/>
              <a:defRPr>
                <a:solidFill>
                  <a:schemeClr val="lt1"/>
                </a:solidFill>
              </a:defRPr>
            </a:lvl8pPr>
            <a:lvl9pPr lvl="8">
              <a:spcBef>
                <a:spcPts val="0"/>
              </a:spcBef>
              <a:spcAft>
                <a:spcPts val="0"/>
              </a:spcAft>
              <a:buClr>
                <a:schemeClr val="lt1"/>
              </a:buClr>
              <a:buSzPts val="3700"/>
              <a:buNone/>
              <a:defRPr>
                <a:solidFill>
                  <a:schemeClr val="lt1"/>
                </a:solidFill>
              </a:defRPr>
            </a:lvl9pPr>
          </a:lstStyle>
          <a:p>
            <a:endParaRPr/>
          </a:p>
        </p:txBody>
      </p:sp>
      <p:sp>
        <p:nvSpPr>
          <p:cNvPr id="39" name="Google Shape;39;gb835416821_0_323"/>
          <p:cNvSpPr txBox="1">
            <a:spLocks noGrp="1"/>
          </p:cNvSpPr>
          <p:nvPr>
            <p:ph type="body" idx="1"/>
          </p:nvPr>
        </p:nvSpPr>
        <p:spPr>
          <a:xfrm>
            <a:off x="415600" y="3187533"/>
            <a:ext cx="4170000" cy="30639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Clr>
                <a:schemeClr val="accent2"/>
              </a:buClr>
              <a:buSzPts val="1700"/>
              <a:buChar char="●"/>
              <a:defRPr>
                <a:solidFill>
                  <a:schemeClr val="accent2"/>
                </a:solidFill>
              </a:defRPr>
            </a:lvl1pPr>
            <a:lvl2pPr marL="914400" lvl="1" indent="-323850">
              <a:spcBef>
                <a:spcPts val="0"/>
              </a:spcBef>
              <a:spcAft>
                <a:spcPts val="0"/>
              </a:spcAft>
              <a:buClr>
                <a:schemeClr val="accent2"/>
              </a:buClr>
              <a:buSzPts val="1500"/>
              <a:buChar char="○"/>
              <a:defRPr>
                <a:solidFill>
                  <a:schemeClr val="accent2"/>
                </a:solidFill>
              </a:defRPr>
            </a:lvl2pPr>
            <a:lvl3pPr marL="1371600" lvl="2" indent="-323850">
              <a:spcBef>
                <a:spcPts val="0"/>
              </a:spcBef>
              <a:spcAft>
                <a:spcPts val="0"/>
              </a:spcAft>
              <a:buClr>
                <a:schemeClr val="accent2"/>
              </a:buClr>
              <a:buSzPts val="1500"/>
              <a:buChar char="■"/>
              <a:defRPr>
                <a:solidFill>
                  <a:schemeClr val="accent2"/>
                </a:solidFill>
              </a:defRPr>
            </a:lvl3pPr>
            <a:lvl4pPr marL="1828800" lvl="3" indent="-323850">
              <a:spcBef>
                <a:spcPts val="0"/>
              </a:spcBef>
              <a:spcAft>
                <a:spcPts val="0"/>
              </a:spcAft>
              <a:buClr>
                <a:schemeClr val="accent2"/>
              </a:buClr>
              <a:buSzPts val="1500"/>
              <a:buChar char="●"/>
              <a:defRPr>
                <a:solidFill>
                  <a:schemeClr val="accent2"/>
                </a:solidFill>
              </a:defRPr>
            </a:lvl4pPr>
            <a:lvl5pPr marL="2286000" lvl="4" indent="-323850">
              <a:spcBef>
                <a:spcPts val="0"/>
              </a:spcBef>
              <a:spcAft>
                <a:spcPts val="0"/>
              </a:spcAft>
              <a:buClr>
                <a:schemeClr val="accent2"/>
              </a:buClr>
              <a:buSzPts val="1500"/>
              <a:buChar char="○"/>
              <a:defRPr>
                <a:solidFill>
                  <a:schemeClr val="accent2"/>
                </a:solidFill>
              </a:defRPr>
            </a:lvl5pPr>
            <a:lvl6pPr marL="2743200" lvl="5" indent="-323850">
              <a:spcBef>
                <a:spcPts val="0"/>
              </a:spcBef>
              <a:spcAft>
                <a:spcPts val="0"/>
              </a:spcAft>
              <a:buClr>
                <a:schemeClr val="accent2"/>
              </a:buClr>
              <a:buSzPts val="1500"/>
              <a:buChar char="■"/>
              <a:defRPr>
                <a:solidFill>
                  <a:schemeClr val="accent2"/>
                </a:solidFill>
              </a:defRPr>
            </a:lvl6pPr>
            <a:lvl7pPr marL="3200400" lvl="6" indent="-323850">
              <a:spcBef>
                <a:spcPts val="0"/>
              </a:spcBef>
              <a:spcAft>
                <a:spcPts val="0"/>
              </a:spcAft>
              <a:buClr>
                <a:schemeClr val="accent2"/>
              </a:buClr>
              <a:buSzPts val="1500"/>
              <a:buChar char="●"/>
              <a:defRPr>
                <a:solidFill>
                  <a:schemeClr val="accent2"/>
                </a:solidFill>
              </a:defRPr>
            </a:lvl7pPr>
            <a:lvl8pPr marL="3657600" lvl="7" indent="-323850">
              <a:spcBef>
                <a:spcPts val="0"/>
              </a:spcBef>
              <a:spcAft>
                <a:spcPts val="0"/>
              </a:spcAft>
              <a:buClr>
                <a:schemeClr val="accent2"/>
              </a:buClr>
              <a:buSzPts val="1500"/>
              <a:buChar char="○"/>
              <a:defRPr>
                <a:solidFill>
                  <a:schemeClr val="accent2"/>
                </a:solidFill>
              </a:defRPr>
            </a:lvl8pPr>
            <a:lvl9pPr marL="4114800" lvl="8" indent="-323850">
              <a:spcBef>
                <a:spcPts val="0"/>
              </a:spcBef>
              <a:spcAft>
                <a:spcPts val="0"/>
              </a:spcAft>
              <a:buClr>
                <a:schemeClr val="accent2"/>
              </a:buClr>
              <a:buSzPts val="1500"/>
              <a:buChar char="■"/>
              <a:defRPr>
                <a:solidFill>
                  <a:schemeClr val="accent2"/>
                </a:solidFill>
              </a:defRPr>
            </a:lvl9pPr>
          </a:lstStyle>
          <a:p>
            <a:endParaRPr/>
          </a:p>
        </p:txBody>
      </p:sp>
      <p:sp>
        <p:nvSpPr>
          <p:cNvPr id="40" name="Google Shape;40;gb835416821_0_32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41"/>
        <p:cNvGrpSpPr/>
        <p:nvPr/>
      </p:nvGrpSpPr>
      <p:grpSpPr>
        <a:xfrm>
          <a:off x="0" y="0"/>
          <a:ext cx="0" cy="0"/>
          <a:chOff x="0" y="0"/>
          <a:chExt cx="0" cy="0"/>
        </a:xfrm>
      </p:grpSpPr>
      <p:sp>
        <p:nvSpPr>
          <p:cNvPr id="42" name="Google Shape;42;gb835416821_0_328"/>
          <p:cNvSpPr txBox="1">
            <a:spLocks noGrp="1"/>
          </p:cNvSpPr>
          <p:nvPr>
            <p:ph type="title"/>
          </p:nvPr>
        </p:nvSpPr>
        <p:spPr>
          <a:xfrm>
            <a:off x="415567" y="1064800"/>
            <a:ext cx="8330400" cy="4728300"/>
          </a:xfrm>
          <a:prstGeom prst="rect">
            <a:avLst/>
          </a:prstGeom>
        </p:spPr>
        <p:txBody>
          <a:bodyPr spcFirstLastPara="1" wrap="square" lIns="121900" tIns="121900" rIns="121900" bIns="121900"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3" name="Google Shape;43;gb835416821_0_32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4"/>
        <p:cNvGrpSpPr/>
        <p:nvPr/>
      </p:nvGrpSpPr>
      <p:grpSpPr>
        <a:xfrm>
          <a:off x="0" y="0"/>
          <a:ext cx="0" cy="0"/>
          <a:chOff x="0" y="0"/>
          <a:chExt cx="0" cy="0"/>
        </a:xfrm>
      </p:grpSpPr>
      <p:sp>
        <p:nvSpPr>
          <p:cNvPr id="45" name="Google Shape;45;gb835416821_0_331"/>
          <p:cNvSpPr/>
          <p:nvPr/>
        </p:nvSpPr>
        <p:spPr>
          <a:xfrm>
            <a:off x="0" y="0"/>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6" name="Google Shape;46;gb835416821_0_331"/>
          <p:cNvSpPr txBox="1">
            <a:spLocks noGrp="1"/>
          </p:cNvSpPr>
          <p:nvPr>
            <p:ph type="title"/>
          </p:nvPr>
        </p:nvSpPr>
        <p:spPr>
          <a:xfrm>
            <a:off x="415067" y="667900"/>
            <a:ext cx="4939200" cy="2732700"/>
          </a:xfrm>
          <a:prstGeom prst="rect">
            <a:avLst/>
          </a:prstGeom>
        </p:spPr>
        <p:txBody>
          <a:bodyPr spcFirstLastPara="1" wrap="square" lIns="121900" tIns="121900" rIns="121900" bIns="121900" anchor="t" anchorCtr="0">
            <a:normAutofit/>
          </a:bodyPr>
          <a:lstStyle>
            <a:lvl1pPr lvl="0">
              <a:spcBef>
                <a:spcPts val="0"/>
              </a:spcBef>
              <a:spcAft>
                <a:spcPts val="0"/>
              </a:spcAft>
              <a:buClr>
                <a:schemeClr val="lt1"/>
              </a:buClr>
              <a:buSzPts val="3700"/>
              <a:buNone/>
              <a:defRPr>
                <a:solidFill>
                  <a:schemeClr val="lt1"/>
                </a:solidFill>
              </a:defRPr>
            </a:lvl1pPr>
            <a:lvl2pPr lvl="1">
              <a:spcBef>
                <a:spcPts val="0"/>
              </a:spcBef>
              <a:spcAft>
                <a:spcPts val="0"/>
              </a:spcAft>
              <a:buClr>
                <a:schemeClr val="lt1"/>
              </a:buClr>
              <a:buSzPts val="3700"/>
              <a:buNone/>
              <a:defRPr>
                <a:solidFill>
                  <a:schemeClr val="lt1"/>
                </a:solidFill>
              </a:defRPr>
            </a:lvl2pPr>
            <a:lvl3pPr lvl="2">
              <a:spcBef>
                <a:spcPts val="0"/>
              </a:spcBef>
              <a:spcAft>
                <a:spcPts val="0"/>
              </a:spcAft>
              <a:buClr>
                <a:schemeClr val="lt1"/>
              </a:buClr>
              <a:buSzPts val="3700"/>
              <a:buNone/>
              <a:defRPr>
                <a:solidFill>
                  <a:schemeClr val="lt1"/>
                </a:solidFill>
              </a:defRPr>
            </a:lvl3pPr>
            <a:lvl4pPr lvl="3">
              <a:spcBef>
                <a:spcPts val="0"/>
              </a:spcBef>
              <a:spcAft>
                <a:spcPts val="0"/>
              </a:spcAft>
              <a:buClr>
                <a:schemeClr val="lt1"/>
              </a:buClr>
              <a:buSzPts val="3700"/>
              <a:buNone/>
              <a:defRPr>
                <a:solidFill>
                  <a:schemeClr val="lt1"/>
                </a:solidFill>
              </a:defRPr>
            </a:lvl4pPr>
            <a:lvl5pPr lvl="4">
              <a:spcBef>
                <a:spcPts val="0"/>
              </a:spcBef>
              <a:spcAft>
                <a:spcPts val="0"/>
              </a:spcAft>
              <a:buClr>
                <a:schemeClr val="lt1"/>
              </a:buClr>
              <a:buSzPts val="3700"/>
              <a:buNone/>
              <a:defRPr>
                <a:solidFill>
                  <a:schemeClr val="lt1"/>
                </a:solidFill>
              </a:defRPr>
            </a:lvl5pPr>
            <a:lvl6pPr lvl="5">
              <a:spcBef>
                <a:spcPts val="0"/>
              </a:spcBef>
              <a:spcAft>
                <a:spcPts val="0"/>
              </a:spcAft>
              <a:buClr>
                <a:schemeClr val="lt1"/>
              </a:buClr>
              <a:buSzPts val="3700"/>
              <a:buNone/>
              <a:defRPr>
                <a:solidFill>
                  <a:schemeClr val="lt1"/>
                </a:solidFill>
              </a:defRPr>
            </a:lvl6pPr>
            <a:lvl7pPr lvl="6">
              <a:spcBef>
                <a:spcPts val="0"/>
              </a:spcBef>
              <a:spcAft>
                <a:spcPts val="0"/>
              </a:spcAft>
              <a:buClr>
                <a:schemeClr val="lt1"/>
              </a:buClr>
              <a:buSzPts val="3700"/>
              <a:buNone/>
              <a:defRPr>
                <a:solidFill>
                  <a:schemeClr val="lt1"/>
                </a:solidFill>
              </a:defRPr>
            </a:lvl7pPr>
            <a:lvl8pPr lvl="7">
              <a:spcBef>
                <a:spcPts val="0"/>
              </a:spcBef>
              <a:spcAft>
                <a:spcPts val="0"/>
              </a:spcAft>
              <a:buClr>
                <a:schemeClr val="lt1"/>
              </a:buClr>
              <a:buSzPts val="3700"/>
              <a:buNone/>
              <a:defRPr>
                <a:solidFill>
                  <a:schemeClr val="lt1"/>
                </a:solidFill>
              </a:defRPr>
            </a:lvl8pPr>
            <a:lvl9pPr lvl="8">
              <a:spcBef>
                <a:spcPts val="0"/>
              </a:spcBef>
              <a:spcAft>
                <a:spcPts val="0"/>
              </a:spcAft>
              <a:buClr>
                <a:schemeClr val="lt1"/>
              </a:buClr>
              <a:buSzPts val="3700"/>
              <a:buNone/>
              <a:defRPr>
                <a:solidFill>
                  <a:schemeClr val="lt1"/>
                </a:solidFill>
              </a:defRPr>
            </a:lvl9pPr>
          </a:lstStyle>
          <a:p>
            <a:endParaRPr/>
          </a:p>
        </p:txBody>
      </p:sp>
      <p:sp>
        <p:nvSpPr>
          <p:cNvPr id="47" name="Google Shape;47;gb835416821_0_331"/>
          <p:cNvSpPr txBox="1">
            <a:spLocks noGrp="1"/>
          </p:cNvSpPr>
          <p:nvPr>
            <p:ph type="subTitle" idx="1"/>
          </p:nvPr>
        </p:nvSpPr>
        <p:spPr>
          <a:xfrm>
            <a:off x="406400" y="3502300"/>
            <a:ext cx="4939200" cy="1235700"/>
          </a:xfrm>
          <a:prstGeom prst="rect">
            <a:avLst/>
          </a:prstGeom>
        </p:spPr>
        <p:txBody>
          <a:bodyPr spcFirstLastPara="1" wrap="square" lIns="121900" tIns="121900" rIns="121900" bIns="121900" anchor="t" anchorCtr="0">
            <a:normAutofit/>
          </a:bodyPr>
          <a:lstStyle>
            <a:lvl1pPr lvl="0">
              <a:lnSpc>
                <a:spcPct val="100000"/>
              </a:lnSpc>
              <a:spcBef>
                <a:spcPts val="0"/>
              </a:spcBef>
              <a:spcAft>
                <a:spcPts val="0"/>
              </a:spcAft>
              <a:buClr>
                <a:schemeClr val="accent2"/>
              </a:buClr>
              <a:buSzPts val="2100"/>
              <a:buNone/>
              <a:defRPr sz="2100">
                <a:solidFill>
                  <a:schemeClr val="accent2"/>
                </a:solidFill>
              </a:defRPr>
            </a:lvl1pPr>
            <a:lvl2pPr lvl="1">
              <a:lnSpc>
                <a:spcPct val="100000"/>
              </a:lnSpc>
              <a:spcBef>
                <a:spcPts val="0"/>
              </a:spcBef>
              <a:spcAft>
                <a:spcPts val="0"/>
              </a:spcAft>
              <a:buClr>
                <a:schemeClr val="accent2"/>
              </a:buClr>
              <a:buSzPts val="2100"/>
              <a:buNone/>
              <a:defRPr sz="2100">
                <a:solidFill>
                  <a:schemeClr val="accent2"/>
                </a:solidFill>
              </a:defRPr>
            </a:lvl2pPr>
            <a:lvl3pPr lvl="2">
              <a:lnSpc>
                <a:spcPct val="100000"/>
              </a:lnSpc>
              <a:spcBef>
                <a:spcPts val="0"/>
              </a:spcBef>
              <a:spcAft>
                <a:spcPts val="0"/>
              </a:spcAft>
              <a:buClr>
                <a:schemeClr val="accent2"/>
              </a:buClr>
              <a:buSzPts val="2100"/>
              <a:buNone/>
              <a:defRPr sz="2100">
                <a:solidFill>
                  <a:schemeClr val="accent2"/>
                </a:solidFill>
              </a:defRPr>
            </a:lvl3pPr>
            <a:lvl4pPr lvl="3">
              <a:lnSpc>
                <a:spcPct val="100000"/>
              </a:lnSpc>
              <a:spcBef>
                <a:spcPts val="0"/>
              </a:spcBef>
              <a:spcAft>
                <a:spcPts val="0"/>
              </a:spcAft>
              <a:buClr>
                <a:schemeClr val="accent2"/>
              </a:buClr>
              <a:buSzPts val="2100"/>
              <a:buNone/>
              <a:defRPr sz="2100">
                <a:solidFill>
                  <a:schemeClr val="accent2"/>
                </a:solidFill>
              </a:defRPr>
            </a:lvl4pPr>
            <a:lvl5pPr lvl="4">
              <a:lnSpc>
                <a:spcPct val="100000"/>
              </a:lnSpc>
              <a:spcBef>
                <a:spcPts val="0"/>
              </a:spcBef>
              <a:spcAft>
                <a:spcPts val="0"/>
              </a:spcAft>
              <a:buClr>
                <a:schemeClr val="accent2"/>
              </a:buClr>
              <a:buSzPts val="2100"/>
              <a:buNone/>
              <a:defRPr sz="2100">
                <a:solidFill>
                  <a:schemeClr val="accent2"/>
                </a:solidFill>
              </a:defRPr>
            </a:lvl5pPr>
            <a:lvl6pPr lvl="5">
              <a:lnSpc>
                <a:spcPct val="100000"/>
              </a:lnSpc>
              <a:spcBef>
                <a:spcPts val="0"/>
              </a:spcBef>
              <a:spcAft>
                <a:spcPts val="0"/>
              </a:spcAft>
              <a:buClr>
                <a:schemeClr val="accent2"/>
              </a:buClr>
              <a:buSzPts val="2100"/>
              <a:buNone/>
              <a:defRPr sz="2100">
                <a:solidFill>
                  <a:schemeClr val="accent2"/>
                </a:solidFill>
              </a:defRPr>
            </a:lvl6pPr>
            <a:lvl7pPr lvl="6">
              <a:lnSpc>
                <a:spcPct val="100000"/>
              </a:lnSpc>
              <a:spcBef>
                <a:spcPts val="0"/>
              </a:spcBef>
              <a:spcAft>
                <a:spcPts val="0"/>
              </a:spcAft>
              <a:buClr>
                <a:schemeClr val="accent2"/>
              </a:buClr>
              <a:buSzPts val="2100"/>
              <a:buNone/>
              <a:defRPr sz="2100">
                <a:solidFill>
                  <a:schemeClr val="accent2"/>
                </a:solidFill>
              </a:defRPr>
            </a:lvl7pPr>
            <a:lvl8pPr lvl="7">
              <a:lnSpc>
                <a:spcPct val="100000"/>
              </a:lnSpc>
              <a:spcBef>
                <a:spcPts val="0"/>
              </a:spcBef>
              <a:spcAft>
                <a:spcPts val="0"/>
              </a:spcAft>
              <a:buClr>
                <a:schemeClr val="accent2"/>
              </a:buClr>
              <a:buSzPts val="2100"/>
              <a:buNone/>
              <a:defRPr sz="2100">
                <a:solidFill>
                  <a:schemeClr val="accent2"/>
                </a:solidFill>
              </a:defRPr>
            </a:lvl8pPr>
            <a:lvl9pPr lvl="8">
              <a:lnSpc>
                <a:spcPct val="100000"/>
              </a:lnSpc>
              <a:spcBef>
                <a:spcPts val="0"/>
              </a:spcBef>
              <a:spcAft>
                <a:spcPts val="0"/>
              </a:spcAft>
              <a:buClr>
                <a:schemeClr val="accent2"/>
              </a:buClr>
              <a:buSzPts val="2100"/>
              <a:buNone/>
              <a:defRPr sz="2100">
                <a:solidFill>
                  <a:schemeClr val="accent2"/>
                </a:solidFill>
              </a:defRPr>
            </a:lvl9pPr>
          </a:lstStyle>
          <a:p>
            <a:endParaRPr/>
          </a:p>
        </p:txBody>
      </p:sp>
      <p:sp>
        <p:nvSpPr>
          <p:cNvPr id="48" name="Google Shape;48;gb835416821_0_331"/>
          <p:cNvSpPr txBox="1">
            <a:spLocks noGrp="1"/>
          </p:cNvSpPr>
          <p:nvPr>
            <p:ph type="body" idx="2"/>
          </p:nvPr>
        </p:nvSpPr>
        <p:spPr>
          <a:xfrm>
            <a:off x="6505367" y="667900"/>
            <a:ext cx="5271900" cy="54819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49" name="Google Shape;49;gb835416821_0_33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Google Shape;51;gb835416821_0_337"/>
          <p:cNvSpPr/>
          <p:nvPr/>
        </p:nvSpPr>
        <p:spPr>
          <a:xfrm>
            <a:off x="0" y="5825333"/>
            <a:ext cx="12192000" cy="10323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2" name="Google Shape;52;gb835416821_0_337"/>
          <p:cNvSpPr txBox="1">
            <a:spLocks noGrp="1"/>
          </p:cNvSpPr>
          <p:nvPr>
            <p:ph type="body" idx="1"/>
          </p:nvPr>
        </p:nvSpPr>
        <p:spPr>
          <a:xfrm>
            <a:off x="415600" y="6028533"/>
            <a:ext cx="10639200" cy="6141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Clr>
                <a:schemeClr val="lt1"/>
              </a:buClr>
              <a:buSzPts val="1700"/>
              <a:buFont typeface="Merriweather"/>
              <a:buNone/>
              <a:defRPr>
                <a:solidFill>
                  <a:schemeClr val="lt1"/>
                </a:solidFill>
                <a:latin typeface="Merriweather"/>
                <a:ea typeface="Merriweather"/>
                <a:cs typeface="Merriweather"/>
                <a:sym typeface="Merriweather"/>
              </a:defRPr>
            </a:lvl1pPr>
          </a:lstStyle>
          <a:p>
            <a:endParaRPr/>
          </a:p>
        </p:txBody>
      </p:sp>
      <p:sp>
        <p:nvSpPr>
          <p:cNvPr id="53" name="Google Shape;53;gb835416821_0_33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54"/>
        <p:cNvGrpSpPr/>
        <p:nvPr/>
      </p:nvGrpSpPr>
      <p:grpSpPr>
        <a:xfrm>
          <a:off x="0" y="0"/>
          <a:ext cx="0" cy="0"/>
          <a:chOff x="0" y="0"/>
          <a:chExt cx="0" cy="0"/>
        </a:xfrm>
      </p:grpSpPr>
      <p:sp>
        <p:nvSpPr>
          <p:cNvPr id="55" name="Google Shape;55;gb835416821_0_341"/>
          <p:cNvSpPr txBox="1">
            <a:spLocks noGrp="1"/>
          </p:cNvSpPr>
          <p:nvPr>
            <p:ph type="title" hasCustomPrompt="1"/>
          </p:nvPr>
        </p:nvSpPr>
        <p:spPr>
          <a:xfrm>
            <a:off x="415667" y="1108233"/>
            <a:ext cx="7113300" cy="1659600"/>
          </a:xfrm>
          <a:prstGeom prst="rect">
            <a:avLst/>
          </a:prstGeom>
        </p:spPr>
        <p:txBody>
          <a:bodyPr spcFirstLastPara="1" wrap="square" lIns="121900" tIns="121900" rIns="121900" bIns="121900" anchor="b" anchorCtr="0">
            <a:normAutofit/>
          </a:bodyPr>
          <a:lstStyle>
            <a:lvl1pPr lvl="0">
              <a:spcBef>
                <a:spcPts val="0"/>
              </a:spcBef>
              <a:spcAft>
                <a:spcPts val="0"/>
              </a:spcAft>
              <a:buClr>
                <a:schemeClr val="lt1"/>
              </a:buClr>
              <a:buSzPts val="13300"/>
              <a:buNone/>
              <a:defRPr sz="13300">
                <a:solidFill>
                  <a:schemeClr val="lt1"/>
                </a:solidFill>
              </a:defRPr>
            </a:lvl1pPr>
            <a:lvl2pPr lvl="1">
              <a:spcBef>
                <a:spcPts val="0"/>
              </a:spcBef>
              <a:spcAft>
                <a:spcPts val="0"/>
              </a:spcAft>
              <a:buClr>
                <a:schemeClr val="lt1"/>
              </a:buClr>
              <a:buSzPts val="13300"/>
              <a:buNone/>
              <a:defRPr sz="13300">
                <a:solidFill>
                  <a:schemeClr val="lt1"/>
                </a:solidFill>
              </a:defRPr>
            </a:lvl2pPr>
            <a:lvl3pPr lvl="2">
              <a:spcBef>
                <a:spcPts val="0"/>
              </a:spcBef>
              <a:spcAft>
                <a:spcPts val="0"/>
              </a:spcAft>
              <a:buClr>
                <a:schemeClr val="lt1"/>
              </a:buClr>
              <a:buSzPts val="13300"/>
              <a:buNone/>
              <a:defRPr sz="13300">
                <a:solidFill>
                  <a:schemeClr val="lt1"/>
                </a:solidFill>
              </a:defRPr>
            </a:lvl3pPr>
            <a:lvl4pPr lvl="3">
              <a:spcBef>
                <a:spcPts val="0"/>
              </a:spcBef>
              <a:spcAft>
                <a:spcPts val="0"/>
              </a:spcAft>
              <a:buClr>
                <a:schemeClr val="lt1"/>
              </a:buClr>
              <a:buSzPts val="13300"/>
              <a:buNone/>
              <a:defRPr sz="13300">
                <a:solidFill>
                  <a:schemeClr val="lt1"/>
                </a:solidFill>
              </a:defRPr>
            </a:lvl4pPr>
            <a:lvl5pPr lvl="4">
              <a:spcBef>
                <a:spcPts val="0"/>
              </a:spcBef>
              <a:spcAft>
                <a:spcPts val="0"/>
              </a:spcAft>
              <a:buClr>
                <a:schemeClr val="lt1"/>
              </a:buClr>
              <a:buSzPts val="13300"/>
              <a:buNone/>
              <a:defRPr sz="13300">
                <a:solidFill>
                  <a:schemeClr val="lt1"/>
                </a:solidFill>
              </a:defRPr>
            </a:lvl5pPr>
            <a:lvl6pPr lvl="5">
              <a:spcBef>
                <a:spcPts val="0"/>
              </a:spcBef>
              <a:spcAft>
                <a:spcPts val="0"/>
              </a:spcAft>
              <a:buClr>
                <a:schemeClr val="lt1"/>
              </a:buClr>
              <a:buSzPts val="13300"/>
              <a:buNone/>
              <a:defRPr sz="13300">
                <a:solidFill>
                  <a:schemeClr val="lt1"/>
                </a:solidFill>
              </a:defRPr>
            </a:lvl6pPr>
            <a:lvl7pPr lvl="6">
              <a:spcBef>
                <a:spcPts val="0"/>
              </a:spcBef>
              <a:spcAft>
                <a:spcPts val="0"/>
              </a:spcAft>
              <a:buClr>
                <a:schemeClr val="lt1"/>
              </a:buClr>
              <a:buSzPts val="13300"/>
              <a:buNone/>
              <a:defRPr sz="13300">
                <a:solidFill>
                  <a:schemeClr val="lt1"/>
                </a:solidFill>
              </a:defRPr>
            </a:lvl7pPr>
            <a:lvl8pPr lvl="7">
              <a:spcBef>
                <a:spcPts val="0"/>
              </a:spcBef>
              <a:spcAft>
                <a:spcPts val="0"/>
              </a:spcAft>
              <a:buClr>
                <a:schemeClr val="lt1"/>
              </a:buClr>
              <a:buSzPts val="13300"/>
              <a:buNone/>
              <a:defRPr sz="13300">
                <a:solidFill>
                  <a:schemeClr val="lt1"/>
                </a:solidFill>
              </a:defRPr>
            </a:lvl8pPr>
            <a:lvl9pPr lvl="8">
              <a:spcBef>
                <a:spcPts val="0"/>
              </a:spcBef>
              <a:spcAft>
                <a:spcPts val="0"/>
              </a:spcAft>
              <a:buClr>
                <a:schemeClr val="lt1"/>
              </a:buClr>
              <a:buSzPts val="13300"/>
              <a:buNone/>
              <a:defRPr sz="13300">
                <a:solidFill>
                  <a:schemeClr val="lt1"/>
                </a:solidFill>
              </a:defRPr>
            </a:lvl9pPr>
          </a:lstStyle>
          <a:p>
            <a:r>
              <a:t>xx%</a:t>
            </a:r>
          </a:p>
        </p:txBody>
      </p:sp>
      <p:sp>
        <p:nvSpPr>
          <p:cNvPr id="56" name="Google Shape;56;gb835416821_0_341"/>
          <p:cNvSpPr txBox="1">
            <a:spLocks noGrp="1"/>
          </p:cNvSpPr>
          <p:nvPr>
            <p:ph type="body" idx="1"/>
          </p:nvPr>
        </p:nvSpPr>
        <p:spPr>
          <a:xfrm>
            <a:off x="415600" y="2828567"/>
            <a:ext cx="7113300" cy="12567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Clr>
                <a:schemeClr val="accent2"/>
              </a:buClr>
              <a:buSzPts val="1700"/>
              <a:buChar char="●"/>
              <a:defRPr>
                <a:solidFill>
                  <a:schemeClr val="accent2"/>
                </a:solidFill>
              </a:defRPr>
            </a:lvl1pPr>
            <a:lvl2pPr marL="914400" lvl="1" indent="-323850">
              <a:spcBef>
                <a:spcPts val="0"/>
              </a:spcBef>
              <a:spcAft>
                <a:spcPts val="0"/>
              </a:spcAft>
              <a:buClr>
                <a:schemeClr val="accent2"/>
              </a:buClr>
              <a:buSzPts val="1500"/>
              <a:buChar char="○"/>
              <a:defRPr>
                <a:solidFill>
                  <a:schemeClr val="accent2"/>
                </a:solidFill>
              </a:defRPr>
            </a:lvl2pPr>
            <a:lvl3pPr marL="1371600" lvl="2" indent="-323850">
              <a:spcBef>
                <a:spcPts val="0"/>
              </a:spcBef>
              <a:spcAft>
                <a:spcPts val="0"/>
              </a:spcAft>
              <a:buClr>
                <a:schemeClr val="accent2"/>
              </a:buClr>
              <a:buSzPts val="1500"/>
              <a:buChar char="■"/>
              <a:defRPr>
                <a:solidFill>
                  <a:schemeClr val="accent2"/>
                </a:solidFill>
              </a:defRPr>
            </a:lvl3pPr>
            <a:lvl4pPr marL="1828800" lvl="3" indent="-323850">
              <a:spcBef>
                <a:spcPts val="0"/>
              </a:spcBef>
              <a:spcAft>
                <a:spcPts val="0"/>
              </a:spcAft>
              <a:buClr>
                <a:schemeClr val="accent2"/>
              </a:buClr>
              <a:buSzPts val="1500"/>
              <a:buChar char="●"/>
              <a:defRPr>
                <a:solidFill>
                  <a:schemeClr val="accent2"/>
                </a:solidFill>
              </a:defRPr>
            </a:lvl4pPr>
            <a:lvl5pPr marL="2286000" lvl="4" indent="-323850">
              <a:spcBef>
                <a:spcPts val="0"/>
              </a:spcBef>
              <a:spcAft>
                <a:spcPts val="0"/>
              </a:spcAft>
              <a:buClr>
                <a:schemeClr val="accent2"/>
              </a:buClr>
              <a:buSzPts val="1500"/>
              <a:buChar char="○"/>
              <a:defRPr>
                <a:solidFill>
                  <a:schemeClr val="accent2"/>
                </a:solidFill>
              </a:defRPr>
            </a:lvl5pPr>
            <a:lvl6pPr marL="2743200" lvl="5" indent="-323850">
              <a:spcBef>
                <a:spcPts val="0"/>
              </a:spcBef>
              <a:spcAft>
                <a:spcPts val="0"/>
              </a:spcAft>
              <a:buClr>
                <a:schemeClr val="accent2"/>
              </a:buClr>
              <a:buSzPts val="1500"/>
              <a:buChar char="■"/>
              <a:defRPr>
                <a:solidFill>
                  <a:schemeClr val="accent2"/>
                </a:solidFill>
              </a:defRPr>
            </a:lvl6pPr>
            <a:lvl7pPr marL="3200400" lvl="6" indent="-323850">
              <a:spcBef>
                <a:spcPts val="0"/>
              </a:spcBef>
              <a:spcAft>
                <a:spcPts val="0"/>
              </a:spcAft>
              <a:buClr>
                <a:schemeClr val="accent2"/>
              </a:buClr>
              <a:buSzPts val="1500"/>
              <a:buChar char="●"/>
              <a:defRPr>
                <a:solidFill>
                  <a:schemeClr val="accent2"/>
                </a:solidFill>
              </a:defRPr>
            </a:lvl7pPr>
            <a:lvl8pPr marL="3657600" lvl="7" indent="-323850">
              <a:spcBef>
                <a:spcPts val="0"/>
              </a:spcBef>
              <a:spcAft>
                <a:spcPts val="0"/>
              </a:spcAft>
              <a:buClr>
                <a:schemeClr val="accent2"/>
              </a:buClr>
              <a:buSzPts val="1500"/>
              <a:buChar char="○"/>
              <a:defRPr>
                <a:solidFill>
                  <a:schemeClr val="accent2"/>
                </a:solidFill>
              </a:defRPr>
            </a:lvl8pPr>
            <a:lvl9pPr marL="4114800" lvl="8" indent="-323850">
              <a:spcBef>
                <a:spcPts val="0"/>
              </a:spcBef>
              <a:spcAft>
                <a:spcPts val="0"/>
              </a:spcAft>
              <a:buClr>
                <a:schemeClr val="accent2"/>
              </a:buClr>
              <a:buSzPts val="1500"/>
              <a:buChar char="■"/>
              <a:defRPr>
                <a:solidFill>
                  <a:schemeClr val="accent2"/>
                </a:solidFill>
              </a:defRPr>
            </a:lvl9pPr>
          </a:lstStyle>
          <a:p>
            <a:endParaRPr/>
          </a:p>
        </p:txBody>
      </p:sp>
      <p:sp>
        <p:nvSpPr>
          <p:cNvPr id="57" name="Google Shape;57;gb835416821_0_34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cxnSp>
        <p:nvCxnSpPr>
          <p:cNvPr id="61" name="Google Shape;61;gb835416821_0_347"/>
          <p:cNvCxnSpPr/>
          <p:nvPr/>
        </p:nvCxnSpPr>
        <p:spPr>
          <a:xfrm>
            <a:off x="1396169" y="2421466"/>
            <a:ext cx="9407400" cy="0"/>
          </a:xfrm>
          <a:prstGeom prst="straightConnector1">
            <a:avLst/>
          </a:prstGeom>
          <a:noFill/>
          <a:ln w="15875" cap="flat" cmpd="sng">
            <a:solidFill>
              <a:schemeClr val="accent1"/>
            </a:solidFill>
            <a:prstDash val="solid"/>
            <a:round/>
            <a:headEnd type="none" w="sm" len="sm"/>
            <a:tailEnd type="none" w="sm" len="sm"/>
          </a:ln>
        </p:spPr>
      </p:cxnSp>
      <p:sp>
        <p:nvSpPr>
          <p:cNvPr id="62" name="Google Shape;62;gb835416821_0_347"/>
          <p:cNvSpPr txBox="1">
            <a:spLocks noGrp="1"/>
          </p:cNvSpPr>
          <p:nvPr>
            <p:ph type="title"/>
          </p:nvPr>
        </p:nvSpPr>
        <p:spPr>
          <a:xfrm>
            <a:off x="1295402" y="982132"/>
            <a:ext cx="9601200" cy="1303800"/>
          </a:xfrm>
          <a:prstGeom prst="rect">
            <a:avLst/>
          </a:prstGeom>
          <a:noFill/>
          <a:ln>
            <a:noFill/>
          </a:ln>
        </p:spPr>
        <p:txBody>
          <a:bodyPr spcFirstLastPara="1" wrap="square" lIns="91425" tIns="45700" rIns="91425" bIns="45700" anchor="ctr" anchorCtr="0">
            <a:normAutofit/>
          </a:bodyPr>
          <a:lstStyle>
            <a:lvl1pPr lvl="0" algn="ctr" rtl="0">
              <a:spcBef>
                <a:spcPts val="0"/>
              </a:spcBef>
              <a:spcAft>
                <a:spcPts val="0"/>
              </a:spcAft>
              <a:buClr>
                <a:srgbClr val="262626"/>
              </a:buClr>
              <a:buSzPts val="1800"/>
              <a:buNone/>
              <a:defRPr/>
            </a:lvl1pPr>
            <a:lvl2pPr lvl="1" algn="l" rtl="0">
              <a:spcBef>
                <a:spcPts val="0"/>
              </a:spcBef>
              <a:spcAft>
                <a:spcPts val="0"/>
              </a:spcAft>
              <a:buSzPts val="3700"/>
              <a:buNone/>
              <a:defRPr/>
            </a:lvl2pPr>
            <a:lvl3pPr lvl="2" algn="l" rtl="0">
              <a:spcBef>
                <a:spcPts val="0"/>
              </a:spcBef>
              <a:spcAft>
                <a:spcPts val="0"/>
              </a:spcAft>
              <a:buSzPts val="3700"/>
              <a:buNone/>
              <a:defRPr/>
            </a:lvl3pPr>
            <a:lvl4pPr lvl="3" algn="l" rtl="0">
              <a:spcBef>
                <a:spcPts val="0"/>
              </a:spcBef>
              <a:spcAft>
                <a:spcPts val="0"/>
              </a:spcAft>
              <a:buSzPts val="3700"/>
              <a:buNone/>
              <a:defRPr/>
            </a:lvl4pPr>
            <a:lvl5pPr lvl="4" algn="l" rtl="0">
              <a:spcBef>
                <a:spcPts val="0"/>
              </a:spcBef>
              <a:spcAft>
                <a:spcPts val="0"/>
              </a:spcAft>
              <a:buSzPts val="3700"/>
              <a:buNone/>
              <a:defRPr/>
            </a:lvl5pPr>
            <a:lvl6pPr lvl="5" algn="l" rtl="0">
              <a:spcBef>
                <a:spcPts val="0"/>
              </a:spcBef>
              <a:spcAft>
                <a:spcPts val="0"/>
              </a:spcAft>
              <a:buSzPts val="3700"/>
              <a:buNone/>
              <a:defRPr/>
            </a:lvl6pPr>
            <a:lvl7pPr lvl="6" algn="l" rtl="0">
              <a:spcBef>
                <a:spcPts val="0"/>
              </a:spcBef>
              <a:spcAft>
                <a:spcPts val="0"/>
              </a:spcAft>
              <a:buSzPts val="3700"/>
              <a:buNone/>
              <a:defRPr/>
            </a:lvl7pPr>
            <a:lvl8pPr lvl="7" algn="l" rtl="0">
              <a:spcBef>
                <a:spcPts val="0"/>
              </a:spcBef>
              <a:spcAft>
                <a:spcPts val="0"/>
              </a:spcAft>
              <a:buSzPts val="3700"/>
              <a:buNone/>
              <a:defRPr/>
            </a:lvl8pPr>
            <a:lvl9pPr lvl="8" algn="l" rtl="0">
              <a:spcBef>
                <a:spcPts val="0"/>
              </a:spcBef>
              <a:spcAft>
                <a:spcPts val="0"/>
              </a:spcAft>
              <a:buSzPts val="3700"/>
              <a:buNone/>
              <a:defRPr/>
            </a:lvl9pPr>
          </a:lstStyle>
          <a:p>
            <a:endParaRPr/>
          </a:p>
        </p:txBody>
      </p:sp>
      <p:sp>
        <p:nvSpPr>
          <p:cNvPr id="63" name="Google Shape;63;gb835416821_0_347"/>
          <p:cNvSpPr txBox="1">
            <a:spLocks noGrp="1"/>
          </p:cNvSpPr>
          <p:nvPr>
            <p:ph type="body" idx="1"/>
          </p:nvPr>
        </p:nvSpPr>
        <p:spPr>
          <a:xfrm>
            <a:off x="1295401" y="2556932"/>
            <a:ext cx="9601200" cy="3318900"/>
          </a:xfrm>
          <a:prstGeom prst="rect">
            <a:avLst/>
          </a:prstGeom>
          <a:noFill/>
          <a:ln>
            <a:noFill/>
          </a:ln>
        </p:spPr>
        <p:txBody>
          <a:bodyPr spcFirstLastPara="1" wrap="square" lIns="91425" tIns="45700" rIns="91425" bIns="45700" anchor="t" anchorCtr="0">
            <a:normAutofit/>
          </a:bodyPr>
          <a:lstStyle>
            <a:lvl1pPr marL="457200" lvl="0" indent="-360045" algn="l" rtl="0">
              <a:spcBef>
                <a:spcPts val="360"/>
              </a:spcBef>
              <a:spcAft>
                <a:spcPts val="0"/>
              </a:spcAft>
              <a:buSzPts val="2070"/>
              <a:buChar char="●"/>
              <a:defRPr/>
            </a:lvl1pPr>
            <a:lvl2pPr marL="914400" lvl="1" indent="-360044" algn="l" rtl="0">
              <a:spcBef>
                <a:spcPts val="600"/>
              </a:spcBef>
              <a:spcAft>
                <a:spcPts val="0"/>
              </a:spcAft>
              <a:buSzPts val="2070"/>
              <a:buChar char="○"/>
              <a:defRPr/>
            </a:lvl2pPr>
            <a:lvl3pPr marL="1371600" lvl="2" indent="-360044" algn="l" rtl="0">
              <a:spcBef>
                <a:spcPts val="600"/>
              </a:spcBef>
              <a:spcAft>
                <a:spcPts val="0"/>
              </a:spcAft>
              <a:buSzPts val="2070"/>
              <a:buChar char="■"/>
              <a:defRPr/>
            </a:lvl3pPr>
            <a:lvl4pPr marL="1828800" lvl="3" indent="-360044" algn="l" rtl="0">
              <a:spcBef>
                <a:spcPts val="600"/>
              </a:spcBef>
              <a:spcAft>
                <a:spcPts val="0"/>
              </a:spcAft>
              <a:buSzPts val="2070"/>
              <a:buChar char="●"/>
              <a:defRPr/>
            </a:lvl4pPr>
            <a:lvl5pPr marL="2286000" lvl="4" indent="-360045" algn="l" rtl="0">
              <a:spcBef>
                <a:spcPts val="600"/>
              </a:spcBef>
              <a:spcAft>
                <a:spcPts val="0"/>
              </a:spcAft>
              <a:buSzPts val="2070"/>
              <a:buChar char="○"/>
              <a:defRPr/>
            </a:lvl5pPr>
            <a:lvl6pPr marL="2743200" lvl="5" indent="-360045" algn="l" rtl="0">
              <a:spcBef>
                <a:spcPts val="600"/>
              </a:spcBef>
              <a:spcAft>
                <a:spcPts val="0"/>
              </a:spcAft>
              <a:buSzPts val="2070"/>
              <a:buChar char="■"/>
              <a:defRPr/>
            </a:lvl6pPr>
            <a:lvl7pPr marL="3200400" lvl="6" indent="-360045" algn="l" rtl="0">
              <a:spcBef>
                <a:spcPts val="600"/>
              </a:spcBef>
              <a:spcAft>
                <a:spcPts val="0"/>
              </a:spcAft>
              <a:buSzPts val="2070"/>
              <a:buChar char="●"/>
              <a:defRPr/>
            </a:lvl7pPr>
            <a:lvl8pPr marL="3657600" lvl="7" indent="-360045" algn="l" rtl="0">
              <a:spcBef>
                <a:spcPts val="600"/>
              </a:spcBef>
              <a:spcAft>
                <a:spcPts val="0"/>
              </a:spcAft>
              <a:buSzPts val="2070"/>
              <a:buChar char="○"/>
              <a:defRPr/>
            </a:lvl8pPr>
            <a:lvl9pPr marL="4114800" lvl="8" indent="-360045" algn="l" rtl="0">
              <a:spcBef>
                <a:spcPts val="600"/>
              </a:spcBef>
              <a:spcAft>
                <a:spcPts val="600"/>
              </a:spcAft>
              <a:buSzPts val="2070"/>
              <a:buChar char="■"/>
              <a:defRPr/>
            </a:lvl9pPr>
          </a:lstStyle>
          <a:p>
            <a:endParaRPr/>
          </a:p>
        </p:txBody>
      </p:sp>
      <p:sp>
        <p:nvSpPr>
          <p:cNvPr id="64" name="Google Shape;64;gb835416821_0_347"/>
          <p:cNvSpPr txBox="1">
            <a:spLocks noGrp="1"/>
          </p:cNvSpPr>
          <p:nvPr>
            <p:ph type="dt" idx="10"/>
          </p:nvPr>
        </p:nvSpPr>
        <p:spPr>
          <a:xfrm>
            <a:off x="8677501" y="5969000"/>
            <a:ext cx="1600200" cy="2793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gb835416821_0_347"/>
          <p:cNvSpPr txBox="1">
            <a:spLocks noGrp="1"/>
          </p:cNvSpPr>
          <p:nvPr>
            <p:ph type="ftr" idx="11"/>
          </p:nvPr>
        </p:nvSpPr>
        <p:spPr>
          <a:xfrm>
            <a:off x="1295401" y="5969000"/>
            <a:ext cx="7305900" cy="2793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6" name="Google Shape;66;gb835416821_0_347"/>
          <p:cNvSpPr txBox="1">
            <a:spLocks noGrp="1"/>
          </p:cNvSpPr>
          <p:nvPr>
            <p:ph type="sldNum" idx="12"/>
          </p:nvPr>
        </p:nvSpPr>
        <p:spPr>
          <a:xfrm>
            <a:off x="10353901" y="5969000"/>
            <a:ext cx="542700" cy="279300"/>
          </a:xfrm>
          <a:prstGeom prst="rect">
            <a:avLst/>
          </a:prstGeom>
          <a:noFill/>
          <a:ln>
            <a:noFill/>
          </a:ln>
        </p:spPr>
        <p:txBody>
          <a:bodyPr spcFirstLastPara="1" wrap="square" lIns="91425" tIns="45700" rIns="91425" bIns="45700" anchor="ctr" anchorCtr="0">
            <a:normAutofit lnSpcReduction="10000"/>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7"/>
        <p:cNvGrpSpPr/>
        <p:nvPr/>
      </p:nvGrpSpPr>
      <p:grpSpPr>
        <a:xfrm>
          <a:off x="0" y="0"/>
          <a:ext cx="0" cy="0"/>
          <a:chOff x="0" y="0"/>
          <a:chExt cx="0" cy="0"/>
        </a:xfrm>
      </p:grpSpPr>
      <p:cxnSp>
        <p:nvCxnSpPr>
          <p:cNvPr id="68" name="Google Shape;68;gb835416821_0_354"/>
          <p:cNvCxnSpPr/>
          <p:nvPr/>
        </p:nvCxnSpPr>
        <p:spPr>
          <a:xfrm>
            <a:off x="1396169" y="2421466"/>
            <a:ext cx="9407400" cy="0"/>
          </a:xfrm>
          <a:prstGeom prst="straightConnector1">
            <a:avLst/>
          </a:prstGeom>
          <a:noFill/>
          <a:ln w="15875" cap="flat" cmpd="sng">
            <a:solidFill>
              <a:schemeClr val="accent1"/>
            </a:solidFill>
            <a:prstDash val="solid"/>
            <a:round/>
            <a:headEnd type="none" w="sm" len="sm"/>
            <a:tailEnd type="none" w="sm" len="sm"/>
          </a:ln>
        </p:spPr>
      </p:cxnSp>
      <p:sp>
        <p:nvSpPr>
          <p:cNvPr id="69" name="Google Shape;69;gb835416821_0_354"/>
          <p:cNvSpPr txBox="1">
            <a:spLocks noGrp="1"/>
          </p:cNvSpPr>
          <p:nvPr>
            <p:ph type="title"/>
          </p:nvPr>
        </p:nvSpPr>
        <p:spPr>
          <a:xfrm>
            <a:off x="1295402" y="982132"/>
            <a:ext cx="9601200" cy="1303800"/>
          </a:xfrm>
          <a:prstGeom prst="rect">
            <a:avLst/>
          </a:prstGeom>
          <a:noFill/>
          <a:ln>
            <a:noFill/>
          </a:ln>
        </p:spPr>
        <p:txBody>
          <a:bodyPr spcFirstLastPara="1" wrap="square" lIns="91425" tIns="45700" rIns="91425" bIns="45700" anchor="ctr" anchorCtr="0">
            <a:normAutofit/>
          </a:bodyPr>
          <a:lstStyle>
            <a:lvl1pPr lvl="0" algn="ctr" rtl="0">
              <a:spcBef>
                <a:spcPts val="0"/>
              </a:spcBef>
              <a:spcAft>
                <a:spcPts val="0"/>
              </a:spcAft>
              <a:buClr>
                <a:srgbClr val="262626"/>
              </a:buClr>
              <a:buSzPts val="1800"/>
              <a:buNone/>
              <a:defRPr/>
            </a:lvl1pPr>
            <a:lvl2pPr lvl="1" algn="l" rtl="0">
              <a:spcBef>
                <a:spcPts val="0"/>
              </a:spcBef>
              <a:spcAft>
                <a:spcPts val="0"/>
              </a:spcAft>
              <a:buSzPts val="3700"/>
              <a:buNone/>
              <a:defRPr/>
            </a:lvl2pPr>
            <a:lvl3pPr lvl="2" algn="l" rtl="0">
              <a:spcBef>
                <a:spcPts val="0"/>
              </a:spcBef>
              <a:spcAft>
                <a:spcPts val="0"/>
              </a:spcAft>
              <a:buSzPts val="3700"/>
              <a:buNone/>
              <a:defRPr/>
            </a:lvl3pPr>
            <a:lvl4pPr lvl="3" algn="l" rtl="0">
              <a:spcBef>
                <a:spcPts val="0"/>
              </a:spcBef>
              <a:spcAft>
                <a:spcPts val="0"/>
              </a:spcAft>
              <a:buSzPts val="3700"/>
              <a:buNone/>
              <a:defRPr/>
            </a:lvl4pPr>
            <a:lvl5pPr lvl="4" algn="l" rtl="0">
              <a:spcBef>
                <a:spcPts val="0"/>
              </a:spcBef>
              <a:spcAft>
                <a:spcPts val="0"/>
              </a:spcAft>
              <a:buSzPts val="3700"/>
              <a:buNone/>
              <a:defRPr/>
            </a:lvl5pPr>
            <a:lvl6pPr lvl="5" algn="l" rtl="0">
              <a:spcBef>
                <a:spcPts val="0"/>
              </a:spcBef>
              <a:spcAft>
                <a:spcPts val="0"/>
              </a:spcAft>
              <a:buSzPts val="3700"/>
              <a:buNone/>
              <a:defRPr/>
            </a:lvl6pPr>
            <a:lvl7pPr lvl="6" algn="l" rtl="0">
              <a:spcBef>
                <a:spcPts val="0"/>
              </a:spcBef>
              <a:spcAft>
                <a:spcPts val="0"/>
              </a:spcAft>
              <a:buSzPts val="3700"/>
              <a:buNone/>
              <a:defRPr/>
            </a:lvl7pPr>
            <a:lvl8pPr lvl="7" algn="l" rtl="0">
              <a:spcBef>
                <a:spcPts val="0"/>
              </a:spcBef>
              <a:spcAft>
                <a:spcPts val="0"/>
              </a:spcAft>
              <a:buSzPts val="3700"/>
              <a:buNone/>
              <a:defRPr/>
            </a:lvl8pPr>
            <a:lvl9pPr lvl="8" algn="l" rtl="0">
              <a:spcBef>
                <a:spcPts val="0"/>
              </a:spcBef>
              <a:spcAft>
                <a:spcPts val="0"/>
              </a:spcAft>
              <a:buSzPts val="3700"/>
              <a:buNone/>
              <a:defRPr/>
            </a:lvl9pPr>
          </a:lstStyle>
          <a:p>
            <a:endParaRPr/>
          </a:p>
        </p:txBody>
      </p:sp>
      <p:sp>
        <p:nvSpPr>
          <p:cNvPr id="70" name="Google Shape;70;gb835416821_0_354"/>
          <p:cNvSpPr txBox="1">
            <a:spLocks noGrp="1"/>
          </p:cNvSpPr>
          <p:nvPr>
            <p:ph type="body" idx="1"/>
          </p:nvPr>
        </p:nvSpPr>
        <p:spPr>
          <a:xfrm>
            <a:off x="1298448" y="2560320"/>
            <a:ext cx="4718400" cy="3310200"/>
          </a:xfrm>
          <a:prstGeom prst="rect">
            <a:avLst/>
          </a:prstGeom>
          <a:noFill/>
          <a:ln>
            <a:noFill/>
          </a:ln>
        </p:spPr>
        <p:txBody>
          <a:bodyPr spcFirstLastPara="1" wrap="square" lIns="91425" tIns="45700" rIns="91425" bIns="45700" anchor="t" anchorCtr="0">
            <a:normAutofit/>
          </a:bodyPr>
          <a:lstStyle>
            <a:lvl1pPr marL="457200" lvl="0" indent="-360045" algn="l" rtl="0">
              <a:spcBef>
                <a:spcPts val="360"/>
              </a:spcBef>
              <a:spcAft>
                <a:spcPts val="0"/>
              </a:spcAft>
              <a:buSzPts val="2070"/>
              <a:buChar char="●"/>
              <a:defRPr/>
            </a:lvl1pPr>
            <a:lvl2pPr marL="914400" lvl="1" indent="-360044" algn="l" rtl="0">
              <a:spcBef>
                <a:spcPts val="600"/>
              </a:spcBef>
              <a:spcAft>
                <a:spcPts val="0"/>
              </a:spcAft>
              <a:buSzPts val="2070"/>
              <a:buChar char="○"/>
              <a:defRPr/>
            </a:lvl2pPr>
            <a:lvl3pPr marL="1371600" lvl="2" indent="-360044" algn="l" rtl="0">
              <a:spcBef>
                <a:spcPts val="600"/>
              </a:spcBef>
              <a:spcAft>
                <a:spcPts val="0"/>
              </a:spcAft>
              <a:buSzPts val="2070"/>
              <a:buChar char="■"/>
              <a:defRPr/>
            </a:lvl3pPr>
            <a:lvl4pPr marL="1828800" lvl="3" indent="-360044" algn="l" rtl="0">
              <a:spcBef>
                <a:spcPts val="600"/>
              </a:spcBef>
              <a:spcAft>
                <a:spcPts val="0"/>
              </a:spcAft>
              <a:buSzPts val="2070"/>
              <a:buChar char="●"/>
              <a:defRPr/>
            </a:lvl4pPr>
            <a:lvl5pPr marL="2286000" lvl="4" indent="-360045" algn="l" rtl="0">
              <a:spcBef>
                <a:spcPts val="600"/>
              </a:spcBef>
              <a:spcAft>
                <a:spcPts val="0"/>
              </a:spcAft>
              <a:buSzPts val="2070"/>
              <a:buChar char="○"/>
              <a:defRPr/>
            </a:lvl5pPr>
            <a:lvl6pPr marL="2743200" lvl="5" indent="-360045" algn="l" rtl="0">
              <a:spcBef>
                <a:spcPts val="600"/>
              </a:spcBef>
              <a:spcAft>
                <a:spcPts val="0"/>
              </a:spcAft>
              <a:buSzPts val="2070"/>
              <a:buChar char="■"/>
              <a:defRPr/>
            </a:lvl6pPr>
            <a:lvl7pPr marL="3200400" lvl="6" indent="-360045" algn="l" rtl="0">
              <a:spcBef>
                <a:spcPts val="600"/>
              </a:spcBef>
              <a:spcAft>
                <a:spcPts val="0"/>
              </a:spcAft>
              <a:buSzPts val="2070"/>
              <a:buChar char="●"/>
              <a:defRPr/>
            </a:lvl7pPr>
            <a:lvl8pPr marL="3657600" lvl="7" indent="-360045" algn="l" rtl="0">
              <a:spcBef>
                <a:spcPts val="600"/>
              </a:spcBef>
              <a:spcAft>
                <a:spcPts val="0"/>
              </a:spcAft>
              <a:buSzPts val="2070"/>
              <a:buChar char="○"/>
              <a:defRPr/>
            </a:lvl8pPr>
            <a:lvl9pPr marL="4114800" lvl="8" indent="-360045" algn="l" rtl="0">
              <a:spcBef>
                <a:spcPts val="600"/>
              </a:spcBef>
              <a:spcAft>
                <a:spcPts val="600"/>
              </a:spcAft>
              <a:buSzPts val="2070"/>
              <a:buChar char="■"/>
              <a:defRPr/>
            </a:lvl9pPr>
          </a:lstStyle>
          <a:p>
            <a:endParaRPr/>
          </a:p>
        </p:txBody>
      </p:sp>
      <p:sp>
        <p:nvSpPr>
          <p:cNvPr id="71" name="Google Shape;71;gb835416821_0_354"/>
          <p:cNvSpPr txBox="1">
            <a:spLocks noGrp="1"/>
          </p:cNvSpPr>
          <p:nvPr>
            <p:ph type="body" idx="2"/>
          </p:nvPr>
        </p:nvSpPr>
        <p:spPr>
          <a:xfrm>
            <a:off x="6181344" y="2560320"/>
            <a:ext cx="4718400" cy="3310200"/>
          </a:xfrm>
          <a:prstGeom prst="rect">
            <a:avLst/>
          </a:prstGeom>
          <a:noFill/>
          <a:ln>
            <a:noFill/>
          </a:ln>
        </p:spPr>
        <p:txBody>
          <a:bodyPr spcFirstLastPara="1" wrap="square" lIns="91425" tIns="45700" rIns="91425" bIns="45700" anchor="t" anchorCtr="0">
            <a:normAutofit/>
          </a:bodyPr>
          <a:lstStyle>
            <a:lvl1pPr marL="457200" lvl="0" indent="-360045" algn="l" rtl="0">
              <a:spcBef>
                <a:spcPts val="360"/>
              </a:spcBef>
              <a:spcAft>
                <a:spcPts val="0"/>
              </a:spcAft>
              <a:buSzPts val="2070"/>
              <a:buChar char="●"/>
              <a:defRPr/>
            </a:lvl1pPr>
            <a:lvl2pPr marL="914400" lvl="1" indent="-360044" algn="l" rtl="0">
              <a:spcBef>
                <a:spcPts val="600"/>
              </a:spcBef>
              <a:spcAft>
                <a:spcPts val="0"/>
              </a:spcAft>
              <a:buSzPts val="2070"/>
              <a:buChar char="○"/>
              <a:defRPr/>
            </a:lvl2pPr>
            <a:lvl3pPr marL="1371600" lvl="2" indent="-360044" algn="l" rtl="0">
              <a:spcBef>
                <a:spcPts val="600"/>
              </a:spcBef>
              <a:spcAft>
                <a:spcPts val="0"/>
              </a:spcAft>
              <a:buSzPts val="2070"/>
              <a:buChar char="■"/>
              <a:defRPr/>
            </a:lvl3pPr>
            <a:lvl4pPr marL="1828800" lvl="3" indent="-360044" algn="l" rtl="0">
              <a:spcBef>
                <a:spcPts val="600"/>
              </a:spcBef>
              <a:spcAft>
                <a:spcPts val="0"/>
              </a:spcAft>
              <a:buSzPts val="2070"/>
              <a:buChar char="●"/>
              <a:defRPr/>
            </a:lvl4pPr>
            <a:lvl5pPr marL="2286000" lvl="4" indent="-360045" algn="l" rtl="0">
              <a:spcBef>
                <a:spcPts val="600"/>
              </a:spcBef>
              <a:spcAft>
                <a:spcPts val="0"/>
              </a:spcAft>
              <a:buSzPts val="2070"/>
              <a:buChar char="○"/>
              <a:defRPr/>
            </a:lvl5pPr>
            <a:lvl6pPr marL="2743200" lvl="5" indent="-360045" algn="l" rtl="0">
              <a:spcBef>
                <a:spcPts val="600"/>
              </a:spcBef>
              <a:spcAft>
                <a:spcPts val="0"/>
              </a:spcAft>
              <a:buSzPts val="2070"/>
              <a:buChar char="■"/>
              <a:defRPr/>
            </a:lvl6pPr>
            <a:lvl7pPr marL="3200400" lvl="6" indent="-360045" algn="l" rtl="0">
              <a:spcBef>
                <a:spcPts val="600"/>
              </a:spcBef>
              <a:spcAft>
                <a:spcPts val="0"/>
              </a:spcAft>
              <a:buSzPts val="2070"/>
              <a:buChar char="●"/>
              <a:defRPr/>
            </a:lvl7pPr>
            <a:lvl8pPr marL="3657600" lvl="7" indent="-360045" algn="l" rtl="0">
              <a:spcBef>
                <a:spcPts val="600"/>
              </a:spcBef>
              <a:spcAft>
                <a:spcPts val="0"/>
              </a:spcAft>
              <a:buSzPts val="2070"/>
              <a:buChar char="○"/>
              <a:defRPr/>
            </a:lvl8pPr>
            <a:lvl9pPr marL="4114800" lvl="8" indent="-360045" algn="l" rtl="0">
              <a:spcBef>
                <a:spcPts val="600"/>
              </a:spcBef>
              <a:spcAft>
                <a:spcPts val="600"/>
              </a:spcAft>
              <a:buSzPts val="2070"/>
              <a:buChar char="■"/>
              <a:defRPr/>
            </a:lvl9pPr>
          </a:lstStyle>
          <a:p>
            <a:endParaRPr/>
          </a:p>
        </p:txBody>
      </p:sp>
      <p:sp>
        <p:nvSpPr>
          <p:cNvPr id="72" name="Google Shape;72;gb835416821_0_354"/>
          <p:cNvSpPr txBox="1">
            <a:spLocks noGrp="1"/>
          </p:cNvSpPr>
          <p:nvPr>
            <p:ph type="dt" idx="10"/>
          </p:nvPr>
        </p:nvSpPr>
        <p:spPr>
          <a:xfrm>
            <a:off x="8677501" y="5969000"/>
            <a:ext cx="1600200" cy="2793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3" name="Google Shape;73;gb835416821_0_354"/>
          <p:cNvSpPr txBox="1">
            <a:spLocks noGrp="1"/>
          </p:cNvSpPr>
          <p:nvPr>
            <p:ph type="ftr" idx="11"/>
          </p:nvPr>
        </p:nvSpPr>
        <p:spPr>
          <a:xfrm>
            <a:off x="1295401" y="5969000"/>
            <a:ext cx="7305900" cy="2793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4" name="Google Shape;74;gb835416821_0_354"/>
          <p:cNvSpPr txBox="1">
            <a:spLocks noGrp="1"/>
          </p:cNvSpPr>
          <p:nvPr>
            <p:ph type="sldNum" idx="12"/>
          </p:nvPr>
        </p:nvSpPr>
        <p:spPr>
          <a:xfrm>
            <a:off x="10353901" y="5969000"/>
            <a:ext cx="542700" cy="279300"/>
          </a:xfrm>
          <a:prstGeom prst="rect">
            <a:avLst/>
          </a:prstGeom>
          <a:noFill/>
          <a:ln>
            <a:noFill/>
          </a:ln>
        </p:spPr>
        <p:txBody>
          <a:bodyPr spcFirstLastPara="1" wrap="square" lIns="91425" tIns="45700" rIns="91425" bIns="45700" anchor="ctr" anchorCtr="0">
            <a:normAutofit lnSpcReduction="10000"/>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
        <p:cNvGrpSpPr/>
        <p:nvPr/>
      </p:nvGrpSpPr>
      <p:grpSpPr>
        <a:xfrm>
          <a:off x="0" y="0"/>
          <a:ext cx="0" cy="0"/>
          <a:chOff x="0" y="0"/>
          <a:chExt cx="0" cy="0"/>
        </a:xfrm>
      </p:grpSpPr>
      <p:sp>
        <p:nvSpPr>
          <p:cNvPr id="6" name="Google Shape;6;gb835416821_0_292"/>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9pPr>
          </a:lstStyle>
          <a:p>
            <a:endParaRPr/>
          </a:p>
        </p:txBody>
      </p:sp>
      <p:sp>
        <p:nvSpPr>
          <p:cNvPr id="7" name="Google Shape;7;gb835416821_0_292"/>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36550">
              <a:lnSpc>
                <a:spcPct val="115000"/>
              </a:lnSpc>
              <a:spcBef>
                <a:spcPts val="0"/>
              </a:spcBef>
              <a:spcAft>
                <a:spcPts val="0"/>
              </a:spcAft>
              <a:buClr>
                <a:schemeClr val="dk2"/>
              </a:buClr>
              <a:buSzPts val="1700"/>
              <a:buFont typeface="Roboto"/>
              <a:buChar char="●"/>
              <a:defRPr sz="1700">
                <a:solidFill>
                  <a:schemeClr val="dk2"/>
                </a:solidFill>
                <a:latin typeface="Roboto"/>
                <a:ea typeface="Roboto"/>
                <a:cs typeface="Roboto"/>
                <a:sym typeface="Roboto"/>
              </a:defRPr>
            </a:lvl1pPr>
            <a:lvl2pPr marL="914400" lvl="1"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2pPr>
            <a:lvl3pPr marL="1371600" lvl="2"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3pPr>
            <a:lvl4pPr marL="1828800" lvl="3"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4pPr>
            <a:lvl5pPr marL="2286000" lvl="4"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5pPr>
            <a:lvl6pPr marL="2743200" lvl="5"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6pPr>
            <a:lvl7pPr marL="3200400" lvl="6"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7pPr>
            <a:lvl8pPr marL="3657600" lvl="7"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8pPr>
            <a:lvl9pPr marL="4114800" lvl="8"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9pPr>
          </a:lstStyle>
          <a:p>
            <a:endParaRPr/>
          </a:p>
        </p:txBody>
      </p:sp>
      <p:sp>
        <p:nvSpPr>
          <p:cNvPr id="8" name="Google Shape;8;gb835416821_0_29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latin typeface="Roboto"/>
                <a:ea typeface="Roboto"/>
                <a:cs typeface="Roboto"/>
                <a:sym typeface="Roboto"/>
              </a:defRPr>
            </a:lvl1pPr>
            <a:lvl2pPr lvl="1" algn="r">
              <a:buNone/>
              <a:defRPr sz="1300">
                <a:solidFill>
                  <a:schemeClr val="dk2"/>
                </a:solidFill>
                <a:latin typeface="Roboto"/>
                <a:ea typeface="Roboto"/>
                <a:cs typeface="Roboto"/>
                <a:sym typeface="Roboto"/>
              </a:defRPr>
            </a:lvl2pPr>
            <a:lvl3pPr lvl="2" algn="r">
              <a:buNone/>
              <a:defRPr sz="1300">
                <a:solidFill>
                  <a:schemeClr val="dk2"/>
                </a:solidFill>
                <a:latin typeface="Roboto"/>
                <a:ea typeface="Roboto"/>
                <a:cs typeface="Roboto"/>
                <a:sym typeface="Roboto"/>
              </a:defRPr>
            </a:lvl3pPr>
            <a:lvl4pPr lvl="3" algn="r">
              <a:buNone/>
              <a:defRPr sz="1300">
                <a:solidFill>
                  <a:schemeClr val="dk2"/>
                </a:solidFill>
                <a:latin typeface="Roboto"/>
                <a:ea typeface="Roboto"/>
                <a:cs typeface="Roboto"/>
                <a:sym typeface="Roboto"/>
              </a:defRPr>
            </a:lvl4pPr>
            <a:lvl5pPr lvl="4" algn="r">
              <a:buNone/>
              <a:defRPr sz="1300">
                <a:solidFill>
                  <a:schemeClr val="dk2"/>
                </a:solidFill>
                <a:latin typeface="Roboto"/>
                <a:ea typeface="Roboto"/>
                <a:cs typeface="Roboto"/>
                <a:sym typeface="Roboto"/>
              </a:defRPr>
            </a:lvl5pPr>
            <a:lvl6pPr lvl="5" algn="r">
              <a:buNone/>
              <a:defRPr sz="1300">
                <a:solidFill>
                  <a:schemeClr val="dk2"/>
                </a:solidFill>
                <a:latin typeface="Roboto"/>
                <a:ea typeface="Roboto"/>
                <a:cs typeface="Roboto"/>
                <a:sym typeface="Roboto"/>
              </a:defRPr>
            </a:lvl6pPr>
            <a:lvl7pPr lvl="6" algn="r">
              <a:buNone/>
              <a:defRPr sz="1300">
                <a:solidFill>
                  <a:schemeClr val="dk2"/>
                </a:solidFill>
                <a:latin typeface="Roboto"/>
                <a:ea typeface="Roboto"/>
                <a:cs typeface="Roboto"/>
                <a:sym typeface="Roboto"/>
              </a:defRPr>
            </a:lvl7pPr>
            <a:lvl8pPr lvl="7" algn="r">
              <a:buNone/>
              <a:defRPr sz="1300">
                <a:solidFill>
                  <a:schemeClr val="dk2"/>
                </a:solidFill>
                <a:latin typeface="Roboto"/>
                <a:ea typeface="Roboto"/>
                <a:cs typeface="Roboto"/>
                <a:sym typeface="Roboto"/>
              </a:defRPr>
            </a:lvl8pPr>
            <a:lvl9pPr lvl="8" algn="r">
              <a:buNone/>
              <a:defRPr sz="13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
          <p:cNvSpPr txBox="1">
            <a:spLocks noGrp="1"/>
          </p:cNvSpPr>
          <p:nvPr>
            <p:ph type="ctrTitle"/>
          </p:nvPr>
        </p:nvSpPr>
        <p:spPr>
          <a:xfrm>
            <a:off x="415600" y="719633"/>
            <a:ext cx="11360700" cy="17100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262626"/>
              </a:buClr>
              <a:buSzPts val="5400"/>
              <a:buFont typeface="Garamond"/>
              <a:buNone/>
            </a:pPr>
            <a:r>
              <a:rPr lang="en-US"/>
              <a:t>Purchasing Guidelines</a:t>
            </a:r>
            <a:endParaRPr/>
          </a:p>
        </p:txBody>
      </p:sp>
      <p:sp>
        <p:nvSpPr>
          <p:cNvPr id="80" name="Google Shape;80;p1"/>
          <p:cNvSpPr txBox="1">
            <a:spLocks noGrp="1"/>
          </p:cNvSpPr>
          <p:nvPr>
            <p:ph type="subTitle" idx="1"/>
          </p:nvPr>
        </p:nvSpPr>
        <p:spPr>
          <a:xfrm>
            <a:off x="415600" y="2504747"/>
            <a:ext cx="5656800" cy="9843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SzPts val="2415"/>
              <a:buNone/>
            </a:pPr>
            <a:r>
              <a:rPr lang="en-US"/>
              <a:t>Class Wallet - State Allocation Funds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2"/>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400"/>
              <a:buFont typeface="Garamond"/>
              <a:buNone/>
            </a:pPr>
            <a:r>
              <a:rPr lang="en-US"/>
              <a:t>Class Wallet Procedure</a:t>
            </a:r>
            <a:endParaRPr/>
          </a:p>
        </p:txBody>
      </p:sp>
      <p:sp>
        <p:nvSpPr>
          <p:cNvPr id="86" name="Google Shape;86;p2"/>
          <p:cNvSpPr txBox="1">
            <a:spLocks noGrp="1"/>
          </p:cNvSpPr>
          <p:nvPr>
            <p:ph type="body" idx="1"/>
          </p:nvPr>
        </p:nvSpPr>
        <p:spPr>
          <a:xfrm>
            <a:off x="1295400" y="2556925"/>
            <a:ext cx="9601200" cy="4075800"/>
          </a:xfrm>
          <a:prstGeom prst="rect">
            <a:avLst/>
          </a:prstGeom>
          <a:noFill/>
          <a:ln>
            <a:noFill/>
          </a:ln>
        </p:spPr>
        <p:txBody>
          <a:bodyPr spcFirstLastPara="1" wrap="square" lIns="91425" tIns="45700" rIns="91425" bIns="45700" anchor="t" anchorCtr="0">
            <a:normAutofit fontScale="77500" lnSpcReduction="10000"/>
          </a:bodyPr>
          <a:lstStyle/>
          <a:p>
            <a:pPr marL="457200" lvl="0" indent="-308768" algn="l" rtl="0">
              <a:lnSpc>
                <a:spcPct val="115000"/>
              </a:lnSpc>
              <a:spcBef>
                <a:spcPts val="0"/>
              </a:spcBef>
              <a:spcAft>
                <a:spcPts val="0"/>
              </a:spcAft>
              <a:buSzPct val="100000"/>
              <a:buChar char="●"/>
            </a:pPr>
            <a:r>
              <a:rPr lang="en-US" sz="2020"/>
              <a:t>Teachers will have access to their Class Wallet funds beginning the first day of work in July until their last day of work in May.</a:t>
            </a:r>
            <a:endParaRPr sz="2020"/>
          </a:p>
          <a:p>
            <a:pPr marL="457200" lvl="0" indent="-308768" algn="l" rtl="0">
              <a:lnSpc>
                <a:spcPct val="115000"/>
              </a:lnSpc>
              <a:spcBef>
                <a:spcPts val="0"/>
              </a:spcBef>
              <a:spcAft>
                <a:spcPts val="0"/>
              </a:spcAft>
              <a:buSzPct val="100000"/>
              <a:buChar char="●"/>
            </a:pPr>
            <a:r>
              <a:rPr lang="en-US" sz="2020"/>
              <a:t>Teachers will have the options to either shop in the Class Wallet Marketplace or there is a reimbursement option available if they choose to shop outside the Marketplace.</a:t>
            </a:r>
            <a:endParaRPr sz="2020"/>
          </a:p>
          <a:p>
            <a:pPr marL="457200" lvl="0" indent="-308768" algn="l" rtl="0">
              <a:lnSpc>
                <a:spcPct val="115000"/>
              </a:lnSpc>
              <a:spcBef>
                <a:spcPts val="0"/>
              </a:spcBef>
              <a:spcAft>
                <a:spcPts val="0"/>
              </a:spcAft>
              <a:buSzPct val="100000"/>
              <a:buChar char="●"/>
            </a:pPr>
            <a:r>
              <a:rPr lang="en-US" sz="2020"/>
              <a:t>If users decide to shop outside the Class Wallet Marketplace then they will make purchases using their personal funds and submit a receipt to Class Wallet for reimbursement.</a:t>
            </a:r>
            <a:endParaRPr sz="2020"/>
          </a:p>
          <a:p>
            <a:pPr marL="457200" lvl="0" indent="-308768" algn="l" rtl="0">
              <a:lnSpc>
                <a:spcPct val="115000"/>
              </a:lnSpc>
              <a:spcBef>
                <a:spcPts val="0"/>
              </a:spcBef>
              <a:spcAft>
                <a:spcPts val="0"/>
              </a:spcAft>
              <a:buSzPct val="100000"/>
              <a:buChar char="●"/>
            </a:pPr>
            <a:r>
              <a:rPr lang="en-US" sz="2020"/>
              <a:t>Every purchase must have an itemized receipt showing no sales tax was charged.</a:t>
            </a:r>
            <a:endParaRPr sz="2020"/>
          </a:p>
          <a:p>
            <a:pPr marL="457200" lvl="0" indent="-308768" algn="l" rtl="0">
              <a:lnSpc>
                <a:spcPct val="115000"/>
              </a:lnSpc>
              <a:spcBef>
                <a:spcPts val="0"/>
              </a:spcBef>
              <a:spcAft>
                <a:spcPts val="0"/>
              </a:spcAft>
              <a:buSzPct val="100000"/>
              <a:buChar char="●"/>
            </a:pPr>
            <a:r>
              <a:rPr lang="en-US" sz="2020"/>
              <a:t>The bookkeeper or Approver will look over the submitted receipts to be sure that all purchases are allowable and that sales tax was not charged.</a:t>
            </a:r>
            <a:endParaRPr sz="2020"/>
          </a:p>
          <a:p>
            <a:pPr marL="457200" lvl="0" indent="-308768" algn="l" rtl="0">
              <a:lnSpc>
                <a:spcPct val="115000"/>
              </a:lnSpc>
              <a:spcBef>
                <a:spcPts val="0"/>
              </a:spcBef>
              <a:spcAft>
                <a:spcPts val="0"/>
              </a:spcAft>
              <a:buSzPct val="100000"/>
              <a:buChar char="●"/>
            </a:pPr>
            <a:r>
              <a:rPr lang="en-US" sz="2020"/>
              <a:t>If sales tax was charged then the reimbursement will be allowed minus the sales tax. </a:t>
            </a:r>
            <a:endParaRPr sz="2020"/>
          </a:p>
          <a:p>
            <a:pPr marL="914400" lvl="1" indent="-308768" algn="l" rtl="0">
              <a:lnSpc>
                <a:spcPct val="115000"/>
              </a:lnSpc>
              <a:spcBef>
                <a:spcPts val="0"/>
              </a:spcBef>
              <a:spcAft>
                <a:spcPts val="0"/>
              </a:spcAft>
              <a:buSzPct val="100000"/>
              <a:buChar char="○"/>
            </a:pPr>
            <a:r>
              <a:rPr lang="en-US" sz="2020"/>
              <a:t>For example: If a receipt is submitted for $4.54 and sales tax of $0.18 was charged. The user will only be reimbursed for $4.36.</a:t>
            </a:r>
            <a:endParaRPr sz="2020"/>
          </a:p>
          <a:p>
            <a:pPr marL="457200" lvl="0" indent="-308768" algn="l" rtl="0">
              <a:lnSpc>
                <a:spcPct val="115000"/>
              </a:lnSpc>
              <a:spcBef>
                <a:spcPts val="0"/>
              </a:spcBef>
              <a:spcAft>
                <a:spcPts val="0"/>
              </a:spcAft>
              <a:buSzPct val="100000"/>
              <a:buChar char="●"/>
            </a:pPr>
            <a:r>
              <a:rPr lang="en-US" sz="2020"/>
              <a:t>Additionally, any questionable purchases will require a lesson plan to be turned into the bookkeeper (where it will be filed) or an explanation will need to be provided in the comments section.</a:t>
            </a:r>
            <a:endParaRPr sz="2200"/>
          </a:p>
          <a:p>
            <a:pPr marL="457200" lvl="0" indent="-308768" algn="l" rtl="0">
              <a:lnSpc>
                <a:spcPct val="115000"/>
              </a:lnSpc>
              <a:spcBef>
                <a:spcPts val="0"/>
              </a:spcBef>
              <a:spcAft>
                <a:spcPts val="0"/>
              </a:spcAft>
              <a:buSzPct val="100000"/>
              <a:buChar char="●"/>
            </a:pPr>
            <a:r>
              <a:rPr lang="en-US" sz="2020"/>
              <a:t>Write a detailed description of items purchased on the itemized receipt if purchased item descriptions are unclear</a:t>
            </a:r>
            <a:endParaRPr sz="2200"/>
          </a:p>
          <a:p>
            <a:pPr marL="0" lvl="0" indent="0" algn="l" rtl="0">
              <a:lnSpc>
                <a:spcPct val="80000"/>
              </a:lnSpc>
              <a:spcBef>
                <a:spcPts val="900"/>
              </a:spcBef>
              <a:spcAft>
                <a:spcPts val="0"/>
              </a:spcAft>
              <a:buNone/>
            </a:pPr>
            <a:endParaRPr sz="2000"/>
          </a:p>
          <a:p>
            <a:pPr marL="285750" lvl="0" indent="-123634" algn="l" rtl="0">
              <a:lnSpc>
                <a:spcPct val="90000"/>
              </a:lnSpc>
              <a:spcBef>
                <a:spcPts val="1044"/>
              </a:spcBef>
              <a:spcAft>
                <a:spcPts val="0"/>
              </a:spcAft>
              <a:buSzPct val="115000"/>
              <a:buNone/>
            </a:pPr>
            <a:endParaRPr sz="222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3"/>
          <p:cNvSpPr txBox="1">
            <a:spLocks noGrp="1"/>
          </p:cNvSpPr>
          <p:nvPr>
            <p:ph type="title"/>
          </p:nvPr>
        </p:nvSpPr>
        <p:spPr>
          <a:xfrm>
            <a:off x="1295402" y="982132"/>
            <a:ext cx="9601200" cy="13038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400"/>
              <a:buFont typeface="Garamond"/>
              <a:buNone/>
            </a:pPr>
            <a:r>
              <a:rPr lang="en-US"/>
              <a:t>What items can I purchase?</a:t>
            </a:r>
            <a:endParaRPr/>
          </a:p>
        </p:txBody>
      </p:sp>
      <p:sp>
        <p:nvSpPr>
          <p:cNvPr id="92" name="Google Shape;92;p3"/>
          <p:cNvSpPr txBox="1">
            <a:spLocks noGrp="1"/>
          </p:cNvSpPr>
          <p:nvPr>
            <p:ph type="body" idx="1"/>
          </p:nvPr>
        </p:nvSpPr>
        <p:spPr>
          <a:xfrm>
            <a:off x="1213525" y="2485273"/>
            <a:ext cx="9601200" cy="4086000"/>
          </a:xfrm>
          <a:prstGeom prst="rect">
            <a:avLst/>
          </a:prstGeom>
          <a:noFill/>
          <a:ln>
            <a:noFill/>
          </a:ln>
        </p:spPr>
        <p:txBody>
          <a:bodyPr spcFirstLastPara="1" wrap="square" lIns="91425" tIns="45700" rIns="91425" bIns="45700" anchor="t" anchorCtr="0">
            <a:normAutofit fontScale="85000" lnSpcReduction="10000"/>
          </a:bodyPr>
          <a:lstStyle/>
          <a:p>
            <a:pPr marL="285750" lvl="0" indent="-250637" algn="l" rtl="0">
              <a:lnSpc>
                <a:spcPct val="115000"/>
              </a:lnSpc>
              <a:spcBef>
                <a:spcPts val="0"/>
              </a:spcBef>
              <a:spcAft>
                <a:spcPts val="0"/>
              </a:spcAft>
              <a:buSzPct val="116485"/>
              <a:buChar char="●"/>
            </a:pPr>
            <a:r>
              <a:rPr lang="en-US" sz="2020" dirty="0"/>
              <a:t>All purchases must be instructional and used by the students or during the class period that will benefit the students. </a:t>
            </a:r>
            <a:endParaRPr sz="2020" dirty="0"/>
          </a:p>
          <a:p>
            <a:pPr marL="285750" lvl="0" indent="0" algn="l" rtl="0">
              <a:lnSpc>
                <a:spcPct val="115000"/>
              </a:lnSpc>
              <a:spcBef>
                <a:spcPts val="0"/>
              </a:spcBef>
              <a:spcAft>
                <a:spcPts val="0"/>
              </a:spcAft>
              <a:buNone/>
            </a:pPr>
            <a:endParaRPr sz="2020" dirty="0"/>
          </a:p>
          <a:p>
            <a:pPr marL="285750" lvl="0" indent="-263334" algn="l" rtl="0">
              <a:lnSpc>
                <a:spcPct val="115000"/>
              </a:lnSpc>
              <a:spcBef>
                <a:spcPts val="0"/>
              </a:spcBef>
              <a:spcAft>
                <a:spcPts val="0"/>
              </a:spcAft>
              <a:buSzPct val="100000"/>
              <a:buChar char="●"/>
            </a:pPr>
            <a:r>
              <a:rPr lang="en-US" sz="2020" dirty="0"/>
              <a:t>Items purchased on teacher card are for the classroom and must remain in that classroom. If the teacher transfers to a different grade level, a different school or leaves the system all together, the items purchased MUST remain in the classroom.</a:t>
            </a:r>
            <a:endParaRPr sz="2020" dirty="0"/>
          </a:p>
          <a:p>
            <a:pPr marL="285750" lvl="0" indent="-250637" algn="l" rtl="0">
              <a:lnSpc>
                <a:spcPct val="115000"/>
              </a:lnSpc>
              <a:spcBef>
                <a:spcPts val="1044"/>
              </a:spcBef>
              <a:spcAft>
                <a:spcPts val="0"/>
              </a:spcAft>
              <a:buSzPct val="116485"/>
              <a:buChar char="●"/>
            </a:pPr>
            <a:r>
              <a:rPr lang="en-US" sz="2020" dirty="0"/>
              <a:t>Items that could be considered for sole use by a teacher will require a lesson plan or explanation of how it will be used by the students (chairs, desks, stools, rugs, boxes or bins, filing cabinets, bookshelves, etc.)</a:t>
            </a:r>
            <a:endParaRPr sz="2200" dirty="0"/>
          </a:p>
          <a:p>
            <a:pPr marL="285750" lvl="0" indent="-250637" algn="l" rtl="0">
              <a:lnSpc>
                <a:spcPct val="115000"/>
              </a:lnSpc>
              <a:spcBef>
                <a:spcPts val="1044"/>
              </a:spcBef>
              <a:spcAft>
                <a:spcPts val="0"/>
              </a:spcAft>
              <a:buSzPct val="116485"/>
              <a:buChar char="●"/>
            </a:pPr>
            <a:r>
              <a:rPr lang="en-US" sz="2020" dirty="0"/>
              <a:t>Items that could be used to aid students in calming down to keep from distracting other students will require a lesson plan or explanation of how the item will be beneficial (exercise balls, stands, trampolines, other exercise equipment or gadgets, etc.). These items must remain in the classroom and cannot be sent home with the students.</a:t>
            </a:r>
            <a:endParaRPr sz="2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3"/>
          <p:cNvSpPr txBox="1">
            <a:spLocks noGrp="1"/>
          </p:cNvSpPr>
          <p:nvPr>
            <p:ph type="title"/>
          </p:nvPr>
        </p:nvSpPr>
        <p:spPr>
          <a:xfrm>
            <a:off x="1295402" y="286727"/>
            <a:ext cx="9601200" cy="199920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400"/>
              <a:buFont typeface="Garamond"/>
              <a:buNone/>
            </a:pPr>
            <a:r>
              <a:rPr lang="en-US" dirty="0"/>
              <a:t>Who are the Vendors?</a:t>
            </a:r>
            <a:endParaRPr dirty="0"/>
          </a:p>
        </p:txBody>
      </p:sp>
      <p:sp>
        <p:nvSpPr>
          <p:cNvPr id="92" name="Google Shape;92;p3"/>
          <p:cNvSpPr txBox="1">
            <a:spLocks noGrp="1"/>
          </p:cNvSpPr>
          <p:nvPr>
            <p:ph type="body" idx="1"/>
          </p:nvPr>
        </p:nvSpPr>
        <p:spPr>
          <a:xfrm>
            <a:off x="1213525" y="2485273"/>
            <a:ext cx="9601200" cy="3542994"/>
          </a:xfrm>
          <a:prstGeom prst="rect">
            <a:avLst/>
          </a:prstGeom>
          <a:noFill/>
          <a:ln>
            <a:noFill/>
          </a:ln>
        </p:spPr>
        <p:txBody>
          <a:bodyPr spcFirstLastPara="1" wrap="square" lIns="91425" tIns="45700" rIns="91425" bIns="45700" numCol="4" anchor="t" anchorCtr="0">
            <a:normAutofit fontScale="92500" lnSpcReduction="20000"/>
          </a:bodyPr>
          <a:lstStyle/>
          <a:p>
            <a:r>
              <a:rPr lang="en-US" dirty="0">
                <a:latin typeface="Roboto" panose="02000000000000000000" pitchFamily="2" charset="0"/>
                <a:ea typeface="Roboto" panose="02000000000000000000" pitchFamily="2" charset="0"/>
                <a:cs typeface="Roboto" panose="02000000000000000000" pitchFamily="2" charset="0"/>
              </a:rPr>
              <a:t>Amazon </a:t>
            </a:r>
          </a:p>
          <a:p>
            <a:r>
              <a:rPr lang="en-US" dirty="0">
                <a:latin typeface="Roboto" panose="02000000000000000000" pitchFamily="2" charset="0"/>
                <a:ea typeface="Roboto" panose="02000000000000000000" pitchFamily="2" charset="0"/>
                <a:cs typeface="Roboto" panose="02000000000000000000" pitchFamily="2" charset="0"/>
              </a:rPr>
              <a:t>ABC </a:t>
            </a:r>
          </a:p>
          <a:p>
            <a:r>
              <a:rPr lang="en-US" dirty="0" err="1">
                <a:latin typeface="Roboto" panose="02000000000000000000" pitchFamily="2" charset="0"/>
                <a:ea typeface="Roboto" panose="02000000000000000000" pitchFamily="2" charset="0"/>
                <a:cs typeface="Roboto" panose="02000000000000000000" pitchFamily="2" charset="0"/>
              </a:rPr>
              <a:t>Abilitations</a:t>
            </a:r>
            <a:r>
              <a:rPr lang="en-US" dirty="0">
                <a:latin typeface="Roboto" panose="02000000000000000000" pitchFamily="2" charset="0"/>
                <a:ea typeface="Roboto" panose="02000000000000000000" pitchFamily="2" charset="0"/>
                <a:cs typeface="Roboto" panose="02000000000000000000" pitchFamily="2" charset="0"/>
              </a:rPr>
              <a:t> </a:t>
            </a:r>
          </a:p>
          <a:p>
            <a:r>
              <a:rPr lang="en-US" dirty="0">
                <a:latin typeface="Roboto" panose="02000000000000000000" pitchFamily="2" charset="0"/>
                <a:ea typeface="Roboto" panose="02000000000000000000" pitchFamily="2" charset="0"/>
                <a:cs typeface="Roboto" panose="02000000000000000000" pitchFamily="2" charset="0"/>
              </a:rPr>
              <a:t>ACE Educational Supplies </a:t>
            </a:r>
          </a:p>
          <a:p>
            <a:r>
              <a:rPr lang="en-US" dirty="0">
                <a:latin typeface="Roboto" panose="02000000000000000000" pitchFamily="2" charset="0"/>
                <a:ea typeface="Roboto" panose="02000000000000000000" pitchFamily="2" charset="0"/>
                <a:cs typeface="Roboto" panose="02000000000000000000" pitchFamily="2" charset="0"/>
              </a:rPr>
              <a:t>AKJ Education </a:t>
            </a:r>
          </a:p>
          <a:p>
            <a:r>
              <a:rPr lang="en-US" dirty="0" err="1">
                <a:latin typeface="Roboto" panose="02000000000000000000" pitchFamily="2" charset="0"/>
                <a:ea typeface="Roboto" panose="02000000000000000000" pitchFamily="2" charset="0"/>
                <a:cs typeface="Roboto" panose="02000000000000000000" pitchFamily="2" charset="0"/>
              </a:rPr>
              <a:t>Beckers</a:t>
            </a:r>
            <a:r>
              <a:rPr lang="en-US" dirty="0">
                <a:latin typeface="Roboto" panose="02000000000000000000" pitchFamily="2" charset="0"/>
                <a:ea typeface="Roboto" panose="02000000000000000000" pitchFamily="2" charset="0"/>
                <a:cs typeface="Roboto" panose="02000000000000000000" pitchFamily="2" charset="0"/>
              </a:rPr>
              <a:t> </a:t>
            </a:r>
          </a:p>
          <a:p>
            <a:r>
              <a:rPr lang="en-US" dirty="0" err="1">
                <a:latin typeface="Roboto" panose="02000000000000000000" pitchFamily="2" charset="0"/>
                <a:ea typeface="Roboto" panose="02000000000000000000" pitchFamily="2" charset="0"/>
                <a:cs typeface="Roboto" panose="02000000000000000000" pitchFamily="2" charset="0"/>
              </a:rPr>
              <a:t>Blick</a:t>
            </a:r>
            <a:r>
              <a:rPr lang="en-US" dirty="0">
                <a:latin typeface="Roboto" panose="02000000000000000000" pitchFamily="2" charset="0"/>
                <a:ea typeface="Roboto" panose="02000000000000000000" pitchFamily="2" charset="0"/>
                <a:cs typeface="Roboto" panose="02000000000000000000" pitchFamily="2" charset="0"/>
              </a:rPr>
              <a:t> Art Materials </a:t>
            </a:r>
          </a:p>
          <a:p>
            <a:r>
              <a:rPr lang="en-US" dirty="0">
                <a:latin typeface="Roboto" panose="02000000000000000000" pitchFamily="2" charset="0"/>
                <a:ea typeface="Roboto" panose="02000000000000000000" pitchFamily="2" charset="0"/>
                <a:cs typeface="Roboto" panose="02000000000000000000" pitchFamily="2" charset="0"/>
              </a:rPr>
              <a:t>Books 4 School </a:t>
            </a:r>
          </a:p>
          <a:p>
            <a:r>
              <a:rPr lang="en-US" dirty="0" err="1">
                <a:latin typeface="Roboto" panose="02000000000000000000" pitchFamily="2" charset="0"/>
                <a:ea typeface="Roboto" panose="02000000000000000000" pitchFamily="2" charset="0"/>
                <a:cs typeface="Roboto" panose="02000000000000000000" pitchFamily="2" charset="0"/>
              </a:rPr>
              <a:t>Booksource</a:t>
            </a:r>
            <a:r>
              <a:rPr lang="en-US" dirty="0">
                <a:latin typeface="Roboto" panose="02000000000000000000" pitchFamily="2" charset="0"/>
                <a:ea typeface="Roboto" panose="02000000000000000000" pitchFamily="2" charset="0"/>
                <a:cs typeface="Roboto" panose="02000000000000000000" pitchFamily="2" charset="0"/>
              </a:rPr>
              <a:t> </a:t>
            </a:r>
          </a:p>
          <a:p>
            <a:r>
              <a:rPr lang="en-US" dirty="0">
                <a:latin typeface="Roboto" panose="02000000000000000000" pitchFamily="2" charset="0"/>
                <a:ea typeface="Roboto" panose="02000000000000000000" pitchFamily="2" charset="0"/>
                <a:cs typeface="Roboto" panose="02000000000000000000" pitchFamily="2" charset="0"/>
              </a:rPr>
              <a:t>Carson </a:t>
            </a:r>
            <a:r>
              <a:rPr lang="en-US" dirty="0" err="1">
                <a:latin typeface="Roboto" panose="02000000000000000000" pitchFamily="2" charset="0"/>
                <a:ea typeface="Roboto" panose="02000000000000000000" pitchFamily="2" charset="0"/>
                <a:cs typeface="Roboto" panose="02000000000000000000" pitchFamily="2" charset="0"/>
              </a:rPr>
              <a:t>Dellosa</a:t>
            </a:r>
            <a:r>
              <a:rPr lang="en-US" dirty="0">
                <a:latin typeface="Roboto" panose="02000000000000000000" pitchFamily="2" charset="0"/>
                <a:ea typeface="Roboto" panose="02000000000000000000" pitchFamily="2" charset="0"/>
                <a:cs typeface="Roboto" panose="02000000000000000000" pitchFamily="2" charset="0"/>
              </a:rPr>
              <a:t> </a:t>
            </a:r>
          </a:p>
          <a:p>
            <a:r>
              <a:rPr lang="en-US" dirty="0">
                <a:latin typeface="Roboto" panose="02000000000000000000" pitchFamily="2" charset="0"/>
                <a:ea typeface="Roboto" panose="02000000000000000000" pitchFamily="2" charset="0"/>
                <a:cs typeface="Roboto" panose="02000000000000000000" pitchFamily="2" charset="0"/>
              </a:rPr>
              <a:t>Classroom Direct </a:t>
            </a:r>
          </a:p>
          <a:p>
            <a:r>
              <a:rPr lang="en-US" dirty="0">
                <a:latin typeface="Roboto" panose="02000000000000000000" pitchFamily="2" charset="0"/>
                <a:ea typeface="Roboto" panose="02000000000000000000" pitchFamily="2" charset="0"/>
                <a:cs typeface="Roboto" panose="02000000000000000000" pitchFamily="2" charset="0"/>
              </a:rPr>
              <a:t>Classroom Resources </a:t>
            </a:r>
          </a:p>
          <a:p>
            <a:r>
              <a:rPr lang="en-US" dirty="0">
                <a:latin typeface="Roboto" panose="02000000000000000000" pitchFamily="2" charset="0"/>
                <a:ea typeface="Roboto" panose="02000000000000000000" pitchFamily="2" charset="0"/>
                <a:cs typeface="Roboto" panose="02000000000000000000" pitchFamily="2" charset="0"/>
              </a:rPr>
              <a:t>Childcraft </a:t>
            </a:r>
          </a:p>
          <a:p>
            <a:r>
              <a:rPr lang="en-US" dirty="0" err="1">
                <a:latin typeface="Roboto" panose="02000000000000000000" pitchFamily="2" charset="0"/>
                <a:ea typeface="Roboto" panose="02000000000000000000" pitchFamily="2" charset="0"/>
                <a:cs typeface="Roboto" panose="02000000000000000000" pitchFamily="2" charset="0"/>
              </a:rPr>
              <a:t>Demco</a:t>
            </a:r>
            <a:r>
              <a:rPr lang="en-US" dirty="0">
                <a:latin typeface="Roboto" panose="02000000000000000000" pitchFamily="2" charset="0"/>
                <a:ea typeface="Roboto" panose="02000000000000000000" pitchFamily="2" charset="0"/>
                <a:cs typeface="Roboto" panose="02000000000000000000" pitchFamily="2" charset="0"/>
              </a:rPr>
              <a:t> </a:t>
            </a:r>
          </a:p>
          <a:p>
            <a:r>
              <a:rPr lang="en-US" dirty="0">
                <a:latin typeface="Roboto" panose="02000000000000000000" pitchFamily="2" charset="0"/>
                <a:ea typeface="Roboto" panose="02000000000000000000" pitchFamily="2" charset="0"/>
                <a:cs typeface="Roboto" panose="02000000000000000000" pitchFamily="2" charset="0"/>
              </a:rPr>
              <a:t>Discount School Supply </a:t>
            </a:r>
          </a:p>
          <a:p>
            <a:r>
              <a:rPr lang="en-US" dirty="0">
                <a:latin typeface="Roboto" panose="02000000000000000000" pitchFamily="2" charset="0"/>
                <a:ea typeface="Roboto" panose="02000000000000000000" pitchFamily="2" charset="0"/>
                <a:cs typeface="Roboto" panose="02000000000000000000" pitchFamily="2" charset="0"/>
              </a:rPr>
              <a:t>EIE </a:t>
            </a:r>
          </a:p>
          <a:p>
            <a:r>
              <a:rPr lang="en-US" dirty="0" err="1">
                <a:latin typeface="Roboto" panose="02000000000000000000" pitchFamily="2" charset="0"/>
                <a:ea typeface="Roboto" panose="02000000000000000000" pitchFamily="2" charset="0"/>
                <a:cs typeface="Roboto" panose="02000000000000000000" pitchFamily="2" charset="0"/>
              </a:rPr>
              <a:t>eNasco</a:t>
            </a:r>
            <a:r>
              <a:rPr lang="en-US" dirty="0">
                <a:latin typeface="Roboto" panose="02000000000000000000" pitchFamily="2" charset="0"/>
                <a:ea typeface="Roboto" panose="02000000000000000000" pitchFamily="2" charset="0"/>
                <a:cs typeface="Roboto" panose="02000000000000000000" pitchFamily="2" charset="0"/>
              </a:rPr>
              <a:t> </a:t>
            </a:r>
          </a:p>
          <a:p>
            <a:r>
              <a:rPr lang="en-US" dirty="0">
                <a:latin typeface="Roboto" panose="02000000000000000000" pitchFamily="2" charset="0"/>
                <a:ea typeface="Roboto" panose="02000000000000000000" pitchFamily="2" charset="0"/>
                <a:cs typeface="Roboto" panose="02000000000000000000" pitchFamily="2" charset="0"/>
              </a:rPr>
              <a:t>Essential Skills </a:t>
            </a:r>
          </a:p>
          <a:p>
            <a:r>
              <a:rPr lang="en-US" dirty="0">
                <a:latin typeface="Roboto" panose="02000000000000000000" pitchFamily="2" charset="0"/>
                <a:ea typeface="Roboto" panose="02000000000000000000" pitchFamily="2" charset="0"/>
                <a:cs typeface="Roboto" panose="02000000000000000000" pitchFamily="2" charset="0"/>
              </a:rPr>
              <a:t>Frey Scientific </a:t>
            </a:r>
          </a:p>
          <a:p>
            <a:r>
              <a:rPr lang="en-US" dirty="0">
                <a:latin typeface="Roboto" panose="02000000000000000000" pitchFamily="2" charset="0"/>
                <a:ea typeface="Roboto" panose="02000000000000000000" pitchFamily="2" charset="0"/>
                <a:cs typeface="Roboto" panose="02000000000000000000" pitchFamily="2" charset="0"/>
              </a:rPr>
              <a:t>Get Smart </a:t>
            </a:r>
          </a:p>
          <a:p>
            <a:r>
              <a:rPr lang="en-US" dirty="0">
                <a:latin typeface="Roboto" panose="02000000000000000000" pitchFamily="2" charset="0"/>
                <a:ea typeface="Roboto" panose="02000000000000000000" pitchFamily="2" charset="0"/>
                <a:cs typeface="Roboto" panose="02000000000000000000" pitchFamily="2" charset="0"/>
              </a:rPr>
              <a:t>Heritage Music Press </a:t>
            </a:r>
          </a:p>
          <a:p>
            <a:r>
              <a:rPr lang="en-US" dirty="0">
                <a:latin typeface="Roboto" panose="02000000000000000000" pitchFamily="2" charset="0"/>
                <a:ea typeface="Roboto" panose="02000000000000000000" pitchFamily="2" charset="0"/>
                <a:cs typeface="Roboto" panose="02000000000000000000" pitchFamily="2" charset="0"/>
              </a:rPr>
              <a:t>Home Depot </a:t>
            </a:r>
          </a:p>
          <a:p>
            <a:r>
              <a:rPr lang="en-US" dirty="0" err="1">
                <a:latin typeface="Roboto" panose="02000000000000000000" pitchFamily="2" charset="0"/>
                <a:ea typeface="Roboto" panose="02000000000000000000" pitchFamily="2" charset="0"/>
                <a:cs typeface="Roboto" panose="02000000000000000000" pitchFamily="2" charset="0"/>
              </a:rPr>
              <a:t>HoverCam</a:t>
            </a:r>
            <a:r>
              <a:rPr lang="en-US" dirty="0">
                <a:latin typeface="Roboto" panose="02000000000000000000" pitchFamily="2" charset="0"/>
                <a:ea typeface="Roboto" panose="02000000000000000000" pitchFamily="2" charset="0"/>
                <a:cs typeface="Roboto" panose="02000000000000000000" pitchFamily="2" charset="0"/>
              </a:rPr>
              <a:t> </a:t>
            </a:r>
          </a:p>
          <a:p>
            <a:r>
              <a:rPr lang="en-US" dirty="0">
                <a:latin typeface="Roboto" panose="02000000000000000000" pitchFamily="2" charset="0"/>
                <a:ea typeface="Roboto" panose="02000000000000000000" pitchFamily="2" charset="0"/>
                <a:cs typeface="Roboto" panose="02000000000000000000" pitchFamily="2" charset="0"/>
              </a:rPr>
              <a:t>Kaplan Early Learning </a:t>
            </a:r>
          </a:p>
          <a:p>
            <a:r>
              <a:rPr lang="en-US" dirty="0">
                <a:latin typeface="Roboto" panose="02000000000000000000" pitchFamily="2" charset="0"/>
                <a:ea typeface="Roboto" panose="02000000000000000000" pitchFamily="2" charset="0"/>
                <a:cs typeface="Roboto" panose="02000000000000000000" pitchFamily="2" charset="0"/>
              </a:rPr>
              <a:t>Lakeshore Learning </a:t>
            </a:r>
          </a:p>
          <a:p>
            <a:r>
              <a:rPr lang="en-US" dirty="0">
                <a:latin typeface="Roboto" panose="02000000000000000000" pitchFamily="2" charset="0"/>
                <a:ea typeface="Roboto" panose="02000000000000000000" pitchFamily="2" charset="0"/>
                <a:cs typeface="Roboto" panose="02000000000000000000" pitchFamily="2" charset="0"/>
              </a:rPr>
              <a:t>Nearpod </a:t>
            </a:r>
          </a:p>
          <a:p>
            <a:r>
              <a:rPr lang="en-US" dirty="0">
                <a:latin typeface="Roboto" panose="02000000000000000000" pitchFamily="2" charset="0"/>
                <a:ea typeface="Roboto" panose="02000000000000000000" pitchFamily="2" charset="0"/>
                <a:cs typeface="Roboto" panose="02000000000000000000" pitchFamily="2" charset="0"/>
              </a:rPr>
              <a:t>Really Good Stuff </a:t>
            </a:r>
          </a:p>
          <a:p>
            <a:r>
              <a:rPr lang="en-US" dirty="0">
                <a:latin typeface="Roboto" panose="02000000000000000000" pitchFamily="2" charset="0"/>
                <a:ea typeface="Roboto" panose="02000000000000000000" pitchFamily="2" charset="0"/>
                <a:cs typeface="Roboto" panose="02000000000000000000" pitchFamily="2" charset="0"/>
              </a:rPr>
              <a:t>Sax Arts &amp; Crafts </a:t>
            </a:r>
          </a:p>
          <a:p>
            <a:r>
              <a:rPr lang="en-US" dirty="0">
                <a:latin typeface="Roboto" panose="02000000000000000000" pitchFamily="2" charset="0"/>
                <a:ea typeface="Roboto" panose="02000000000000000000" pitchFamily="2" charset="0"/>
                <a:cs typeface="Roboto" panose="02000000000000000000" pitchFamily="2" charset="0"/>
              </a:rPr>
              <a:t>Scholastic </a:t>
            </a:r>
          </a:p>
          <a:p>
            <a:r>
              <a:rPr lang="en-US" dirty="0">
                <a:latin typeface="Roboto" panose="02000000000000000000" pitchFamily="2" charset="0"/>
                <a:ea typeface="Roboto" panose="02000000000000000000" pitchFamily="2" charset="0"/>
                <a:cs typeface="Roboto" panose="02000000000000000000" pitchFamily="2" charset="0"/>
              </a:rPr>
              <a:t>School Smart </a:t>
            </a:r>
          </a:p>
          <a:p>
            <a:r>
              <a:rPr lang="en-US" dirty="0">
                <a:latin typeface="Roboto" panose="02000000000000000000" pitchFamily="2" charset="0"/>
                <a:ea typeface="Roboto" panose="02000000000000000000" pitchFamily="2" charset="0"/>
                <a:cs typeface="Roboto" panose="02000000000000000000" pitchFamily="2" charset="0"/>
              </a:rPr>
              <a:t>School Specialty </a:t>
            </a:r>
          </a:p>
          <a:p>
            <a:r>
              <a:rPr lang="en-US" dirty="0">
                <a:latin typeface="Roboto" panose="02000000000000000000" pitchFamily="2" charset="0"/>
                <a:ea typeface="Roboto" panose="02000000000000000000" pitchFamily="2" charset="0"/>
                <a:cs typeface="Roboto" panose="02000000000000000000" pitchFamily="2" charset="0"/>
              </a:rPr>
              <a:t>Spelling Vocabulary City </a:t>
            </a:r>
          </a:p>
          <a:p>
            <a:r>
              <a:rPr lang="en-US" dirty="0" err="1">
                <a:latin typeface="Roboto" panose="02000000000000000000" pitchFamily="2" charset="0"/>
                <a:ea typeface="Roboto" panose="02000000000000000000" pitchFamily="2" charset="0"/>
                <a:cs typeface="Roboto" panose="02000000000000000000" pitchFamily="2" charset="0"/>
              </a:rPr>
              <a:t>Sportime</a:t>
            </a:r>
            <a:r>
              <a:rPr lang="en-US" dirty="0">
                <a:latin typeface="Roboto" panose="02000000000000000000" pitchFamily="2" charset="0"/>
                <a:ea typeface="Roboto" panose="02000000000000000000" pitchFamily="2" charset="0"/>
                <a:cs typeface="Roboto" panose="02000000000000000000" pitchFamily="2" charset="0"/>
              </a:rPr>
              <a:t> </a:t>
            </a:r>
          </a:p>
          <a:p>
            <a:r>
              <a:rPr lang="en-US" dirty="0">
                <a:latin typeface="Roboto" panose="02000000000000000000" pitchFamily="2" charset="0"/>
                <a:ea typeface="Roboto" panose="02000000000000000000" pitchFamily="2" charset="0"/>
                <a:cs typeface="Roboto" panose="02000000000000000000" pitchFamily="2" charset="0"/>
              </a:rPr>
              <a:t>Staples Business Advantage </a:t>
            </a:r>
          </a:p>
          <a:p>
            <a:r>
              <a:rPr lang="en-US" dirty="0">
                <a:latin typeface="Roboto" panose="02000000000000000000" pitchFamily="2" charset="0"/>
                <a:ea typeface="Roboto" panose="02000000000000000000" pitchFamily="2" charset="0"/>
                <a:cs typeface="Roboto" panose="02000000000000000000" pitchFamily="2" charset="0"/>
              </a:rPr>
              <a:t>Strickland Paper </a:t>
            </a:r>
          </a:p>
          <a:p>
            <a:r>
              <a:rPr lang="en-US" dirty="0">
                <a:latin typeface="Roboto" panose="02000000000000000000" pitchFamily="2" charset="0"/>
                <a:ea typeface="Roboto" panose="02000000000000000000" pitchFamily="2" charset="0"/>
                <a:cs typeface="Roboto" panose="02000000000000000000" pitchFamily="2" charset="0"/>
              </a:rPr>
              <a:t>Supply Essentials </a:t>
            </a:r>
          </a:p>
          <a:p>
            <a:r>
              <a:rPr lang="en-US" dirty="0">
                <a:latin typeface="Roboto" panose="02000000000000000000" pitchFamily="2" charset="0"/>
                <a:ea typeface="Roboto" panose="02000000000000000000" pitchFamily="2" charset="0"/>
                <a:cs typeface="Roboto" panose="02000000000000000000" pitchFamily="2" charset="0"/>
              </a:rPr>
              <a:t>Teachers’ Exchange </a:t>
            </a:r>
          </a:p>
          <a:p>
            <a:r>
              <a:rPr lang="en-US" dirty="0">
                <a:latin typeface="Roboto" panose="02000000000000000000" pitchFamily="2" charset="0"/>
                <a:ea typeface="Roboto" panose="02000000000000000000" pitchFamily="2" charset="0"/>
                <a:cs typeface="Roboto" panose="02000000000000000000" pitchFamily="2" charset="0"/>
              </a:rPr>
              <a:t>Teacher Tools </a:t>
            </a:r>
          </a:p>
          <a:p>
            <a:r>
              <a:rPr lang="en-US" dirty="0">
                <a:latin typeface="Roboto" panose="02000000000000000000" pitchFamily="2" charset="0"/>
                <a:ea typeface="Roboto" panose="02000000000000000000" pitchFamily="2" charset="0"/>
                <a:cs typeface="Roboto" panose="02000000000000000000" pitchFamily="2" charset="0"/>
              </a:rPr>
              <a:t>West Music </a:t>
            </a:r>
            <a:endParaRPr lang="en-US" sz="2200" dirty="0">
              <a:latin typeface="Roboto" panose="02000000000000000000" pitchFamily="2" charset="0"/>
              <a:ea typeface="Roboto" panose="02000000000000000000" pitchFamily="2" charset="0"/>
              <a:cs typeface="Roboto" panose="02000000000000000000" pitchFamily="2" charset="0"/>
            </a:endParaRPr>
          </a:p>
        </p:txBody>
      </p:sp>
      <p:sp>
        <p:nvSpPr>
          <p:cNvPr id="2" name="Rectangle 1">
            <a:extLst>
              <a:ext uri="{FF2B5EF4-FFF2-40B4-BE49-F238E27FC236}">
                <a16:creationId xmlns:a16="http://schemas.microsoft.com/office/drawing/2014/main" id="{F9741FD7-B513-4F03-BD41-C158CCECB829}"/>
              </a:ext>
            </a:extLst>
          </p:cNvPr>
          <p:cNvSpPr/>
          <p:nvPr/>
        </p:nvSpPr>
        <p:spPr>
          <a:xfrm>
            <a:off x="1507068" y="5771054"/>
            <a:ext cx="9307658" cy="769441"/>
          </a:xfrm>
          <a:prstGeom prst="rect">
            <a:avLst/>
          </a:prstGeom>
        </p:spPr>
        <p:txBody>
          <a:bodyPr wrap="square">
            <a:spAutoFit/>
          </a:bodyPr>
          <a:lstStyle/>
          <a:p>
            <a:endParaRPr lang="en-US" sz="1600" dirty="0">
              <a:latin typeface="Verdana" panose="020B0604030504040204" pitchFamily="34" charset="0"/>
            </a:endParaRPr>
          </a:p>
          <a:p>
            <a:r>
              <a:rPr lang="en-US" dirty="0">
                <a:solidFill>
                  <a:schemeClr val="tx1"/>
                </a:solidFill>
                <a:latin typeface="Verdana" panose="020B0604030504040204" pitchFamily="34" charset="0"/>
              </a:rPr>
              <a:t> </a:t>
            </a:r>
            <a:r>
              <a:rPr lang="en-US" b="1" dirty="0">
                <a:solidFill>
                  <a:schemeClr val="tx1"/>
                </a:solidFill>
                <a:latin typeface="Roboto" panose="02000000000000000000" pitchFamily="2" charset="0"/>
                <a:ea typeface="Roboto" panose="02000000000000000000" pitchFamily="2" charset="0"/>
                <a:cs typeface="Roboto" panose="02000000000000000000" pitchFamily="2" charset="0"/>
              </a:rPr>
              <a:t>*NOTE: </a:t>
            </a:r>
            <a:r>
              <a:rPr lang="en-US" dirty="0">
                <a:solidFill>
                  <a:schemeClr val="tx1"/>
                </a:solidFill>
                <a:latin typeface="Roboto" panose="02000000000000000000" pitchFamily="2" charset="0"/>
                <a:ea typeface="Roboto" panose="02000000000000000000" pitchFamily="2" charset="0"/>
                <a:cs typeface="Roboto" panose="02000000000000000000" pitchFamily="2" charset="0"/>
              </a:rPr>
              <a:t>Users can make an approved purchase from any vendor and receive a reimbursement by uploading your purchase receipt to </a:t>
            </a:r>
            <a:r>
              <a:rPr lang="en-US" dirty="0" err="1">
                <a:solidFill>
                  <a:schemeClr val="tx1"/>
                </a:solidFill>
                <a:latin typeface="Roboto" panose="02000000000000000000" pitchFamily="2" charset="0"/>
                <a:ea typeface="Roboto" panose="02000000000000000000" pitchFamily="2" charset="0"/>
                <a:cs typeface="Roboto" panose="02000000000000000000" pitchFamily="2" charset="0"/>
              </a:rPr>
              <a:t>ClassWallet</a:t>
            </a:r>
            <a:r>
              <a:rPr lang="en-US" dirty="0">
                <a:solidFill>
                  <a:schemeClr val="tx1"/>
                </a:solidFill>
                <a:latin typeface="Roboto" panose="02000000000000000000" pitchFamily="2" charset="0"/>
                <a:ea typeface="Roboto" panose="02000000000000000000" pitchFamily="2" charset="0"/>
                <a:cs typeface="Roboto" panose="02000000000000000000" pitchFamily="2" charset="0"/>
              </a:rPr>
              <a:t>.</a:t>
            </a:r>
          </a:p>
        </p:txBody>
      </p:sp>
    </p:spTree>
    <p:extLst>
      <p:ext uri="{BB962C8B-B14F-4D97-AF65-F5344CB8AC3E}">
        <p14:creationId xmlns:p14="http://schemas.microsoft.com/office/powerpoint/2010/main" val="1212133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4"/>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3959"/>
              <a:buFont typeface="Garamond"/>
              <a:buNone/>
            </a:pPr>
            <a:r>
              <a:rPr lang="en-US" sz="3959"/>
              <a:t>What are some of the items considered as allowable purchases?</a:t>
            </a:r>
            <a:endParaRPr sz="3959"/>
          </a:p>
        </p:txBody>
      </p:sp>
      <p:sp>
        <p:nvSpPr>
          <p:cNvPr id="98" name="Google Shape;98;p4"/>
          <p:cNvSpPr txBox="1">
            <a:spLocks noGrp="1"/>
          </p:cNvSpPr>
          <p:nvPr>
            <p:ph type="body" idx="1"/>
          </p:nvPr>
        </p:nvSpPr>
        <p:spPr>
          <a:xfrm>
            <a:off x="1298448" y="2560320"/>
            <a:ext cx="4718304" cy="3310128"/>
          </a:xfrm>
          <a:prstGeom prst="rect">
            <a:avLst/>
          </a:prstGeom>
          <a:noFill/>
          <a:ln>
            <a:noFill/>
          </a:ln>
        </p:spPr>
        <p:txBody>
          <a:bodyPr spcFirstLastPara="1" wrap="square" lIns="91425" tIns="45700" rIns="91425" bIns="45700" anchor="t" anchorCtr="0">
            <a:normAutofit/>
          </a:bodyPr>
          <a:lstStyle/>
          <a:p>
            <a:pPr marL="285750" lvl="0" indent="-285750" algn="l" rtl="0">
              <a:lnSpc>
                <a:spcPct val="80000"/>
              </a:lnSpc>
              <a:spcBef>
                <a:spcPts val="0"/>
              </a:spcBef>
              <a:spcAft>
                <a:spcPts val="0"/>
              </a:spcAft>
              <a:buSzPts val="1931"/>
              <a:buChar char="●"/>
            </a:pPr>
            <a:r>
              <a:rPr lang="en-US" sz="1679" dirty="0"/>
              <a:t>Pens                              </a:t>
            </a:r>
            <a:endParaRPr dirty="0"/>
          </a:p>
          <a:p>
            <a:pPr marL="285750" lvl="0" indent="-285750" algn="l" rtl="0">
              <a:lnSpc>
                <a:spcPct val="80000"/>
              </a:lnSpc>
              <a:spcBef>
                <a:spcPts val="936"/>
              </a:spcBef>
              <a:spcAft>
                <a:spcPts val="0"/>
              </a:spcAft>
              <a:buSzPts val="1931"/>
              <a:buChar char="●"/>
            </a:pPr>
            <a:r>
              <a:rPr lang="en-US" sz="1679" dirty="0"/>
              <a:t>Pencils</a:t>
            </a:r>
            <a:endParaRPr sz="1679" dirty="0"/>
          </a:p>
          <a:p>
            <a:pPr marL="285750" lvl="0" indent="-285750" algn="l" rtl="0">
              <a:lnSpc>
                <a:spcPct val="80000"/>
              </a:lnSpc>
              <a:spcBef>
                <a:spcPts val="936"/>
              </a:spcBef>
              <a:spcAft>
                <a:spcPts val="0"/>
              </a:spcAft>
              <a:buSzPts val="1931"/>
              <a:buChar char="●"/>
            </a:pPr>
            <a:r>
              <a:rPr lang="en-US" sz="1679" dirty="0"/>
              <a:t>Erasers</a:t>
            </a:r>
            <a:endParaRPr dirty="0"/>
          </a:p>
          <a:p>
            <a:pPr marL="285750" lvl="0" indent="-285750" algn="l" rtl="0">
              <a:lnSpc>
                <a:spcPct val="80000"/>
              </a:lnSpc>
              <a:spcBef>
                <a:spcPts val="936"/>
              </a:spcBef>
              <a:spcAft>
                <a:spcPts val="0"/>
              </a:spcAft>
              <a:buSzPts val="1931"/>
              <a:buChar char="●"/>
            </a:pPr>
            <a:r>
              <a:rPr lang="en-US" sz="1679" dirty="0"/>
              <a:t>Stapler/Staples/Staple Remover</a:t>
            </a:r>
            <a:endParaRPr dirty="0"/>
          </a:p>
          <a:p>
            <a:pPr marL="285750" lvl="0" indent="-285750" algn="l" rtl="0">
              <a:lnSpc>
                <a:spcPct val="80000"/>
              </a:lnSpc>
              <a:spcBef>
                <a:spcPts val="936"/>
              </a:spcBef>
              <a:spcAft>
                <a:spcPts val="0"/>
              </a:spcAft>
              <a:buSzPts val="1931"/>
              <a:buChar char="●"/>
            </a:pPr>
            <a:r>
              <a:rPr lang="en-US" sz="1679" dirty="0"/>
              <a:t>Paper</a:t>
            </a:r>
            <a:endParaRPr dirty="0"/>
          </a:p>
          <a:p>
            <a:pPr marL="285750" lvl="0" indent="-285750" algn="l" rtl="0">
              <a:lnSpc>
                <a:spcPct val="80000"/>
              </a:lnSpc>
              <a:spcBef>
                <a:spcPts val="936"/>
              </a:spcBef>
              <a:spcAft>
                <a:spcPts val="0"/>
              </a:spcAft>
              <a:buSzPts val="1931"/>
              <a:buChar char="●"/>
            </a:pPr>
            <a:r>
              <a:rPr lang="en-US" sz="1679" dirty="0"/>
              <a:t>Folders</a:t>
            </a:r>
            <a:endParaRPr dirty="0"/>
          </a:p>
          <a:p>
            <a:pPr marL="285750" lvl="0" indent="-285750" algn="l" rtl="0">
              <a:lnSpc>
                <a:spcPct val="80000"/>
              </a:lnSpc>
              <a:spcBef>
                <a:spcPts val="936"/>
              </a:spcBef>
              <a:spcAft>
                <a:spcPts val="0"/>
              </a:spcAft>
              <a:buSzPts val="1931"/>
              <a:buChar char="●"/>
            </a:pPr>
            <a:r>
              <a:rPr lang="en-US" sz="1679" dirty="0"/>
              <a:t>Desk Organizers</a:t>
            </a:r>
            <a:endParaRPr dirty="0"/>
          </a:p>
          <a:p>
            <a:pPr marL="285750" lvl="0" indent="-285750" algn="l" rtl="0">
              <a:lnSpc>
                <a:spcPct val="80000"/>
              </a:lnSpc>
              <a:spcBef>
                <a:spcPts val="936"/>
              </a:spcBef>
              <a:spcAft>
                <a:spcPts val="0"/>
              </a:spcAft>
              <a:buSzPts val="1931"/>
              <a:buChar char="●"/>
            </a:pPr>
            <a:r>
              <a:rPr lang="en-US" sz="1679" dirty="0"/>
              <a:t>Highlighters</a:t>
            </a:r>
            <a:endParaRPr dirty="0"/>
          </a:p>
          <a:p>
            <a:pPr marL="285750" lvl="0" indent="-285750" algn="l" rtl="0">
              <a:lnSpc>
                <a:spcPct val="80000"/>
              </a:lnSpc>
              <a:spcBef>
                <a:spcPts val="936"/>
              </a:spcBef>
              <a:spcAft>
                <a:spcPts val="0"/>
              </a:spcAft>
              <a:buSzPts val="1931"/>
              <a:buChar char="●"/>
            </a:pPr>
            <a:r>
              <a:rPr lang="en-US" sz="1679" dirty="0"/>
              <a:t>Markers</a:t>
            </a:r>
            <a:endParaRPr dirty="0"/>
          </a:p>
        </p:txBody>
      </p:sp>
      <p:sp>
        <p:nvSpPr>
          <p:cNvPr id="99" name="Google Shape;99;p4"/>
          <p:cNvSpPr txBox="1">
            <a:spLocks noGrp="1"/>
          </p:cNvSpPr>
          <p:nvPr>
            <p:ph type="body" idx="2"/>
          </p:nvPr>
        </p:nvSpPr>
        <p:spPr>
          <a:xfrm>
            <a:off x="6181344" y="2560320"/>
            <a:ext cx="4718304" cy="3310128"/>
          </a:xfrm>
          <a:prstGeom prst="rect">
            <a:avLst/>
          </a:prstGeom>
          <a:noFill/>
          <a:ln>
            <a:noFill/>
          </a:ln>
        </p:spPr>
        <p:txBody>
          <a:bodyPr spcFirstLastPara="1" wrap="square" lIns="91425" tIns="45700" rIns="91425" bIns="45700" anchor="t" anchorCtr="0">
            <a:normAutofit/>
          </a:bodyPr>
          <a:lstStyle/>
          <a:p>
            <a:pPr marL="285750" lvl="0" indent="-285750" algn="l" rtl="0">
              <a:lnSpc>
                <a:spcPct val="80000"/>
              </a:lnSpc>
              <a:spcBef>
                <a:spcPts val="0"/>
              </a:spcBef>
              <a:spcAft>
                <a:spcPts val="0"/>
              </a:spcAft>
              <a:buSzPts val="1931"/>
              <a:buChar char="●"/>
            </a:pPr>
            <a:r>
              <a:rPr lang="en-US" sz="1679"/>
              <a:t>Rulers</a:t>
            </a:r>
            <a:endParaRPr/>
          </a:p>
          <a:p>
            <a:pPr marL="285750" lvl="0" indent="-285750" algn="l" rtl="0">
              <a:lnSpc>
                <a:spcPct val="80000"/>
              </a:lnSpc>
              <a:spcBef>
                <a:spcPts val="936"/>
              </a:spcBef>
              <a:spcAft>
                <a:spcPts val="0"/>
              </a:spcAft>
              <a:buSzPts val="1931"/>
              <a:buChar char="●"/>
            </a:pPr>
            <a:r>
              <a:rPr lang="en-US" sz="1679"/>
              <a:t>Scissors</a:t>
            </a:r>
            <a:endParaRPr/>
          </a:p>
          <a:p>
            <a:pPr marL="285750" lvl="0" indent="-285750" algn="l" rtl="0">
              <a:lnSpc>
                <a:spcPct val="80000"/>
              </a:lnSpc>
              <a:spcBef>
                <a:spcPts val="936"/>
              </a:spcBef>
              <a:spcAft>
                <a:spcPts val="0"/>
              </a:spcAft>
              <a:buSzPts val="1931"/>
              <a:buChar char="●"/>
            </a:pPr>
            <a:r>
              <a:rPr lang="en-US" sz="1679"/>
              <a:t>Tape</a:t>
            </a:r>
            <a:endParaRPr/>
          </a:p>
          <a:p>
            <a:pPr marL="285750" lvl="0" indent="-285750" algn="l" rtl="0">
              <a:lnSpc>
                <a:spcPct val="80000"/>
              </a:lnSpc>
              <a:spcBef>
                <a:spcPts val="936"/>
              </a:spcBef>
              <a:spcAft>
                <a:spcPts val="0"/>
              </a:spcAft>
              <a:buSzPts val="1931"/>
              <a:buChar char="●"/>
            </a:pPr>
            <a:r>
              <a:rPr lang="en-US" sz="1679"/>
              <a:t>Calculators</a:t>
            </a:r>
            <a:endParaRPr/>
          </a:p>
          <a:p>
            <a:pPr marL="285750" lvl="0" indent="-285750" algn="l" rtl="0">
              <a:lnSpc>
                <a:spcPct val="80000"/>
              </a:lnSpc>
              <a:spcBef>
                <a:spcPts val="936"/>
              </a:spcBef>
              <a:spcAft>
                <a:spcPts val="0"/>
              </a:spcAft>
              <a:buSzPts val="1931"/>
              <a:buChar char="●"/>
            </a:pPr>
            <a:r>
              <a:rPr lang="en-US" sz="1679"/>
              <a:t>Paper Clips</a:t>
            </a:r>
            <a:endParaRPr/>
          </a:p>
          <a:p>
            <a:pPr marL="285750" lvl="0" indent="-285750" algn="l" rtl="0">
              <a:lnSpc>
                <a:spcPct val="80000"/>
              </a:lnSpc>
              <a:spcBef>
                <a:spcPts val="936"/>
              </a:spcBef>
              <a:spcAft>
                <a:spcPts val="0"/>
              </a:spcAft>
              <a:buSzPts val="1931"/>
              <a:buChar char="●"/>
            </a:pPr>
            <a:r>
              <a:rPr lang="en-US" sz="1679"/>
              <a:t>Notepads</a:t>
            </a:r>
            <a:endParaRPr/>
          </a:p>
          <a:p>
            <a:pPr marL="285750" lvl="0" indent="-285750" algn="l" rtl="0">
              <a:lnSpc>
                <a:spcPct val="80000"/>
              </a:lnSpc>
              <a:spcBef>
                <a:spcPts val="936"/>
              </a:spcBef>
              <a:spcAft>
                <a:spcPts val="0"/>
              </a:spcAft>
              <a:buSzPts val="1931"/>
              <a:buChar char="●"/>
            </a:pPr>
            <a:r>
              <a:rPr lang="en-US" sz="1679"/>
              <a:t>Binders</a:t>
            </a:r>
            <a:endParaRPr/>
          </a:p>
          <a:p>
            <a:pPr marL="285750" lvl="0" indent="-285750" algn="l" rtl="0">
              <a:lnSpc>
                <a:spcPct val="80000"/>
              </a:lnSpc>
              <a:spcBef>
                <a:spcPts val="936"/>
              </a:spcBef>
              <a:spcAft>
                <a:spcPts val="0"/>
              </a:spcAft>
              <a:buSzPts val="1931"/>
              <a:buChar char="●"/>
            </a:pPr>
            <a:r>
              <a:rPr lang="en-US" sz="1679"/>
              <a:t>Computer Mouse</a:t>
            </a:r>
            <a:endParaRPr/>
          </a:p>
          <a:p>
            <a:pPr marL="285750" lvl="0" indent="-285750" algn="l" rtl="0">
              <a:lnSpc>
                <a:spcPct val="80000"/>
              </a:lnSpc>
              <a:spcBef>
                <a:spcPts val="936"/>
              </a:spcBef>
              <a:spcAft>
                <a:spcPts val="0"/>
              </a:spcAft>
              <a:buSzPts val="1931"/>
              <a:buChar char="●"/>
            </a:pPr>
            <a:r>
              <a:rPr lang="en-US" sz="1679"/>
              <a:t>iPad/MacBook Cases/Briefcases/Book Bags (for student)</a:t>
            </a:r>
            <a:endParaRPr/>
          </a:p>
          <a:p>
            <a:pPr marL="285750" lvl="0" indent="-163068" algn="l" rtl="0">
              <a:lnSpc>
                <a:spcPct val="80000"/>
              </a:lnSpc>
              <a:spcBef>
                <a:spcPts val="936"/>
              </a:spcBef>
              <a:spcAft>
                <a:spcPts val="0"/>
              </a:spcAft>
              <a:buSzPts val="1932"/>
              <a:buNone/>
            </a:pPr>
            <a:endParaRPr sz="1679"/>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5"/>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62626"/>
              </a:buClr>
              <a:buSzPct val="99974"/>
              <a:buFont typeface="Garamond"/>
              <a:buNone/>
            </a:pPr>
            <a:r>
              <a:rPr lang="en-US" sz="3200" dirty="0"/>
              <a:t>What are some of the items considered as questionable purchases that will require a lesson plan and/or explanation?</a:t>
            </a:r>
            <a:endParaRPr sz="3200" dirty="0"/>
          </a:p>
        </p:txBody>
      </p:sp>
      <p:sp>
        <p:nvSpPr>
          <p:cNvPr id="105" name="Google Shape;105;p5"/>
          <p:cNvSpPr txBox="1">
            <a:spLocks noGrp="1"/>
          </p:cNvSpPr>
          <p:nvPr>
            <p:ph type="body" idx="1"/>
          </p:nvPr>
        </p:nvSpPr>
        <p:spPr>
          <a:xfrm>
            <a:off x="1298448" y="2560320"/>
            <a:ext cx="4718304" cy="3310128"/>
          </a:xfrm>
          <a:prstGeom prst="rect">
            <a:avLst/>
          </a:prstGeom>
          <a:noFill/>
          <a:ln>
            <a:noFill/>
          </a:ln>
        </p:spPr>
        <p:txBody>
          <a:bodyPr spcFirstLastPara="1" wrap="square" lIns="91425" tIns="45700" rIns="91425" bIns="45700" anchor="t" anchorCtr="0">
            <a:normAutofit lnSpcReduction="10000"/>
          </a:bodyPr>
          <a:lstStyle/>
          <a:p>
            <a:pPr marL="285750" lvl="0" indent="-285750" algn="l" rtl="0">
              <a:lnSpc>
                <a:spcPct val="80000"/>
              </a:lnSpc>
              <a:spcBef>
                <a:spcPts val="0"/>
              </a:spcBef>
              <a:spcAft>
                <a:spcPts val="0"/>
              </a:spcAft>
              <a:buSzPts val="1518"/>
              <a:buChar char="●"/>
            </a:pPr>
            <a:r>
              <a:rPr lang="en-US" sz="1320" dirty="0"/>
              <a:t>Candy ( cannot be used as a reward; a lesson plan must accompany any receipt with candy listed)</a:t>
            </a:r>
            <a:endParaRPr dirty="0"/>
          </a:p>
          <a:p>
            <a:pPr marL="285750" lvl="0" indent="-285750" algn="l" rtl="0">
              <a:lnSpc>
                <a:spcPct val="80000"/>
              </a:lnSpc>
              <a:spcBef>
                <a:spcPts val="864"/>
              </a:spcBef>
              <a:spcAft>
                <a:spcPts val="0"/>
              </a:spcAft>
              <a:buSzPts val="1518"/>
              <a:buChar char="●"/>
            </a:pPr>
            <a:r>
              <a:rPr lang="en-US" sz="1320" dirty="0"/>
              <a:t>Chairs</a:t>
            </a:r>
            <a:endParaRPr dirty="0"/>
          </a:p>
          <a:p>
            <a:pPr marL="285750" lvl="0" indent="-285750" algn="l" rtl="0">
              <a:lnSpc>
                <a:spcPct val="80000"/>
              </a:lnSpc>
              <a:spcBef>
                <a:spcPts val="864"/>
              </a:spcBef>
              <a:spcAft>
                <a:spcPts val="0"/>
              </a:spcAft>
              <a:buSzPts val="1518"/>
              <a:buChar char="●"/>
            </a:pPr>
            <a:r>
              <a:rPr lang="en-US" sz="1320" dirty="0"/>
              <a:t>Desks</a:t>
            </a:r>
            <a:endParaRPr sz="1320" dirty="0"/>
          </a:p>
          <a:p>
            <a:pPr marL="285750" lvl="0" indent="-285750" algn="l" rtl="0">
              <a:lnSpc>
                <a:spcPct val="80000"/>
              </a:lnSpc>
              <a:spcBef>
                <a:spcPts val="864"/>
              </a:spcBef>
              <a:spcAft>
                <a:spcPts val="0"/>
              </a:spcAft>
              <a:buSzPts val="1518"/>
              <a:buChar char="●"/>
            </a:pPr>
            <a:r>
              <a:rPr lang="en-US" sz="1320" dirty="0"/>
              <a:t>Stools</a:t>
            </a:r>
            <a:endParaRPr dirty="0"/>
          </a:p>
          <a:p>
            <a:pPr marL="285750" lvl="0" indent="-285750" algn="l" rtl="0">
              <a:lnSpc>
                <a:spcPct val="80000"/>
              </a:lnSpc>
              <a:spcBef>
                <a:spcPts val="864"/>
              </a:spcBef>
              <a:spcAft>
                <a:spcPts val="0"/>
              </a:spcAft>
              <a:buSzPts val="1518"/>
              <a:buChar char="●"/>
            </a:pPr>
            <a:r>
              <a:rPr lang="en-US" sz="1320" dirty="0"/>
              <a:t>Rugs</a:t>
            </a:r>
            <a:endParaRPr dirty="0"/>
          </a:p>
          <a:p>
            <a:pPr marL="285750" lvl="0" indent="-285750" algn="l" rtl="0">
              <a:lnSpc>
                <a:spcPct val="80000"/>
              </a:lnSpc>
              <a:spcBef>
                <a:spcPts val="864"/>
              </a:spcBef>
              <a:spcAft>
                <a:spcPts val="0"/>
              </a:spcAft>
              <a:buSzPts val="1518"/>
              <a:buChar char="●"/>
            </a:pPr>
            <a:r>
              <a:rPr lang="en-US" sz="1320" dirty="0"/>
              <a:t>Boxes or Bins</a:t>
            </a:r>
            <a:endParaRPr dirty="0"/>
          </a:p>
          <a:p>
            <a:pPr marL="285750" lvl="0" indent="-285750" algn="l" rtl="0">
              <a:lnSpc>
                <a:spcPct val="80000"/>
              </a:lnSpc>
              <a:spcBef>
                <a:spcPts val="864"/>
              </a:spcBef>
              <a:spcAft>
                <a:spcPts val="0"/>
              </a:spcAft>
              <a:buSzPts val="1518"/>
              <a:buChar char="●"/>
            </a:pPr>
            <a:r>
              <a:rPr lang="en-US" sz="1320" dirty="0"/>
              <a:t>Filing Cabinets</a:t>
            </a:r>
            <a:endParaRPr dirty="0"/>
          </a:p>
          <a:p>
            <a:pPr marL="285750" lvl="0" indent="-285750" algn="l" rtl="0">
              <a:lnSpc>
                <a:spcPct val="80000"/>
              </a:lnSpc>
              <a:spcBef>
                <a:spcPts val="864"/>
              </a:spcBef>
              <a:spcAft>
                <a:spcPts val="0"/>
              </a:spcAft>
              <a:buSzPts val="1518"/>
              <a:buChar char="●"/>
            </a:pPr>
            <a:r>
              <a:rPr lang="en-US" sz="1320" dirty="0"/>
              <a:t>Bookshelves</a:t>
            </a:r>
            <a:endParaRPr dirty="0"/>
          </a:p>
          <a:p>
            <a:pPr marL="285750" lvl="0" indent="-285750" algn="l" rtl="0">
              <a:lnSpc>
                <a:spcPct val="80000"/>
              </a:lnSpc>
              <a:spcBef>
                <a:spcPts val="864"/>
              </a:spcBef>
              <a:spcAft>
                <a:spcPts val="0"/>
              </a:spcAft>
              <a:buSzPts val="1518"/>
              <a:buChar char="●"/>
            </a:pPr>
            <a:r>
              <a:rPr lang="en-US" sz="1320" dirty="0"/>
              <a:t>Decals or Picture Frames</a:t>
            </a:r>
            <a:endParaRPr dirty="0"/>
          </a:p>
          <a:p>
            <a:pPr marL="285750" lvl="0" indent="-285750" algn="l" rtl="0">
              <a:lnSpc>
                <a:spcPct val="80000"/>
              </a:lnSpc>
              <a:spcBef>
                <a:spcPts val="864"/>
              </a:spcBef>
              <a:spcAft>
                <a:spcPts val="0"/>
              </a:spcAft>
              <a:buSzPts val="1518"/>
              <a:buChar char="●"/>
            </a:pPr>
            <a:r>
              <a:rPr lang="en-US" sz="1320" dirty="0"/>
              <a:t>T-Shirts</a:t>
            </a:r>
            <a:endParaRPr dirty="0"/>
          </a:p>
          <a:p>
            <a:pPr marL="285750" lvl="0" indent="-285750" algn="l" rtl="0">
              <a:lnSpc>
                <a:spcPct val="80000"/>
              </a:lnSpc>
              <a:spcBef>
                <a:spcPts val="864"/>
              </a:spcBef>
              <a:spcAft>
                <a:spcPts val="0"/>
              </a:spcAft>
              <a:buSzPts val="1518"/>
              <a:buChar char="●"/>
            </a:pPr>
            <a:r>
              <a:rPr lang="en-US" sz="1320" dirty="0"/>
              <a:t>Lanyards (cannot be purchased for a teacher; must have an explanation to show how students will use)</a:t>
            </a:r>
            <a:endParaRPr sz="1320" dirty="0"/>
          </a:p>
        </p:txBody>
      </p:sp>
      <p:sp>
        <p:nvSpPr>
          <p:cNvPr id="106" name="Google Shape;106;p5"/>
          <p:cNvSpPr txBox="1">
            <a:spLocks noGrp="1"/>
          </p:cNvSpPr>
          <p:nvPr>
            <p:ph type="body" idx="2"/>
          </p:nvPr>
        </p:nvSpPr>
        <p:spPr>
          <a:xfrm>
            <a:off x="6181344" y="2560320"/>
            <a:ext cx="4718304" cy="3310128"/>
          </a:xfrm>
          <a:prstGeom prst="rect">
            <a:avLst/>
          </a:prstGeom>
          <a:noFill/>
          <a:ln>
            <a:noFill/>
          </a:ln>
        </p:spPr>
        <p:txBody>
          <a:bodyPr spcFirstLastPara="1" wrap="square" lIns="91425" tIns="45700" rIns="91425" bIns="45700" anchor="t" anchorCtr="0">
            <a:normAutofit/>
          </a:bodyPr>
          <a:lstStyle/>
          <a:p>
            <a:pPr marL="285750" lvl="0" indent="-285750" algn="l" rtl="0">
              <a:lnSpc>
                <a:spcPct val="80000"/>
              </a:lnSpc>
              <a:spcBef>
                <a:spcPts val="0"/>
              </a:spcBef>
              <a:spcAft>
                <a:spcPts val="0"/>
              </a:spcAft>
              <a:buSzPts val="1518"/>
              <a:buChar char="●"/>
            </a:pPr>
            <a:r>
              <a:rPr lang="en-US" sz="1320" dirty="0"/>
              <a:t>Gift Wrap</a:t>
            </a:r>
            <a:endParaRPr dirty="0"/>
          </a:p>
          <a:p>
            <a:pPr marL="285750" lvl="0" indent="-285750" algn="l" rtl="0">
              <a:lnSpc>
                <a:spcPct val="80000"/>
              </a:lnSpc>
              <a:spcBef>
                <a:spcPts val="864"/>
              </a:spcBef>
              <a:spcAft>
                <a:spcPts val="0"/>
              </a:spcAft>
              <a:buSzPts val="1518"/>
              <a:buChar char="●"/>
            </a:pPr>
            <a:r>
              <a:rPr lang="en-US" sz="1320" dirty="0"/>
              <a:t>Christmas Stockings and Décor</a:t>
            </a:r>
            <a:endParaRPr dirty="0"/>
          </a:p>
          <a:p>
            <a:pPr marL="285750" lvl="0" indent="-285750" algn="l" rtl="0">
              <a:lnSpc>
                <a:spcPct val="80000"/>
              </a:lnSpc>
              <a:spcBef>
                <a:spcPts val="864"/>
              </a:spcBef>
              <a:spcAft>
                <a:spcPts val="0"/>
              </a:spcAft>
              <a:buSzPts val="1518"/>
              <a:buChar char="●"/>
            </a:pPr>
            <a:r>
              <a:rPr lang="en-US" sz="1320" dirty="0"/>
              <a:t>Valentine’s Day Décor</a:t>
            </a:r>
            <a:endParaRPr dirty="0"/>
          </a:p>
          <a:p>
            <a:pPr marL="285750" lvl="0" indent="-285750" algn="l" rtl="0">
              <a:lnSpc>
                <a:spcPct val="80000"/>
              </a:lnSpc>
              <a:spcBef>
                <a:spcPts val="864"/>
              </a:spcBef>
              <a:spcAft>
                <a:spcPts val="0"/>
              </a:spcAft>
              <a:buSzPts val="1518"/>
              <a:buChar char="●"/>
            </a:pPr>
            <a:r>
              <a:rPr lang="en-US" sz="1320" dirty="0"/>
              <a:t>Other Holiday Décor</a:t>
            </a:r>
            <a:endParaRPr dirty="0"/>
          </a:p>
          <a:p>
            <a:pPr marL="285750" lvl="0" indent="-285750" algn="l" rtl="0">
              <a:lnSpc>
                <a:spcPct val="80000"/>
              </a:lnSpc>
              <a:spcBef>
                <a:spcPts val="864"/>
              </a:spcBef>
              <a:spcAft>
                <a:spcPts val="0"/>
              </a:spcAft>
              <a:buSzPts val="1518"/>
              <a:buChar char="●"/>
            </a:pPr>
            <a:r>
              <a:rPr lang="en-US" sz="1320" dirty="0"/>
              <a:t>Christmas and Valentine’s Day Gift Bags</a:t>
            </a:r>
            <a:endParaRPr dirty="0"/>
          </a:p>
          <a:p>
            <a:pPr marL="285750" lvl="0" indent="-285750" algn="l" rtl="0">
              <a:lnSpc>
                <a:spcPct val="80000"/>
              </a:lnSpc>
              <a:spcBef>
                <a:spcPts val="864"/>
              </a:spcBef>
              <a:spcAft>
                <a:spcPts val="0"/>
              </a:spcAft>
              <a:buSzPts val="1518"/>
              <a:buChar char="●"/>
            </a:pPr>
            <a:r>
              <a:rPr lang="en-US" sz="1320" dirty="0"/>
              <a:t>Items for Treasure Boxes, Rewards or Incentives (must be instructional: pencils, pens, erasers, etc.)</a:t>
            </a:r>
            <a:endParaRPr dirty="0"/>
          </a:p>
          <a:p>
            <a:pPr marL="285750" lvl="0" indent="-285750" algn="l" rtl="0">
              <a:lnSpc>
                <a:spcPct val="80000"/>
              </a:lnSpc>
              <a:spcBef>
                <a:spcPts val="864"/>
              </a:spcBef>
              <a:spcAft>
                <a:spcPts val="0"/>
              </a:spcAft>
              <a:buSzPts val="1518"/>
              <a:buChar char="●"/>
            </a:pPr>
            <a:r>
              <a:rPr lang="en-US" sz="1320" dirty="0"/>
              <a:t>Birthday items (must remain in the classroom if not instructional; or the items must be instructional: pencils, pens, erasers, etc. if they are sent home.)</a:t>
            </a:r>
            <a:endParaRPr sz="132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6"/>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3959"/>
              <a:buFont typeface="Garamond"/>
              <a:buNone/>
            </a:pPr>
            <a:r>
              <a:rPr lang="en-US" sz="3959"/>
              <a:t>What are some of the items that are not considered allowable purchases?</a:t>
            </a:r>
            <a:endParaRPr sz="3959"/>
          </a:p>
        </p:txBody>
      </p:sp>
      <p:sp>
        <p:nvSpPr>
          <p:cNvPr id="112" name="Google Shape;112;p6"/>
          <p:cNvSpPr txBox="1">
            <a:spLocks noGrp="1"/>
          </p:cNvSpPr>
          <p:nvPr>
            <p:ph type="body" idx="1"/>
          </p:nvPr>
        </p:nvSpPr>
        <p:spPr>
          <a:xfrm>
            <a:off x="1298448" y="2560320"/>
            <a:ext cx="4718304" cy="3310128"/>
          </a:xfrm>
          <a:prstGeom prst="rect">
            <a:avLst/>
          </a:prstGeom>
          <a:noFill/>
          <a:ln>
            <a:noFill/>
          </a:ln>
        </p:spPr>
        <p:txBody>
          <a:bodyPr spcFirstLastPara="1" wrap="square" lIns="91425" tIns="45700" rIns="91425" bIns="45700" anchor="t" anchorCtr="0">
            <a:normAutofit/>
          </a:bodyPr>
          <a:lstStyle/>
          <a:p>
            <a:pPr marL="285750" lvl="0" indent="-285750" algn="l" rtl="0">
              <a:spcBef>
                <a:spcPts val="0"/>
              </a:spcBef>
              <a:spcAft>
                <a:spcPts val="0"/>
              </a:spcAft>
              <a:buSzPts val="2760"/>
              <a:buChar char="●"/>
            </a:pPr>
            <a:r>
              <a:rPr lang="en-US"/>
              <a:t>Items for Clubs</a:t>
            </a:r>
            <a:endParaRPr/>
          </a:p>
          <a:p>
            <a:pPr marL="285750" lvl="0" indent="-285750" algn="l" rtl="0">
              <a:spcBef>
                <a:spcPts val="1080"/>
              </a:spcBef>
              <a:spcAft>
                <a:spcPts val="0"/>
              </a:spcAft>
              <a:buSzPts val="2760"/>
              <a:buChar char="●"/>
            </a:pPr>
            <a:r>
              <a:rPr lang="en-US"/>
              <a:t>Items for After-school activities </a:t>
            </a:r>
            <a:endParaRPr/>
          </a:p>
          <a:p>
            <a:pPr marL="285750" lvl="0" indent="-285750" algn="l" rtl="0">
              <a:spcBef>
                <a:spcPts val="1080"/>
              </a:spcBef>
              <a:spcAft>
                <a:spcPts val="0"/>
              </a:spcAft>
              <a:buSzPts val="2760"/>
              <a:buChar char="●"/>
            </a:pPr>
            <a:r>
              <a:rPr lang="en-US"/>
              <a:t>Items welcoming new students to your school</a:t>
            </a:r>
            <a:endParaRPr/>
          </a:p>
          <a:p>
            <a:pPr marL="285750" lvl="0" indent="-285750" algn="l" rtl="0">
              <a:spcBef>
                <a:spcPts val="1080"/>
              </a:spcBef>
              <a:spcAft>
                <a:spcPts val="0"/>
              </a:spcAft>
              <a:buSzPts val="2760"/>
              <a:buChar char="●"/>
            </a:pPr>
            <a:r>
              <a:rPr lang="en-US"/>
              <a:t>Gift cards</a:t>
            </a:r>
            <a:endParaRPr/>
          </a:p>
          <a:p>
            <a:pPr marL="285750" lvl="0" indent="-110490" algn="l" rtl="0">
              <a:spcBef>
                <a:spcPts val="1080"/>
              </a:spcBef>
              <a:spcAft>
                <a:spcPts val="0"/>
              </a:spcAft>
              <a:buSzPts val="2760"/>
              <a:buNone/>
            </a:pPr>
            <a:endParaRPr/>
          </a:p>
          <a:p>
            <a:pPr marL="285750" lvl="0" indent="-110490" algn="l" rtl="0">
              <a:spcBef>
                <a:spcPts val="1080"/>
              </a:spcBef>
              <a:spcAft>
                <a:spcPts val="0"/>
              </a:spcAft>
              <a:buSzPts val="2760"/>
              <a:buNone/>
            </a:pPr>
            <a:endParaRPr/>
          </a:p>
        </p:txBody>
      </p:sp>
      <p:sp>
        <p:nvSpPr>
          <p:cNvPr id="113" name="Google Shape;113;p6"/>
          <p:cNvSpPr txBox="1">
            <a:spLocks noGrp="1"/>
          </p:cNvSpPr>
          <p:nvPr>
            <p:ph type="body" idx="2"/>
          </p:nvPr>
        </p:nvSpPr>
        <p:spPr>
          <a:xfrm>
            <a:off x="6181344" y="2560320"/>
            <a:ext cx="4718304" cy="3310128"/>
          </a:xfrm>
          <a:prstGeom prst="rect">
            <a:avLst/>
          </a:prstGeom>
          <a:noFill/>
          <a:ln>
            <a:noFill/>
          </a:ln>
        </p:spPr>
        <p:txBody>
          <a:bodyPr spcFirstLastPara="1" wrap="square" lIns="91425" tIns="45700" rIns="91425" bIns="45700" anchor="t" anchorCtr="0">
            <a:normAutofit/>
          </a:bodyPr>
          <a:lstStyle/>
          <a:p>
            <a:pPr marL="285750" lvl="0" indent="-285750" algn="l" rtl="0">
              <a:spcBef>
                <a:spcPts val="0"/>
              </a:spcBef>
              <a:spcAft>
                <a:spcPts val="0"/>
              </a:spcAft>
              <a:buSzPts val="2760"/>
              <a:buChar char="●"/>
            </a:pPr>
            <a:r>
              <a:rPr lang="en-US"/>
              <a:t>Registration fees for workshops or professional development training</a:t>
            </a:r>
            <a:endParaRPr/>
          </a:p>
          <a:p>
            <a:pPr marL="285750" lvl="0" indent="-285750" algn="l" rtl="0">
              <a:spcBef>
                <a:spcPts val="1080"/>
              </a:spcBef>
              <a:spcAft>
                <a:spcPts val="0"/>
              </a:spcAft>
              <a:buSzPts val="2760"/>
              <a:buChar char="●"/>
            </a:pPr>
            <a:r>
              <a:rPr lang="en-US"/>
              <a:t>Items that hold food or other perishable items for field trips</a:t>
            </a:r>
            <a:endParaRPr/>
          </a:p>
          <a:p>
            <a:pPr marL="285750" lvl="0" indent="-110490" algn="l" rtl="0">
              <a:spcBef>
                <a:spcPts val="1080"/>
              </a:spcBef>
              <a:spcAft>
                <a:spcPts val="0"/>
              </a:spcAft>
              <a:buSzPts val="2760"/>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7"/>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262626"/>
              </a:buClr>
              <a:buSzPct val="99974"/>
              <a:buFont typeface="Garamond"/>
              <a:buNone/>
            </a:pPr>
            <a:r>
              <a:rPr lang="en-US" sz="3959"/>
              <a:t>Please contact the technology department to purchase the following items</a:t>
            </a:r>
            <a:endParaRPr sz="3959"/>
          </a:p>
        </p:txBody>
      </p:sp>
      <p:sp>
        <p:nvSpPr>
          <p:cNvPr id="119" name="Google Shape;119;p7"/>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p>
            <a:pPr marL="285750" lvl="0" indent="-285750" algn="l" rtl="0">
              <a:spcBef>
                <a:spcPts val="0"/>
              </a:spcBef>
              <a:spcAft>
                <a:spcPts val="0"/>
              </a:spcAft>
              <a:buSzPts val="2760"/>
              <a:buChar char="●"/>
            </a:pPr>
            <a:r>
              <a:rPr lang="en-US"/>
              <a:t>Printers</a:t>
            </a:r>
            <a:endParaRPr/>
          </a:p>
          <a:p>
            <a:pPr marL="285750" lvl="0" indent="-285750" algn="l" rtl="0">
              <a:spcBef>
                <a:spcPts val="1080"/>
              </a:spcBef>
              <a:spcAft>
                <a:spcPts val="0"/>
              </a:spcAft>
              <a:buSzPts val="2760"/>
              <a:buChar char="●"/>
            </a:pPr>
            <a:r>
              <a:rPr lang="en-US"/>
              <a:t>Monitors</a:t>
            </a:r>
            <a:endParaRPr/>
          </a:p>
          <a:p>
            <a:pPr marL="285750" lvl="0" indent="-285750" algn="l" rtl="0">
              <a:spcBef>
                <a:spcPts val="1080"/>
              </a:spcBef>
              <a:spcAft>
                <a:spcPts val="0"/>
              </a:spcAft>
              <a:buSzPts val="2760"/>
              <a:buChar char="●"/>
            </a:pPr>
            <a:r>
              <a:rPr lang="en-US"/>
              <a:t>iPads/MacBooks/Other Notebooks (can be purchased for the teacher to use as long as item will be used for instructional purposes for the students)</a:t>
            </a:r>
            <a:endParaRPr/>
          </a:p>
          <a:p>
            <a:pPr marL="285750" lvl="0" indent="-285750" algn="l" rtl="0">
              <a:spcBef>
                <a:spcPts val="1080"/>
              </a:spcBef>
              <a:spcAft>
                <a:spcPts val="0"/>
              </a:spcAft>
              <a:buSzPts val="2760"/>
              <a:buChar char="●"/>
            </a:pPr>
            <a:r>
              <a:rPr lang="en-US"/>
              <a:t>Technology licenses for computer equipment</a:t>
            </a:r>
            <a:endParaRPr/>
          </a:p>
          <a:p>
            <a:pPr marL="285750" lvl="0" indent="-285750" algn="l" rtl="0">
              <a:spcBef>
                <a:spcPts val="1080"/>
              </a:spcBef>
              <a:spcAft>
                <a:spcPts val="0"/>
              </a:spcAft>
              <a:buSzPts val="2760"/>
              <a:buChar char="●"/>
            </a:pPr>
            <a:r>
              <a:rPr lang="en-US"/>
              <a:t>Please provide email that shows approval from Technology to your bookkeeper for documentation purposes.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8"/>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3959"/>
              <a:buFont typeface="Garamond"/>
              <a:buNone/>
            </a:pPr>
            <a:r>
              <a:rPr lang="en-US" sz="3959"/>
              <a:t>What if I don’t spend all of my money during the school year?</a:t>
            </a:r>
            <a:endParaRPr sz="3959"/>
          </a:p>
        </p:txBody>
      </p:sp>
      <p:sp>
        <p:nvSpPr>
          <p:cNvPr id="125" name="Google Shape;125;p8"/>
          <p:cNvSpPr txBox="1">
            <a:spLocks noGrp="1"/>
          </p:cNvSpPr>
          <p:nvPr>
            <p:ph type="body" idx="1"/>
          </p:nvPr>
        </p:nvSpPr>
        <p:spPr>
          <a:xfrm>
            <a:off x="1295400" y="2620375"/>
            <a:ext cx="9601200" cy="3981600"/>
          </a:xfrm>
          <a:prstGeom prst="rect">
            <a:avLst/>
          </a:prstGeom>
          <a:noFill/>
          <a:ln>
            <a:noFill/>
          </a:ln>
        </p:spPr>
        <p:txBody>
          <a:bodyPr spcFirstLastPara="1" wrap="square" lIns="91425" tIns="45700" rIns="91425" bIns="45700" anchor="t" anchorCtr="0">
            <a:normAutofit fontScale="85000" lnSpcReduction="10000"/>
          </a:bodyPr>
          <a:lstStyle/>
          <a:p>
            <a:pPr marL="285750" lvl="0" indent="-253714" algn="l" rtl="0">
              <a:spcBef>
                <a:spcPts val="0"/>
              </a:spcBef>
              <a:spcAft>
                <a:spcPts val="0"/>
              </a:spcAft>
              <a:buSzPct val="100000"/>
              <a:buChar char="●"/>
            </a:pPr>
            <a:r>
              <a:rPr lang="en-US" sz="2020"/>
              <a:t>Teachers will have access to their Class Wallet funds beginning the first week of work in July (30th) until their last day of work in May.</a:t>
            </a:r>
            <a:endParaRPr sz="2040"/>
          </a:p>
          <a:p>
            <a:pPr marL="285750" lvl="0" indent="-252231" algn="l" rtl="0">
              <a:lnSpc>
                <a:spcPct val="115000"/>
              </a:lnSpc>
              <a:spcBef>
                <a:spcPts val="0"/>
              </a:spcBef>
              <a:spcAft>
                <a:spcPts val="0"/>
              </a:spcAft>
              <a:buSzPct val="115000"/>
              <a:buChar char="●"/>
            </a:pPr>
            <a:r>
              <a:rPr lang="en-US" sz="2040"/>
              <a:t>At the end of the year, the teacher will have the option to transfer their remaining funds to the Principal’s Class Wallet account or they can choose to spend their remaining funds via Purchase order.</a:t>
            </a:r>
            <a:endParaRPr sz="2040"/>
          </a:p>
          <a:p>
            <a:pPr marL="285750" lvl="0" indent="-237172" algn="l" rtl="0">
              <a:lnSpc>
                <a:spcPct val="115000"/>
              </a:lnSpc>
              <a:spcBef>
                <a:spcPts val="0"/>
              </a:spcBef>
              <a:spcAft>
                <a:spcPts val="0"/>
              </a:spcAft>
              <a:buSzPct val="100000"/>
              <a:buChar char="●"/>
            </a:pPr>
            <a:r>
              <a:rPr lang="en-US" sz="2040"/>
              <a:t>All purchase orders will be handled at the school level. The teacher will need to provide an itemized list with the items they wish to purchase and the item prices to their bookkeeper. The bookkeeper will complete a purchase order (using the special activity account assigned for this purpose). Bookkeepers will keep copies of purchase orders, invoices, and checks showing where it has been paid. Bookkeepers will send one invoice to Central Office in August with all of the teachers’ purchases and documentation. Central Office will then reimburse the school for these invoices.</a:t>
            </a:r>
            <a:endParaRPr sz="2040"/>
          </a:p>
          <a:p>
            <a:pPr marL="285750" lvl="0" indent="-237172" algn="l" rtl="0">
              <a:lnSpc>
                <a:spcPct val="115000"/>
              </a:lnSpc>
              <a:spcBef>
                <a:spcPts val="0"/>
              </a:spcBef>
              <a:spcAft>
                <a:spcPts val="0"/>
              </a:spcAft>
              <a:buSzPct val="100000"/>
              <a:buChar char="●"/>
            </a:pPr>
            <a:r>
              <a:rPr lang="en-US" sz="2040"/>
              <a:t>Teachers will have until the 2nd week of August to spend any of their remaining funds from the previous fiscal year  </a:t>
            </a:r>
            <a:endParaRPr/>
          </a:p>
          <a:p>
            <a:pPr marL="285750" lvl="0" indent="-136779" algn="l" rtl="0">
              <a:lnSpc>
                <a:spcPct val="80000"/>
              </a:lnSpc>
              <a:spcBef>
                <a:spcPts val="1008"/>
              </a:spcBef>
              <a:spcAft>
                <a:spcPts val="0"/>
              </a:spcAft>
              <a:buSzPct val="115000"/>
              <a:buNone/>
            </a:pPr>
            <a:endParaRPr sz="204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9"/>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400"/>
              <a:buFont typeface="Garamond"/>
              <a:buNone/>
            </a:pPr>
            <a:r>
              <a:rPr lang="en-US"/>
              <a:t>What else do I need to know?</a:t>
            </a:r>
            <a:endParaRPr/>
          </a:p>
        </p:txBody>
      </p:sp>
      <p:sp>
        <p:nvSpPr>
          <p:cNvPr id="131" name="Google Shape;131;p9"/>
          <p:cNvSpPr txBox="1">
            <a:spLocks noGrp="1"/>
          </p:cNvSpPr>
          <p:nvPr>
            <p:ph type="body" idx="1"/>
          </p:nvPr>
        </p:nvSpPr>
        <p:spPr>
          <a:xfrm>
            <a:off x="1295400" y="2556923"/>
            <a:ext cx="9601200" cy="4167900"/>
          </a:xfrm>
          <a:prstGeom prst="rect">
            <a:avLst/>
          </a:prstGeom>
          <a:noFill/>
          <a:ln>
            <a:noFill/>
          </a:ln>
        </p:spPr>
        <p:txBody>
          <a:bodyPr spcFirstLastPara="1" wrap="square" lIns="91425" tIns="45700" rIns="91425" bIns="45700" anchor="t" anchorCtr="0">
            <a:normAutofit fontScale="55000" lnSpcReduction="20000"/>
          </a:bodyPr>
          <a:lstStyle/>
          <a:p>
            <a:pPr marL="457200" lvl="0" indent="-291036" algn="l" rtl="0">
              <a:lnSpc>
                <a:spcPct val="115000"/>
              </a:lnSpc>
              <a:spcBef>
                <a:spcPts val="0"/>
              </a:spcBef>
              <a:spcAft>
                <a:spcPts val="0"/>
              </a:spcAft>
              <a:buClr>
                <a:srgbClr val="262626"/>
              </a:buClr>
              <a:buSzPct val="55200"/>
              <a:buChar char="●"/>
            </a:pPr>
            <a:r>
              <a:rPr lang="en-US" sz="3750" b="1">
                <a:solidFill>
                  <a:srgbClr val="262626"/>
                </a:solidFill>
              </a:rPr>
              <a:t>The credit limit is determined by the State of Alabama.</a:t>
            </a:r>
            <a:endParaRPr sz="3750" b="1">
              <a:solidFill>
                <a:srgbClr val="262626"/>
              </a:solidFill>
            </a:endParaRPr>
          </a:p>
          <a:p>
            <a:pPr marL="457200" lvl="0" indent="-291036" algn="l" rtl="0">
              <a:lnSpc>
                <a:spcPct val="115000"/>
              </a:lnSpc>
              <a:spcBef>
                <a:spcPts val="0"/>
              </a:spcBef>
              <a:spcAft>
                <a:spcPts val="0"/>
              </a:spcAft>
              <a:buClr>
                <a:srgbClr val="262626"/>
              </a:buClr>
              <a:buSzPct val="55200"/>
              <a:buChar char="●"/>
            </a:pPr>
            <a:r>
              <a:rPr lang="en-US" sz="3750">
                <a:solidFill>
                  <a:srgbClr val="262626"/>
                </a:solidFill>
              </a:rPr>
              <a:t>Reimbursements cannot be provided in Class Wallet without submitting an itemized receipt </a:t>
            </a:r>
            <a:endParaRPr sz="3750">
              <a:solidFill>
                <a:srgbClr val="262626"/>
              </a:solidFill>
            </a:endParaRPr>
          </a:p>
          <a:p>
            <a:pPr marL="914400" lvl="1" indent="-291036" algn="l" rtl="0">
              <a:lnSpc>
                <a:spcPct val="115000"/>
              </a:lnSpc>
              <a:spcBef>
                <a:spcPts val="0"/>
              </a:spcBef>
              <a:spcAft>
                <a:spcPts val="0"/>
              </a:spcAft>
              <a:buClr>
                <a:srgbClr val="262626"/>
              </a:buClr>
              <a:buSzPct val="55200"/>
              <a:buChar char="○"/>
            </a:pPr>
            <a:r>
              <a:rPr lang="en-US" sz="3750">
                <a:solidFill>
                  <a:srgbClr val="262626"/>
                </a:solidFill>
              </a:rPr>
              <a:t>All Hobby Lobby receipts must include a description by the teacher of each item purchased because the receipts do not provide a clear description.</a:t>
            </a:r>
            <a:endParaRPr sz="3750">
              <a:solidFill>
                <a:srgbClr val="262626"/>
              </a:solidFill>
            </a:endParaRPr>
          </a:p>
          <a:p>
            <a:pPr marL="914400" lvl="1" indent="-291036" algn="l" rtl="0">
              <a:lnSpc>
                <a:spcPct val="115000"/>
              </a:lnSpc>
              <a:spcBef>
                <a:spcPts val="0"/>
              </a:spcBef>
              <a:spcAft>
                <a:spcPts val="0"/>
              </a:spcAft>
              <a:buClr>
                <a:srgbClr val="262626"/>
              </a:buClr>
              <a:buSzPct val="55200"/>
              <a:buChar char="○"/>
            </a:pPr>
            <a:r>
              <a:rPr lang="en-US" sz="3750">
                <a:solidFill>
                  <a:srgbClr val="262626"/>
                </a:solidFill>
              </a:rPr>
              <a:t>All receipts must be able to be clearly read and must include each item purchased, the item total, subtotal and any additional charges such as sales tax.</a:t>
            </a:r>
            <a:endParaRPr sz="3750">
              <a:solidFill>
                <a:srgbClr val="262626"/>
              </a:solidFill>
            </a:endParaRPr>
          </a:p>
          <a:p>
            <a:pPr marL="914400" lvl="1" indent="-291036" algn="l" rtl="0">
              <a:lnSpc>
                <a:spcPct val="115000"/>
              </a:lnSpc>
              <a:spcBef>
                <a:spcPts val="0"/>
              </a:spcBef>
              <a:spcAft>
                <a:spcPts val="0"/>
              </a:spcAft>
              <a:buClr>
                <a:srgbClr val="262626"/>
              </a:buClr>
              <a:buSzPct val="55200"/>
              <a:buChar char="○"/>
            </a:pPr>
            <a:r>
              <a:rPr lang="en-US" sz="3750">
                <a:solidFill>
                  <a:srgbClr val="262626"/>
                </a:solidFill>
              </a:rPr>
              <a:t>Please include a description of any items listed on receipts that are not clear as to what the item is.</a:t>
            </a:r>
            <a:endParaRPr sz="3750">
              <a:solidFill>
                <a:srgbClr val="262626"/>
              </a:solidFill>
            </a:endParaRPr>
          </a:p>
          <a:p>
            <a:pPr marL="457200" lvl="0" indent="-291036" algn="l" rtl="0">
              <a:lnSpc>
                <a:spcPct val="115000"/>
              </a:lnSpc>
              <a:spcBef>
                <a:spcPts val="0"/>
              </a:spcBef>
              <a:spcAft>
                <a:spcPts val="0"/>
              </a:spcAft>
              <a:buClr>
                <a:srgbClr val="262626"/>
              </a:buClr>
              <a:buSzPct val="55200"/>
              <a:buChar char="●"/>
            </a:pPr>
            <a:r>
              <a:rPr lang="en-US" sz="3750">
                <a:solidFill>
                  <a:srgbClr val="262626"/>
                </a:solidFill>
              </a:rPr>
              <a:t>If the bookkeeper asks for further documentation (i.e. lesson plan), the teacher must submit the requested items within</a:t>
            </a:r>
            <a:r>
              <a:rPr lang="en-US" sz="3750" b="1">
                <a:solidFill>
                  <a:srgbClr val="262626"/>
                </a:solidFill>
              </a:rPr>
              <a:t> 72 hours </a:t>
            </a:r>
            <a:r>
              <a:rPr lang="en-US" sz="3750">
                <a:solidFill>
                  <a:srgbClr val="262626"/>
                </a:solidFill>
              </a:rPr>
              <a:t>of receiving notification or a hold will be placed on the user’s Class Wallet account.</a:t>
            </a:r>
            <a:endParaRPr sz="3750">
              <a:solidFill>
                <a:srgbClr val="262626"/>
              </a:solidFill>
            </a:endParaRPr>
          </a:p>
          <a:p>
            <a:pPr marL="285750" lvl="0" indent="0" algn="l" rtl="0">
              <a:lnSpc>
                <a:spcPct val="115000"/>
              </a:lnSpc>
              <a:spcBef>
                <a:spcPts val="864"/>
              </a:spcBef>
              <a:spcAft>
                <a:spcPts val="0"/>
              </a:spcAft>
              <a:buNone/>
            </a:pPr>
            <a:endParaRPr sz="1969"/>
          </a:p>
          <a:p>
            <a:pPr marL="285750" lvl="0" indent="-189357" algn="l" rtl="0">
              <a:lnSpc>
                <a:spcPct val="80000"/>
              </a:lnSpc>
              <a:spcBef>
                <a:spcPts val="864"/>
              </a:spcBef>
              <a:spcAft>
                <a:spcPts val="0"/>
              </a:spcAft>
              <a:buSzPct val="115000"/>
              <a:buNone/>
            </a:pPr>
            <a:endParaRPr sz="1320"/>
          </a:p>
          <a:p>
            <a:pPr marL="285750" lvl="0" indent="-189357" algn="l" rtl="0">
              <a:lnSpc>
                <a:spcPct val="80000"/>
              </a:lnSpc>
              <a:spcBef>
                <a:spcPts val="864"/>
              </a:spcBef>
              <a:spcAft>
                <a:spcPts val="0"/>
              </a:spcAft>
              <a:buSzPct val="115000"/>
              <a:buNone/>
            </a:pPr>
            <a:endParaRPr sz="1320"/>
          </a:p>
        </p:txBody>
      </p:sp>
    </p:spTree>
  </p:cSld>
  <p:clrMapOvr>
    <a:masterClrMapping/>
  </p:clrMapOvr>
</p:sld>
</file>

<file path=ppt/theme/theme1.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1181</Words>
  <Application>Microsoft Office PowerPoint</Application>
  <PresentationFormat>Widescreen</PresentationFormat>
  <Paragraphs>124</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Garamond</vt:lpstr>
      <vt:lpstr>Merriweather</vt:lpstr>
      <vt:lpstr>Roboto</vt:lpstr>
      <vt:lpstr>Verdana</vt:lpstr>
      <vt:lpstr>Paradigm</vt:lpstr>
      <vt:lpstr>Purchasing Guidelines</vt:lpstr>
      <vt:lpstr>Class Wallet Procedure</vt:lpstr>
      <vt:lpstr>What items can I purchase?</vt:lpstr>
      <vt:lpstr>Who are the Vendors?</vt:lpstr>
      <vt:lpstr>What are some of the items considered as allowable purchases?</vt:lpstr>
      <vt:lpstr>What are some of the items considered as questionable purchases that will require a lesson plan and/or explanation?</vt:lpstr>
      <vt:lpstr>What are some of the items that are not considered allowable purchases?</vt:lpstr>
      <vt:lpstr>Please contact the technology department to purchase the following items</vt:lpstr>
      <vt:lpstr>What if I don’t spend all of my money during the school year?</vt:lpstr>
      <vt:lpstr>What else do I need to know?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Purchasing Guidelines</dc:title>
  <dc:creator>Haynes, Eric</dc:creator>
  <cp:lastModifiedBy>Davies, Cheryl Y</cp:lastModifiedBy>
  <cp:revision>2</cp:revision>
  <dcterms:created xsi:type="dcterms:W3CDTF">2017-07-26T14:36:12Z</dcterms:created>
  <dcterms:modified xsi:type="dcterms:W3CDTF">2023-10-26T20:03:09Z</dcterms:modified>
</cp:coreProperties>
</file>