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CC0D2-4C48-494D-8C7C-D59C8C38FD77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493A9-CE0B-484E-A2A6-8F311AA58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224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90cabdaf4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90cabdaf4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5375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7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9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88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5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55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22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42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94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6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4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7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61192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6A3AF-4452-474F-B90A-F61A4A2BF5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1E12C-7204-4034-BABB-5D70A6C2A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1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s://suicidepreventionlifeline.org/" TargetMode="External"/><Relationship Id="rId18" Type="http://schemas.openxmlformats.org/officeDocument/2006/relationships/image" Target="../media/image8.png"/><Relationship Id="rId3" Type="http://schemas.openxmlformats.org/officeDocument/2006/relationships/hyperlink" Target="https://classroom.google.com/c/MzgwNjQ3MTA2ODg2?cjc=wi2g7ti" TargetMode="External"/><Relationship Id="rId7" Type="http://schemas.openxmlformats.org/officeDocument/2006/relationships/hyperlink" Target="https://aeries.ljsd.org/parent/LoginParent.aspx?page=default.aspx" TargetMode="External"/><Relationship Id="rId12" Type="http://schemas.openxmlformats.org/officeDocument/2006/relationships/image" Target="../media/image5.jpg"/><Relationship Id="rId17" Type="http://schemas.openxmlformats.org/officeDocument/2006/relationships/hyperlink" Target="https://caresolace.com/site/lowell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g"/><Relationship Id="rId11" Type="http://schemas.openxmlformats.org/officeDocument/2006/relationships/hyperlink" Target="https://www.stopbreathethink.com/meditations/" TargetMode="External"/><Relationship Id="rId5" Type="http://schemas.openxmlformats.org/officeDocument/2006/relationships/hyperlink" Target="https://www.calm.com/" TargetMode="External"/><Relationship Id="rId15" Type="http://schemas.openxmlformats.org/officeDocument/2006/relationships/hyperlink" Target="https://calyouth.org/cycl/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1.jpg"/><Relationship Id="rId9" Type="http://schemas.openxmlformats.org/officeDocument/2006/relationships/hyperlink" Target="https://docs.google.com/forms/d/e/1FAIpQLSewVtmMps_Tn2fxUzREv7_xqop_q1CBoby5VRLd5J1-LsklIg/viewform" TargetMode="External"/><Relationship Id="rId1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/>
        </p:nvSpPr>
        <p:spPr>
          <a:xfrm>
            <a:off x="2012200" y="182667"/>
            <a:ext cx="8624000" cy="1108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3067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Miss Gardner’s Favorite Apps, Websites and Links</a:t>
            </a:r>
            <a:endParaRPr sz="3067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/>
            <a:r>
              <a:rPr lang="en" sz="2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(*Click each picture/icon  to be linked to specific websites, forms, or pages)</a:t>
            </a:r>
            <a:endParaRPr sz="24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30" name="Google Shape;130;p17" descr="Sign in - Google Account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334" y="1416767"/>
            <a:ext cx="2217567" cy="187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 descr="Calm - Meditate, Sleep, Relax - Apps on Google Pla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93600" y="1416767"/>
            <a:ext cx="1874000" cy="187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 descr="Aeries / Aeries Portal at Home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10500" y="1591767"/>
            <a:ext cx="3810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t="5884" b="5893"/>
          <a:stretch/>
        </p:blipFill>
        <p:spPr>
          <a:xfrm>
            <a:off x="836532" y="4423729"/>
            <a:ext cx="1874000" cy="165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 descr="Amazon.com: Stop, Breathe &amp; Think: Alexa Skills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326367" y="4146633"/>
            <a:ext cx="2286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 descr="Help for Students in Crisis - Mental Health (CA Dept of Education)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961467" y="4235533"/>
            <a:ext cx="3797300" cy="215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 descr="How to Block Robotexts and Spam Messages -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l="30249" r="32108"/>
          <a:stretch/>
        </p:blipFill>
        <p:spPr>
          <a:xfrm>
            <a:off x="10491068" y="4146634"/>
            <a:ext cx="1429433" cy="214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82067" y="1444000"/>
            <a:ext cx="1925700" cy="1934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7863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Source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Gardner</dc:creator>
  <cp:lastModifiedBy>Alison Gardner</cp:lastModifiedBy>
  <cp:revision>1</cp:revision>
  <dcterms:created xsi:type="dcterms:W3CDTF">2021-09-17T17:30:32Z</dcterms:created>
  <dcterms:modified xsi:type="dcterms:W3CDTF">2021-09-17T17:34:10Z</dcterms:modified>
</cp:coreProperties>
</file>