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  <p:sldId id="264" r:id="rId10"/>
    <p:sldId id="266" r:id="rId11"/>
    <p:sldId id="273" r:id="rId12"/>
    <p:sldId id="267" r:id="rId13"/>
    <p:sldId id="268" r:id="rId14"/>
    <p:sldId id="272" r:id="rId15"/>
    <p:sldId id="269" r:id="rId16"/>
    <p:sldId id="271" r:id="rId17"/>
    <p:sldId id="270" r:id="rId18"/>
    <p:sldId id="274" r:id="rId19"/>
    <p:sldId id="275" r:id="rId20"/>
    <p:sldId id="276" r:id="rId21"/>
    <p:sldId id="265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0483D-8433-4E76-AA39-8BA9E35D0316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543E9-922F-4CCC-8F5B-7B7951282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1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543E9-922F-4CCC-8F5B-7B79512829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20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Astronomers that search for exoplanets are also observing the apparent colors of</a:t>
            </a:r>
            <a:r>
              <a:rPr lang="en-US" baseline="0" dirty="0" smtClean="0"/>
              <a:t> these planets for evidence for alien life. The color of a planet may indicate life, such as the green we see on Earth from space.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543E9-922F-4CCC-8F5B-7B79512829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20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Maroon Bells in Aspen, Colorado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543E9-922F-4CCC-8F5B-7B79512829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98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missing from this picture? Carbon Dioxide</a:t>
            </a:r>
          </a:p>
          <a:p>
            <a:r>
              <a:rPr lang="en-US" dirty="0" smtClean="0"/>
              <a:t>What process produces sugars/carbohydrates in plants? Photosynthesis</a:t>
            </a:r>
          </a:p>
          <a:p>
            <a:r>
              <a:rPr lang="en-US" dirty="0" smtClean="0"/>
              <a:t>What organisms benefit from plants? Consumers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543E9-922F-4CCC-8F5B-7B79512829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21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7EAA5B0-F3E3-4550-B79E-F10B06267BD9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C0B513F-F247-4B3A-88DF-2335056A4A4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Plants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Assembled and Presented by Dean </a:t>
            </a:r>
            <a:r>
              <a:rPr lang="en-US" dirty="0" err="1" smtClean="0"/>
              <a:t>Struempf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4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Aquatic Ecosystems to Terrestrial Ecosystems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About 500 million years ago, the history of life on Earth laid the foundations for our current environments.  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2"/>
          <a:stretch/>
        </p:blipFill>
        <p:spPr>
          <a:xfrm>
            <a:off x="1828800" y="3360693"/>
            <a:ext cx="5486400" cy="311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87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Whole New World!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09" y="2324100"/>
            <a:ext cx="5259994" cy="3508375"/>
          </a:xfrm>
        </p:spPr>
      </p:pic>
    </p:spTree>
    <p:extLst>
      <p:ext uri="{BB962C8B-B14F-4D97-AF65-F5344CB8AC3E}">
        <p14:creationId xmlns:p14="http://schemas.microsoft.com/office/powerpoint/2010/main" val="323621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Aquatic Ecosystems to Terrestrial Ecosystems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09800"/>
            <a:ext cx="7858125" cy="4191000"/>
          </a:xfrm>
        </p:spPr>
      </p:pic>
    </p:spTree>
    <p:extLst>
      <p:ext uri="{BB962C8B-B14F-4D97-AF65-F5344CB8AC3E}">
        <p14:creationId xmlns:p14="http://schemas.microsoft.com/office/powerpoint/2010/main" val="2229795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Aquatic Ecosystems to Terrestrial Ecosystems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06729"/>
            <a:ext cx="7772400" cy="4370271"/>
          </a:xfrm>
        </p:spPr>
      </p:pic>
    </p:spTree>
    <p:extLst>
      <p:ext uri="{BB962C8B-B14F-4D97-AF65-F5344CB8AC3E}">
        <p14:creationId xmlns:p14="http://schemas.microsoft.com/office/powerpoint/2010/main" val="3817544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Aquatic Ecosystems to Terrestrial Ecosystems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The evolution of land plants laid the foundations of soil formation, and a new environment for the evolution of land dwelling animals to exploit. 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>
          <a:xfrm>
            <a:off x="1905000" y="3352800"/>
            <a:ext cx="52578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74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Aquatic Ecosystems to Terrestrial Ecosystems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The evolution of land plants laid the foundations of soil formation, and a new environment for the evolution of land dwelling animals to exploit. 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0"/>
          <a:stretch/>
        </p:blipFill>
        <p:spPr>
          <a:xfrm>
            <a:off x="2895600" y="3333414"/>
            <a:ext cx="3657600" cy="20749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08361"/>
            <a:ext cx="5511114" cy="145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8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24198"/>
            <a:ext cx="7696200" cy="5787181"/>
          </a:xfrm>
        </p:spPr>
      </p:pic>
    </p:spTree>
    <p:extLst>
      <p:ext uri="{BB962C8B-B14F-4D97-AF65-F5344CB8AC3E}">
        <p14:creationId xmlns:p14="http://schemas.microsoft.com/office/powerpoint/2010/main" val="3981034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Needs of 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23652"/>
            <a:ext cx="2944009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Plants need: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Sunlight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Gas exchange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Water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Minerals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"/>
          <a:stretch/>
        </p:blipFill>
        <p:spPr>
          <a:xfrm>
            <a:off x="609600" y="2187130"/>
            <a:ext cx="4289778" cy="428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2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Parts of a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23652"/>
            <a:ext cx="3810000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Roots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Support/Anchor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Store food 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Absorb water and dissolved nutrients.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1" b="7595"/>
          <a:stretch/>
        </p:blipFill>
        <p:spPr>
          <a:xfrm>
            <a:off x="533400" y="1910249"/>
            <a:ext cx="4419600" cy="456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15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Parts of a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23652"/>
            <a:ext cx="3810000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Roots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Support/Anchor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Store food 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Absorb water and dissolved nutrients.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3"/>
          <a:stretch/>
        </p:blipFill>
        <p:spPr>
          <a:xfrm>
            <a:off x="533399" y="4267200"/>
            <a:ext cx="5438923" cy="22118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47" y="1752600"/>
            <a:ext cx="1345653" cy="24526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119312"/>
            <a:ext cx="310139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98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Parts of a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23652"/>
            <a:ext cx="3810000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Stem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Produce and support leaves, branches and flowers.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Hold leaves up to the sun.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Transport materials throughout the plant.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1" b="7595"/>
          <a:stretch/>
        </p:blipFill>
        <p:spPr>
          <a:xfrm>
            <a:off x="533400" y="1910249"/>
            <a:ext cx="4419600" cy="456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78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Parts of a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23652"/>
            <a:ext cx="3810000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Leaf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Gas exchange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Specialized (broad and flat) for Photosynthesis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1" b="7595"/>
          <a:stretch/>
        </p:blipFill>
        <p:spPr>
          <a:xfrm>
            <a:off x="533400" y="1910249"/>
            <a:ext cx="4419600" cy="456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0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Parts of a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5950" y="2323652"/>
            <a:ext cx="3700849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Leaf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Gas exchange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Specialized</a:t>
            </a:r>
            <a:r>
              <a:rPr lang="en-US" dirty="0" smtClean="0">
                <a:solidFill>
                  <a:srgbClr val="FF0000"/>
                </a:solidFill>
              </a:rPr>
              <a:t> (broad and flat) </a:t>
            </a:r>
            <a:r>
              <a:rPr lang="en-US" u="sng" dirty="0" smtClean="0">
                <a:solidFill>
                  <a:srgbClr val="FF0000"/>
                </a:solidFill>
              </a:rPr>
              <a:t>for Photosynthesis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971071"/>
            <a:ext cx="4300151" cy="25478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44362"/>
            <a:ext cx="2218038" cy="22180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438" y="2209800"/>
            <a:ext cx="2336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1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Parts of a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23652"/>
            <a:ext cx="3810000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Fruit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Protective layer of nutrient-packed tissue for seeds.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Some adapted for seed dispersal via animal ingestion and subsequent growth in fecal distribution.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1" b="7595"/>
          <a:stretch/>
        </p:blipFill>
        <p:spPr>
          <a:xfrm>
            <a:off x="533400" y="1910249"/>
            <a:ext cx="4419600" cy="456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02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/>
          <a:lstStyle/>
          <a:p>
            <a:r>
              <a:rPr lang="en-US" dirty="0" smtClean="0"/>
              <a:t>Fruits vs Vegetables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67" y="2362200"/>
            <a:ext cx="5236731" cy="41179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7" b="45585"/>
          <a:stretch/>
        </p:blipFill>
        <p:spPr>
          <a:xfrm>
            <a:off x="5410200" y="1752600"/>
            <a:ext cx="321508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1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Parts of a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23652"/>
            <a:ext cx="3810000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Flower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Reproductive organs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Many have adapted to attract animals, such as insects or hummingbirds to aid in pollination (the sex)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1" b="7595"/>
          <a:stretch/>
        </p:blipFill>
        <p:spPr>
          <a:xfrm>
            <a:off x="533400" y="1910249"/>
            <a:ext cx="4419600" cy="456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Parts of a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23652"/>
            <a:ext cx="3810000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Flower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Reproductive organs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Many have adapted to attract animals, such as insects or hummingbirds to aid in pollination (the sex)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57400"/>
            <a:ext cx="4455548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1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Parts of a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2323652"/>
            <a:ext cx="3810000" cy="35089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Flower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Reproductive organs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Many have adapted to attract animals, such as insects or hummingbirds to aid in pollination (the sex)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0"/>
            <a:ext cx="4455524" cy="297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24" y="2566987"/>
            <a:ext cx="3571875" cy="2409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00071"/>
            <a:ext cx="4455524" cy="37941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15" y="1989314"/>
            <a:ext cx="2775891" cy="41066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75" b="10216"/>
          <a:stretch/>
        </p:blipFill>
        <p:spPr>
          <a:xfrm>
            <a:off x="501355" y="2349492"/>
            <a:ext cx="4519613" cy="33863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688336"/>
            <a:ext cx="4455524" cy="273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0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838200"/>
            <a:ext cx="3733800" cy="5612015"/>
          </a:xfrm>
        </p:spPr>
      </p:pic>
    </p:spTree>
    <p:extLst>
      <p:ext uri="{BB962C8B-B14F-4D97-AF65-F5344CB8AC3E}">
        <p14:creationId xmlns:p14="http://schemas.microsoft.com/office/powerpoint/2010/main" val="189047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1066800"/>
            <a:ext cx="3124200" cy="5257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Plants are able to transport materials needed to survive primarily by: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Transpiration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Vascular Tissues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4953000" cy="528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3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[Evaporative] Transpiration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16"/>
          <a:stretch/>
        </p:blipFill>
        <p:spPr>
          <a:xfrm>
            <a:off x="533400" y="2138793"/>
            <a:ext cx="4343310" cy="433820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49090"/>
            <a:ext cx="3800354" cy="22517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2133600"/>
            <a:ext cx="36479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Transpiration- process by which a plant regulates water loss through openings called stomata.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Recall, stomata contain guard cells that regulate gas exchange.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2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Vascular Tissue: </a:t>
            </a:r>
            <a:br>
              <a:rPr lang="en-US" dirty="0" smtClean="0"/>
            </a:br>
            <a:r>
              <a:rPr lang="en-US" dirty="0" smtClean="0"/>
              <a:t>Xylem &amp; Phloem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Xylem- Transports water and minerals.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Phloem- Transports water and food.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5"/>
          <a:stretch/>
        </p:blipFill>
        <p:spPr>
          <a:xfrm>
            <a:off x="609600" y="3200400"/>
            <a:ext cx="8001000" cy="328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0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Gymnosperms vs. Angiosperms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209800"/>
            <a:ext cx="5638800" cy="4276091"/>
          </a:xfrm>
        </p:spPr>
      </p:pic>
    </p:spTree>
    <p:extLst>
      <p:ext uri="{BB962C8B-B14F-4D97-AF65-F5344CB8AC3E}">
        <p14:creationId xmlns:p14="http://schemas.microsoft.com/office/powerpoint/2010/main" val="2772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Gymnosperms vs. Angiosperms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133600"/>
            <a:ext cx="5791200" cy="4346823"/>
          </a:xfrm>
        </p:spPr>
      </p:pic>
    </p:spTree>
    <p:extLst>
      <p:ext uri="{BB962C8B-B14F-4D97-AF65-F5344CB8AC3E}">
        <p14:creationId xmlns:p14="http://schemas.microsoft.com/office/powerpoint/2010/main" val="230614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Gymnosperms vs. Angiosperms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343400"/>
            <a:ext cx="4029075" cy="2105863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1600" y="2323652"/>
            <a:ext cx="3505200" cy="420181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Gymnosperms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“naked seeds”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Wind pollination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Angiosperms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Covered seeds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Wind pollination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Animal pollination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09800"/>
            <a:ext cx="3657600" cy="206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9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204</TotalTime>
  <Words>482</Words>
  <Application>Microsoft Office PowerPoint</Application>
  <PresentationFormat>On-screen Show (4:3)</PresentationFormat>
  <Paragraphs>85</Paragraphs>
  <Slides>26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Austin</vt:lpstr>
      <vt:lpstr>Plants </vt:lpstr>
      <vt:lpstr>From Aquatic Ecosystems to Terrestrial Ecosystems</vt:lpstr>
      <vt:lpstr>A Whole New World!</vt:lpstr>
      <vt:lpstr>From Aquatic Ecosystems to Terrestrial Ecosystems</vt:lpstr>
      <vt:lpstr>From Aquatic Ecosystems to Terrestrial Ecosystems</vt:lpstr>
      <vt:lpstr>From Aquatic Ecosystems to Terrestrial Ecosystems</vt:lpstr>
      <vt:lpstr>From Aquatic Ecosystems to Terrestrial Ecosystems</vt:lpstr>
      <vt:lpstr>PowerPoint Presentation</vt:lpstr>
      <vt:lpstr>Basic Needs of Plants</vt:lpstr>
      <vt:lpstr>Parts of a Plant</vt:lpstr>
      <vt:lpstr>Parts of a Plant</vt:lpstr>
      <vt:lpstr>Parts of a Plant</vt:lpstr>
      <vt:lpstr>Parts of a Plant</vt:lpstr>
      <vt:lpstr>Parts of a Plant</vt:lpstr>
      <vt:lpstr>Parts of a Plant</vt:lpstr>
      <vt:lpstr>Fruits vs Vegetables</vt:lpstr>
      <vt:lpstr>Parts of a Plant</vt:lpstr>
      <vt:lpstr>Parts of a Plant</vt:lpstr>
      <vt:lpstr>Parts of a Plant</vt:lpstr>
      <vt:lpstr>PowerPoint Presentation</vt:lpstr>
      <vt:lpstr>PowerPoint Presentation</vt:lpstr>
      <vt:lpstr>[Evaporative] Transpiration</vt:lpstr>
      <vt:lpstr>Vascular Tissue:  Xylem &amp; Phloem</vt:lpstr>
      <vt:lpstr>Gymnosperms vs. Angiosperms</vt:lpstr>
      <vt:lpstr>Gymnosperms vs. Angiosperms</vt:lpstr>
      <vt:lpstr>Gymnosperms vs. Angiosperms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Plants</dc:title>
  <dc:creator>Dean_Struempf</dc:creator>
  <cp:lastModifiedBy>Dean_Struempf</cp:lastModifiedBy>
  <cp:revision>17</cp:revision>
  <dcterms:created xsi:type="dcterms:W3CDTF">2019-10-30T01:44:54Z</dcterms:created>
  <dcterms:modified xsi:type="dcterms:W3CDTF">2019-11-12T02:48:11Z</dcterms:modified>
</cp:coreProperties>
</file>