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35" r:id="rId2"/>
    <p:sldId id="389" r:id="rId3"/>
    <p:sldId id="341" r:id="rId4"/>
    <p:sldId id="353" r:id="rId5"/>
    <p:sldId id="355" r:id="rId6"/>
    <p:sldId id="357" r:id="rId7"/>
    <p:sldId id="361" r:id="rId8"/>
    <p:sldId id="362" r:id="rId9"/>
    <p:sldId id="363" r:id="rId10"/>
    <p:sldId id="364" r:id="rId11"/>
    <p:sldId id="365" r:id="rId12"/>
    <p:sldId id="367" r:id="rId13"/>
    <p:sldId id="371" r:id="rId14"/>
    <p:sldId id="366" r:id="rId15"/>
    <p:sldId id="368" r:id="rId16"/>
    <p:sldId id="393" r:id="rId17"/>
    <p:sldId id="277" r:id="rId18"/>
    <p:sldId id="392" r:id="rId19"/>
    <p:sldId id="391" r:id="rId20"/>
    <p:sldId id="328" r:id="rId21"/>
    <p:sldId id="302" r:id="rId22"/>
    <p:sldId id="394" r:id="rId23"/>
  </p:sldIdLst>
  <p:sldSz cx="9144000" cy="6858000" type="screen4x3"/>
  <p:notesSz cx="7010400" cy="92964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47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3658" autoAdjust="0"/>
    <p:restoredTop sz="94660"/>
  </p:normalViewPr>
  <p:slideViewPr>
    <p:cSldViewPr>
      <p:cViewPr varScale="1">
        <p:scale>
          <a:sx n="116" d="100"/>
          <a:sy n="116" d="100"/>
        </p:scale>
        <p:origin x="108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-1548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193CD2-251B-4C8F-9A9F-43DCED005C7C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700BA0-E159-49A5-8B95-E2732379554C}">
      <dgm:prSet phldrT="[Text]"/>
      <dgm:spPr>
        <a:gradFill flip="none" rotWithShape="0">
          <a:gsLst>
            <a:gs pos="0">
              <a:schemeClr val="accent1">
                <a:tint val="4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8100000" scaled="1"/>
          <a:tileRect/>
        </a:gradFill>
      </dgm:spPr>
      <dgm:t>
        <a:bodyPr/>
        <a:lstStyle/>
        <a:p>
          <a:r>
            <a:rPr lang="en-US" b="1" u="sng" baseline="0" dirty="0" smtClean="0">
              <a:latin typeface="Cambria" pitchFamily="18" charset="0"/>
            </a:rPr>
            <a:t>Credits</a:t>
          </a:r>
          <a:endParaRPr lang="en-US" b="1" u="sng" baseline="0" dirty="0">
            <a:latin typeface="Cambria" pitchFamily="18" charset="0"/>
          </a:endParaRPr>
        </a:p>
      </dgm:t>
    </dgm:pt>
    <dgm:pt modelId="{69D93FDA-3B94-4307-88DB-DAF79EDC9D71}" type="parTrans" cxnId="{5A0742A9-F937-46F0-8513-B6F9A0202C2B}">
      <dgm:prSet/>
      <dgm:spPr/>
      <dgm:t>
        <a:bodyPr/>
        <a:lstStyle/>
        <a:p>
          <a:endParaRPr lang="en-US"/>
        </a:p>
      </dgm:t>
    </dgm:pt>
    <dgm:pt modelId="{0168766D-4067-43E1-AF76-5A5D5903318A}" type="sibTrans" cxnId="{5A0742A9-F937-46F0-8513-B6F9A0202C2B}">
      <dgm:prSet/>
      <dgm:spPr/>
      <dgm:t>
        <a:bodyPr/>
        <a:lstStyle/>
        <a:p>
          <a:endParaRPr lang="en-US"/>
        </a:p>
      </dgm:t>
    </dgm:pt>
    <dgm:pt modelId="{26B66CE2-24E4-45A3-BE2F-999EB68431AA}">
      <dgm:prSet phldrT="[Text]" custT="1"/>
      <dgm:spPr>
        <a:solidFill>
          <a:srgbClr val="460000"/>
        </a:solidFill>
      </dgm:spPr>
      <dgm:t>
        <a:bodyPr/>
        <a:lstStyle/>
        <a:p>
          <a:r>
            <a:rPr lang="en-US" sz="20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0-5</a:t>
          </a:r>
          <a:endParaRPr lang="en-US" sz="20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34E8F85-DCE9-4EB6-BE98-78651300891E}" type="parTrans" cxnId="{6CC7BBA8-D39B-41D7-A803-324CADBD5ABC}">
      <dgm:prSet/>
      <dgm:spPr/>
      <dgm:t>
        <a:bodyPr/>
        <a:lstStyle/>
        <a:p>
          <a:endParaRPr lang="en-US"/>
        </a:p>
      </dgm:t>
    </dgm:pt>
    <dgm:pt modelId="{BD9DBA36-F32E-408F-9327-513B92C56FDF}" type="sibTrans" cxnId="{6CC7BBA8-D39B-41D7-A803-324CADBD5ABC}">
      <dgm:prSet/>
      <dgm:spPr/>
      <dgm:t>
        <a:bodyPr/>
        <a:lstStyle/>
        <a:p>
          <a:endParaRPr lang="en-US"/>
        </a:p>
      </dgm:t>
    </dgm:pt>
    <dgm:pt modelId="{40ED198D-9E6A-42ED-B9F0-132869892621}">
      <dgm:prSet phldrT="[Text]" custT="1"/>
      <dgm:spPr>
        <a:solidFill>
          <a:srgbClr val="460000"/>
        </a:solidFill>
      </dgm:spPr>
      <dgm:t>
        <a:bodyPr/>
        <a:lstStyle/>
        <a:p>
          <a:r>
            <a:rPr lang="en-US" sz="20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5.5-11.5</a:t>
          </a:r>
        </a:p>
      </dgm:t>
    </dgm:pt>
    <dgm:pt modelId="{4FEDA1C6-CA71-4F1C-AF39-09A9D22F2F7B}" type="parTrans" cxnId="{F9D38A75-76D9-44F2-A7D6-EE1D44E95420}">
      <dgm:prSet/>
      <dgm:spPr/>
      <dgm:t>
        <a:bodyPr/>
        <a:lstStyle/>
        <a:p>
          <a:endParaRPr lang="en-US"/>
        </a:p>
      </dgm:t>
    </dgm:pt>
    <dgm:pt modelId="{24B696F6-C902-45F2-BFA3-529E024BFAF4}" type="sibTrans" cxnId="{F9D38A75-76D9-44F2-A7D6-EE1D44E95420}">
      <dgm:prSet/>
      <dgm:spPr/>
      <dgm:t>
        <a:bodyPr/>
        <a:lstStyle/>
        <a:p>
          <a:endParaRPr lang="en-US"/>
        </a:p>
      </dgm:t>
    </dgm:pt>
    <dgm:pt modelId="{AED0CC2A-F858-4004-A7E8-C685B9B416EB}">
      <dgm:prSet phldrT="[Text]"/>
      <dgm:spPr>
        <a:gradFill flip="none" rotWithShape="0">
          <a:gsLst>
            <a:gs pos="0">
              <a:schemeClr val="accent1">
                <a:tint val="4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8100000" scaled="1"/>
          <a:tileRect/>
        </a:gradFill>
      </dgm:spPr>
      <dgm:t>
        <a:bodyPr/>
        <a:lstStyle/>
        <a:p>
          <a:r>
            <a:rPr lang="en-US" b="1" u="sng" baseline="0" dirty="0" smtClean="0">
              <a:latin typeface="Cambria" pitchFamily="18" charset="0"/>
            </a:rPr>
            <a:t>Classification</a:t>
          </a:r>
          <a:endParaRPr lang="en-US" b="1" u="sng" baseline="0" dirty="0">
            <a:latin typeface="Cambria" pitchFamily="18" charset="0"/>
          </a:endParaRPr>
        </a:p>
      </dgm:t>
    </dgm:pt>
    <dgm:pt modelId="{6557FA33-64B6-4277-B834-EC50FA2D8CE2}" type="parTrans" cxnId="{4A1BEA65-69D5-4EA5-ACE2-60F871A39308}">
      <dgm:prSet/>
      <dgm:spPr/>
      <dgm:t>
        <a:bodyPr/>
        <a:lstStyle/>
        <a:p>
          <a:endParaRPr lang="en-US"/>
        </a:p>
      </dgm:t>
    </dgm:pt>
    <dgm:pt modelId="{6B8BE34B-0213-4ACC-8D66-F964E10328F4}" type="sibTrans" cxnId="{4A1BEA65-69D5-4EA5-ACE2-60F871A39308}">
      <dgm:prSet/>
      <dgm:spPr/>
      <dgm:t>
        <a:bodyPr/>
        <a:lstStyle/>
        <a:p>
          <a:endParaRPr lang="en-US"/>
        </a:p>
      </dgm:t>
    </dgm:pt>
    <dgm:pt modelId="{12FC8F83-AD64-443A-ACBC-BA3F07A889E1}">
      <dgm:prSet phldrT="[Text]" custT="1"/>
      <dgm:spPr>
        <a:solidFill>
          <a:srgbClr val="460000"/>
        </a:solidFill>
      </dgm:spPr>
      <dgm:t>
        <a:bodyPr/>
        <a:lstStyle/>
        <a:p>
          <a:r>
            <a:rPr lang="en-US" sz="20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Freshman</a:t>
          </a:r>
          <a:endParaRPr lang="en-US" sz="20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39DC694-DB81-4275-802D-45109DE56735}" type="parTrans" cxnId="{38E3B1E3-5F6F-4642-A610-D87CA25C34B1}">
      <dgm:prSet/>
      <dgm:spPr/>
      <dgm:t>
        <a:bodyPr/>
        <a:lstStyle/>
        <a:p>
          <a:endParaRPr lang="en-US"/>
        </a:p>
      </dgm:t>
    </dgm:pt>
    <dgm:pt modelId="{F48543B0-FCB5-4F9A-8603-298B888196E4}" type="sibTrans" cxnId="{38E3B1E3-5F6F-4642-A610-D87CA25C34B1}">
      <dgm:prSet/>
      <dgm:spPr/>
      <dgm:t>
        <a:bodyPr/>
        <a:lstStyle/>
        <a:p>
          <a:endParaRPr lang="en-US"/>
        </a:p>
      </dgm:t>
    </dgm:pt>
    <dgm:pt modelId="{FD0919C9-7D9C-49A3-A649-7FD4A39C0EB5}">
      <dgm:prSet/>
      <dgm:spPr>
        <a:gradFill flip="none" rotWithShape="0">
          <a:gsLst>
            <a:gs pos="0">
              <a:schemeClr val="accent1">
                <a:tint val="4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8100000" scaled="1"/>
          <a:tileRect/>
        </a:gradFill>
      </dgm:spPr>
      <dgm:t>
        <a:bodyPr/>
        <a:lstStyle/>
        <a:p>
          <a:r>
            <a:rPr lang="en-US" b="1" u="sng" baseline="0" dirty="0" smtClean="0">
              <a:latin typeface="Cambria" pitchFamily="18" charset="0"/>
            </a:rPr>
            <a:t>Grade</a:t>
          </a:r>
          <a:endParaRPr lang="en-US" b="1" u="sng" baseline="0" dirty="0">
            <a:latin typeface="Cambria" pitchFamily="18" charset="0"/>
          </a:endParaRPr>
        </a:p>
      </dgm:t>
    </dgm:pt>
    <dgm:pt modelId="{A50B8005-F7CD-47ED-8E62-0410FD22842C}" type="parTrans" cxnId="{EB134050-4AB6-4509-BCC8-83E57986BEA7}">
      <dgm:prSet/>
      <dgm:spPr/>
      <dgm:t>
        <a:bodyPr/>
        <a:lstStyle/>
        <a:p>
          <a:endParaRPr lang="en-US"/>
        </a:p>
      </dgm:t>
    </dgm:pt>
    <dgm:pt modelId="{924C0B7F-39B1-42FC-BBCB-AB544AD4FB38}" type="sibTrans" cxnId="{EB134050-4AB6-4509-BCC8-83E57986BEA7}">
      <dgm:prSet/>
      <dgm:spPr/>
      <dgm:t>
        <a:bodyPr/>
        <a:lstStyle/>
        <a:p>
          <a:endParaRPr lang="en-US"/>
        </a:p>
      </dgm:t>
    </dgm:pt>
    <dgm:pt modelId="{58BC8EFE-F269-4CE7-8F72-D4AA4C554F61}">
      <dgm:prSet custT="1"/>
      <dgm:spPr>
        <a:solidFill>
          <a:srgbClr val="460000"/>
        </a:solidFill>
      </dgm:spPr>
      <dgm:t>
        <a:bodyPr/>
        <a:lstStyle/>
        <a:p>
          <a:r>
            <a:rPr lang="en-US" sz="20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</a:t>
          </a:r>
          <a:endParaRPr lang="en-US" sz="20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0C690C4-EAA9-4F80-81A3-DC0F0870BAD9}" type="parTrans" cxnId="{E8793375-1F5D-4115-8028-5CCC726F342D}">
      <dgm:prSet/>
      <dgm:spPr/>
      <dgm:t>
        <a:bodyPr/>
        <a:lstStyle/>
        <a:p>
          <a:endParaRPr lang="en-US"/>
        </a:p>
      </dgm:t>
    </dgm:pt>
    <dgm:pt modelId="{E28C47F5-B58E-405A-AB33-08D11D9DB293}" type="sibTrans" cxnId="{E8793375-1F5D-4115-8028-5CCC726F342D}">
      <dgm:prSet/>
      <dgm:spPr/>
      <dgm:t>
        <a:bodyPr/>
        <a:lstStyle/>
        <a:p>
          <a:endParaRPr lang="en-US"/>
        </a:p>
      </dgm:t>
    </dgm:pt>
    <dgm:pt modelId="{58F44C6F-A157-480F-BC5B-DB4FBDD69A16}">
      <dgm:prSet custT="1"/>
      <dgm:spPr>
        <a:solidFill>
          <a:srgbClr val="460000"/>
        </a:solidFill>
      </dgm:spPr>
      <dgm:t>
        <a:bodyPr/>
        <a:lstStyle/>
        <a:p>
          <a:r>
            <a:rPr lang="en-US" sz="20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</a:t>
          </a:r>
          <a:endParaRPr lang="en-US" sz="20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39FB2A7-2CE6-4D92-998F-9466CC6BA329}" type="parTrans" cxnId="{4439B13F-9A9C-4BFC-A7EA-295C72B8867C}">
      <dgm:prSet/>
      <dgm:spPr/>
      <dgm:t>
        <a:bodyPr/>
        <a:lstStyle/>
        <a:p>
          <a:endParaRPr lang="en-US"/>
        </a:p>
      </dgm:t>
    </dgm:pt>
    <dgm:pt modelId="{AD6D4252-C9D8-41E8-9963-CD9C25487C3D}" type="sibTrans" cxnId="{4439B13F-9A9C-4BFC-A7EA-295C72B8867C}">
      <dgm:prSet/>
      <dgm:spPr/>
      <dgm:t>
        <a:bodyPr/>
        <a:lstStyle/>
        <a:p>
          <a:endParaRPr lang="en-US"/>
        </a:p>
      </dgm:t>
    </dgm:pt>
    <dgm:pt modelId="{0E1E871A-CC6D-4117-920A-CB9EAA50E351}">
      <dgm:prSet custT="1"/>
      <dgm:spPr>
        <a:solidFill>
          <a:srgbClr val="460000"/>
        </a:solidFill>
      </dgm:spPr>
      <dgm:t>
        <a:bodyPr/>
        <a:lstStyle/>
        <a:p>
          <a:r>
            <a:rPr lang="en-US" sz="20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11</a:t>
          </a:r>
          <a:endParaRPr lang="en-US" sz="20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201D83F-906A-4B6B-8F85-4AC09DBCCFF1}" type="parTrans" cxnId="{9DE0BEB3-5DAC-40DE-BC09-9D2CAB3AF894}">
      <dgm:prSet/>
      <dgm:spPr/>
      <dgm:t>
        <a:bodyPr/>
        <a:lstStyle/>
        <a:p>
          <a:endParaRPr lang="en-US"/>
        </a:p>
      </dgm:t>
    </dgm:pt>
    <dgm:pt modelId="{EBE960D8-ADD9-49A0-AC5F-7F2C81F39B36}" type="sibTrans" cxnId="{9DE0BEB3-5DAC-40DE-BC09-9D2CAB3AF894}">
      <dgm:prSet/>
      <dgm:spPr/>
      <dgm:t>
        <a:bodyPr/>
        <a:lstStyle/>
        <a:p>
          <a:endParaRPr lang="en-US"/>
        </a:p>
      </dgm:t>
    </dgm:pt>
    <dgm:pt modelId="{C728DBEF-9FA7-4874-9600-89F6F5B1245F}">
      <dgm:prSet custT="1"/>
      <dgm:spPr>
        <a:solidFill>
          <a:srgbClr val="460000"/>
        </a:solidFill>
      </dgm:spPr>
      <dgm:t>
        <a:bodyPr/>
        <a:lstStyle/>
        <a:p>
          <a:r>
            <a:rPr lang="en-US" sz="20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</a:t>
          </a:r>
          <a:endParaRPr lang="en-US" sz="20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E6916A-B42F-45F2-B6D0-5D09C015A6BF}" type="parTrans" cxnId="{9BF2DAF5-E341-41F0-90C2-580276452E61}">
      <dgm:prSet/>
      <dgm:spPr/>
      <dgm:t>
        <a:bodyPr/>
        <a:lstStyle/>
        <a:p>
          <a:endParaRPr lang="en-US"/>
        </a:p>
      </dgm:t>
    </dgm:pt>
    <dgm:pt modelId="{3CD964C4-C8E6-4723-B84F-1FEAFE6B8694}" type="sibTrans" cxnId="{9BF2DAF5-E341-41F0-90C2-580276452E61}">
      <dgm:prSet/>
      <dgm:spPr/>
      <dgm:t>
        <a:bodyPr/>
        <a:lstStyle/>
        <a:p>
          <a:endParaRPr lang="en-US"/>
        </a:p>
      </dgm:t>
    </dgm:pt>
    <dgm:pt modelId="{E6998240-2F98-47A0-8530-50642F0765A9}">
      <dgm:prSet phldrT="[Text]" custT="1"/>
      <dgm:spPr>
        <a:solidFill>
          <a:srgbClr val="460000"/>
        </a:solidFill>
      </dgm:spPr>
      <dgm:t>
        <a:bodyPr/>
        <a:lstStyle/>
        <a:p>
          <a:r>
            <a:rPr lang="en-US" sz="20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12-18.5</a:t>
          </a:r>
        </a:p>
      </dgm:t>
    </dgm:pt>
    <dgm:pt modelId="{6A1CB6B1-6D2F-4204-97FD-C95B9E7E28EE}" type="parTrans" cxnId="{08D35D8A-E13A-47BB-9896-40DA07667243}">
      <dgm:prSet/>
      <dgm:spPr/>
      <dgm:t>
        <a:bodyPr/>
        <a:lstStyle/>
        <a:p>
          <a:endParaRPr lang="en-US"/>
        </a:p>
      </dgm:t>
    </dgm:pt>
    <dgm:pt modelId="{49889787-39C7-49F0-B500-5D03719F2BC7}" type="sibTrans" cxnId="{08D35D8A-E13A-47BB-9896-40DA07667243}">
      <dgm:prSet/>
      <dgm:spPr/>
      <dgm:t>
        <a:bodyPr/>
        <a:lstStyle/>
        <a:p>
          <a:endParaRPr lang="en-US"/>
        </a:p>
      </dgm:t>
    </dgm:pt>
    <dgm:pt modelId="{15A5CAD3-5319-4A63-8E56-D6D3A9FAF988}">
      <dgm:prSet phldrT="[Text]" custT="1"/>
      <dgm:spPr>
        <a:solidFill>
          <a:srgbClr val="460000"/>
        </a:solidFill>
      </dgm:spPr>
      <dgm:t>
        <a:bodyPr/>
        <a:lstStyle/>
        <a:p>
          <a:r>
            <a:rPr lang="en-US" sz="20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19-above</a:t>
          </a:r>
        </a:p>
      </dgm:t>
    </dgm:pt>
    <dgm:pt modelId="{9386DDB4-3518-408A-BEA0-3C7FAD13F5C7}" type="parTrans" cxnId="{03C0763F-B86A-4BF0-A40F-08AF05E29E46}">
      <dgm:prSet/>
      <dgm:spPr/>
      <dgm:t>
        <a:bodyPr/>
        <a:lstStyle/>
        <a:p>
          <a:endParaRPr lang="en-US"/>
        </a:p>
      </dgm:t>
    </dgm:pt>
    <dgm:pt modelId="{72034BB7-1864-4A91-B7E3-54E6DB0DE48F}" type="sibTrans" cxnId="{03C0763F-B86A-4BF0-A40F-08AF05E29E46}">
      <dgm:prSet/>
      <dgm:spPr/>
      <dgm:t>
        <a:bodyPr/>
        <a:lstStyle/>
        <a:p>
          <a:endParaRPr lang="en-US"/>
        </a:p>
      </dgm:t>
    </dgm:pt>
    <dgm:pt modelId="{947AB519-4449-48ED-95D3-D1AC5DFF453B}">
      <dgm:prSet phldrT="[Text]" custT="1"/>
      <dgm:spPr>
        <a:solidFill>
          <a:srgbClr val="460000"/>
        </a:solidFill>
      </dgm:spPr>
      <dgm:t>
        <a:bodyPr/>
        <a:lstStyle/>
        <a:p>
          <a:r>
            <a:rPr lang="en-US" sz="20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Sophomore</a:t>
          </a:r>
          <a:endParaRPr lang="en-US" sz="20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FDC893-C1CF-4BD9-8CF7-46E49154C3C0}" type="parTrans" cxnId="{8C28CE22-B1F7-4984-8F79-6EA385E15797}">
      <dgm:prSet/>
      <dgm:spPr/>
      <dgm:t>
        <a:bodyPr/>
        <a:lstStyle/>
        <a:p>
          <a:endParaRPr lang="en-US"/>
        </a:p>
      </dgm:t>
    </dgm:pt>
    <dgm:pt modelId="{647A77E5-1F02-4FD5-9285-34E2E6523052}" type="sibTrans" cxnId="{8C28CE22-B1F7-4984-8F79-6EA385E15797}">
      <dgm:prSet/>
      <dgm:spPr/>
      <dgm:t>
        <a:bodyPr/>
        <a:lstStyle/>
        <a:p>
          <a:endParaRPr lang="en-US"/>
        </a:p>
      </dgm:t>
    </dgm:pt>
    <dgm:pt modelId="{C0AE5834-E60E-403E-918B-8083B7913C97}">
      <dgm:prSet phldrT="[Text]" custT="1"/>
      <dgm:spPr>
        <a:solidFill>
          <a:srgbClr val="460000"/>
        </a:solidFill>
      </dgm:spPr>
      <dgm:t>
        <a:bodyPr/>
        <a:lstStyle/>
        <a:p>
          <a:r>
            <a:rPr lang="en-US" sz="20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Junior</a:t>
          </a:r>
          <a:endParaRPr lang="en-US" sz="20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945E38B-9284-4ADA-8817-4828189CE991}" type="parTrans" cxnId="{AE96DF1D-65F3-4797-B4DC-AE5CE4AEC358}">
      <dgm:prSet/>
      <dgm:spPr/>
      <dgm:t>
        <a:bodyPr/>
        <a:lstStyle/>
        <a:p>
          <a:endParaRPr lang="en-US"/>
        </a:p>
      </dgm:t>
    </dgm:pt>
    <dgm:pt modelId="{B05328C2-5214-4BAE-9A2E-529291DE2113}" type="sibTrans" cxnId="{AE96DF1D-65F3-4797-B4DC-AE5CE4AEC358}">
      <dgm:prSet/>
      <dgm:spPr/>
      <dgm:t>
        <a:bodyPr/>
        <a:lstStyle/>
        <a:p>
          <a:endParaRPr lang="en-US"/>
        </a:p>
      </dgm:t>
    </dgm:pt>
    <dgm:pt modelId="{C438E9AC-733F-46A6-81BD-60A8C9555757}">
      <dgm:prSet phldrT="[Text]" custT="1"/>
      <dgm:spPr>
        <a:solidFill>
          <a:srgbClr val="460000"/>
        </a:solidFill>
      </dgm:spPr>
      <dgm:t>
        <a:bodyPr/>
        <a:lstStyle/>
        <a:p>
          <a:r>
            <a:rPr lang="en-US" sz="20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Senior</a:t>
          </a:r>
          <a:endParaRPr lang="en-US" sz="20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BC96430-96F0-4AE2-9F1C-A97D72968D7C}" type="parTrans" cxnId="{BEB28C4D-3D42-4457-9C4B-98DBAD90741C}">
      <dgm:prSet/>
      <dgm:spPr/>
      <dgm:t>
        <a:bodyPr/>
        <a:lstStyle/>
        <a:p>
          <a:endParaRPr lang="en-US"/>
        </a:p>
      </dgm:t>
    </dgm:pt>
    <dgm:pt modelId="{5AEF2DE8-E9E5-4E90-84D1-A5C6812F5292}" type="sibTrans" cxnId="{BEB28C4D-3D42-4457-9C4B-98DBAD90741C}">
      <dgm:prSet/>
      <dgm:spPr/>
      <dgm:t>
        <a:bodyPr/>
        <a:lstStyle/>
        <a:p>
          <a:endParaRPr lang="en-US"/>
        </a:p>
      </dgm:t>
    </dgm:pt>
    <dgm:pt modelId="{6D5F9410-6716-4C5B-B010-476FC4783810}" type="pres">
      <dgm:prSet presAssocID="{54193CD2-251B-4C8F-9A9F-43DCED005C7C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5D9D12-F04C-414A-8EA8-D70506EC065B}" type="pres">
      <dgm:prSet presAssocID="{FD0919C9-7D9C-49A3-A649-7FD4A39C0EB5}" presName="compNode" presStyleCnt="0"/>
      <dgm:spPr/>
    </dgm:pt>
    <dgm:pt modelId="{E6EA02DC-852C-454E-90B2-5A6FDB246ACD}" type="pres">
      <dgm:prSet presAssocID="{FD0919C9-7D9C-49A3-A649-7FD4A39C0EB5}" presName="aNode" presStyleLbl="bgShp" presStyleIdx="0" presStyleCnt="3" custLinFactNeighborX="-59898"/>
      <dgm:spPr/>
      <dgm:t>
        <a:bodyPr/>
        <a:lstStyle/>
        <a:p>
          <a:endParaRPr lang="en-US"/>
        </a:p>
      </dgm:t>
    </dgm:pt>
    <dgm:pt modelId="{537E7D8A-4176-4D32-BB2B-1E418DEE5317}" type="pres">
      <dgm:prSet presAssocID="{FD0919C9-7D9C-49A3-A649-7FD4A39C0EB5}" presName="textNode" presStyleLbl="bgShp" presStyleIdx="0" presStyleCnt="3"/>
      <dgm:spPr/>
      <dgm:t>
        <a:bodyPr/>
        <a:lstStyle/>
        <a:p>
          <a:endParaRPr lang="en-US"/>
        </a:p>
      </dgm:t>
    </dgm:pt>
    <dgm:pt modelId="{025F305C-9823-4653-80B0-20B8760EC1D6}" type="pres">
      <dgm:prSet presAssocID="{FD0919C9-7D9C-49A3-A649-7FD4A39C0EB5}" presName="compChildNode" presStyleCnt="0"/>
      <dgm:spPr/>
    </dgm:pt>
    <dgm:pt modelId="{57FAD6B6-71A7-4011-B24A-8D24A387BF98}" type="pres">
      <dgm:prSet presAssocID="{FD0919C9-7D9C-49A3-A649-7FD4A39C0EB5}" presName="theInnerList" presStyleCnt="0"/>
      <dgm:spPr/>
    </dgm:pt>
    <dgm:pt modelId="{4D77B348-A8FE-44CA-95D1-90E4842623DD}" type="pres">
      <dgm:prSet presAssocID="{58BC8EFE-F269-4CE7-8F72-D4AA4C554F61}" presName="child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2147B1-1158-45DA-9931-743A66D69E8A}" type="pres">
      <dgm:prSet presAssocID="{58BC8EFE-F269-4CE7-8F72-D4AA4C554F61}" presName="aSpace2" presStyleCnt="0"/>
      <dgm:spPr/>
    </dgm:pt>
    <dgm:pt modelId="{86477C6A-723A-44A7-B0AA-F930AE4B5746}" type="pres">
      <dgm:prSet presAssocID="{58F44C6F-A157-480F-BC5B-DB4FBDD69A16}" presName="child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19C7FF-18E3-42D0-BB4F-C9EEC5D8C256}" type="pres">
      <dgm:prSet presAssocID="{58F44C6F-A157-480F-BC5B-DB4FBDD69A16}" presName="aSpace2" presStyleCnt="0"/>
      <dgm:spPr/>
    </dgm:pt>
    <dgm:pt modelId="{0D5EC276-0F35-4A29-8D73-FBF073131B7B}" type="pres">
      <dgm:prSet presAssocID="{0E1E871A-CC6D-4117-920A-CB9EAA50E351}" presName="child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4FCB22-079F-432D-91CB-EADE2F23AC64}" type="pres">
      <dgm:prSet presAssocID="{0E1E871A-CC6D-4117-920A-CB9EAA50E351}" presName="aSpace2" presStyleCnt="0"/>
      <dgm:spPr/>
    </dgm:pt>
    <dgm:pt modelId="{BDAC9E5F-7A15-4384-A211-A557A7959805}" type="pres">
      <dgm:prSet presAssocID="{C728DBEF-9FA7-4874-9600-89F6F5B1245F}" presName="child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2593A-E4B7-4B81-BFCD-1BB94A78FB03}" type="pres">
      <dgm:prSet presAssocID="{FD0919C9-7D9C-49A3-A649-7FD4A39C0EB5}" presName="aSpace" presStyleCnt="0"/>
      <dgm:spPr/>
    </dgm:pt>
    <dgm:pt modelId="{E2CE632B-FFA2-4934-AD3B-8E2AA0C65328}" type="pres">
      <dgm:prSet presAssocID="{8B700BA0-E159-49A5-8B95-E2732379554C}" presName="compNode" presStyleCnt="0"/>
      <dgm:spPr/>
    </dgm:pt>
    <dgm:pt modelId="{816C6990-6616-45AF-9583-CF6B2D34B7FB}" type="pres">
      <dgm:prSet presAssocID="{8B700BA0-E159-49A5-8B95-E2732379554C}" presName="aNode" presStyleLbl="bgShp" presStyleIdx="1" presStyleCnt="3"/>
      <dgm:spPr/>
      <dgm:t>
        <a:bodyPr/>
        <a:lstStyle/>
        <a:p>
          <a:endParaRPr lang="en-US"/>
        </a:p>
      </dgm:t>
    </dgm:pt>
    <dgm:pt modelId="{2F2A00F3-DF0F-4564-91CD-53F502892DE0}" type="pres">
      <dgm:prSet presAssocID="{8B700BA0-E159-49A5-8B95-E2732379554C}" presName="textNode" presStyleLbl="bgShp" presStyleIdx="1" presStyleCnt="3"/>
      <dgm:spPr/>
      <dgm:t>
        <a:bodyPr/>
        <a:lstStyle/>
        <a:p>
          <a:endParaRPr lang="en-US"/>
        </a:p>
      </dgm:t>
    </dgm:pt>
    <dgm:pt modelId="{D283F19D-270F-417C-9C12-877C74C1F24F}" type="pres">
      <dgm:prSet presAssocID="{8B700BA0-E159-49A5-8B95-E2732379554C}" presName="compChildNode" presStyleCnt="0"/>
      <dgm:spPr/>
    </dgm:pt>
    <dgm:pt modelId="{1C18F339-2FA0-4C2D-BF1E-BA44138ECC1A}" type="pres">
      <dgm:prSet presAssocID="{8B700BA0-E159-49A5-8B95-E2732379554C}" presName="theInnerList" presStyleCnt="0"/>
      <dgm:spPr/>
    </dgm:pt>
    <dgm:pt modelId="{C9E92ECA-7756-48C1-8AF6-55B050C43FD9}" type="pres">
      <dgm:prSet presAssocID="{26B66CE2-24E4-45A3-BE2F-999EB68431AA}" presName="child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E8C014-BC3B-4AA0-8025-E4F4C78455FB}" type="pres">
      <dgm:prSet presAssocID="{26B66CE2-24E4-45A3-BE2F-999EB68431AA}" presName="aSpace2" presStyleCnt="0"/>
      <dgm:spPr/>
    </dgm:pt>
    <dgm:pt modelId="{3D3F42E2-B1DF-4038-AE13-CB2D347F271F}" type="pres">
      <dgm:prSet presAssocID="{40ED198D-9E6A-42ED-B9F0-132869892621}" presName="child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C05808-C168-4F14-9561-268F811418AB}" type="pres">
      <dgm:prSet presAssocID="{40ED198D-9E6A-42ED-B9F0-132869892621}" presName="aSpace2" presStyleCnt="0"/>
      <dgm:spPr/>
    </dgm:pt>
    <dgm:pt modelId="{D98827C7-D0E4-41EE-AD94-5BBD4CA179A7}" type="pres">
      <dgm:prSet presAssocID="{E6998240-2F98-47A0-8530-50642F0765A9}" presName="child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F3AE65-CF05-4088-950A-8B09A1EA9F1D}" type="pres">
      <dgm:prSet presAssocID="{E6998240-2F98-47A0-8530-50642F0765A9}" presName="aSpace2" presStyleCnt="0"/>
      <dgm:spPr/>
    </dgm:pt>
    <dgm:pt modelId="{2D328B31-F7BD-4139-BCA4-068DCD4CDEE8}" type="pres">
      <dgm:prSet presAssocID="{15A5CAD3-5319-4A63-8E56-D6D3A9FAF988}" presName="child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86FC60-7815-4229-874D-D4E5B3BF3AF0}" type="pres">
      <dgm:prSet presAssocID="{8B700BA0-E159-49A5-8B95-E2732379554C}" presName="aSpace" presStyleCnt="0"/>
      <dgm:spPr/>
    </dgm:pt>
    <dgm:pt modelId="{6CCF2ED4-0B76-473D-A112-B4E1BEA9B7B8}" type="pres">
      <dgm:prSet presAssocID="{AED0CC2A-F858-4004-A7E8-C685B9B416EB}" presName="compNode" presStyleCnt="0"/>
      <dgm:spPr/>
    </dgm:pt>
    <dgm:pt modelId="{EB1AE28E-5927-42B0-9C1D-490780342F2A}" type="pres">
      <dgm:prSet presAssocID="{AED0CC2A-F858-4004-A7E8-C685B9B416EB}" presName="aNode" presStyleLbl="bgShp" presStyleIdx="2" presStyleCnt="3"/>
      <dgm:spPr/>
      <dgm:t>
        <a:bodyPr/>
        <a:lstStyle/>
        <a:p>
          <a:endParaRPr lang="en-US"/>
        </a:p>
      </dgm:t>
    </dgm:pt>
    <dgm:pt modelId="{AD88C758-0CD6-4EEE-A190-230AAC276E61}" type="pres">
      <dgm:prSet presAssocID="{AED0CC2A-F858-4004-A7E8-C685B9B416EB}" presName="textNode" presStyleLbl="bgShp" presStyleIdx="2" presStyleCnt="3"/>
      <dgm:spPr/>
      <dgm:t>
        <a:bodyPr/>
        <a:lstStyle/>
        <a:p>
          <a:endParaRPr lang="en-US"/>
        </a:p>
      </dgm:t>
    </dgm:pt>
    <dgm:pt modelId="{E265E6BA-151E-4036-AAAA-2529FC52E7FE}" type="pres">
      <dgm:prSet presAssocID="{AED0CC2A-F858-4004-A7E8-C685B9B416EB}" presName="compChildNode" presStyleCnt="0"/>
      <dgm:spPr/>
    </dgm:pt>
    <dgm:pt modelId="{E5AEA03A-0821-4448-9464-D44716C32209}" type="pres">
      <dgm:prSet presAssocID="{AED0CC2A-F858-4004-A7E8-C685B9B416EB}" presName="theInnerList" presStyleCnt="0"/>
      <dgm:spPr/>
    </dgm:pt>
    <dgm:pt modelId="{1ADB54D3-9FCA-4AFC-9BAE-B581CA42DC1D}" type="pres">
      <dgm:prSet presAssocID="{12FC8F83-AD64-443A-ACBC-BA3F07A889E1}" presName="child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B09E73-8438-44A1-893F-1A822DE2DB08}" type="pres">
      <dgm:prSet presAssocID="{12FC8F83-AD64-443A-ACBC-BA3F07A889E1}" presName="aSpace2" presStyleCnt="0"/>
      <dgm:spPr/>
    </dgm:pt>
    <dgm:pt modelId="{C7DB4A86-B6EF-4FF7-9D57-98FDFE2C81D8}" type="pres">
      <dgm:prSet presAssocID="{947AB519-4449-48ED-95D3-D1AC5DFF453B}" presName="child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026D6C-449E-4C4D-AEFD-A69C8118434F}" type="pres">
      <dgm:prSet presAssocID="{947AB519-4449-48ED-95D3-D1AC5DFF453B}" presName="aSpace2" presStyleCnt="0"/>
      <dgm:spPr/>
    </dgm:pt>
    <dgm:pt modelId="{C66680A7-EDE5-40A3-8F62-F6F72E4B212E}" type="pres">
      <dgm:prSet presAssocID="{C0AE5834-E60E-403E-918B-8083B7913C97}" presName="child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325BF8-B975-4739-BF27-095EE8EF7235}" type="pres">
      <dgm:prSet presAssocID="{C0AE5834-E60E-403E-918B-8083B7913C97}" presName="aSpace2" presStyleCnt="0"/>
      <dgm:spPr/>
    </dgm:pt>
    <dgm:pt modelId="{06F07C96-3CA5-48CE-BC22-45CFCF596B73}" type="pres">
      <dgm:prSet presAssocID="{C438E9AC-733F-46A6-81BD-60A8C9555757}" presName="child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960B873-A420-4C3C-A726-857CDC10C359}" type="presOf" srcId="{8B700BA0-E159-49A5-8B95-E2732379554C}" destId="{2F2A00F3-DF0F-4564-91CD-53F502892DE0}" srcOrd="1" destOrd="0" presId="urn:microsoft.com/office/officeart/2005/8/layout/lProcess2"/>
    <dgm:cxn modelId="{93C88DD7-2744-4BCF-B9A4-87062D561C1F}" type="presOf" srcId="{58F44C6F-A157-480F-BC5B-DB4FBDD69A16}" destId="{86477C6A-723A-44A7-B0AA-F930AE4B5746}" srcOrd="0" destOrd="0" presId="urn:microsoft.com/office/officeart/2005/8/layout/lProcess2"/>
    <dgm:cxn modelId="{A0342348-2BDF-4D26-BF8F-0D17D96C23CE}" type="presOf" srcId="{54193CD2-251B-4C8F-9A9F-43DCED005C7C}" destId="{6D5F9410-6716-4C5B-B010-476FC4783810}" srcOrd="0" destOrd="0" presId="urn:microsoft.com/office/officeart/2005/8/layout/lProcess2"/>
    <dgm:cxn modelId="{5A0742A9-F937-46F0-8513-B6F9A0202C2B}" srcId="{54193CD2-251B-4C8F-9A9F-43DCED005C7C}" destId="{8B700BA0-E159-49A5-8B95-E2732379554C}" srcOrd="1" destOrd="0" parTransId="{69D93FDA-3B94-4307-88DB-DAF79EDC9D71}" sibTransId="{0168766D-4067-43E1-AF76-5A5D5903318A}"/>
    <dgm:cxn modelId="{B9CDB95F-86FA-4420-97CA-D4AEAC0AA451}" type="presOf" srcId="{8B700BA0-E159-49A5-8B95-E2732379554C}" destId="{816C6990-6616-45AF-9583-CF6B2D34B7FB}" srcOrd="0" destOrd="0" presId="urn:microsoft.com/office/officeart/2005/8/layout/lProcess2"/>
    <dgm:cxn modelId="{ED46C90A-1475-4A82-8695-B7D745E2ABCF}" type="presOf" srcId="{0E1E871A-CC6D-4117-920A-CB9EAA50E351}" destId="{0D5EC276-0F35-4A29-8D73-FBF073131B7B}" srcOrd="0" destOrd="0" presId="urn:microsoft.com/office/officeart/2005/8/layout/lProcess2"/>
    <dgm:cxn modelId="{4439B13F-9A9C-4BFC-A7EA-295C72B8867C}" srcId="{FD0919C9-7D9C-49A3-A649-7FD4A39C0EB5}" destId="{58F44C6F-A157-480F-BC5B-DB4FBDD69A16}" srcOrd="1" destOrd="0" parTransId="{139FB2A7-2CE6-4D92-998F-9466CC6BA329}" sibTransId="{AD6D4252-C9D8-41E8-9963-CD9C25487C3D}"/>
    <dgm:cxn modelId="{AE96DF1D-65F3-4797-B4DC-AE5CE4AEC358}" srcId="{AED0CC2A-F858-4004-A7E8-C685B9B416EB}" destId="{C0AE5834-E60E-403E-918B-8083B7913C97}" srcOrd="2" destOrd="0" parTransId="{7945E38B-9284-4ADA-8817-4828189CE991}" sibTransId="{B05328C2-5214-4BAE-9A2E-529291DE2113}"/>
    <dgm:cxn modelId="{9DE0BEB3-5DAC-40DE-BC09-9D2CAB3AF894}" srcId="{FD0919C9-7D9C-49A3-A649-7FD4A39C0EB5}" destId="{0E1E871A-CC6D-4117-920A-CB9EAA50E351}" srcOrd="2" destOrd="0" parTransId="{3201D83F-906A-4B6B-8F85-4AC09DBCCFF1}" sibTransId="{EBE960D8-ADD9-49A0-AC5F-7F2C81F39B36}"/>
    <dgm:cxn modelId="{300C1D0A-1C1F-45A3-BCAF-126182D12E0C}" type="presOf" srcId="{26B66CE2-24E4-45A3-BE2F-999EB68431AA}" destId="{C9E92ECA-7756-48C1-8AF6-55B050C43FD9}" srcOrd="0" destOrd="0" presId="urn:microsoft.com/office/officeart/2005/8/layout/lProcess2"/>
    <dgm:cxn modelId="{6CC7BBA8-D39B-41D7-A803-324CADBD5ABC}" srcId="{8B700BA0-E159-49A5-8B95-E2732379554C}" destId="{26B66CE2-24E4-45A3-BE2F-999EB68431AA}" srcOrd="0" destOrd="0" parTransId="{734E8F85-DCE9-4EB6-BE98-78651300891E}" sibTransId="{BD9DBA36-F32E-408F-9327-513B92C56FDF}"/>
    <dgm:cxn modelId="{42D7C954-E348-4A81-8112-4080ADFB7DE4}" type="presOf" srcId="{40ED198D-9E6A-42ED-B9F0-132869892621}" destId="{3D3F42E2-B1DF-4038-AE13-CB2D347F271F}" srcOrd="0" destOrd="0" presId="urn:microsoft.com/office/officeart/2005/8/layout/lProcess2"/>
    <dgm:cxn modelId="{10E58830-A27C-4D23-B1AD-571A4FC948C3}" type="presOf" srcId="{C438E9AC-733F-46A6-81BD-60A8C9555757}" destId="{06F07C96-3CA5-48CE-BC22-45CFCF596B73}" srcOrd="0" destOrd="0" presId="urn:microsoft.com/office/officeart/2005/8/layout/lProcess2"/>
    <dgm:cxn modelId="{68D81C7D-0990-46DE-9D91-1D8AB8272719}" type="presOf" srcId="{58BC8EFE-F269-4CE7-8F72-D4AA4C554F61}" destId="{4D77B348-A8FE-44CA-95D1-90E4842623DD}" srcOrd="0" destOrd="0" presId="urn:microsoft.com/office/officeart/2005/8/layout/lProcess2"/>
    <dgm:cxn modelId="{8CD49346-3036-46C6-95F4-9E708DBDAEB1}" type="presOf" srcId="{12FC8F83-AD64-443A-ACBC-BA3F07A889E1}" destId="{1ADB54D3-9FCA-4AFC-9BAE-B581CA42DC1D}" srcOrd="0" destOrd="0" presId="urn:microsoft.com/office/officeart/2005/8/layout/lProcess2"/>
    <dgm:cxn modelId="{EB134050-4AB6-4509-BCC8-83E57986BEA7}" srcId="{54193CD2-251B-4C8F-9A9F-43DCED005C7C}" destId="{FD0919C9-7D9C-49A3-A649-7FD4A39C0EB5}" srcOrd="0" destOrd="0" parTransId="{A50B8005-F7CD-47ED-8E62-0410FD22842C}" sibTransId="{924C0B7F-39B1-42FC-BBCB-AB544AD4FB38}"/>
    <dgm:cxn modelId="{4A1BEA65-69D5-4EA5-ACE2-60F871A39308}" srcId="{54193CD2-251B-4C8F-9A9F-43DCED005C7C}" destId="{AED0CC2A-F858-4004-A7E8-C685B9B416EB}" srcOrd="2" destOrd="0" parTransId="{6557FA33-64B6-4277-B834-EC50FA2D8CE2}" sibTransId="{6B8BE34B-0213-4ACC-8D66-F964E10328F4}"/>
    <dgm:cxn modelId="{38E3B1E3-5F6F-4642-A610-D87CA25C34B1}" srcId="{AED0CC2A-F858-4004-A7E8-C685B9B416EB}" destId="{12FC8F83-AD64-443A-ACBC-BA3F07A889E1}" srcOrd="0" destOrd="0" parTransId="{E39DC694-DB81-4275-802D-45109DE56735}" sibTransId="{F48543B0-FCB5-4F9A-8603-298B888196E4}"/>
    <dgm:cxn modelId="{AA08B83F-8F68-4CD1-9878-19AE036D0844}" type="presOf" srcId="{E6998240-2F98-47A0-8530-50642F0765A9}" destId="{D98827C7-D0E4-41EE-AD94-5BBD4CA179A7}" srcOrd="0" destOrd="0" presId="urn:microsoft.com/office/officeart/2005/8/layout/lProcess2"/>
    <dgm:cxn modelId="{77A426C1-0FC5-4443-9C1D-9B934C7E923A}" type="presOf" srcId="{FD0919C9-7D9C-49A3-A649-7FD4A39C0EB5}" destId="{537E7D8A-4176-4D32-BB2B-1E418DEE5317}" srcOrd="1" destOrd="0" presId="urn:microsoft.com/office/officeart/2005/8/layout/lProcess2"/>
    <dgm:cxn modelId="{552D026D-7945-4D3A-9061-8BE5ABACB3D0}" type="presOf" srcId="{C0AE5834-E60E-403E-918B-8083B7913C97}" destId="{C66680A7-EDE5-40A3-8F62-F6F72E4B212E}" srcOrd="0" destOrd="0" presId="urn:microsoft.com/office/officeart/2005/8/layout/lProcess2"/>
    <dgm:cxn modelId="{2E5CB239-8AA7-414A-8F8C-C15BE214A0E2}" type="presOf" srcId="{AED0CC2A-F858-4004-A7E8-C685B9B416EB}" destId="{EB1AE28E-5927-42B0-9C1D-490780342F2A}" srcOrd="0" destOrd="0" presId="urn:microsoft.com/office/officeart/2005/8/layout/lProcess2"/>
    <dgm:cxn modelId="{967A668C-2053-4096-9785-993671E1D66A}" type="presOf" srcId="{AED0CC2A-F858-4004-A7E8-C685B9B416EB}" destId="{AD88C758-0CD6-4EEE-A190-230AAC276E61}" srcOrd="1" destOrd="0" presId="urn:microsoft.com/office/officeart/2005/8/layout/lProcess2"/>
    <dgm:cxn modelId="{BEB28C4D-3D42-4457-9C4B-98DBAD90741C}" srcId="{AED0CC2A-F858-4004-A7E8-C685B9B416EB}" destId="{C438E9AC-733F-46A6-81BD-60A8C9555757}" srcOrd="3" destOrd="0" parTransId="{CBC96430-96F0-4AE2-9F1C-A97D72968D7C}" sibTransId="{5AEF2DE8-E9E5-4E90-84D1-A5C6812F5292}"/>
    <dgm:cxn modelId="{F9D38A75-76D9-44F2-A7D6-EE1D44E95420}" srcId="{8B700BA0-E159-49A5-8B95-E2732379554C}" destId="{40ED198D-9E6A-42ED-B9F0-132869892621}" srcOrd="1" destOrd="0" parTransId="{4FEDA1C6-CA71-4F1C-AF39-09A9D22F2F7B}" sibTransId="{24B696F6-C902-45F2-BFA3-529E024BFAF4}"/>
    <dgm:cxn modelId="{9BAC6073-33A8-476F-870F-125822F53AE1}" type="presOf" srcId="{15A5CAD3-5319-4A63-8E56-D6D3A9FAF988}" destId="{2D328B31-F7BD-4139-BCA4-068DCD4CDEE8}" srcOrd="0" destOrd="0" presId="urn:microsoft.com/office/officeart/2005/8/layout/lProcess2"/>
    <dgm:cxn modelId="{DCD0D045-54CE-4CF0-960F-E1950C81009B}" type="presOf" srcId="{FD0919C9-7D9C-49A3-A649-7FD4A39C0EB5}" destId="{E6EA02DC-852C-454E-90B2-5A6FDB246ACD}" srcOrd="0" destOrd="0" presId="urn:microsoft.com/office/officeart/2005/8/layout/lProcess2"/>
    <dgm:cxn modelId="{40515FA5-76C6-4D68-A66D-F56CEA802BFB}" type="presOf" srcId="{C728DBEF-9FA7-4874-9600-89F6F5B1245F}" destId="{BDAC9E5F-7A15-4384-A211-A557A7959805}" srcOrd="0" destOrd="0" presId="urn:microsoft.com/office/officeart/2005/8/layout/lProcess2"/>
    <dgm:cxn modelId="{9BF2DAF5-E341-41F0-90C2-580276452E61}" srcId="{FD0919C9-7D9C-49A3-A649-7FD4A39C0EB5}" destId="{C728DBEF-9FA7-4874-9600-89F6F5B1245F}" srcOrd="3" destOrd="0" parTransId="{87E6916A-B42F-45F2-B6D0-5D09C015A6BF}" sibTransId="{3CD964C4-C8E6-4723-B84F-1FEAFE6B8694}"/>
    <dgm:cxn modelId="{03C0763F-B86A-4BF0-A40F-08AF05E29E46}" srcId="{8B700BA0-E159-49A5-8B95-E2732379554C}" destId="{15A5CAD3-5319-4A63-8E56-D6D3A9FAF988}" srcOrd="3" destOrd="0" parTransId="{9386DDB4-3518-408A-BEA0-3C7FAD13F5C7}" sibTransId="{72034BB7-1864-4A91-B7E3-54E6DB0DE48F}"/>
    <dgm:cxn modelId="{8C28CE22-B1F7-4984-8F79-6EA385E15797}" srcId="{AED0CC2A-F858-4004-A7E8-C685B9B416EB}" destId="{947AB519-4449-48ED-95D3-D1AC5DFF453B}" srcOrd="1" destOrd="0" parTransId="{47FDC893-C1CF-4BD9-8CF7-46E49154C3C0}" sibTransId="{647A77E5-1F02-4FD5-9285-34E2E6523052}"/>
    <dgm:cxn modelId="{E8793375-1F5D-4115-8028-5CCC726F342D}" srcId="{FD0919C9-7D9C-49A3-A649-7FD4A39C0EB5}" destId="{58BC8EFE-F269-4CE7-8F72-D4AA4C554F61}" srcOrd="0" destOrd="0" parTransId="{F0C690C4-EAA9-4F80-81A3-DC0F0870BAD9}" sibTransId="{E28C47F5-B58E-405A-AB33-08D11D9DB293}"/>
    <dgm:cxn modelId="{08D35D8A-E13A-47BB-9896-40DA07667243}" srcId="{8B700BA0-E159-49A5-8B95-E2732379554C}" destId="{E6998240-2F98-47A0-8530-50642F0765A9}" srcOrd="2" destOrd="0" parTransId="{6A1CB6B1-6D2F-4204-97FD-C95B9E7E28EE}" sibTransId="{49889787-39C7-49F0-B500-5D03719F2BC7}"/>
    <dgm:cxn modelId="{F06C1182-0B6C-4BCA-8015-609336F6EA2E}" type="presOf" srcId="{947AB519-4449-48ED-95D3-D1AC5DFF453B}" destId="{C7DB4A86-B6EF-4FF7-9D57-98FDFE2C81D8}" srcOrd="0" destOrd="0" presId="urn:microsoft.com/office/officeart/2005/8/layout/lProcess2"/>
    <dgm:cxn modelId="{727D680E-BA03-4C39-9739-3D7A11713E1F}" type="presParOf" srcId="{6D5F9410-6716-4C5B-B010-476FC4783810}" destId="{4E5D9D12-F04C-414A-8EA8-D70506EC065B}" srcOrd="0" destOrd="0" presId="urn:microsoft.com/office/officeart/2005/8/layout/lProcess2"/>
    <dgm:cxn modelId="{388C53D1-7210-4CE3-8E60-0D55F58D31D2}" type="presParOf" srcId="{4E5D9D12-F04C-414A-8EA8-D70506EC065B}" destId="{E6EA02DC-852C-454E-90B2-5A6FDB246ACD}" srcOrd="0" destOrd="0" presId="urn:microsoft.com/office/officeart/2005/8/layout/lProcess2"/>
    <dgm:cxn modelId="{89E0DBCD-3C4B-404F-BC47-5A961CF77DFD}" type="presParOf" srcId="{4E5D9D12-F04C-414A-8EA8-D70506EC065B}" destId="{537E7D8A-4176-4D32-BB2B-1E418DEE5317}" srcOrd="1" destOrd="0" presId="urn:microsoft.com/office/officeart/2005/8/layout/lProcess2"/>
    <dgm:cxn modelId="{00AEE8C8-76EA-442C-B143-F4988A4DA9DC}" type="presParOf" srcId="{4E5D9D12-F04C-414A-8EA8-D70506EC065B}" destId="{025F305C-9823-4653-80B0-20B8760EC1D6}" srcOrd="2" destOrd="0" presId="urn:microsoft.com/office/officeart/2005/8/layout/lProcess2"/>
    <dgm:cxn modelId="{BD8F46D1-55BA-4C4B-96C9-672106CED1B6}" type="presParOf" srcId="{025F305C-9823-4653-80B0-20B8760EC1D6}" destId="{57FAD6B6-71A7-4011-B24A-8D24A387BF98}" srcOrd="0" destOrd="0" presId="urn:microsoft.com/office/officeart/2005/8/layout/lProcess2"/>
    <dgm:cxn modelId="{1D841557-A6AA-47C3-AC31-F6069A079A1D}" type="presParOf" srcId="{57FAD6B6-71A7-4011-B24A-8D24A387BF98}" destId="{4D77B348-A8FE-44CA-95D1-90E4842623DD}" srcOrd="0" destOrd="0" presId="urn:microsoft.com/office/officeart/2005/8/layout/lProcess2"/>
    <dgm:cxn modelId="{50D2394D-8B8F-4CE0-8567-CCF90D080877}" type="presParOf" srcId="{57FAD6B6-71A7-4011-B24A-8D24A387BF98}" destId="{FF2147B1-1158-45DA-9931-743A66D69E8A}" srcOrd="1" destOrd="0" presId="urn:microsoft.com/office/officeart/2005/8/layout/lProcess2"/>
    <dgm:cxn modelId="{5A437C3B-BA80-46D1-858B-F4C50B6B6F07}" type="presParOf" srcId="{57FAD6B6-71A7-4011-B24A-8D24A387BF98}" destId="{86477C6A-723A-44A7-B0AA-F930AE4B5746}" srcOrd="2" destOrd="0" presId="urn:microsoft.com/office/officeart/2005/8/layout/lProcess2"/>
    <dgm:cxn modelId="{F6310FA9-AD23-4E36-A867-B6F211D773DA}" type="presParOf" srcId="{57FAD6B6-71A7-4011-B24A-8D24A387BF98}" destId="{9E19C7FF-18E3-42D0-BB4F-C9EEC5D8C256}" srcOrd="3" destOrd="0" presId="urn:microsoft.com/office/officeart/2005/8/layout/lProcess2"/>
    <dgm:cxn modelId="{35F4540C-0A22-48D5-9AF9-4FC17123DD58}" type="presParOf" srcId="{57FAD6B6-71A7-4011-B24A-8D24A387BF98}" destId="{0D5EC276-0F35-4A29-8D73-FBF073131B7B}" srcOrd="4" destOrd="0" presId="urn:microsoft.com/office/officeart/2005/8/layout/lProcess2"/>
    <dgm:cxn modelId="{5DCF0F96-A143-424E-822E-C8F0E0E5A116}" type="presParOf" srcId="{57FAD6B6-71A7-4011-B24A-8D24A387BF98}" destId="{B64FCB22-079F-432D-91CB-EADE2F23AC64}" srcOrd="5" destOrd="0" presId="urn:microsoft.com/office/officeart/2005/8/layout/lProcess2"/>
    <dgm:cxn modelId="{6C173AE6-CEB6-4EE0-AA86-147649B0B0A7}" type="presParOf" srcId="{57FAD6B6-71A7-4011-B24A-8D24A387BF98}" destId="{BDAC9E5F-7A15-4384-A211-A557A7959805}" srcOrd="6" destOrd="0" presId="urn:microsoft.com/office/officeart/2005/8/layout/lProcess2"/>
    <dgm:cxn modelId="{39A9552D-F285-407C-9D1C-5FA24250CEE1}" type="presParOf" srcId="{6D5F9410-6716-4C5B-B010-476FC4783810}" destId="{4F42593A-E4B7-4B81-BFCD-1BB94A78FB03}" srcOrd="1" destOrd="0" presId="urn:microsoft.com/office/officeart/2005/8/layout/lProcess2"/>
    <dgm:cxn modelId="{161D0C47-CE94-4661-BEB4-6A63A4272361}" type="presParOf" srcId="{6D5F9410-6716-4C5B-B010-476FC4783810}" destId="{E2CE632B-FFA2-4934-AD3B-8E2AA0C65328}" srcOrd="2" destOrd="0" presId="urn:microsoft.com/office/officeart/2005/8/layout/lProcess2"/>
    <dgm:cxn modelId="{D2BDFF91-5A2B-49AE-88AC-D65F27615181}" type="presParOf" srcId="{E2CE632B-FFA2-4934-AD3B-8E2AA0C65328}" destId="{816C6990-6616-45AF-9583-CF6B2D34B7FB}" srcOrd="0" destOrd="0" presId="urn:microsoft.com/office/officeart/2005/8/layout/lProcess2"/>
    <dgm:cxn modelId="{925DD309-5F30-4001-B945-8D82EBB97AF6}" type="presParOf" srcId="{E2CE632B-FFA2-4934-AD3B-8E2AA0C65328}" destId="{2F2A00F3-DF0F-4564-91CD-53F502892DE0}" srcOrd="1" destOrd="0" presId="urn:microsoft.com/office/officeart/2005/8/layout/lProcess2"/>
    <dgm:cxn modelId="{B2C9E0CF-F637-45C4-865B-5414818FBB8F}" type="presParOf" srcId="{E2CE632B-FFA2-4934-AD3B-8E2AA0C65328}" destId="{D283F19D-270F-417C-9C12-877C74C1F24F}" srcOrd="2" destOrd="0" presId="urn:microsoft.com/office/officeart/2005/8/layout/lProcess2"/>
    <dgm:cxn modelId="{EEA2719D-2670-4915-BEB9-42AE98277943}" type="presParOf" srcId="{D283F19D-270F-417C-9C12-877C74C1F24F}" destId="{1C18F339-2FA0-4C2D-BF1E-BA44138ECC1A}" srcOrd="0" destOrd="0" presId="urn:microsoft.com/office/officeart/2005/8/layout/lProcess2"/>
    <dgm:cxn modelId="{B6F70E0C-196F-4871-A398-C1791044D4EF}" type="presParOf" srcId="{1C18F339-2FA0-4C2D-BF1E-BA44138ECC1A}" destId="{C9E92ECA-7756-48C1-8AF6-55B050C43FD9}" srcOrd="0" destOrd="0" presId="urn:microsoft.com/office/officeart/2005/8/layout/lProcess2"/>
    <dgm:cxn modelId="{EAFFE4D4-ADB6-44C2-9198-E50A3FAD9238}" type="presParOf" srcId="{1C18F339-2FA0-4C2D-BF1E-BA44138ECC1A}" destId="{B6E8C014-BC3B-4AA0-8025-E4F4C78455FB}" srcOrd="1" destOrd="0" presId="urn:microsoft.com/office/officeart/2005/8/layout/lProcess2"/>
    <dgm:cxn modelId="{AA150C17-74A4-446D-9BF5-0D43F256AAF6}" type="presParOf" srcId="{1C18F339-2FA0-4C2D-BF1E-BA44138ECC1A}" destId="{3D3F42E2-B1DF-4038-AE13-CB2D347F271F}" srcOrd="2" destOrd="0" presId="urn:microsoft.com/office/officeart/2005/8/layout/lProcess2"/>
    <dgm:cxn modelId="{B0180A74-89E2-4C1D-BA62-54D404796FAB}" type="presParOf" srcId="{1C18F339-2FA0-4C2D-BF1E-BA44138ECC1A}" destId="{56C05808-C168-4F14-9561-268F811418AB}" srcOrd="3" destOrd="0" presId="urn:microsoft.com/office/officeart/2005/8/layout/lProcess2"/>
    <dgm:cxn modelId="{E46E8750-5311-4B9F-B7A2-FB1A229E230B}" type="presParOf" srcId="{1C18F339-2FA0-4C2D-BF1E-BA44138ECC1A}" destId="{D98827C7-D0E4-41EE-AD94-5BBD4CA179A7}" srcOrd="4" destOrd="0" presId="urn:microsoft.com/office/officeart/2005/8/layout/lProcess2"/>
    <dgm:cxn modelId="{1EE8669C-EF08-4544-A4FC-DE1494DBA82F}" type="presParOf" srcId="{1C18F339-2FA0-4C2D-BF1E-BA44138ECC1A}" destId="{2AF3AE65-CF05-4088-950A-8B09A1EA9F1D}" srcOrd="5" destOrd="0" presId="urn:microsoft.com/office/officeart/2005/8/layout/lProcess2"/>
    <dgm:cxn modelId="{4D317F8C-C876-4993-9E7E-800D411D7C3A}" type="presParOf" srcId="{1C18F339-2FA0-4C2D-BF1E-BA44138ECC1A}" destId="{2D328B31-F7BD-4139-BCA4-068DCD4CDEE8}" srcOrd="6" destOrd="0" presId="urn:microsoft.com/office/officeart/2005/8/layout/lProcess2"/>
    <dgm:cxn modelId="{DC6C3A76-6E39-4696-8DAE-406920A791DA}" type="presParOf" srcId="{6D5F9410-6716-4C5B-B010-476FC4783810}" destId="{8186FC60-7815-4229-874D-D4E5B3BF3AF0}" srcOrd="3" destOrd="0" presId="urn:microsoft.com/office/officeart/2005/8/layout/lProcess2"/>
    <dgm:cxn modelId="{E0D20EB3-E8E1-4583-A59A-52A0FBBC66E4}" type="presParOf" srcId="{6D5F9410-6716-4C5B-B010-476FC4783810}" destId="{6CCF2ED4-0B76-473D-A112-B4E1BEA9B7B8}" srcOrd="4" destOrd="0" presId="urn:microsoft.com/office/officeart/2005/8/layout/lProcess2"/>
    <dgm:cxn modelId="{4EF6E782-6720-4266-9A98-9636C50D4E4F}" type="presParOf" srcId="{6CCF2ED4-0B76-473D-A112-B4E1BEA9B7B8}" destId="{EB1AE28E-5927-42B0-9C1D-490780342F2A}" srcOrd="0" destOrd="0" presId="urn:microsoft.com/office/officeart/2005/8/layout/lProcess2"/>
    <dgm:cxn modelId="{FDD5D678-7E55-463F-82A9-CBCD38F331D5}" type="presParOf" srcId="{6CCF2ED4-0B76-473D-A112-B4E1BEA9B7B8}" destId="{AD88C758-0CD6-4EEE-A190-230AAC276E61}" srcOrd="1" destOrd="0" presId="urn:microsoft.com/office/officeart/2005/8/layout/lProcess2"/>
    <dgm:cxn modelId="{570546F6-3C88-4F68-82B7-970C20E0C3AA}" type="presParOf" srcId="{6CCF2ED4-0B76-473D-A112-B4E1BEA9B7B8}" destId="{E265E6BA-151E-4036-AAAA-2529FC52E7FE}" srcOrd="2" destOrd="0" presId="urn:microsoft.com/office/officeart/2005/8/layout/lProcess2"/>
    <dgm:cxn modelId="{A902CF53-D713-4B3F-ABA6-B945CF67F097}" type="presParOf" srcId="{E265E6BA-151E-4036-AAAA-2529FC52E7FE}" destId="{E5AEA03A-0821-4448-9464-D44716C32209}" srcOrd="0" destOrd="0" presId="urn:microsoft.com/office/officeart/2005/8/layout/lProcess2"/>
    <dgm:cxn modelId="{B81B32BA-8999-487F-BA2D-7DC8AA091198}" type="presParOf" srcId="{E5AEA03A-0821-4448-9464-D44716C32209}" destId="{1ADB54D3-9FCA-4AFC-9BAE-B581CA42DC1D}" srcOrd="0" destOrd="0" presId="urn:microsoft.com/office/officeart/2005/8/layout/lProcess2"/>
    <dgm:cxn modelId="{CBF0580C-5EE2-4024-8B42-BFA11F9E8EB9}" type="presParOf" srcId="{E5AEA03A-0821-4448-9464-D44716C32209}" destId="{D6B09E73-8438-44A1-893F-1A822DE2DB08}" srcOrd="1" destOrd="0" presId="urn:microsoft.com/office/officeart/2005/8/layout/lProcess2"/>
    <dgm:cxn modelId="{311456DB-DC32-42FB-8CD8-4A325F427A16}" type="presParOf" srcId="{E5AEA03A-0821-4448-9464-D44716C32209}" destId="{C7DB4A86-B6EF-4FF7-9D57-98FDFE2C81D8}" srcOrd="2" destOrd="0" presId="urn:microsoft.com/office/officeart/2005/8/layout/lProcess2"/>
    <dgm:cxn modelId="{284A763C-350A-408A-B699-84F32D1408A3}" type="presParOf" srcId="{E5AEA03A-0821-4448-9464-D44716C32209}" destId="{FC026D6C-449E-4C4D-AEFD-A69C8118434F}" srcOrd="3" destOrd="0" presId="urn:microsoft.com/office/officeart/2005/8/layout/lProcess2"/>
    <dgm:cxn modelId="{3291F73A-85F3-444A-940A-39C1093EF327}" type="presParOf" srcId="{E5AEA03A-0821-4448-9464-D44716C32209}" destId="{C66680A7-EDE5-40A3-8F62-F6F72E4B212E}" srcOrd="4" destOrd="0" presId="urn:microsoft.com/office/officeart/2005/8/layout/lProcess2"/>
    <dgm:cxn modelId="{1A731405-056A-4EB1-B184-FE4871B4D480}" type="presParOf" srcId="{E5AEA03A-0821-4448-9464-D44716C32209}" destId="{08325BF8-B975-4739-BF27-095EE8EF7235}" srcOrd="5" destOrd="0" presId="urn:microsoft.com/office/officeart/2005/8/layout/lProcess2"/>
    <dgm:cxn modelId="{DD5FE537-39A0-424B-8AA8-DF49FDDD38F8}" type="presParOf" srcId="{E5AEA03A-0821-4448-9464-D44716C32209}" destId="{06F07C96-3CA5-48CE-BC22-45CFCF596B73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36817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696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96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96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3C44C8C-D2CF-4F10-B0D3-404E6C36605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8403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44C8C-D2CF-4F10-B0D3-404E6C36605B}" type="slidenum">
              <a:rPr lang="ru-RU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453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44C8C-D2CF-4F10-B0D3-404E6C36605B}" type="slidenum">
              <a:rPr lang="ru-RU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177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A3E3D-53E1-5F43-8E5C-C57BD466800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343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A3E3D-53E1-5F43-8E5C-C57BD466800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8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A3E3D-53E1-5F43-8E5C-C57BD466800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1529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8E7EA-47FD-4491-BD13-D963B8BF7C0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439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8E7EA-47FD-4491-BD13-D963B8BF7C0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447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8E7EA-47FD-4491-BD13-D963B8BF7C0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6681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8E7EA-47FD-4491-BD13-D963B8BF7C0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4478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8E7EA-47FD-4491-BD13-D963B8BF7C0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683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A3E3D-53E1-5F43-8E5C-C57BD466800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066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44C8C-D2CF-4F10-B0D3-404E6C36605B}" type="slidenum">
              <a:rPr lang="ru-RU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9831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8E7EA-47FD-4491-BD13-D963B8BF7C0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3199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A3E3D-53E1-5F43-8E5C-C57BD466800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66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" y="1700213"/>
            <a:ext cx="7162800" cy="893762"/>
          </a:xfrm>
        </p:spPr>
        <p:txBody>
          <a:bodyPr/>
          <a:lstStyle>
            <a:lvl1pPr>
              <a:defRPr sz="2800" b="1">
                <a:solidFill>
                  <a:schemeClr val="accent2"/>
                </a:solidFill>
                <a:latin typeface="Book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" y="2492375"/>
            <a:ext cx="7162800" cy="503238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  <a:latin typeface="Bookman" pitchFamily="18" charset="0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ru-RU" dirty="0"/>
          </a:p>
        </p:txBody>
      </p:sp>
      <p:pic>
        <p:nvPicPr>
          <p:cNvPr id="4" name="Picture 3" descr="Maroon GR.bmp"/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28600" y="3733800"/>
            <a:ext cx="2514600" cy="2590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632700" cy="508000"/>
          </a:xfrm>
        </p:spPr>
        <p:txBody>
          <a:bodyPr/>
          <a:lstStyle>
            <a:lvl1pPr>
              <a:defRPr>
                <a:latin typeface="Book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Bookman" pitchFamily="18" charset="0"/>
              </a:defRPr>
            </a:lvl1pPr>
            <a:lvl2pPr>
              <a:defRPr>
                <a:latin typeface="Bookman" pitchFamily="18" charset="0"/>
              </a:defRPr>
            </a:lvl2pPr>
            <a:lvl3pPr>
              <a:defRPr>
                <a:latin typeface="Bookman" pitchFamily="18" charset="0"/>
              </a:defRPr>
            </a:lvl3pPr>
            <a:lvl4pPr>
              <a:defRPr>
                <a:latin typeface="Bookman" pitchFamily="18" charset="0"/>
              </a:defRPr>
            </a:lvl4pPr>
            <a:lvl5pPr>
              <a:defRPr>
                <a:latin typeface="Book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4" name="Picture 3" descr="Maroon GR.bmp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772400" y="0"/>
            <a:ext cx="1371600" cy="1219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4" name="Picture 3" descr="Maroon GR.bmp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772400" y="0"/>
            <a:ext cx="1371600" cy="1219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6013" y="1417638"/>
            <a:ext cx="3744912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3325" y="1417638"/>
            <a:ext cx="37465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5" name="Picture 4" descr="Maroon GR.bmp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772400" y="0"/>
            <a:ext cx="1371600" cy="1219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632700" cy="508000"/>
          </a:xfrm>
        </p:spPr>
        <p:txBody>
          <a:bodyPr/>
          <a:lstStyle>
            <a:lvl1pPr>
              <a:defRPr b="1">
                <a:latin typeface="Bookman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3" name="Picture 2" descr="Maroon GR.bmp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772400" y="0"/>
            <a:ext cx="1371600" cy="1219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oon GR.bmp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772400" y="0"/>
            <a:ext cx="1371600" cy="1219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4" descr="Maroon GR.bmp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772400" y="0"/>
            <a:ext cx="1371600" cy="1219200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152400" y="1371600"/>
            <a:ext cx="887959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4" descr="Maroon GR.bmp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772400" y="0"/>
            <a:ext cx="1371600" cy="1219200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152400" y="1371600"/>
            <a:ext cx="887959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16013" y="333375"/>
            <a:ext cx="76327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ru-RU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6013" y="1417638"/>
            <a:ext cx="7643812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 cap="all" spc="0">
          <a:ln w="9000" cmpd="sng">
            <a:solidFill>
              <a:schemeClr val="accent4">
                <a:shade val="50000"/>
                <a:satMod val="120000"/>
              </a:schemeClr>
            </a:solidFill>
            <a:prstDash val="solid"/>
          </a:ln>
          <a:gradFill>
            <a:gsLst>
              <a:gs pos="0">
                <a:schemeClr val="accent4">
                  <a:shade val="20000"/>
                  <a:satMod val="245000"/>
                </a:schemeClr>
              </a:gs>
              <a:gs pos="43000">
                <a:schemeClr val="accent4">
                  <a:satMod val="255000"/>
                </a:schemeClr>
              </a:gs>
              <a:gs pos="48000">
                <a:schemeClr val="accent4">
                  <a:shade val="85000"/>
                  <a:satMod val="255000"/>
                </a:schemeClr>
              </a:gs>
              <a:gs pos="100000">
                <a:schemeClr val="accent4">
                  <a:shade val="20000"/>
                  <a:satMod val="245000"/>
                </a:schemeClr>
              </a:gs>
            </a:gsLst>
            <a:lin ang="5400000"/>
          </a:gradFill>
          <a:effectLst>
            <a:reflection blurRad="12700" stA="28000" endPos="45000" dist="1000" dir="5400000" sy="-100000" algn="bl" rotWithShape="0"/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403225" indent="-403225" algn="l" rtl="0" eaLnBrk="1" fontAlgn="base" hangingPunct="1">
        <a:spcBef>
          <a:spcPct val="20000"/>
        </a:spcBef>
        <a:spcAft>
          <a:spcPct val="0"/>
        </a:spcAft>
        <a:buClr>
          <a:schemeClr val="accent6"/>
        </a:buClr>
        <a:buSzPct val="150000"/>
        <a:buFontTx/>
        <a:buBlip>
          <a:blip r:embed="rId12"/>
        </a:buBlip>
        <a:defRPr sz="2400">
          <a:solidFill>
            <a:schemeClr val="tx2"/>
          </a:solidFill>
          <a:latin typeface="Bookman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6"/>
        </a:buClr>
        <a:buChar char="–"/>
        <a:defRPr sz="2000" b="0">
          <a:solidFill>
            <a:schemeClr val="tx2"/>
          </a:solidFill>
          <a:latin typeface="Bookman" pitchFamily="18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6"/>
        </a:buClr>
        <a:buChar char="•"/>
        <a:defRPr sz="2000">
          <a:solidFill>
            <a:schemeClr val="tx2"/>
          </a:solidFill>
          <a:latin typeface="Bookman" pitchFamily="18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6"/>
        </a:buClr>
        <a:buChar char="–"/>
        <a:defRPr sz="1800">
          <a:solidFill>
            <a:schemeClr val="tx2"/>
          </a:solidFill>
          <a:latin typeface="Bookman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6"/>
        </a:buClr>
        <a:buChar char="»"/>
        <a:defRPr sz="1800">
          <a:solidFill>
            <a:schemeClr val="tx2"/>
          </a:solidFill>
          <a:latin typeface="Bookman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1262" y="990600"/>
            <a:ext cx="7162800" cy="893762"/>
          </a:xfrm>
        </p:spPr>
        <p:txBody>
          <a:bodyPr/>
          <a:lstStyle/>
          <a:p>
            <a:r>
              <a:rPr lang="en-US" sz="4800" dirty="0" smtClean="0"/>
              <a:t>George Ranch </a:t>
            </a:r>
            <a:br>
              <a:rPr lang="en-US" sz="4800" dirty="0" smtClean="0"/>
            </a:br>
            <a:r>
              <a:rPr lang="en-US" sz="4800" dirty="0" smtClean="0"/>
              <a:t>High School </a:t>
            </a:r>
            <a:r>
              <a:rPr lang="en-US" sz="5400" dirty="0"/>
              <a:t/>
            </a:r>
            <a:br>
              <a:rPr lang="en-US" sz="5400" dirty="0"/>
            </a:br>
            <a:r>
              <a:rPr lang="en-US" sz="5400" dirty="0"/>
              <a:t/>
            </a:r>
            <a:br>
              <a:rPr lang="en-US" sz="5400" dirty="0"/>
            </a:br>
            <a:endParaRPr lang="en-US" sz="54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41364"/>
            <a:ext cx="2094494" cy="60921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76200" y="1371600"/>
            <a:ext cx="457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 smtClean="0">
                <a:ln>
                  <a:solidFill>
                    <a:schemeClr val="accent6"/>
                  </a:solidFill>
                </a:ln>
                <a:solidFill>
                  <a:schemeClr val="bg1"/>
                </a:solidFill>
              </a:rPr>
              <a:t>Class of 2018 </a:t>
            </a:r>
          </a:p>
          <a:p>
            <a:pPr algn="ctr"/>
            <a:r>
              <a:rPr lang="en-US" sz="4400" b="1" i="1" dirty="0" smtClean="0">
                <a:ln>
                  <a:solidFill>
                    <a:schemeClr val="accent6"/>
                  </a:solidFill>
                </a:ln>
                <a:solidFill>
                  <a:schemeClr val="bg1"/>
                </a:solidFill>
              </a:rPr>
              <a:t>&amp;</a:t>
            </a:r>
          </a:p>
          <a:p>
            <a:pPr algn="ctr"/>
            <a:r>
              <a:rPr lang="en-US" sz="4400" b="1" i="1" dirty="0" smtClean="0">
                <a:ln>
                  <a:solidFill>
                    <a:schemeClr val="accent6"/>
                  </a:solidFill>
                </a:ln>
                <a:solidFill>
                  <a:schemeClr val="bg1"/>
                </a:solidFill>
              </a:rPr>
              <a:t>Class of 2019</a:t>
            </a:r>
            <a:endParaRPr lang="en-US" sz="4400" b="1" i="1" dirty="0">
              <a:ln>
                <a:solidFill>
                  <a:schemeClr val="accent6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01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46746" y="3585061"/>
            <a:ext cx="8723086" cy="3048000"/>
          </a:xfrm>
          <a:prstGeom prst="rect">
            <a:avLst/>
          </a:prstGeom>
        </p:spPr>
        <p:txBody>
          <a:bodyPr/>
          <a:lstStyle/>
          <a:p>
            <a:pPr marL="1030796" marR="0" lvl="1" indent="-619125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itchFamily="18" charset="0"/>
              <a:ea typeface="+mn-ea"/>
              <a:cs typeface="+mn-cs"/>
            </a:endParaRPr>
          </a:p>
          <a:p>
            <a:pPr marL="738188" marR="0" lvl="0" indent="-61912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60000"/>
              </a:buClr>
              <a:buSzPct val="80000"/>
              <a:tabLst/>
              <a:defRPr/>
            </a:pP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itchFamily="18" charset="0"/>
              <a:ea typeface="+mn-ea"/>
              <a:cs typeface="+mn-cs"/>
            </a:endParaRPr>
          </a:p>
          <a:p>
            <a:pPr marL="738188" marR="0" lvl="0" indent="-61912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60000"/>
              </a:buClr>
              <a:buSzPct val="80000"/>
              <a:tabLst/>
              <a:defRPr/>
            </a:pP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itchFamily="18" charset="0"/>
              <a:ea typeface="+mn-ea"/>
              <a:cs typeface="+mn-cs"/>
            </a:endParaRPr>
          </a:p>
          <a:p>
            <a:pPr marL="731520" marR="0" lvl="1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itchFamily="18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89" y="304800"/>
            <a:ext cx="8040911" cy="508000"/>
          </a:xfrm>
        </p:spPr>
        <p:txBody>
          <a:bodyPr/>
          <a:lstStyle/>
          <a:p>
            <a:r>
              <a:rPr lang="en-US" sz="320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PRINCIPAL – Fred Black</a:t>
            </a:r>
            <a:br>
              <a:rPr lang="en-US" sz="320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</a:br>
            <a:r>
              <a:rPr lang="en-US" sz="280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ASSOCIATE PRINCIPAL- Greg Tielke</a:t>
            </a:r>
            <a:endParaRPr lang="en-US" sz="2800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Freeform 17"/>
          <p:cNvSpPr/>
          <p:nvPr/>
        </p:nvSpPr>
        <p:spPr>
          <a:xfrm>
            <a:off x="152403" y="1834665"/>
            <a:ext cx="1939213" cy="537060"/>
          </a:xfrm>
          <a:custGeom>
            <a:avLst/>
            <a:gdLst>
              <a:gd name="connsiteX0" fmla="*/ 0 w 1853749"/>
              <a:gd name="connsiteY0" fmla="*/ 0 h 537060"/>
              <a:gd name="connsiteX1" fmla="*/ 1853749 w 1853749"/>
              <a:gd name="connsiteY1" fmla="*/ 0 h 537060"/>
              <a:gd name="connsiteX2" fmla="*/ 1853749 w 1853749"/>
              <a:gd name="connsiteY2" fmla="*/ 537060 h 537060"/>
              <a:gd name="connsiteX3" fmla="*/ 0 w 1853749"/>
              <a:gd name="connsiteY3" fmla="*/ 537060 h 537060"/>
              <a:gd name="connsiteX4" fmla="*/ 0 w 1853749"/>
              <a:gd name="connsiteY4" fmla="*/ 0 h 537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749" h="537060">
                <a:moveTo>
                  <a:pt x="0" y="0"/>
                </a:moveTo>
                <a:lnTo>
                  <a:pt x="1853749" y="0"/>
                </a:lnTo>
                <a:lnTo>
                  <a:pt x="1853749" y="537060"/>
                </a:lnTo>
                <a:lnTo>
                  <a:pt x="0" y="5370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97536" rIns="170688" bIns="97536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Grade</a:t>
            </a:r>
            <a:endPara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152402" y="2371725"/>
            <a:ext cx="1939213" cy="1617178"/>
          </a:xfrm>
          <a:custGeom>
            <a:avLst/>
            <a:gdLst>
              <a:gd name="connsiteX0" fmla="*/ 0 w 1853749"/>
              <a:gd name="connsiteY0" fmla="*/ 0 h 1405096"/>
              <a:gd name="connsiteX1" fmla="*/ 1853749 w 1853749"/>
              <a:gd name="connsiteY1" fmla="*/ 0 h 1405096"/>
              <a:gd name="connsiteX2" fmla="*/ 1853749 w 1853749"/>
              <a:gd name="connsiteY2" fmla="*/ 1405096 h 1405096"/>
              <a:gd name="connsiteX3" fmla="*/ 0 w 1853749"/>
              <a:gd name="connsiteY3" fmla="*/ 1405096 h 1405096"/>
              <a:gd name="connsiteX4" fmla="*/ 0 w 1853749"/>
              <a:gd name="connsiteY4" fmla="*/ 0 h 140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749" h="1405096">
                <a:moveTo>
                  <a:pt x="0" y="0"/>
                </a:moveTo>
                <a:lnTo>
                  <a:pt x="1853749" y="0"/>
                </a:lnTo>
                <a:lnTo>
                  <a:pt x="1853749" y="1405096"/>
                </a:lnTo>
                <a:lnTo>
                  <a:pt x="0" y="14050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8016" tIns="128016" rIns="170688" bIns="192024" numCol="1" spcCol="1270" anchor="t" anchorCtr="0">
            <a:noAutofit/>
          </a:bodyPr>
          <a:lstStyle/>
          <a:p>
            <a:pPr marL="228600" lvl="1" indent="-228600" algn="ctr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1" indent="-228600" algn="ctr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1" indent="-228600" algn="ctr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</a:p>
          <a:p>
            <a:pPr marL="228600" lvl="1" indent="-228600" algn="ctr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4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2438400" y="1816000"/>
            <a:ext cx="3001612" cy="537060"/>
          </a:xfrm>
          <a:custGeom>
            <a:avLst/>
            <a:gdLst>
              <a:gd name="connsiteX0" fmla="*/ 0 w 1853749"/>
              <a:gd name="connsiteY0" fmla="*/ 0 h 537060"/>
              <a:gd name="connsiteX1" fmla="*/ 1853749 w 1853749"/>
              <a:gd name="connsiteY1" fmla="*/ 0 h 537060"/>
              <a:gd name="connsiteX2" fmla="*/ 1853749 w 1853749"/>
              <a:gd name="connsiteY2" fmla="*/ 537060 h 537060"/>
              <a:gd name="connsiteX3" fmla="*/ 0 w 1853749"/>
              <a:gd name="connsiteY3" fmla="*/ 537060 h 537060"/>
              <a:gd name="connsiteX4" fmla="*/ 0 w 1853749"/>
              <a:gd name="connsiteY4" fmla="*/ 0 h 537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749" h="537060">
                <a:moveTo>
                  <a:pt x="0" y="0"/>
                </a:moveTo>
                <a:lnTo>
                  <a:pt x="1853749" y="0"/>
                </a:lnTo>
                <a:lnTo>
                  <a:pt x="1853749" y="537060"/>
                </a:lnTo>
                <a:lnTo>
                  <a:pt x="0" y="5370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97536" rIns="170688" bIns="97536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</a:t>
            </a:r>
            <a:endPara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2433318" y="2371725"/>
            <a:ext cx="3006694" cy="1617178"/>
          </a:xfrm>
          <a:custGeom>
            <a:avLst/>
            <a:gdLst>
              <a:gd name="connsiteX0" fmla="*/ 0 w 1853749"/>
              <a:gd name="connsiteY0" fmla="*/ 0 h 1405096"/>
              <a:gd name="connsiteX1" fmla="*/ 1853749 w 1853749"/>
              <a:gd name="connsiteY1" fmla="*/ 0 h 1405096"/>
              <a:gd name="connsiteX2" fmla="*/ 1853749 w 1853749"/>
              <a:gd name="connsiteY2" fmla="*/ 1405096 h 1405096"/>
              <a:gd name="connsiteX3" fmla="*/ 0 w 1853749"/>
              <a:gd name="connsiteY3" fmla="*/ 1405096 h 1405096"/>
              <a:gd name="connsiteX4" fmla="*/ 0 w 1853749"/>
              <a:gd name="connsiteY4" fmla="*/ 0 h 140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749" h="1405096">
                <a:moveTo>
                  <a:pt x="0" y="0"/>
                </a:moveTo>
                <a:lnTo>
                  <a:pt x="1853749" y="0"/>
                </a:lnTo>
                <a:lnTo>
                  <a:pt x="1853749" y="1405096"/>
                </a:lnTo>
                <a:lnTo>
                  <a:pt x="0" y="14050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8016" tIns="128016" rIns="170688" bIns="192024" numCol="1" spcCol="1270" anchor="t" anchorCtr="0">
            <a:noAutofit/>
          </a:bodyPr>
          <a:lstStyle/>
          <a:p>
            <a:pPr marL="228600" lvl="1" indent="-228600" algn="ctr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Nikki Nelson</a:t>
            </a:r>
          </a:p>
          <a:p>
            <a:pPr marL="228600" lvl="1" indent="-228600" algn="ctr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Kevin Croft</a:t>
            </a:r>
          </a:p>
          <a:p>
            <a:pPr marL="228600" lvl="1" indent="-228600" algn="ctr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Kimberly Johnson</a:t>
            </a:r>
          </a:p>
          <a:p>
            <a:pPr marL="228600" lvl="1" indent="-228600" algn="ctr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4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Deborah Bible</a:t>
            </a:r>
            <a:endPara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5867400" y="1816000"/>
            <a:ext cx="2318801" cy="537060"/>
          </a:xfrm>
          <a:custGeom>
            <a:avLst/>
            <a:gdLst>
              <a:gd name="connsiteX0" fmla="*/ 0 w 1853749"/>
              <a:gd name="connsiteY0" fmla="*/ 0 h 537060"/>
              <a:gd name="connsiteX1" fmla="*/ 1853749 w 1853749"/>
              <a:gd name="connsiteY1" fmla="*/ 0 h 537060"/>
              <a:gd name="connsiteX2" fmla="*/ 1853749 w 1853749"/>
              <a:gd name="connsiteY2" fmla="*/ 537060 h 537060"/>
              <a:gd name="connsiteX3" fmla="*/ 0 w 1853749"/>
              <a:gd name="connsiteY3" fmla="*/ 537060 h 537060"/>
              <a:gd name="connsiteX4" fmla="*/ 0 w 1853749"/>
              <a:gd name="connsiteY4" fmla="*/ 0 h 537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749" h="537060">
                <a:moveTo>
                  <a:pt x="0" y="0"/>
                </a:moveTo>
                <a:lnTo>
                  <a:pt x="1853749" y="0"/>
                </a:lnTo>
                <a:lnTo>
                  <a:pt x="1853749" y="537060"/>
                </a:lnTo>
                <a:lnTo>
                  <a:pt x="0" y="5370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97536" rIns="170688" bIns="97536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Counselor</a:t>
            </a:r>
            <a:endPara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5867399" y="2383321"/>
            <a:ext cx="2318801" cy="1617179"/>
          </a:xfrm>
          <a:custGeom>
            <a:avLst/>
            <a:gdLst>
              <a:gd name="connsiteX0" fmla="*/ 0 w 1853749"/>
              <a:gd name="connsiteY0" fmla="*/ 0 h 1405096"/>
              <a:gd name="connsiteX1" fmla="*/ 1853749 w 1853749"/>
              <a:gd name="connsiteY1" fmla="*/ 0 h 1405096"/>
              <a:gd name="connsiteX2" fmla="*/ 1853749 w 1853749"/>
              <a:gd name="connsiteY2" fmla="*/ 1405096 h 1405096"/>
              <a:gd name="connsiteX3" fmla="*/ 0 w 1853749"/>
              <a:gd name="connsiteY3" fmla="*/ 1405096 h 1405096"/>
              <a:gd name="connsiteX4" fmla="*/ 0 w 1853749"/>
              <a:gd name="connsiteY4" fmla="*/ 0 h 140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749" h="1405096">
                <a:moveTo>
                  <a:pt x="0" y="0"/>
                </a:moveTo>
                <a:lnTo>
                  <a:pt x="1853749" y="0"/>
                </a:lnTo>
                <a:lnTo>
                  <a:pt x="1853749" y="1405096"/>
                </a:lnTo>
                <a:lnTo>
                  <a:pt x="0" y="14050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8016" tIns="128016" rIns="170688" bIns="192024" numCol="1" spcCol="1270" anchor="t" anchorCtr="0">
            <a:noAutofit/>
          </a:bodyPr>
          <a:lstStyle/>
          <a:p>
            <a:pPr marL="228600" lvl="1" indent="-228600" algn="ctr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Latrice Patton</a:t>
            </a:r>
          </a:p>
          <a:p>
            <a:pPr marL="228600" lvl="1" indent="-228600" algn="ctr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4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Christy Tucker</a:t>
            </a:r>
          </a:p>
          <a:p>
            <a:pPr marL="228600" lvl="1" indent="-228600" algn="ctr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Carin Reeves</a:t>
            </a:r>
            <a:endParaRPr lang="en-US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1" indent="-228600" algn="ctr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Trudy Love</a:t>
            </a:r>
            <a:endPara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4343400"/>
            <a:ext cx="762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Baskerville Old Face" pitchFamily="18" charset="0"/>
              </a:rPr>
              <a:t>Testing Coordinator</a:t>
            </a:r>
          </a:p>
          <a:p>
            <a:pPr algn="ctr"/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Kyra Thomas</a:t>
            </a:r>
          </a:p>
          <a:p>
            <a:pPr algn="ctr"/>
            <a:r>
              <a:rPr lang="en-US" sz="2400" b="1" dirty="0" smtClean="0">
                <a:latin typeface="Baskerville Old Face" pitchFamily="18" charset="0"/>
              </a:rPr>
              <a:t>College &amp; Career Facilitator</a:t>
            </a:r>
          </a:p>
          <a:p>
            <a:pPr algn="ctr"/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Rebecca Mobley</a:t>
            </a:r>
          </a:p>
          <a:p>
            <a:pPr algn="ctr"/>
            <a:r>
              <a:rPr lang="en-US" sz="2400" b="1" dirty="0" smtClean="0">
                <a:latin typeface="Baskerville Old Face" pitchFamily="18" charset="0"/>
              </a:rPr>
              <a:t>Registrar</a:t>
            </a:r>
          </a:p>
          <a:p>
            <a:pPr algn="ctr"/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Jean Abboud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83610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842" y="228600"/>
            <a:ext cx="6960358" cy="1143000"/>
          </a:xfrm>
        </p:spPr>
        <p:txBody>
          <a:bodyPr>
            <a:noAutofit/>
          </a:bodyPr>
          <a:lstStyle/>
          <a:p>
            <a:r>
              <a:rPr lang="en-US" dirty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House Bill 5 GRADUATION PLANS BEGINNING 2014-2015</a:t>
            </a:r>
            <a:r>
              <a:rPr lang="en-US" dirty="0"/>
              <a:t/>
            </a:r>
            <a:br>
              <a:rPr lang="en-US" dirty="0"/>
            </a:b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842" y="1804920"/>
            <a:ext cx="7274257" cy="415915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House Bill 5 mandated new graduation plan for all incoming 9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grade students in 2014-2015 and in the future.  </a:t>
            </a:r>
          </a:p>
          <a:p>
            <a:r>
              <a:rPr lang="en-US" sz="2400" dirty="0" smtClean="0"/>
              <a:t>Foundation High School Program (FHSP)</a:t>
            </a:r>
          </a:p>
          <a:p>
            <a:r>
              <a:rPr lang="en-US" sz="2400" dirty="0" smtClean="0"/>
              <a:t>Foundation High School Program + Endorsement (FHSP+)</a:t>
            </a:r>
          </a:p>
          <a:p>
            <a:r>
              <a:rPr lang="en-US" sz="2400" dirty="0"/>
              <a:t>Foundation High School Program:  </a:t>
            </a:r>
            <a:r>
              <a:rPr lang="en-US" sz="2400" dirty="0" smtClean="0"/>
              <a:t>+ Endorsements +Distinguished </a:t>
            </a:r>
            <a:r>
              <a:rPr lang="en-US" sz="2400" dirty="0"/>
              <a:t>Level of </a:t>
            </a:r>
            <a:r>
              <a:rPr lang="en-US" sz="2400" dirty="0" smtClean="0"/>
              <a:t>Achievement (FHSP+DLA)</a:t>
            </a:r>
            <a:endParaRPr lang="en-US" sz="2400" dirty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b="1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41364"/>
            <a:ext cx="2094494" cy="609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349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186" y="0"/>
            <a:ext cx="7386221" cy="1154097"/>
          </a:xfrm>
        </p:spPr>
        <p:txBody>
          <a:bodyPr>
            <a:normAutofit/>
          </a:bodyPr>
          <a:lstStyle/>
          <a:p>
            <a:r>
              <a:rPr lang="en-US" sz="3000" dirty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Foundation High School Program </a:t>
            </a:r>
            <a:r>
              <a:rPr lang="en-US" sz="300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(FHSP)</a:t>
            </a:r>
            <a:endParaRPr lang="en-US" sz="3000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186" y="1207363"/>
            <a:ext cx="8863614" cy="504142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4 credits English </a:t>
            </a:r>
            <a:r>
              <a:rPr lang="en-US" sz="2200" dirty="0" smtClean="0"/>
              <a:t>(</a:t>
            </a:r>
            <a:r>
              <a:rPr lang="en-US" sz="2000" dirty="0" smtClean="0"/>
              <a:t>English I, II, III and 1 additional credit)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3 credits mathematics </a:t>
            </a:r>
            <a:r>
              <a:rPr lang="en-US" sz="2000" dirty="0" smtClean="0"/>
              <a:t>(Algebra I, Geometry and 1 additional credit)</a:t>
            </a:r>
          </a:p>
          <a:p>
            <a:r>
              <a:rPr lang="en-US" sz="2400" dirty="0" smtClean="0"/>
              <a:t>3 credits science </a:t>
            </a:r>
            <a:r>
              <a:rPr lang="en-US" sz="2000" dirty="0" smtClean="0"/>
              <a:t>(Biology and two additional credits)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3 credits social studies </a:t>
            </a:r>
            <a:r>
              <a:rPr lang="en-US" sz="2000" dirty="0" smtClean="0"/>
              <a:t>(US History, Gov’t (1/2), Eco (1/2), W. Geography 			         or W. History)</a:t>
            </a:r>
          </a:p>
          <a:p>
            <a:r>
              <a:rPr lang="en-US" sz="2400" dirty="0" smtClean="0"/>
              <a:t>2 credits LOTE</a:t>
            </a:r>
          </a:p>
          <a:p>
            <a:r>
              <a:rPr lang="en-US" sz="2400" dirty="0" smtClean="0"/>
              <a:t>1 credit physical education</a:t>
            </a:r>
          </a:p>
          <a:p>
            <a:r>
              <a:rPr lang="en-US" sz="2400" dirty="0" smtClean="0"/>
              <a:t>1 credit fine arts</a:t>
            </a:r>
          </a:p>
          <a:p>
            <a:r>
              <a:rPr lang="en-US" sz="2400" dirty="0" smtClean="0"/>
              <a:t>5 elective credits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b="1" dirty="0" smtClean="0"/>
              <a:t>	22 Credits to Graduate</a:t>
            </a:r>
            <a:endParaRPr lang="en-US" b="1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41364"/>
            <a:ext cx="2094494" cy="609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47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7632700" cy="508000"/>
          </a:xfrm>
        </p:spPr>
        <p:txBody>
          <a:bodyPr>
            <a:normAutofit fontScale="90000"/>
          </a:bodyPr>
          <a:lstStyle/>
          <a:p>
            <a:r>
              <a:rPr lang="en-US" dirty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Foundation High School Program + </a:t>
            </a:r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Endorsement </a:t>
            </a:r>
            <a:r>
              <a:rPr lang="en-US" dirty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(FHSP+)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2086252"/>
            <a:ext cx="6705602" cy="4296305"/>
          </a:xfrm>
        </p:spPr>
        <p:txBody>
          <a:bodyPr/>
          <a:lstStyle/>
          <a:p>
            <a:r>
              <a:rPr lang="en-US" sz="2400" dirty="0" smtClean="0"/>
              <a:t>Foundation High School Program (22 credits)</a:t>
            </a:r>
          </a:p>
          <a:p>
            <a:r>
              <a:rPr lang="en-US" sz="2400" dirty="0" smtClean="0"/>
              <a:t>Endorsement</a:t>
            </a:r>
          </a:p>
          <a:p>
            <a:pPr lvl="1"/>
            <a:r>
              <a:rPr lang="en-US" sz="2200" dirty="0" smtClean="0"/>
              <a:t>Additional math credit (1)</a:t>
            </a:r>
          </a:p>
          <a:p>
            <a:pPr lvl="1"/>
            <a:r>
              <a:rPr lang="en-US" sz="2200" dirty="0" smtClean="0"/>
              <a:t>Additional science credit (1)</a:t>
            </a:r>
          </a:p>
          <a:p>
            <a:pPr lvl="1"/>
            <a:r>
              <a:rPr lang="en-US" sz="2200" dirty="0" smtClean="0"/>
              <a:t>Two additional electives (1)</a:t>
            </a:r>
          </a:p>
          <a:p>
            <a:r>
              <a:rPr lang="en-US" sz="2400" dirty="0" smtClean="0"/>
              <a:t>Math credits must include Algebra II</a:t>
            </a:r>
          </a:p>
          <a:p>
            <a:pPr marL="457200" lvl="1" indent="0">
              <a:buNone/>
            </a:pPr>
            <a:endParaRPr lang="en-US" sz="2200" dirty="0"/>
          </a:p>
          <a:p>
            <a:pPr marL="57150" indent="0">
              <a:buNone/>
            </a:pPr>
            <a:r>
              <a:rPr lang="en-US" sz="2400" b="1" dirty="0" smtClean="0"/>
              <a:t>	26 credits to graduate</a:t>
            </a:r>
          </a:p>
          <a:p>
            <a:pPr lvl="1"/>
            <a:endParaRPr lang="en-US" sz="22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41364"/>
            <a:ext cx="2094494" cy="609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341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30314"/>
            <a:ext cx="8397922" cy="88115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Distinguished </a:t>
            </a:r>
            <a:r>
              <a:rPr lang="en-US" dirty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Level of </a:t>
            </a:r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Achievement (DLA)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9900"/>
            <a:ext cx="8229600" cy="489291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Foundation High School Program (22 credits)</a:t>
            </a:r>
          </a:p>
          <a:p>
            <a:r>
              <a:rPr lang="en-US" sz="2400" dirty="0" smtClean="0"/>
              <a:t>Endorsement</a:t>
            </a:r>
            <a:endParaRPr lang="en-US" sz="2400" dirty="0"/>
          </a:p>
          <a:p>
            <a:pPr lvl="1"/>
            <a:r>
              <a:rPr lang="en-US" sz="2200" dirty="0"/>
              <a:t>Additional math credit (1)</a:t>
            </a:r>
          </a:p>
          <a:p>
            <a:pPr lvl="1"/>
            <a:r>
              <a:rPr lang="en-US" sz="2200" dirty="0"/>
              <a:t>Additional science credit (1)</a:t>
            </a:r>
          </a:p>
          <a:p>
            <a:pPr lvl="1"/>
            <a:r>
              <a:rPr lang="en-US" sz="2200" dirty="0"/>
              <a:t>Two additional electives </a:t>
            </a:r>
            <a:r>
              <a:rPr lang="en-US" sz="2200" dirty="0" smtClean="0"/>
              <a:t>(2)</a:t>
            </a:r>
            <a:endParaRPr lang="en-US" dirty="0" smtClean="0"/>
          </a:p>
          <a:p>
            <a:r>
              <a:rPr lang="en-US" sz="2400" dirty="0" smtClean="0"/>
              <a:t>Math </a:t>
            </a:r>
            <a:r>
              <a:rPr lang="en-US" sz="2400" dirty="0"/>
              <a:t>credits </a:t>
            </a:r>
            <a:r>
              <a:rPr lang="en-US" sz="2400" dirty="0" smtClean="0"/>
              <a:t>must include </a:t>
            </a:r>
            <a:r>
              <a:rPr lang="en-US" sz="2400" dirty="0"/>
              <a:t>Algebra </a:t>
            </a:r>
            <a:r>
              <a:rPr lang="en-US" sz="2400" dirty="0" smtClean="0"/>
              <a:t>II 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sz="2400" dirty="0" smtClean="0"/>
              <a:t>Required </a:t>
            </a:r>
            <a:r>
              <a:rPr lang="en-US" sz="2400" dirty="0"/>
              <a:t>for </a:t>
            </a:r>
            <a:r>
              <a:rPr lang="en-US" sz="2400" dirty="0" smtClean="0"/>
              <a:t>top10% automatic college admission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000" dirty="0" smtClean="0"/>
              <a:t>(UT exception – 7% in 2014)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		</a:t>
            </a:r>
            <a:r>
              <a:rPr lang="en-US" sz="2400" b="1" dirty="0" smtClean="0"/>
              <a:t>26 Credits to Graduate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41364"/>
            <a:ext cx="2094494" cy="609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747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STEM Endorsement</a:t>
            </a:r>
            <a:endParaRPr lang="en-US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0225"/>
            <a:ext cx="8229600" cy="4545938"/>
          </a:xfrm>
        </p:spPr>
        <p:txBody>
          <a:bodyPr>
            <a:normAutofit/>
          </a:bodyPr>
          <a:lstStyle/>
          <a:p>
            <a:pPr>
              <a:buBlip>
                <a:blip r:embed="rId3"/>
              </a:buBlip>
            </a:pPr>
            <a:r>
              <a:rPr lang="en-US" sz="3000" dirty="0"/>
              <a:t>Clusters in the STEM Endorsement:</a:t>
            </a:r>
            <a:endParaRPr lang="en-US" sz="3200" dirty="0"/>
          </a:p>
          <a:p>
            <a:pPr lvl="1">
              <a:buBlip>
                <a:blip r:embed="rId3"/>
              </a:buBlip>
            </a:pPr>
            <a:r>
              <a:rPr lang="en-US" sz="2600" dirty="0"/>
              <a:t>Science, Technology, Engineering, and Mathematics</a:t>
            </a:r>
          </a:p>
          <a:p>
            <a:pPr lvl="1">
              <a:buBlip>
                <a:blip r:embed="rId3"/>
              </a:buBlip>
            </a:pPr>
            <a:r>
              <a:rPr lang="en-US" sz="2600" dirty="0"/>
              <a:t>Science Sequence requires Biology, Chemistry, &amp; Physics (Refer to Graduation Plans Handout)</a:t>
            </a:r>
          </a:p>
          <a:p>
            <a:pPr lvl="1">
              <a:buBlip>
                <a:blip r:embed="rId3"/>
              </a:buBlip>
            </a:pPr>
            <a:r>
              <a:rPr lang="en-US" sz="2600" dirty="0"/>
              <a:t>2 Credits in Foreign </a:t>
            </a:r>
            <a:r>
              <a:rPr lang="en-US" sz="2600" dirty="0" smtClean="0"/>
              <a:t>Language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41364"/>
            <a:ext cx="2094494" cy="609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545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Business &amp; Industry</a:t>
            </a:r>
            <a:b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</a:br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 Endorsement</a:t>
            </a:r>
            <a:endParaRPr lang="en-US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330" y="1219200"/>
            <a:ext cx="8877669" cy="5943600"/>
          </a:xfrm>
        </p:spPr>
        <p:txBody>
          <a:bodyPr>
            <a:noAutofit/>
          </a:bodyPr>
          <a:lstStyle/>
          <a:p>
            <a:r>
              <a:rPr lang="en-US" sz="3000" dirty="0" smtClean="0"/>
              <a:t>Clusters in the Business &amp; Industry Endorsements: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Agriculture, Food, &amp; Natural Resources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Architecture &amp; Construction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Business Management &amp; Administration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Finance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Hospitality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Information Technology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Marketing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Transportation, Distribution &amp; Logistics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41364"/>
            <a:ext cx="2094494" cy="609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117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Public Service Endorsement</a:t>
            </a:r>
            <a:endParaRPr lang="en-US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839200" cy="4525963"/>
          </a:xfrm>
        </p:spPr>
        <p:txBody>
          <a:bodyPr>
            <a:normAutofit/>
          </a:bodyPr>
          <a:lstStyle/>
          <a:p>
            <a:pPr>
              <a:buBlip>
                <a:blip r:embed="rId3"/>
              </a:buBlip>
            </a:pPr>
            <a:r>
              <a:rPr lang="en-US" sz="3400" dirty="0" smtClean="0"/>
              <a:t>Clusters in Public Service Endorsement: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Education &amp; Child Services</a:t>
            </a:r>
          </a:p>
          <a:p>
            <a:pPr lvl="1">
              <a:buBlip>
                <a:blip r:embed="rId3"/>
              </a:buBlip>
            </a:pPr>
            <a:r>
              <a:rPr lang="en-US" sz="2600" dirty="0"/>
              <a:t>Health </a:t>
            </a:r>
            <a:r>
              <a:rPr lang="en-US" sz="2600" dirty="0" smtClean="0"/>
              <a:t>Science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Hospitality &amp; Tourism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Human Services</a:t>
            </a:r>
            <a:endParaRPr lang="en-US" sz="2600" dirty="0"/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Law, Public Safety, Corrections &amp; Security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4 Courses in Junior Reserve Officer Training (ROTC)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41364"/>
            <a:ext cx="2094494" cy="609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125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24" y="152400"/>
            <a:ext cx="7912018" cy="790113"/>
          </a:xfrm>
        </p:spPr>
        <p:txBody>
          <a:bodyPr/>
          <a:lstStyle/>
          <a:p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Arts and Humanities Endorsements</a:t>
            </a:r>
            <a:endParaRPr lang="en-US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23386"/>
            <a:ext cx="8610600" cy="5282214"/>
          </a:xfrm>
        </p:spPr>
        <p:txBody>
          <a:bodyPr>
            <a:noAutofit/>
          </a:bodyPr>
          <a:lstStyle/>
          <a:p>
            <a:pPr>
              <a:buBlip>
                <a:blip r:embed="rId3"/>
              </a:buBlip>
            </a:pPr>
            <a:r>
              <a:rPr lang="en-US" sz="3000" dirty="0" smtClean="0"/>
              <a:t>Clusters in Arts &amp; Humanities Endorsement: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English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Fine Arts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Foreign Language(LOTE)</a:t>
            </a:r>
            <a:endParaRPr lang="en-US" sz="2600" dirty="0"/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Social Studies</a:t>
            </a:r>
            <a:endParaRPr lang="en-US" sz="2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41364"/>
            <a:ext cx="2094494" cy="609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9851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Multidisciplinary Studies Endorsement</a:t>
            </a:r>
            <a:endParaRPr lang="en-US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39985"/>
            <a:ext cx="7518400" cy="4983163"/>
          </a:xfrm>
        </p:spPr>
        <p:txBody>
          <a:bodyPr>
            <a:normAutofit/>
          </a:bodyPr>
          <a:lstStyle/>
          <a:p>
            <a:pPr>
              <a:buBlip>
                <a:blip r:embed="rId3"/>
              </a:buBlip>
            </a:pPr>
            <a:r>
              <a:rPr lang="en-US" sz="3000" dirty="0" smtClean="0"/>
              <a:t>Multi-disciplinary Studies Endorsement: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A variety of advanced courses from multiple content areas including AP and dual credit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Can include courses from the curriculum of each endorsement area</a:t>
            </a:r>
          </a:p>
          <a:p>
            <a:pPr lvl="1"/>
            <a:endParaRPr lang="en-US" sz="2000" i="1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41364"/>
            <a:ext cx="2094494" cy="609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686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-101600"/>
            <a:ext cx="7531289" cy="1320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Endorsement Requirements for Incoming 9</a:t>
            </a:r>
            <a:r>
              <a:rPr lang="en-US" sz="2800" baseline="3000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th</a:t>
            </a:r>
            <a:r>
              <a:rPr lang="en-US" sz="280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 Grade (Fall 2014)</a:t>
            </a:r>
            <a:endParaRPr lang="en-US" sz="2800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5" y="1447800"/>
            <a:ext cx="7226490" cy="5019541"/>
          </a:xfrm>
        </p:spPr>
        <p:txBody>
          <a:bodyPr>
            <a:noAutofit/>
          </a:bodyPr>
          <a:lstStyle/>
          <a:p>
            <a:r>
              <a:rPr lang="en-US" sz="3200" dirty="0"/>
              <a:t>Students entering 9</a:t>
            </a:r>
            <a:r>
              <a:rPr lang="en-US" sz="3200" baseline="30000" dirty="0"/>
              <a:t>th</a:t>
            </a:r>
            <a:r>
              <a:rPr lang="en-US" sz="3200" dirty="0"/>
              <a:t> grade in 2014 must indicate their endorsement in writing.</a:t>
            </a:r>
          </a:p>
          <a:p>
            <a:r>
              <a:rPr lang="en-US" sz="3200" dirty="0"/>
              <a:t>Students may choose to change their endorsement area by completing the "Endorsement Change Request" form with student and parent </a:t>
            </a:r>
            <a:r>
              <a:rPr lang="en-US" sz="3200" dirty="0" smtClean="0"/>
              <a:t>signature. This form can be requested from the counselor. 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41364"/>
            <a:ext cx="2094494" cy="609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591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547" y="282995"/>
            <a:ext cx="7632700" cy="508000"/>
          </a:xfrm>
        </p:spPr>
        <p:txBody>
          <a:bodyPr/>
          <a:lstStyle/>
          <a:p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9</a:t>
            </a:r>
            <a:r>
              <a:rPr lang="en-US" baseline="3000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th</a:t>
            </a:r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 Grade STAAR/EOC Exams</a:t>
            </a:r>
            <a:endParaRPr lang="en-US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6013" y="1417638"/>
            <a:ext cx="7225707" cy="2574925"/>
          </a:xfrm>
        </p:spPr>
        <p:txBody>
          <a:bodyPr/>
          <a:lstStyle/>
          <a:p>
            <a:r>
              <a:rPr lang="en-US" dirty="0"/>
              <a:t>9</a:t>
            </a:r>
            <a:r>
              <a:rPr lang="en-US" baseline="30000" dirty="0"/>
              <a:t>th</a:t>
            </a:r>
            <a:r>
              <a:rPr lang="en-US" dirty="0"/>
              <a:t> Graders will take the following STAAR End of Course Exams during Spring 2016:</a:t>
            </a:r>
          </a:p>
          <a:p>
            <a:pPr lvl="1"/>
            <a:r>
              <a:rPr lang="en-US" dirty="0"/>
              <a:t>Algebra I (If Enrolled)</a:t>
            </a:r>
          </a:p>
          <a:p>
            <a:pPr lvl="1"/>
            <a:r>
              <a:rPr lang="en-US" dirty="0"/>
              <a:t>Biology</a:t>
            </a:r>
          </a:p>
          <a:p>
            <a:pPr lvl="1"/>
            <a:r>
              <a:rPr lang="en-US" dirty="0"/>
              <a:t>ELA I 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004888" y="3789315"/>
            <a:ext cx="8197850" cy="3495723"/>
          </a:xfrm>
        </p:spPr>
        <p:txBody>
          <a:bodyPr/>
          <a:lstStyle/>
          <a:p>
            <a:r>
              <a:rPr lang="en-US" sz="2400" dirty="0"/>
              <a:t>10th graders will take the following STAAR End of Course Exams during the Spring 2016:</a:t>
            </a:r>
          </a:p>
          <a:p>
            <a:pPr marL="0" indent="0">
              <a:buNone/>
            </a:pPr>
            <a:r>
              <a:rPr lang="en-US" sz="2400" dirty="0"/>
              <a:t>   - ELA 2</a:t>
            </a:r>
          </a:p>
          <a:p>
            <a:pPr marL="0" indent="0">
              <a:buNone/>
            </a:pPr>
            <a:r>
              <a:rPr lang="en-US" sz="2400" dirty="0"/>
              <a:t>   - US History (If Enrolled)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41364"/>
            <a:ext cx="2094494" cy="609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665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699" y="-76200"/>
            <a:ext cx="6959601" cy="1320800"/>
          </a:xfrm>
        </p:spPr>
        <p:txBody>
          <a:bodyPr/>
          <a:lstStyle/>
          <a:p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Performance Acknowledgements</a:t>
            </a:r>
            <a:endParaRPr lang="en-US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898" y="1233490"/>
            <a:ext cx="6756401" cy="4926010"/>
          </a:xfrm>
        </p:spPr>
        <p:txBody>
          <a:bodyPr>
            <a:normAutofit/>
          </a:bodyPr>
          <a:lstStyle/>
          <a:p>
            <a:r>
              <a:rPr lang="en-US" sz="2600" dirty="0" smtClean="0"/>
              <a:t>Awarded on diploma and transcript</a:t>
            </a:r>
          </a:p>
          <a:p>
            <a:r>
              <a:rPr lang="en-US" sz="2600" dirty="0" smtClean="0"/>
              <a:t>May be earned by</a:t>
            </a:r>
            <a:endParaRPr lang="en-US" dirty="0" smtClean="0"/>
          </a:p>
          <a:p>
            <a:pPr lvl="1"/>
            <a:r>
              <a:rPr lang="en-US" sz="2600" dirty="0" smtClean="0"/>
              <a:t>Dual credit</a:t>
            </a:r>
          </a:p>
          <a:p>
            <a:pPr lvl="1"/>
            <a:r>
              <a:rPr lang="en-US" sz="2600" dirty="0" smtClean="0"/>
              <a:t>Bilingualism and </a:t>
            </a:r>
            <a:r>
              <a:rPr lang="en-US" sz="2600" dirty="0" err="1" smtClean="0"/>
              <a:t>Biliteracy</a:t>
            </a:r>
            <a:r>
              <a:rPr lang="en-US" sz="2600" dirty="0" smtClean="0"/>
              <a:t> </a:t>
            </a:r>
          </a:p>
          <a:p>
            <a:pPr lvl="1"/>
            <a:r>
              <a:rPr lang="en-US" sz="2600" dirty="0" smtClean="0"/>
              <a:t>Outstanding performance on AP exams</a:t>
            </a:r>
          </a:p>
          <a:p>
            <a:pPr lvl="1"/>
            <a:r>
              <a:rPr lang="en-US" sz="2600" dirty="0" smtClean="0"/>
              <a:t>Outstanding performance on PSAT, ACT-PLAN, SAT or ACT</a:t>
            </a:r>
          </a:p>
          <a:p>
            <a:pPr lvl="1"/>
            <a:r>
              <a:rPr lang="en-US" sz="2600" dirty="0" smtClean="0"/>
              <a:t>Earning a nationally or internationally recognized business or industry certification or license</a:t>
            </a:r>
            <a:endParaRPr lang="en-US" sz="2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41364"/>
            <a:ext cx="2094494" cy="609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116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9" y="-76200"/>
            <a:ext cx="6347713" cy="1320800"/>
          </a:xfrm>
        </p:spPr>
        <p:txBody>
          <a:bodyPr>
            <a:normAutofit/>
          </a:bodyPr>
          <a:lstStyle/>
          <a:p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Benefits of House Bill 5 Graduation Plans</a:t>
            </a:r>
            <a:endParaRPr lang="en-US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2100"/>
            <a:ext cx="7008125" cy="474148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Students develop and update their 4 year plans and selection of endorsement </a:t>
            </a:r>
          </a:p>
          <a:p>
            <a:r>
              <a:rPr lang="en-US" sz="2400" dirty="0" smtClean="0"/>
              <a:t>Students are encouraged to take courses that are most interesting to each individual student</a:t>
            </a:r>
          </a:p>
          <a:p>
            <a:r>
              <a:rPr lang="en-US" sz="2400" dirty="0" smtClean="0"/>
              <a:t>Students are encouraged to take courses that support their post-secondary/career readiness</a:t>
            </a:r>
          </a:p>
          <a:p>
            <a:r>
              <a:rPr lang="en-US" sz="2400" dirty="0" smtClean="0"/>
              <a:t>Create a seamless transition between high school and post-secondary/career opportunities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41364"/>
            <a:ext cx="2094494" cy="609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018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HB 5 / Graduation Plans</a:t>
            </a:r>
            <a:endParaRPr lang="en-US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It is </a:t>
            </a:r>
            <a:r>
              <a:rPr lang="en-US" sz="3200" u="sng" dirty="0" smtClean="0"/>
              <a:t>essential </a:t>
            </a:r>
            <a:r>
              <a:rPr lang="en-US" sz="3200" dirty="0" smtClean="0"/>
              <a:t>that each student explore the colleges they are interested in applying. </a:t>
            </a:r>
          </a:p>
          <a:p>
            <a:pPr marL="0" indent="0">
              <a:buNone/>
            </a:pPr>
            <a:r>
              <a:rPr lang="en-US" sz="3200" dirty="0" smtClean="0"/>
              <a:t> </a:t>
            </a:r>
          </a:p>
          <a:p>
            <a:r>
              <a:rPr lang="en-US" sz="3200" dirty="0" smtClean="0"/>
              <a:t>Understanding their high school course requirements for admission will help you with your course selection while in high school.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83097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9200" y="1524000"/>
            <a:ext cx="671369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Class rank</a:t>
            </a:r>
            <a:endParaRPr lang="en-U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124200"/>
            <a:ext cx="8207568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>
              <a:buFont typeface="Wingdings" pitchFamily="2" charset="2"/>
              <a:buChar char="ü"/>
            </a:pPr>
            <a:r>
              <a:rPr lang="en-US" sz="2100" dirty="0" smtClean="0">
                <a:latin typeface="Comic Sans MS" pitchFamily="66" charset="0"/>
              </a:rPr>
              <a:t>Class Rank is based on the cumulative grade point average for grades 9-12.</a:t>
            </a:r>
          </a:p>
          <a:p>
            <a:pPr marL="341313" indent="-341313">
              <a:buFont typeface="Wingdings" pitchFamily="2" charset="2"/>
              <a:buChar char="ü"/>
            </a:pPr>
            <a:r>
              <a:rPr lang="en-US" sz="2100" dirty="0" smtClean="0">
                <a:latin typeface="Comic Sans MS" pitchFamily="66" charset="0"/>
              </a:rPr>
              <a:t>A student’s GPA is derived by dividing the total number of grade points by the number of semester courses attempted.</a:t>
            </a:r>
          </a:p>
          <a:p>
            <a:pPr marL="341313" indent="-341313">
              <a:buFont typeface="Wingdings" pitchFamily="2" charset="2"/>
              <a:buChar char="ü"/>
            </a:pPr>
            <a:r>
              <a:rPr lang="en-US" sz="2100" dirty="0" smtClean="0">
                <a:latin typeface="Comic Sans MS" pitchFamily="66" charset="0"/>
              </a:rPr>
              <a:t>Rank comes from the registrar’s office.</a:t>
            </a:r>
          </a:p>
          <a:p>
            <a:pPr marL="341313" indent="-341313">
              <a:buFont typeface="Wingdings" pitchFamily="2" charset="2"/>
              <a:buChar char="ü"/>
            </a:pPr>
            <a:r>
              <a:rPr lang="en-US" sz="2100" dirty="0" smtClean="0">
                <a:latin typeface="Comic Sans MS" pitchFamily="66" charset="0"/>
              </a:rPr>
              <a:t>Class rank will be updated after each subsequent semester.</a:t>
            </a:r>
          </a:p>
          <a:p>
            <a:pPr marL="341313" indent="-341313">
              <a:buFont typeface="Wingdings" pitchFamily="2" charset="2"/>
              <a:buChar char="ü"/>
            </a:pPr>
            <a:r>
              <a:rPr lang="en-US" sz="2100" dirty="0" smtClean="0">
                <a:latin typeface="Comic Sans MS" pitchFamily="66" charset="0"/>
              </a:rPr>
              <a:t>Log in to </a:t>
            </a:r>
            <a:r>
              <a:rPr lang="en-US" sz="2100" dirty="0" err="1" smtClean="0">
                <a:latin typeface="Comic Sans MS" pitchFamily="66" charset="0"/>
              </a:rPr>
              <a:t>Naviance</a:t>
            </a:r>
            <a:r>
              <a:rPr lang="en-US" sz="2100" dirty="0" smtClean="0">
                <a:latin typeface="Comic Sans MS" pitchFamily="66" charset="0"/>
              </a:rPr>
              <a:t> for GPA/Class Rank</a:t>
            </a:r>
          </a:p>
        </p:txBody>
      </p:sp>
      <p:pic>
        <p:nvPicPr>
          <p:cNvPr id="21506" name="Picture 2" descr="C:\Users\ksabin\AppData\Local\Microsoft\Windows\Temporary Internet Files\Content.IE5\834CCDU3\MC90009797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37487" y="5140525"/>
            <a:ext cx="1567282" cy="1490472"/>
          </a:xfrm>
          <a:prstGeom prst="rect">
            <a:avLst/>
          </a:prstGeom>
          <a:noFill/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Class rank</a:t>
            </a:r>
            <a:endParaRPr lang="en-US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Weighted </a:t>
            </a:r>
            <a:r>
              <a:rPr lang="en-US" dirty="0" err="1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gpa</a:t>
            </a:r>
            <a:endParaRPr lang="en-US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graphicFrame>
        <p:nvGraphicFramePr>
          <p:cNvPr id="5" name="Content Placeholder 8"/>
          <p:cNvGraphicFramePr>
            <a:graphicFrameLocks noGrp="1"/>
          </p:cNvGraphicFramePr>
          <p:nvPr>
            <p:ph idx="1"/>
            <p:extLst/>
          </p:nvPr>
        </p:nvGraphicFramePr>
        <p:xfrm>
          <a:off x="2209800" y="2438400"/>
          <a:ext cx="4724400" cy="266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3242"/>
                <a:gridCol w="2121158"/>
              </a:tblGrid>
              <a:tr h="63284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Level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Weight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56504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1.3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56504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PAP/DUAL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1.2</a:t>
                      </a:r>
                    </a:p>
                  </a:txBody>
                  <a:tcPr anchor="ctr"/>
                </a:tc>
              </a:tr>
              <a:tr h="904068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ADV.</a:t>
                      </a:r>
                      <a:r>
                        <a:rPr lang="en-US" sz="1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ACADEMIC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1.1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23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304800"/>
            <a:ext cx="7632700" cy="649288"/>
          </a:xfrm>
        </p:spPr>
        <p:txBody>
          <a:bodyPr/>
          <a:lstStyle/>
          <a:p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ahoma" charset="0"/>
              </a:rPr>
              <a:t>credits</a:t>
            </a:r>
            <a:endParaRPr lang="uk-UA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Tahoma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744530802"/>
              </p:ext>
            </p:extLst>
          </p:nvPr>
        </p:nvGraphicFramePr>
        <p:xfrm>
          <a:off x="1371600" y="1752600"/>
          <a:ext cx="6467475" cy="4260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243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Course Selection for 2016-2017 will Take Place in the</a:t>
            </a:r>
            <a:b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</a:br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SPRING SEMESTER</a:t>
            </a:r>
            <a:endParaRPr lang="en-US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2327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76200" y="1828800"/>
            <a:ext cx="5486400" cy="893762"/>
          </a:xfrm>
        </p:spPr>
        <p:txBody>
          <a:bodyPr/>
          <a:lstStyle/>
          <a:p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Please Access the GRHS WEBSITE to stay up to date on all GRHS Activities and Programs</a:t>
            </a:r>
            <a:endParaRPr lang="en-US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410575" y="6477000"/>
            <a:ext cx="733425" cy="274638"/>
          </a:xfrm>
          <a:prstGeom prst="rect">
            <a:avLst/>
          </a:prstGeom>
        </p:spPr>
        <p:txBody>
          <a:bodyPr/>
          <a:lstStyle/>
          <a:p>
            <a:fld id="{9648F39E-9C37-485F-AC97-16BB4BDF9F49}" type="slidenum">
              <a:rPr kumimoji="0" lang="en-US" smtClean="0"/>
              <a:pPr/>
              <a:t>21</a:t>
            </a:fld>
            <a:endParaRPr kumimoji="0" lang="en-US" dirty="0"/>
          </a:p>
        </p:txBody>
      </p:sp>
      <p:pic>
        <p:nvPicPr>
          <p:cNvPr id="12" name="Picture 11" descr="GeorgeRanchHS 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581400"/>
            <a:ext cx="3048000" cy="304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45477" y="446742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ln>
                  <a:solidFill>
                    <a:schemeClr val="accent6"/>
                  </a:solidFill>
                </a:ln>
                <a:solidFill>
                  <a:schemeClr val="accent6"/>
                </a:solidFill>
              </a:rPr>
              <a:t>http://www.lcisd.org/campuses/georgeranchhs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SCHOOL INFO APP</a:t>
            </a:r>
            <a:endParaRPr lang="en-US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1026" name="Picture 2" descr="http://www.regiscatholicschools.com/images/uploads/schoolInfoApp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4106876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s://pbs.twimg.com/profile_images/483375124775567361/3-Sv070v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524000"/>
            <a:ext cx="3765947" cy="502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326825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Custom 13">
      <a:dk1>
        <a:srgbClr val="111111"/>
      </a:dk1>
      <a:lt1>
        <a:srgbClr val="FFFFFF"/>
      </a:lt1>
      <a:dk2>
        <a:srgbClr val="000000"/>
      </a:dk2>
      <a:lt2>
        <a:srgbClr val="E3DDDB"/>
      </a:lt2>
      <a:accent1>
        <a:srgbClr val="730000"/>
      </a:accent1>
      <a:accent2>
        <a:srgbClr val="800000"/>
      </a:accent2>
      <a:accent3>
        <a:srgbClr val="FFFFFF"/>
      </a:accent3>
      <a:accent4>
        <a:srgbClr val="0D0D0D"/>
      </a:accent4>
      <a:accent5>
        <a:srgbClr val="FFE2B8"/>
      </a:accent5>
      <a:accent6>
        <a:srgbClr val="730000"/>
      </a:accent6>
      <a:hlink>
        <a:srgbClr val="FF9933"/>
      </a:hlink>
      <a:folHlink>
        <a:srgbClr val="EAEAEA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111111"/>
        </a:dk1>
        <a:lt1>
          <a:srgbClr val="FFFFFF"/>
        </a:lt1>
        <a:dk2>
          <a:srgbClr val="000000"/>
        </a:dk2>
        <a:lt2>
          <a:srgbClr val="993300"/>
        </a:lt2>
        <a:accent1>
          <a:srgbClr val="FFCC66"/>
        </a:accent1>
        <a:accent2>
          <a:srgbClr val="FF6600"/>
        </a:accent2>
        <a:accent3>
          <a:srgbClr val="FFFFFF"/>
        </a:accent3>
        <a:accent4>
          <a:srgbClr val="0D0D0D"/>
        </a:accent4>
        <a:accent5>
          <a:srgbClr val="FFE2B8"/>
        </a:accent5>
        <a:accent6>
          <a:srgbClr val="E75C00"/>
        </a:accent6>
        <a:hlink>
          <a:srgbClr val="FF9933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111111"/>
        </a:dk1>
        <a:lt1>
          <a:srgbClr val="FFFFFF"/>
        </a:lt1>
        <a:dk2>
          <a:srgbClr val="000000"/>
        </a:dk2>
        <a:lt2>
          <a:srgbClr val="996633"/>
        </a:lt2>
        <a:accent1>
          <a:srgbClr val="FFCC66"/>
        </a:accent1>
        <a:accent2>
          <a:srgbClr val="800000"/>
        </a:accent2>
        <a:accent3>
          <a:srgbClr val="FFFFFF"/>
        </a:accent3>
        <a:accent4>
          <a:srgbClr val="0D0D0D"/>
        </a:accent4>
        <a:accent5>
          <a:srgbClr val="FFE2B8"/>
        </a:accent5>
        <a:accent6>
          <a:srgbClr val="730000"/>
        </a:accent6>
        <a:hlink>
          <a:srgbClr val="FF9933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111111"/>
        </a:dk1>
        <a:lt1>
          <a:srgbClr val="FFFFFF"/>
        </a:lt1>
        <a:dk2>
          <a:srgbClr val="000000"/>
        </a:dk2>
        <a:lt2>
          <a:srgbClr val="663300"/>
        </a:lt2>
        <a:accent1>
          <a:srgbClr val="FF9966"/>
        </a:accent1>
        <a:accent2>
          <a:srgbClr val="800000"/>
        </a:accent2>
        <a:accent3>
          <a:srgbClr val="FFFFFF"/>
        </a:accent3>
        <a:accent4>
          <a:srgbClr val="0D0D0D"/>
        </a:accent4>
        <a:accent5>
          <a:srgbClr val="FFCAB8"/>
        </a:accent5>
        <a:accent6>
          <a:srgbClr val="730000"/>
        </a:accent6>
        <a:hlink>
          <a:srgbClr val="FFCC6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111111"/>
        </a:dk1>
        <a:lt1>
          <a:srgbClr val="FFFFFF"/>
        </a:lt1>
        <a:dk2>
          <a:srgbClr val="000000"/>
        </a:dk2>
        <a:lt2>
          <a:srgbClr val="663300"/>
        </a:lt2>
        <a:accent1>
          <a:srgbClr val="FFCC00"/>
        </a:accent1>
        <a:accent2>
          <a:srgbClr val="800000"/>
        </a:accent2>
        <a:accent3>
          <a:srgbClr val="FFFFFF"/>
        </a:accent3>
        <a:accent4>
          <a:srgbClr val="0D0D0D"/>
        </a:accent4>
        <a:accent5>
          <a:srgbClr val="FFE2AA"/>
        </a:accent5>
        <a:accent6>
          <a:srgbClr val="730000"/>
        </a:accent6>
        <a:hlink>
          <a:srgbClr val="FFCC6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111111"/>
        </a:dk1>
        <a:lt1>
          <a:srgbClr val="FFFFFF"/>
        </a:lt1>
        <a:dk2>
          <a:srgbClr val="000000"/>
        </a:dk2>
        <a:lt2>
          <a:srgbClr val="663300"/>
        </a:lt2>
        <a:accent1>
          <a:srgbClr val="FF6600"/>
        </a:accent1>
        <a:accent2>
          <a:srgbClr val="800000"/>
        </a:accent2>
        <a:accent3>
          <a:srgbClr val="FFFFFF"/>
        </a:accent3>
        <a:accent4>
          <a:srgbClr val="0D0D0D"/>
        </a:accent4>
        <a:accent5>
          <a:srgbClr val="FFB8AA"/>
        </a:accent5>
        <a:accent6>
          <a:srgbClr val="730000"/>
        </a:accent6>
        <a:hlink>
          <a:srgbClr val="FFCC6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000000"/>
        </a:dk2>
        <a:lt2>
          <a:srgbClr val="471700"/>
        </a:lt2>
        <a:accent1>
          <a:srgbClr val="863A13"/>
        </a:accent1>
        <a:accent2>
          <a:srgbClr val="AD210D"/>
        </a:accent2>
        <a:accent3>
          <a:srgbClr val="FFFFFF"/>
        </a:accent3>
        <a:accent4>
          <a:srgbClr val="404040"/>
        </a:accent4>
        <a:accent5>
          <a:srgbClr val="C3AEAA"/>
        </a:accent5>
        <a:accent6>
          <a:srgbClr val="9C1D0B"/>
        </a:accent6>
        <a:hlink>
          <a:srgbClr val="D77525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4D4D4D"/>
        </a:dk1>
        <a:lt1>
          <a:srgbClr val="FFFFFF"/>
        </a:lt1>
        <a:dk2>
          <a:srgbClr val="000000"/>
        </a:dk2>
        <a:lt2>
          <a:srgbClr val="803F0C"/>
        </a:lt2>
        <a:accent1>
          <a:srgbClr val="88450E"/>
        </a:accent1>
        <a:accent2>
          <a:srgbClr val="C66514"/>
        </a:accent2>
        <a:accent3>
          <a:srgbClr val="FFFFFF"/>
        </a:accent3>
        <a:accent4>
          <a:srgbClr val="404040"/>
        </a:accent4>
        <a:accent5>
          <a:srgbClr val="C3B0AA"/>
        </a:accent5>
        <a:accent6>
          <a:srgbClr val="B35B11"/>
        </a:accent6>
        <a:hlink>
          <a:srgbClr val="FFBB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4D4D4D"/>
        </a:dk1>
        <a:lt1>
          <a:srgbClr val="FFFFFF"/>
        </a:lt1>
        <a:dk2>
          <a:srgbClr val="000000"/>
        </a:dk2>
        <a:lt2>
          <a:srgbClr val="6E6046"/>
        </a:lt2>
        <a:accent1>
          <a:srgbClr val="B69E77"/>
        </a:accent1>
        <a:accent2>
          <a:srgbClr val="9E280E"/>
        </a:accent2>
        <a:accent3>
          <a:srgbClr val="FFFFFF"/>
        </a:accent3>
        <a:accent4>
          <a:srgbClr val="404040"/>
        </a:accent4>
        <a:accent5>
          <a:srgbClr val="D7CCBD"/>
        </a:accent5>
        <a:accent6>
          <a:srgbClr val="8F230C"/>
        </a:accent6>
        <a:hlink>
          <a:srgbClr val="FFC6A4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9">
        <a:dk1>
          <a:srgbClr val="4D4D4D"/>
        </a:dk1>
        <a:lt1>
          <a:srgbClr val="FFFFFF"/>
        </a:lt1>
        <a:dk2>
          <a:srgbClr val="000000"/>
        </a:dk2>
        <a:lt2>
          <a:srgbClr val="6E6046"/>
        </a:lt2>
        <a:accent1>
          <a:srgbClr val="B69E77"/>
        </a:accent1>
        <a:accent2>
          <a:srgbClr val="9E280E"/>
        </a:accent2>
        <a:accent3>
          <a:srgbClr val="FFFFFF"/>
        </a:accent3>
        <a:accent4>
          <a:srgbClr val="404040"/>
        </a:accent4>
        <a:accent5>
          <a:srgbClr val="D7CCBD"/>
        </a:accent5>
        <a:accent6>
          <a:srgbClr val="8F230C"/>
        </a:accent6>
        <a:hlink>
          <a:srgbClr val="E1C6A4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0">
        <a:dk1>
          <a:srgbClr val="4D4D4D"/>
        </a:dk1>
        <a:lt1>
          <a:srgbClr val="FFFFFF"/>
        </a:lt1>
        <a:dk2>
          <a:srgbClr val="000000"/>
        </a:dk2>
        <a:lt2>
          <a:srgbClr val="554639"/>
        </a:lt2>
        <a:accent1>
          <a:srgbClr val="977D65"/>
        </a:accent1>
        <a:accent2>
          <a:srgbClr val="C29E6E"/>
        </a:accent2>
        <a:accent3>
          <a:srgbClr val="FFFFFF"/>
        </a:accent3>
        <a:accent4>
          <a:srgbClr val="404040"/>
        </a:accent4>
        <a:accent5>
          <a:srgbClr val="C9BFB8"/>
        </a:accent5>
        <a:accent6>
          <a:srgbClr val="B08F63"/>
        </a:accent6>
        <a:hlink>
          <a:srgbClr val="AD8A59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1610</TotalTime>
  <Words>817</Words>
  <Application>Microsoft Office PowerPoint</Application>
  <PresentationFormat>On-screen Show (4:3)</PresentationFormat>
  <Paragraphs>178</Paragraphs>
  <Slides>22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Baskerville Old Face</vt:lpstr>
      <vt:lpstr>Bookman</vt:lpstr>
      <vt:lpstr>Cambria</vt:lpstr>
      <vt:lpstr>Comic Sans MS</vt:lpstr>
      <vt:lpstr>Palatino Linotype</vt:lpstr>
      <vt:lpstr>Tahoma</vt:lpstr>
      <vt:lpstr>Wingdings</vt:lpstr>
      <vt:lpstr>template</vt:lpstr>
      <vt:lpstr>George Ranch  High School   </vt:lpstr>
      <vt:lpstr>PRINCIPAL – Fred Black ASSOCIATE PRINCIPAL- Greg Tielke</vt:lpstr>
      <vt:lpstr>House Bill 5 GRADUATION PLANS BEGINNING 2014-2015 </vt:lpstr>
      <vt:lpstr>Foundation High School Program (FHSP)</vt:lpstr>
      <vt:lpstr>Foundation High School Program + Endorsement (FHSP+)</vt:lpstr>
      <vt:lpstr>Distinguished Level of Achievement (DLA)  </vt:lpstr>
      <vt:lpstr>STEM Endorsement</vt:lpstr>
      <vt:lpstr>Business &amp; Industry  Endorsement</vt:lpstr>
      <vt:lpstr>Public Service Endorsement</vt:lpstr>
      <vt:lpstr>Arts and Humanities Endorsements</vt:lpstr>
      <vt:lpstr>Multidisciplinary Studies Endorsement</vt:lpstr>
      <vt:lpstr>Endorsement Requirements for Incoming 9th Grade (Fall 2014)</vt:lpstr>
      <vt:lpstr>9th Grade STAAR/EOC Exams</vt:lpstr>
      <vt:lpstr>Performance Acknowledgements</vt:lpstr>
      <vt:lpstr>Benefits of House Bill 5 Graduation Plans</vt:lpstr>
      <vt:lpstr>HB 5 / Graduation Plans</vt:lpstr>
      <vt:lpstr>Class rank</vt:lpstr>
      <vt:lpstr>Weighted gpa</vt:lpstr>
      <vt:lpstr>credits</vt:lpstr>
      <vt:lpstr>Course Selection for 2016-2017 will Take Place in the SPRING SEMESTER</vt:lpstr>
      <vt:lpstr>Please Access the GRHS WEBSITE to stay up to date on all GRHS Activities and Programs</vt:lpstr>
      <vt:lpstr>SCHOOL INFO APP</vt:lpstr>
    </vt:vector>
  </TitlesOfParts>
  <Company>Lamar CISD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LCISD</dc:creator>
  <cp:lastModifiedBy>Kelly Cherry</cp:lastModifiedBy>
  <cp:revision>193</cp:revision>
  <cp:lastPrinted>2012-01-30T16:58:40Z</cp:lastPrinted>
  <dcterms:created xsi:type="dcterms:W3CDTF">2011-01-24T16:02:29Z</dcterms:created>
  <dcterms:modified xsi:type="dcterms:W3CDTF">2015-10-21T13:14:52Z</dcterms:modified>
</cp:coreProperties>
</file>