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63" r:id="rId3"/>
    <p:sldId id="264" r:id="rId4"/>
    <p:sldId id="265" r:id="rId5"/>
    <p:sldId id="269" r:id="rId6"/>
    <p:sldId id="27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9" autoAdjust="0"/>
    <p:restoredTop sz="79613" autoAdjust="0"/>
  </p:normalViewPr>
  <p:slideViewPr>
    <p:cSldViewPr>
      <p:cViewPr varScale="1">
        <p:scale>
          <a:sx n="66" d="100"/>
          <a:sy n="66" d="100"/>
        </p:scale>
        <p:origin x="-75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A3BAA-BEBD-43BC-A7F8-DA4FCB5F5B90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F2488-325C-42E5-9B07-CBD19A59E7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66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ites.tufts.edu/greatdiseases/modules/neurological-disease/multimedia-backup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are having difficulties playing this</a:t>
            </a:r>
            <a:r>
              <a:rPr lang="en-US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video through the PowerPoint slide, you can access it online at: 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http://sites.tufts.edu/greatdiseases/modules/neurological-disease/multimedia-backup/</a:t>
            </a:r>
            <a:endParaRPr lang="en-US" smtClean="0">
              <a:effectLst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2488-325C-42E5-9B07-CBD19A59E74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813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Dopamine levels rise very rapidly and substantially after a bar press and cocaine reward was administered.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Dopamine levels returned to normal after a rapid then gradual decrease over approximately 10 seconds.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7A78DA-CD30-479C-97FC-42EFACF8A93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54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Dopamine levels rise very rapidly and substantially after a bar press and cocaine reward was administered.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Dopamine levels returned to normal after a rapid then gradual decrease over approximately 10 seconds.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7A78DA-CD30-479C-97FC-42EFACF8A93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54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ADB3-2238-403D-9537-C58414720545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3FE86-7356-4BD9-ACB0-FEC1D4041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87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ADB3-2238-403D-9537-C58414720545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3FE86-7356-4BD9-ACB0-FEC1D4041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20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ADB3-2238-403D-9537-C58414720545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3FE86-7356-4BD9-ACB0-FEC1D4041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01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ADB3-2238-403D-9537-C58414720545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3FE86-7356-4BD9-ACB0-FEC1D4041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365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ADB3-2238-403D-9537-C58414720545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3FE86-7356-4BD9-ACB0-FEC1D4041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075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ADB3-2238-403D-9537-C58414720545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3FE86-7356-4BD9-ACB0-FEC1D4041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266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ADB3-2238-403D-9537-C58414720545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3FE86-7356-4BD9-ACB0-FEC1D4041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184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ADB3-2238-403D-9537-C58414720545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3FE86-7356-4BD9-ACB0-FEC1D4041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156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ADB3-2238-403D-9537-C58414720545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3FE86-7356-4BD9-ACB0-FEC1D4041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73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ADB3-2238-403D-9537-C58414720545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3FE86-7356-4BD9-ACB0-FEC1D4041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08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ADB3-2238-403D-9537-C58414720545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3FE86-7356-4BD9-ACB0-FEC1D4041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5ADB3-2238-403D-9537-C58414720545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3FE86-7356-4BD9-ACB0-FEC1D40410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1C9FA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Gill Sans"/>
          <a:ea typeface="+mj-ea"/>
          <a:cs typeface="Gill San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eo Introduction to Virtual Lab.wmv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95800" y="2895600"/>
            <a:ext cx="4343400" cy="35052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2392362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Neurological Disorders</a:t>
            </a:r>
            <a:br>
              <a:rPr lang="en-US" dirty="0" smtClean="0"/>
            </a:br>
            <a:r>
              <a:rPr lang="en-US" dirty="0" smtClean="0"/>
              <a:t>Lesson 5.4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14478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Gill Sans"/>
                <a:cs typeface="Gill Sans"/>
              </a:rPr>
              <a:t>How is dopamine involved in </a:t>
            </a:r>
            <a:r>
              <a:rPr lang="en-US" sz="3600" b="1" smtClean="0">
                <a:latin typeface="Gill Sans"/>
                <a:cs typeface="Gill Sans"/>
              </a:rPr>
              <a:t>addictive behaviors?</a:t>
            </a:r>
            <a:endParaRPr lang="en-US" sz="3600" b="1" dirty="0" smtClean="0">
              <a:latin typeface="Gill Sans"/>
              <a:cs typeface="Gill Sans"/>
            </a:endParaRPr>
          </a:p>
        </p:txBody>
      </p:sp>
      <p:pic>
        <p:nvPicPr>
          <p:cNvPr id="18" name="Picture 6" descr="http://hilltoplabs.com/public/longevan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925" y="4724400"/>
            <a:ext cx="2144075" cy="145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" t="2830" r="2805" b="2911"/>
          <a:stretch/>
        </p:blipFill>
        <p:spPr bwMode="auto">
          <a:xfrm>
            <a:off x="121738" y="2819400"/>
            <a:ext cx="4297862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Review last night’s homework with a partner.</a:t>
            </a:r>
          </a:p>
          <a:p>
            <a:endParaRPr lang="en-US" sz="3000" dirty="0" smtClean="0"/>
          </a:p>
          <a:p>
            <a:pPr lvl="1"/>
            <a:r>
              <a:rPr lang="en-US" sz="2600" dirty="0" smtClean="0"/>
              <a:t>What hypothesis is this experiment testing?</a:t>
            </a:r>
          </a:p>
          <a:p>
            <a:endParaRPr lang="en-US" sz="3000" dirty="0" smtClean="0"/>
          </a:p>
          <a:p>
            <a:pPr lvl="1"/>
            <a:r>
              <a:rPr lang="en-US" sz="2600" dirty="0" smtClean="0"/>
              <a:t>If the hypothesis is true, what should you observe?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1787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Cocaine Lab</a:t>
            </a:r>
            <a:endParaRPr lang="en-US" dirty="0"/>
          </a:p>
        </p:txBody>
      </p:sp>
      <p:pic>
        <p:nvPicPr>
          <p:cNvPr id="5" name="Video Introduction to Virtual Lab.wmv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1600" y="1295400"/>
            <a:ext cx="6629400" cy="4972487"/>
          </a:xfrm>
        </p:spPr>
      </p:pic>
    </p:spTree>
    <p:extLst>
      <p:ext uri="{BB962C8B-B14F-4D97-AF65-F5344CB8AC3E}">
        <p14:creationId xmlns:p14="http://schemas.microsoft.com/office/powerpoint/2010/main" val="28427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" t="12889" r="53202" b="10243"/>
          <a:stretch/>
        </p:blipFill>
        <p:spPr bwMode="auto">
          <a:xfrm>
            <a:off x="1600200" y="114198"/>
            <a:ext cx="6477000" cy="6286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ight Arrow 5"/>
          <p:cNvSpPr/>
          <p:nvPr/>
        </p:nvSpPr>
        <p:spPr>
          <a:xfrm rot="12884215">
            <a:off x="5426362" y="5568263"/>
            <a:ext cx="1524000" cy="53340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30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2761622"/>
            <a:ext cx="4447413" cy="325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Look at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676400"/>
          </a:xfrm>
        </p:spPr>
        <p:txBody>
          <a:bodyPr/>
          <a:lstStyle/>
          <a:p>
            <a:r>
              <a:rPr lang="en-US" sz="3000" dirty="0"/>
              <a:t>This graph represents the time AFTER receiving cocaine. </a:t>
            </a:r>
            <a:r>
              <a:rPr lang="en-US" sz="3000" dirty="0" smtClean="0"/>
              <a:t>What </a:t>
            </a:r>
            <a:r>
              <a:rPr lang="en-US" sz="3000" dirty="0"/>
              <a:t>phase of behavior is that?</a:t>
            </a:r>
            <a:endParaRPr lang="en-US" sz="3000" dirty="0" smtClean="0"/>
          </a:p>
          <a:p>
            <a:r>
              <a:rPr lang="en-US" sz="3000" dirty="0" smtClean="0"/>
              <a:t>The </a:t>
            </a:r>
            <a:r>
              <a:rPr lang="en-US" sz="3000" dirty="0" err="1"/>
              <a:t>C</a:t>
            </a:r>
            <a:r>
              <a:rPr lang="en-US" sz="3000" dirty="0" err="1" smtClean="0"/>
              <a:t>onsummatory</a:t>
            </a:r>
            <a:r>
              <a:rPr lang="en-US" sz="3000" dirty="0" smtClean="0"/>
              <a:t> Phase</a:t>
            </a:r>
            <a:endParaRPr lang="en-US" sz="3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5943601"/>
            <a:ext cx="8229600" cy="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smtClean="0"/>
              <a:t>What does this graph show?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23662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Look at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676400"/>
          </a:xfrm>
        </p:spPr>
        <p:txBody>
          <a:bodyPr/>
          <a:lstStyle/>
          <a:p>
            <a:r>
              <a:rPr lang="en-US" sz="3000" dirty="0"/>
              <a:t>This graph represents the time </a:t>
            </a:r>
            <a:r>
              <a:rPr lang="en-US" sz="3000" dirty="0" smtClean="0"/>
              <a:t>BEFORE receiving </a:t>
            </a:r>
            <a:r>
              <a:rPr lang="en-US" sz="3000" dirty="0"/>
              <a:t>cocaine. </a:t>
            </a:r>
            <a:r>
              <a:rPr lang="en-US" sz="3000" dirty="0" smtClean="0"/>
              <a:t>What </a:t>
            </a:r>
            <a:r>
              <a:rPr lang="en-US" sz="3000" dirty="0"/>
              <a:t>phase of behavior is that?</a:t>
            </a:r>
            <a:endParaRPr lang="en-US" sz="3000" dirty="0" smtClean="0"/>
          </a:p>
          <a:p>
            <a:r>
              <a:rPr lang="en-US" sz="3000" dirty="0"/>
              <a:t>The Appetitive Phase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5943601"/>
            <a:ext cx="8229600" cy="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smtClean="0"/>
              <a:t>What does this graph show?</a:t>
            </a:r>
            <a:endParaRPr lang="en-US" sz="3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727632"/>
            <a:ext cx="4343400" cy="326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16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194</Words>
  <Application>Microsoft Office PowerPoint</Application>
  <PresentationFormat>On-screen Show (4:3)</PresentationFormat>
  <Paragraphs>27</Paragraphs>
  <Slides>6</Slides>
  <Notes>3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Neurological Disorders Lesson 5.4 </vt:lpstr>
      <vt:lpstr>Do Now</vt:lpstr>
      <vt:lpstr>Virtual Cocaine Lab</vt:lpstr>
      <vt:lpstr>PowerPoint Presentation</vt:lpstr>
      <vt:lpstr>Let’s Look at the Data</vt:lpstr>
      <vt:lpstr>Let’s Look at the Data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Five Senses In the Brain</dc:title>
  <dc:creator>KatieJeff</dc:creator>
  <cp:lastModifiedBy>Katie</cp:lastModifiedBy>
  <cp:revision>63</cp:revision>
  <dcterms:created xsi:type="dcterms:W3CDTF">2012-02-13T18:04:44Z</dcterms:created>
  <dcterms:modified xsi:type="dcterms:W3CDTF">2013-10-29T01:17:18Z</dcterms:modified>
</cp:coreProperties>
</file>