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59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38"/>
    <p:restoredTop sz="94681"/>
  </p:normalViewPr>
  <p:slideViewPr>
    <p:cSldViewPr snapToGrid="0" snapToObjects="1">
      <p:cViewPr varScale="1">
        <p:scale>
          <a:sx n="94" d="100"/>
          <a:sy n="94" d="100"/>
        </p:scale>
        <p:origin x="192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8/29/16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Characterization Uncovered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73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characterization?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Characterization: </a:t>
            </a:r>
          </a:p>
          <a:p>
            <a:pPr lvl="1"/>
            <a:r>
              <a:rPr lang="en-US" sz="3800" dirty="0" smtClean="0"/>
              <a:t>How an author develops </a:t>
            </a:r>
            <a:r>
              <a:rPr lang="en-US" sz="3800" dirty="0" smtClean="0"/>
              <a:t>a </a:t>
            </a:r>
            <a:r>
              <a:rPr lang="en-US" sz="3800" dirty="0" smtClean="0"/>
              <a:t>character and makes </a:t>
            </a:r>
            <a:r>
              <a:rPr lang="en-US" sz="3800" dirty="0" smtClean="0"/>
              <a:t>him or her seem believable. </a:t>
            </a:r>
          </a:p>
          <a:p>
            <a:pPr marL="0" indent="0">
              <a:buNone/>
            </a:pPr>
            <a:endParaRPr lang="en-US" sz="11200" dirty="0" smtClean="0"/>
          </a:p>
        </p:txBody>
      </p:sp>
      <p:pic>
        <p:nvPicPr>
          <p:cNvPr id="4" name="Picture 3" descr="images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692" y="3971498"/>
            <a:ext cx="3730908" cy="273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9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10113"/>
            <a:ext cx="7313613" cy="868362"/>
          </a:xfrm>
        </p:spPr>
        <p:txBody>
          <a:bodyPr/>
          <a:lstStyle/>
          <a:p>
            <a:r>
              <a:rPr lang="en-US" sz="3600" b="1" dirty="0"/>
              <a:t>Three </a:t>
            </a:r>
            <a:r>
              <a:rPr lang="en-US" sz="3600" b="1" dirty="0" smtClean="0"/>
              <a:t>methods authors use to describe characterization </a:t>
            </a:r>
            <a:r>
              <a:rPr lang="en-US" sz="3600" b="1" dirty="0"/>
              <a:t>are</a:t>
            </a:r>
            <a:r>
              <a:rPr lang="en-US" sz="4800" b="1" dirty="0"/>
              <a:t>:</a:t>
            </a:r>
            <a:r>
              <a:rPr lang="en-US" sz="4800" dirty="0"/>
              <a:t/>
            </a:r>
            <a:br>
              <a:rPr lang="en-US" sz="48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054100"/>
            <a:ext cx="8407400" cy="3581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7200" dirty="0" smtClean="0"/>
          </a:p>
          <a:p>
            <a:r>
              <a:rPr lang="en-US" sz="7200" dirty="0" smtClean="0"/>
              <a:t>Thoughts/Actions</a:t>
            </a:r>
          </a:p>
          <a:p>
            <a:r>
              <a:rPr lang="en-US" sz="7200" dirty="0" smtClean="0"/>
              <a:t>Appearance/Personality</a:t>
            </a:r>
          </a:p>
          <a:p>
            <a:r>
              <a:rPr lang="en-US" sz="7200" dirty="0" smtClean="0"/>
              <a:t>Other’s Thoughts</a:t>
            </a:r>
          </a:p>
        </p:txBody>
      </p:sp>
      <p:pic>
        <p:nvPicPr>
          <p:cNvPr id="4" name="Picture 3" descr="though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539" y="4353446"/>
            <a:ext cx="3856106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5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910" y="1422905"/>
            <a:ext cx="6361861" cy="5715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Thoughts/Actions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36477" y="1892718"/>
            <a:ext cx="3330054" cy="4056062"/>
          </a:xfrm>
        </p:spPr>
        <p:txBody>
          <a:bodyPr>
            <a:normAutofit/>
          </a:bodyPr>
          <a:lstStyle/>
          <a:p>
            <a:pPr lvl="1"/>
            <a:r>
              <a:rPr lang="en-US" sz="3200" dirty="0" smtClean="0"/>
              <a:t>Sharing </a:t>
            </a:r>
            <a:r>
              <a:rPr lang="en-US" sz="3200" dirty="0"/>
              <a:t>the character’s thoughts, actions, and dialogue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647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055"/>
          <a:stretch/>
        </p:blipFill>
        <p:spPr>
          <a:xfrm>
            <a:off x="3480178" y="1371600"/>
            <a:ext cx="5696229" cy="55061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Appearance/Personality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04717" y="2267400"/>
            <a:ext cx="4053384" cy="3491955"/>
          </a:xfrm>
        </p:spPr>
        <p:txBody>
          <a:bodyPr>
            <a:normAutofit/>
          </a:bodyPr>
          <a:lstStyle/>
          <a:p>
            <a:pPr lvl="1"/>
            <a:r>
              <a:rPr lang="en-US" sz="4100" dirty="0" smtClean="0"/>
              <a:t>Describing </a:t>
            </a:r>
            <a:r>
              <a:rPr lang="en-US" sz="4100" dirty="0"/>
              <a:t>his/her appearance and personality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644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Other’s Thoughts</a:t>
            </a:r>
            <a:br>
              <a:rPr lang="en-US" sz="48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138" y="1735138"/>
            <a:ext cx="3343702" cy="4056062"/>
          </a:xfrm>
        </p:spPr>
        <p:txBody>
          <a:bodyPr>
            <a:normAutofit fontScale="62500" lnSpcReduction="20000"/>
          </a:bodyPr>
          <a:lstStyle/>
          <a:p>
            <a:pPr marL="463550" lvl="1" indent="-463550">
              <a:spcBef>
                <a:spcPts val="2000"/>
              </a:spcBef>
              <a:buBlip>
                <a:blip r:embed="rId2"/>
              </a:buBlip>
            </a:pPr>
            <a:r>
              <a:rPr lang="en-US" sz="7000"/>
              <a:t>Revealing what others in the story think of the character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5064" r="38775"/>
          <a:stretch/>
        </p:blipFill>
        <p:spPr>
          <a:xfrm flipH="1">
            <a:off x="3725840" y="1201003"/>
            <a:ext cx="5842730" cy="6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61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Traits and Characterization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</a:t>
            </a:r>
            <a:r>
              <a:rPr lang="en-US" dirty="0"/>
              <a:t>often use </a:t>
            </a:r>
            <a:r>
              <a:rPr lang="en-US" dirty="0" smtClean="0"/>
              <a:t>traits </a:t>
            </a:r>
            <a:r>
              <a:rPr lang="en-US" dirty="0"/>
              <a:t>to discuss characterization.</a:t>
            </a:r>
          </a:p>
          <a:p>
            <a:r>
              <a:rPr lang="en-US" b="1" dirty="0"/>
              <a:t>A </a:t>
            </a:r>
            <a:r>
              <a:rPr lang="en-US" b="1" dirty="0" smtClean="0"/>
              <a:t>character trait is </a:t>
            </a:r>
            <a:r>
              <a:rPr lang="en-US" b="1" dirty="0"/>
              <a:t>a distinguishing quality or characteristic, </a:t>
            </a:r>
            <a:r>
              <a:rPr lang="en-US" b="1" dirty="0" smtClean="0"/>
              <a:t>typically </a:t>
            </a:r>
            <a:r>
              <a:rPr lang="en-US" b="1" dirty="0"/>
              <a:t>belonging to a person. </a:t>
            </a:r>
            <a:endParaRPr lang="en-US" b="1" dirty="0" smtClean="0"/>
          </a:p>
          <a:p>
            <a:r>
              <a:rPr lang="en-US" dirty="0" smtClean="0"/>
              <a:t>NOTE</a:t>
            </a:r>
            <a:r>
              <a:rPr lang="en-US" dirty="0"/>
              <a:t>: Character traits are usually </a:t>
            </a:r>
            <a:r>
              <a:rPr lang="en-US" dirty="0" smtClean="0"/>
              <a:t>adjectives.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djectives_tile_coa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3816350"/>
            <a:ext cx="3041650" cy="304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7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38"/>
            <a:ext cx="8509000" cy="868362"/>
          </a:xfrm>
        </p:spPr>
        <p:txBody>
          <a:bodyPr/>
          <a:lstStyle/>
          <a:p>
            <a:r>
              <a:rPr lang="en-US" sz="4000" dirty="0" smtClean="0"/>
              <a:t>Physical Traits and Psychological Traits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Physical (outside </a:t>
            </a:r>
            <a:r>
              <a:rPr lang="en-US" b="1" dirty="0" smtClean="0"/>
              <a:t>description)</a:t>
            </a:r>
          </a:p>
          <a:p>
            <a:pPr marL="0" indent="0">
              <a:buNone/>
            </a:pPr>
            <a:r>
              <a:rPr lang="en-US" dirty="0" smtClean="0"/>
              <a:t>	For </a:t>
            </a:r>
            <a:r>
              <a:rPr lang="en-US" dirty="0" smtClean="0"/>
              <a:t>example: </a:t>
            </a:r>
          </a:p>
          <a:p>
            <a:pPr marL="0" indent="0">
              <a:buNone/>
            </a:pPr>
            <a:r>
              <a:rPr lang="en-US" dirty="0" smtClean="0"/>
              <a:t>	beautiful</a:t>
            </a:r>
            <a:r>
              <a:rPr lang="en-US" dirty="0" smtClean="0"/>
              <a:t>, skinny, tall</a:t>
            </a:r>
            <a:endParaRPr lang="en-US" dirty="0"/>
          </a:p>
          <a:p>
            <a:r>
              <a:rPr lang="en-US" b="1" dirty="0"/>
              <a:t>Psychological (inside/personality description)</a:t>
            </a:r>
          </a:p>
          <a:p>
            <a:pPr marL="0" indent="0">
              <a:buNone/>
            </a:pPr>
            <a:r>
              <a:rPr lang="en-US" dirty="0" smtClean="0"/>
              <a:t>	For </a:t>
            </a:r>
            <a:r>
              <a:rPr lang="en-US" dirty="0" smtClean="0"/>
              <a:t>example:</a:t>
            </a:r>
          </a:p>
          <a:p>
            <a:pPr marL="0" indent="0">
              <a:buNone/>
            </a:pPr>
            <a:r>
              <a:rPr lang="en-US" dirty="0" smtClean="0"/>
              <a:t>	caring</a:t>
            </a:r>
            <a:r>
              <a:rPr lang="en-US" dirty="0" smtClean="0"/>
              <a:t>, compassionate, friendly</a:t>
            </a:r>
          </a:p>
          <a:p>
            <a:endParaRPr lang="en-US" dirty="0"/>
          </a:p>
        </p:txBody>
      </p:sp>
      <p:pic>
        <p:nvPicPr>
          <p:cNvPr id="4" name="Picture 3" descr="images-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166" y="4093827"/>
            <a:ext cx="2146300" cy="2764173"/>
          </a:xfrm>
          <a:prstGeom prst="rect">
            <a:avLst/>
          </a:prstGeom>
        </p:spPr>
      </p:pic>
      <p:pic>
        <p:nvPicPr>
          <p:cNvPr id="5" name="Picture 4" descr="Katy+Perry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1308100"/>
            <a:ext cx="22606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1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[43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88900"/>
            <a:ext cx="8483600" cy="666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0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Practice!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Arial Black"/>
                <a:cs typeface="Arial Black"/>
              </a:rPr>
              <a:t>Your mission is to write about Superman’s characterization!</a:t>
            </a:r>
          </a:p>
          <a:p>
            <a:r>
              <a:rPr lang="en-US" dirty="0" smtClean="0"/>
              <a:t>Physical traits:</a:t>
            </a:r>
            <a:endParaRPr lang="en-US" dirty="0"/>
          </a:p>
          <a:p>
            <a:r>
              <a:rPr lang="en-US" dirty="0" smtClean="0"/>
              <a:t>Psychological traits:</a:t>
            </a:r>
            <a:endParaRPr lang="en-US" dirty="0"/>
          </a:p>
        </p:txBody>
      </p:sp>
      <p:pic>
        <p:nvPicPr>
          <p:cNvPr id="5" name="Picture 4" descr="2824589-13260-gamesrocks-super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177" y="3784600"/>
            <a:ext cx="5463823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1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603</TotalTime>
  <Words>126</Words>
  <Application>Microsoft Macintosh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 Black</vt:lpstr>
      <vt:lpstr>Goudy Old Style</vt:lpstr>
      <vt:lpstr>Impact</vt:lpstr>
      <vt:lpstr>Rockwell</vt:lpstr>
      <vt:lpstr>Inkwell</vt:lpstr>
      <vt:lpstr>Characterization Uncovered</vt:lpstr>
      <vt:lpstr>What is characterization?</vt:lpstr>
      <vt:lpstr>Three methods authors use to describe characterization are: </vt:lpstr>
      <vt:lpstr>Thoughts/Actions</vt:lpstr>
      <vt:lpstr>Appearance/Personality</vt:lpstr>
      <vt:lpstr>Other’s Thoughts </vt:lpstr>
      <vt:lpstr>Traits and Characterization</vt:lpstr>
      <vt:lpstr>Physical Traits and Psychological Traits</vt:lpstr>
      <vt:lpstr>PowerPoint Presentation</vt:lpstr>
      <vt:lpstr>Let’s Practice!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Characterization Uncovered</dc:title>
  <dc:creator>christopher kracker</dc:creator>
  <cp:lastModifiedBy>Microsoft Office User</cp:lastModifiedBy>
  <cp:revision>15</cp:revision>
  <dcterms:created xsi:type="dcterms:W3CDTF">2013-06-12T03:27:04Z</dcterms:created>
  <dcterms:modified xsi:type="dcterms:W3CDTF">2016-08-29T21:39:21Z</dcterms:modified>
</cp:coreProperties>
</file>