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65" r:id="rId5"/>
    <p:sldId id="259" r:id="rId6"/>
    <p:sldId id="268" r:id="rId7"/>
    <p:sldId id="260" r:id="rId8"/>
    <p:sldId id="263" r:id="rId9"/>
    <p:sldId id="261" r:id="rId10"/>
    <p:sldId id="262" r:id="rId11"/>
    <p:sldId id="264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2019ED-1C18-C240-B5C6-C2240BD210EF}" type="datetimeFigureOut">
              <a:rPr lang="en-US" smtClean="0"/>
              <a:t>10/17/2017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12402-21B4-144E-8491-4B02E3E3D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90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D4804-0470-D347-986F-5E9640BA3EA1}" type="datetimeFigureOut">
              <a:rPr lang="en-US" smtClean="0"/>
              <a:t>10/17/2017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866ED-14F7-AC4D-A570-481F7A72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646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866ED-14F7-AC4D-A570-481F7A7257F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708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 smtClean="0"/>
              <a:t>There</a:t>
            </a:r>
            <a:r>
              <a:rPr lang="en-US" sz="1800" baseline="0" dirty="0" smtClean="0"/>
              <a:t> are still ways to communicate when expectations aren’t being met….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866ED-14F7-AC4D-A570-481F7A7257F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547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Bulletin</a:t>
            </a:r>
            <a:r>
              <a:rPr lang="en-US" baseline="0" dirty="0" smtClean="0"/>
              <a:t> reminders of issues to revisit…..teacher discretion……we reteach academics, we reteach behaviors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866ED-14F7-AC4D-A570-481F7A7257F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47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October 17, 2017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October 17,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October 17,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October 17,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October 17,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October 17,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October 17,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October 17, 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October 17,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October 17,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October 17,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October 17,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Glenoaks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     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4067" y="4421080"/>
            <a:ext cx="3005409" cy="131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67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PBIS by the numbers…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Last year, we joined the other Cohort 1 GUSD schools roll out PBIS.</a:t>
            </a:r>
          </a:p>
          <a:p>
            <a:r>
              <a:rPr lang="en-US" dirty="0" smtClean="0"/>
              <a:t>As of 2016 21,559 schools across the country were using PBIS.  </a:t>
            </a:r>
          </a:p>
          <a:p>
            <a:r>
              <a:rPr lang="en-US" dirty="0" smtClean="0"/>
              <a:t>As of 2017-18 all Glendale schools are part of PBIS.</a:t>
            </a:r>
          </a:p>
          <a:p>
            <a:r>
              <a:rPr lang="en-US" dirty="0" smtClean="0"/>
              <a:t>Studies show that PBIS, when used school wide, creates a reduction in office discipline referrals of up to 50%.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42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45039" y="1151921"/>
            <a:ext cx="7309293" cy="4519081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PBIS means that we are actively teaching and modeling positive behavior while also making sure to reward the positive behavior.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966" y="1151921"/>
            <a:ext cx="1698118" cy="194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2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Five to one…5:1…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five positive behaviors to acknowledge for every one redirection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492" y="3592391"/>
            <a:ext cx="1955800" cy="2006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428" y="3328927"/>
            <a:ext cx="2543774" cy="27828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4409" y="3833691"/>
            <a:ext cx="16764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45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PBIS leads to…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Academic achievement</a:t>
            </a:r>
          </a:p>
          <a:p>
            <a:r>
              <a:rPr lang="en-US" dirty="0" smtClean="0"/>
              <a:t>Following adult requests</a:t>
            </a:r>
          </a:p>
          <a:p>
            <a:r>
              <a:rPr lang="en-US" dirty="0" smtClean="0"/>
              <a:t>Safe and positive social behaviors</a:t>
            </a:r>
          </a:p>
          <a:p>
            <a:pPr marL="68580" indent="0">
              <a:buNone/>
            </a:pPr>
            <a:endParaRPr lang="en-US" dirty="0" smtClean="0"/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endParaRPr lang="en-US" dirty="0" smtClean="0"/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1404" y="3788805"/>
            <a:ext cx="38227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75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Repeat the Positive Supports and the Expectations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25078" r="-25078"/>
          <a:stretch>
            <a:fillRect/>
          </a:stretch>
        </p:blipFill>
        <p:spPr>
          <a:xfrm>
            <a:off x="1043492" y="2310142"/>
            <a:ext cx="6777317" cy="3508977"/>
          </a:xfrm>
        </p:spPr>
      </p:pic>
    </p:spTree>
    <p:extLst>
      <p:ext uri="{BB962C8B-B14F-4D97-AF65-F5344CB8AC3E}">
        <p14:creationId xmlns:p14="http://schemas.microsoft.com/office/powerpoint/2010/main" val="343595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274161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Just like we teach and reteach academic standards, we have to do the same with behavioral expectations!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26816" r="-26816"/>
          <a:stretch>
            <a:fillRect/>
          </a:stretch>
        </p:blipFill>
        <p:spPr>
          <a:xfrm>
            <a:off x="1946275" y="3957638"/>
            <a:ext cx="5199063" cy="187483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300" y="3769282"/>
            <a:ext cx="4584700" cy="212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39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PBIS Reminds Us that We Teach and Support Academic and Behavioral Needs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389" y="2323653"/>
            <a:ext cx="2621616" cy="3754687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 t="14285" b="14285"/>
          <a:stretch>
            <a:fillRect/>
          </a:stretch>
        </p:blipFill>
        <p:spPr>
          <a:xfrm>
            <a:off x="1043492" y="2310142"/>
            <a:ext cx="6777317" cy="3508977"/>
          </a:xfrm>
        </p:spPr>
      </p:pic>
    </p:spTree>
    <p:extLst>
      <p:ext uri="{BB962C8B-B14F-4D97-AF65-F5344CB8AC3E}">
        <p14:creationId xmlns:p14="http://schemas.microsoft.com/office/powerpoint/2010/main" val="135306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PBIS Supports Teachers and Students with….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Video of expectations</a:t>
            </a:r>
          </a:p>
          <a:p>
            <a:r>
              <a:rPr lang="en-US" dirty="0" smtClean="0"/>
              <a:t>School-wide Matrix and Poster</a:t>
            </a:r>
          </a:p>
          <a:p>
            <a:r>
              <a:rPr lang="en-US" dirty="0" smtClean="0"/>
              <a:t>Campus visits with modeled explanations</a:t>
            </a:r>
          </a:p>
          <a:p>
            <a:r>
              <a:rPr lang="en-US" dirty="0" smtClean="0"/>
              <a:t>Revisiting behaviors and expectations as needed</a:t>
            </a:r>
          </a:p>
          <a:p>
            <a:pPr marL="68580" indent="0">
              <a:buNone/>
            </a:pPr>
            <a:endParaRPr lang="en-US" dirty="0" smtClean="0"/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0081" y="4484655"/>
            <a:ext cx="5374914" cy="134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9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Glenoaks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School Matrix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5316" b="53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6817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Super G Slips…</a:t>
            </a:r>
            <a:br>
              <a:rPr lang="en-US" dirty="0" smtClean="0"/>
            </a:br>
            <a:r>
              <a:rPr lang="en-US" dirty="0" smtClean="0"/>
              <a:t>Reward positive behavior!!!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4386" b="14386"/>
          <a:stretch>
            <a:fillRect/>
          </a:stretch>
        </p:blipFill>
        <p:spPr>
          <a:xfrm>
            <a:off x="1516013" y="2323652"/>
            <a:ext cx="5837580" cy="3022425"/>
          </a:xfrm>
        </p:spPr>
      </p:pic>
    </p:spTree>
    <p:extLst>
      <p:ext uri="{BB962C8B-B14F-4D97-AF65-F5344CB8AC3E}">
        <p14:creationId xmlns:p14="http://schemas.microsoft.com/office/powerpoint/2010/main" val="194322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Super G Slips…	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Play with the Principal</a:t>
            </a:r>
          </a:p>
          <a:p>
            <a:r>
              <a:rPr lang="en-US" dirty="0" smtClean="0"/>
              <a:t>Golden Oak recognition</a:t>
            </a:r>
          </a:p>
          <a:p>
            <a:r>
              <a:rPr lang="en-US" dirty="0" smtClean="0"/>
              <a:t>Classroom acknowledgments</a:t>
            </a:r>
          </a:p>
          <a:p>
            <a:r>
              <a:rPr lang="en-US" dirty="0" smtClean="0"/>
              <a:t>Other school recognitions</a:t>
            </a:r>
          </a:p>
          <a:p>
            <a:r>
              <a:rPr lang="en-US" dirty="0" smtClean="0"/>
              <a:t>Intrinsic motivations</a:t>
            </a:r>
          </a:p>
          <a:p>
            <a:r>
              <a:rPr lang="en-US" dirty="0" smtClean="0"/>
              <a:t>At-home celebrations for earning Super G Slips!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9529" y="1856618"/>
            <a:ext cx="1570550" cy="1036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2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Together we can do this…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3508977"/>
          </a:xfrm>
        </p:spPr>
        <p:txBody>
          <a:bodyPr/>
          <a:lstStyle/>
          <a:p>
            <a:r>
              <a:rPr lang="en-US" dirty="0" smtClean="0"/>
              <a:t>Make school expectations part of your home expectations.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8043" y="3347705"/>
            <a:ext cx="2221890" cy="226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33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4872</TotalTime>
  <Words>234</Words>
  <Application>Microsoft Office PowerPoint</Application>
  <PresentationFormat>On-screen Show (4:3)</PresentationFormat>
  <Paragraphs>40</Paragraphs>
  <Slides>13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Austin</vt:lpstr>
      <vt:lpstr>Glenoaks </vt:lpstr>
      <vt:lpstr>PBIS by the numbers…</vt:lpstr>
      <vt:lpstr>  PBIS means that we are actively teaching and modeling positive behavior while also making sure to reward the positive behavior.</vt:lpstr>
      <vt:lpstr>Five to one…5:1….</vt:lpstr>
      <vt:lpstr>   PBIS leads to…</vt:lpstr>
      <vt:lpstr>Repeat the Positive Supports and the Expectations</vt:lpstr>
      <vt:lpstr>Just like we teach and reteach academic standards, we have to do the same with behavioral expectations!</vt:lpstr>
      <vt:lpstr>PBIS Reminds Us that We Teach and Support Academic and Behavioral Needs</vt:lpstr>
      <vt:lpstr>PBIS Supports Teachers and Students with….</vt:lpstr>
      <vt:lpstr>Glenoaks School Matrix</vt:lpstr>
      <vt:lpstr>Super G Slips… Reward positive behavior!!!</vt:lpstr>
      <vt:lpstr>Super G Slips… </vt:lpstr>
      <vt:lpstr>Together we can do this…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Glenoaks PBIS</dc:title>
  <dc:creator>kelly stubbs</dc:creator>
  <cp:lastModifiedBy>Authorized User</cp:lastModifiedBy>
  <cp:revision>22</cp:revision>
  <dcterms:created xsi:type="dcterms:W3CDTF">2016-08-01T21:37:44Z</dcterms:created>
  <dcterms:modified xsi:type="dcterms:W3CDTF">2017-10-17T15:51:05Z</dcterms:modified>
</cp:coreProperties>
</file>