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 id="2147483720" r:id="rId5"/>
  </p:sldMasterIdLst>
  <p:notesMasterIdLst>
    <p:notesMasterId r:id="rId38"/>
  </p:notesMasterIdLst>
  <p:handoutMasterIdLst>
    <p:handoutMasterId r:id="rId39"/>
  </p:handoutMasterIdLst>
  <p:sldIdLst>
    <p:sldId id="259" r:id="rId6"/>
    <p:sldId id="260" r:id="rId7"/>
    <p:sldId id="282" r:id="rId8"/>
    <p:sldId id="264" r:id="rId9"/>
    <p:sldId id="261" r:id="rId10"/>
    <p:sldId id="265" r:id="rId11"/>
    <p:sldId id="262" r:id="rId12"/>
    <p:sldId id="266" r:id="rId13"/>
    <p:sldId id="270" r:id="rId14"/>
    <p:sldId id="271" r:id="rId15"/>
    <p:sldId id="272" r:id="rId16"/>
    <p:sldId id="273" r:id="rId17"/>
    <p:sldId id="293" r:id="rId18"/>
    <p:sldId id="275" r:id="rId19"/>
    <p:sldId id="276" r:id="rId20"/>
    <p:sldId id="277" r:id="rId21"/>
    <p:sldId id="278" r:id="rId22"/>
    <p:sldId id="267" r:id="rId23"/>
    <p:sldId id="279" r:id="rId24"/>
    <p:sldId id="269" r:id="rId25"/>
    <p:sldId id="268" r:id="rId26"/>
    <p:sldId id="280" r:id="rId27"/>
    <p:sldId id="283" r:id="rId28"/>
    <p:sldId id="284" r:id="rId29"/>
    <p:sldId id="285" r:id="rId30"/>
    <p:sldId id="286" r:id="rId31"/>
    <p:sldId id="287" r:id="rId32"/>
    <p:sldId id="288" r:id="rId33"/>
    <p:sldId id="289" r:id="rId34"/>
    <p:sldId id="290" r:id="rId35"/>
    <p:sldId id="291" r:id="rId36"/>
    <p:sldId id="292" r:id="rId3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9" autoAdjust="0"/>
    <p:restoredTop sz="94660"/>
  </p:normalViewPr>
  <p:slideViewPr>
    <p:cSldViewPr showGuides="1">
      <p:cViewPr varScale="1">
        <p:scale>
          <a:sx n="57" d="100"/>
          <a:sy n="57" d="100"/>
        </p:scale>
        <p:origin x="584" y="36"/>
      </p:cViewPr>
      <p:guideLst>
        <p:guide orient="horz" pos="2160"/>
        <p:guide orient="horz" pos="1008"/>
        <p:guide orient="horz" pos="3888"/>
        <p:guide orient="horz" pos="321"/>
        <p:guide pos="3839"/>
        <p:guide pos="1007"/>
        <p:guide pos="7173"/>
      </p:guideLst>
    </p:cSldViewPr>
  </p:slid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5.png"/></Relationships>
</file>

<file path=ppt/diagrams/_rels/data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image" Target="../media/image17.png"/></Relationships>
</file>

<file path=ppt/diagrams/_rels/data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5.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image" Target="../media/image17.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627760-C6FB-4BE0-8B11-E476199B4B1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B82E9AB-68D6-46C5-B3DE-EE416C1165BE}">
      <dgm:prSet phldrT="[Text]"/>
      <dgm:spPr>
        <a:solidFill>
          <a:schemeClr val="accent5">
            <a:lumMod val="75000"/>
          </a:schemeClr>
        </a:solidFill>
      </dgm:spPr>
      <dgm:t>
        <a:bodyPr/>
        <a:lstStyle/>
        <a:p>
          <a:r>
            <a:rPr lang="en-US" b="0" dirty="0" smtClean="0">
              <a:solidFill>
                <a:schemeClr val="tx1"/>
              </a:solidFill>
            </a:rPr>
            <a:t>What?</a:t>
          </a:r>
          <a:endParaRPr lang="en-US" b="0" dirty="0">
            <a:solidFill>
              <a:schemeClr val="tx1"/>
            </a:solidFill>
          </a:endParaRPr>
        </a:p>
      </dgm:t>
    </dgm:pt>
    <dgm:pt modelId="{C2CD6BB6-297B-4867-9B9A-D6885D630072}" type="parTrans" cxnId="{D1BF3984-DC56-4F7C-9B53-0C0886B65A9C}">
      <dgm:prSet/>
      <dgm:spPr/>
      <dgm:t>
        <a:bodyPr/>
        <a:lstStyle/>
        <a:p>
          <a:endParaRPr lang="en-US"/>
        </a:p>
      </dgm:t>
    </dgm:pt>
    <dgm:pt modelId="{FFA09862-875B-4A0C-B621-584048E97672}" type="sibTrans" cxnId="{D1BF3984-DC56-4F7C-9B53-0C0886B65A9C}">
      <dgm:prSet/>
      <dgm:spPr/>
      <dgm:t>
        <a:bodyPr/>
        <a:lstStyle/>
        <a:p>
          <a:endParaRPr lang="en-US"/>
        </a:p>
      </dgm:t>
    </dgm:pt>
    <dgm:pt modelId="{621262E1-B292-490F-A77B-74BDF2C69CB7}">
      <dgm:prSet phldrT="[Text]" custT="1"/>
      <dgm:spPr>
        <a:solidFill>
          <a:schemeClr val="accent2">
            <a:lumMod val="60000"/>
            <a:lumOff val="40000"/>
            <a:alpha val="90000"/>
          </a:schemeClr>
        </a:solidFill>
      </dgm:spPr>
      <dgm:t>
        <a:bodyPr/>
        <a:lstStyle/>
        <a:p>
          <a:r>
            <a:rPr lang="en-US" sz="2800" dirty="0" smtClean="0"/>
            <a:t>Daily English instruction provided to all English Learners</a:t>
          </a:r>
          <a:endParaRPr lang="en-US" sz="2800" b="0" dirty="0"/>
        </a:p>
      </dgm:t>
    </dgm:pt>
    <dgm:pt modelId="{BE56389F-6A58-4D86-9183-52341ED72D7C}" type="parTrans" cxnId="{23E9C20B-E0CC-41E7-B4AD-EC9B9C26E636}">
      <dgm:prSet/>
      <dgm:spPr/>
      <dgm:t>
        <a:bodyPr/>
        <a:lstStyle/>
        <a:p>
          <a:endParaRPr lang="en-US"/>
        </a:p>
      </dgm:t>
    </dgm:pt>
    <dgm:pt modelId="{17E0BF18-D2A4-4E29-B864-F9D23EE8B9E8}" type="sibTrans" cxnId="{23E9C20B-E0CC-41E7-B4AD-EC9B9C26E636}">
      <dgm:prSet/>
      <dgm:spPr/>
      <dgm:t>
        <a:bodyPr/>
        <a:lstStyle/>
        <a:p>
          <a:endParaRPr lang="en-US"/>
        </a:p>
      </dgm:t>
    </dgm:pt>
    <dgm:pt modelId="{0C5F194E-24D9-4506-80D6-0B1373E86389}">
      <dgm:prSet phldrT="[Text]"/>
      <dgm:spPr>
        <a:solidFill>
          <a:schemeClr val="accent5">
            <a:lumMod val="75000"/>
          </a:schemeClr>
        </a:solidFill>
      </dgm:spPr>
      <dgm:t>
        <a:bodyPr/>
        <a:lstStyle/>
        <a:p>
          <a:r>
            <a:rPr lang="en-US" b="0" dirty="0" smtClean="0">
              <a:solidFill>
                <a:schemeClr val="tx1"/>
              </a:solidFill>
            </a:rPr>
            <a:t>Why?</a:t>
          </a:r>
          <a:endParaRPr lang="en-US" b="0" dirty="0">
            <a:solidFill>
              <a:schemeClr val="tx1"/>
            </a:solidFill>
          </a:endParaRPr>
        </a:p>
      </dgm:t>
    </dgm:pt>
    <dgm:pt modelId="{E913E76E-CC57-4E0E-BC11-9F9A94B28D26}" type="parTrans" cxnId="{9FB0AC31-D9E0-42D5-AD16-1F20105FFC0C}">
      <dgm:prSet/>
      <dgm:spPr/>
      <dgm:t>
        <a:bodyPr/>
        <a:lstStyle/>
        <a:p>
          <a:endParaRPr lang="en-US"/>
        </a:p>
      </dgm:t>
    </dgm:pt>
    <dgm:pt modelId="{1CCF5F14-3481-4A6B-93F3-E465A19296D4}" type="sibTrans" cxnId="{9FB0AC31-D9E0-42D5-AD16-1F20105FFC0C}">
      <dgm:prSet/>
      <dgm:spPr/>
      <dgm:t>
        <a:bodyPr/>
        <a:lstStyle/>
        <a:p>
          <a:endParaRPr lang="en-US"/>
        </a:p>
      </dgm:t>
    </dgm:pt>
    <dgm:pt modelId="{C30400E5-15F5-4642-9452-F277119A7B6A}">
      <dgm:prSet phldrT="[Text]" custT="1"/>
      <dgm:spPr>
        <a:solidFill>
          <a:schemeClr val="accent2">
            <a:lumMod val="60000"/>
            <a:lumOff val="40000"/>
            <a:alpha val="90000"/>
          </a:schemeClr>
        </a:solidFill>
      </dgm:spPr>
      <dgm:t>
        <a:bodyPr/>
        <a:lstStyle/>
        <a:p>
          <a:r>
            <a:rPr lang="en-US" sz="2800" dirty="0" smtClean="0"/>
            <a:t>To help students learn English as quickly as possible to understand and use </a:t>
          </a:r>
          <a:r>
            <a:rPr lang="en-US" sz="2800" b="1" dirty="0" smtClean="0"/>
            <a:t>academic language</a:t>
          </a:r>
          <a:endParaRPr lang="en-US" sz="2800" b="1" dirty="0"/>
        </a:p>
      </dgm:t>
    </dgm:pt>
    <dgm:pt modelId="{B7A587E4-26C1-4339-A574-8135699B75C9}" type="parTrans" cxnId="{0C701B67-F00D-4886-860D-951F25D551F2}">
      <dgm:prSet/>
      <dgm:spPr/>
      <dgm:t>
        <a:bodyPr/>
        <a:lstStyle/>
        <a:p>
          <a:endParaRPr lang="en-US"/>
        </a:p>
      </dgm:t>
    </dgm:pt>
    <dgm:pt modelId="{6D8507CB-72F3-48E0-B5FA-9CA2608B2D60}" type="sibTrans" cxnId="{0C701B67-F00D-4886-860D-951F25D551F2}">
      <dgm:prSet/>
      <dgm:spPr/>
      <dgm:t>
        <a:bodyPr/>
        <a:lstStyle/>
        <a:p>
          <a:endParaRPr lang="en-US"/>
        </a:p>
      </dgm:t>
    </dgm:pt>
    <dgm:pt modelId="{5EB08A78-D0E7-4F71-978C-5F87FB55B121}">
      <dgm:prSet/>
      <dgm:spPr>
        <a:solidFill>
          <a:schemeClr val="accent5">
            <a:lumMod val="75000"/>
          </a:schemeClr>
        </a:solidFill>
      </dgm:spPr>
      <dgm:t>
        <a:bodyPr/>
        <a:lstStyle/>
        <a:p>
          <a:r>
            <a:rPr lang="en-US" b="0" dirty="0" smtClean="0">
              <a:solidFill>
                <a:schemeClr val="tx1"/>
              </a:solidFill>
            </a:rPr>
            <a:t>GOAL!</a:t>
          </a:r>
          <a:endParaRPr lang="en-US" b="0" dirty="0"/>
        </a:p>
      </dgm:t>
    </dgm:pt>
    <dgm:pt modelId="{3AC04822-C5A7-4B57-B6DC-CA23087A9C83}" type="parTrans" cxnId="{66195E66-0FC7-456A-B605-6FF2393587B5}">
      <dgm:prSet/>
      <dgm:spPr/>
      <dgm:t>
        <a:bodyPr/>
        <a:lstStyle/>
        <a:p>
          <a:endParaRPr lang="en-US"/>
        </a:p>
      </dgm:t>
    </dgm:pt>
    <dgm:pt modelId="{3ABD71AE-51A7-4041-80F9-F15DAE84422E}" type="sibTrans" cxnId="{66195E66-0FC7-456A-B605-6FF2393587B5}">
      <dgm:prSet/>
      <dgm:spPr/>
      <dgm:t>
        <a:bodyPr/>
        <a:lstStyle/>
        <a:p>
          <a:endParaRPr lang="en-US"/>
        </a:p>
      </dgm:t>
    </dgm:pt>
    <dgm:pt modelId="{D8255255-2CDF-45C4-8795-41DED70688F8}">
      <dgm:prSet custT="1"/>
      <dgm:spPr>
        <a:solidFill>
          <a:schemeClr val="accent2">
            <a:lumMod val="60000"/>
            <a:lumOff val="40000"/>
            <a:alpha val="90000"/>
          </a:schemeClr>
        </a:solidFill>
      </dgm:spPr>
      <dgm:t>
        <a:bodyPr/>
        <a:lstStyle/>
        <a:p>
          <a:r>
            <a:rPr lang="en-US" sz="2800" dirty="0" smtClean="0"/>
            <a:t>English learners are college and career ready!</a:t>
          </a:r>
          <a:endParaRPr lang="en-US" sz="2800" dirty="0"/>
        </a:p>
      </dgm:t>
    </dgm:pt>
    <dgm:pt modelId="{C2D86375-8649-4403-911B-CEEBEFEACA0B}" type="parTrans" cxnId="{39D071D9-E168-42E1-9EEE-92B9BD39EAB2}">
      <dgm:prSet/>
      <dgm:spPr/>
      <dgm:t>
        <a:bodyPr/>
        <a:lstStyle/>
        <a:p>
          <a:endParaRPr lang="en-US"/>
        </a:p>
      </dgm:t>
    </dgm:pt>
    <dgm:pt modelId="{396F079C-5003-41D6-87DE-F6DF1145CE04}" type="sibTrans" cxnId="{39D071D9-E168-42E1-9EEE-92B9BD39EAB2}">
      <dgm:prSet/>
      <dgm:spPr/>
      <dgm:t>
        <a:bodyPr/>
        <a:lstStyle/>
        <a:p>
          <a:endParaRPr lang="en-US"/>
        </a:p>
      </dgm:t>
    </dgm:pt>
    <dgm:pt modelId="{3409B72A-3535-4FD2-AC90-157E5D931E9E}">
      <dgm:prSet phldrT="[Text]" custT="1"/>
      <dgm:spPr>
        <a:solidFill>
          <a:schemeClr val="accent2">
            <a:lumMod val="60000"/>
            <a:lumOff val="40000"/>
            <a:alpha val="90000"/>
          </a:schemeClr>
        </a:solidFill>
      </dgm:spPr>
      <dgm:t>
        <a:bodyPr/>
        <a:lstStyle/>
        <a:p>
          <a:endParaRPr lang="en-US" sz="2800" b="0" dirty="0"/>
        </a:p>
      </dgm:t>
    </dgm:pt>
    <dgm:pt modelId="{CAA13791-106D-4BA2-818C-5AE2D5D0AA98}" type="parTrans" cxnId="{75889B47-618E-4221-9EB4-613FF61F17A5}">
      <dgm:prSet/>
      <dgm:spPr/>
      <dgm:t>
        <a:bodyPr/>
        <a:lstStyle/>
        <a:p>
          <a:endParaRPr lang="en-US"/>
        </a:p>
      </dgm:t>
    </dgm:pt>
    <dgm:pt modelId="{BAD7FE54-FBC1-4D11-8759-C0AFA5098B55}" type="sibTrans" cxnId="{75889B47-618E-4221-9EB4-613FF61F17A5}">
      <dgm:prSet/>
      <dgm:spPr/>
      <dgm:t>
        <a:bodyPr/>
        <a:lstStyle/>
        <a:p>
          <a:endParaRPr lang="en-US"/>
        </a:p>
      </dgm:t>
    </dgm:pt>
    <dgm:pt modelId="{F0A9E04A-6ECD-419C-917B-90AA416456F3}">
      <dgm:prSet custT="1"/>
      <dgm:spPr>
        <a:solidFill>
          <a:schemeClr val="accent2">
            <a:lumMod val="60000"/>
            <a:lumOff val="40000"/>
            <a:alpha val="90000"/>
          </a:schemeClr>
        </a:solidFill>
      </dgm:spPr>
      <dgm:t>
        <a:bodyPr/>
        <a:lstStyle/>
        <a:p>
          <a:endParaRPr lang="en-US" sz="2800" dirty="0"/>
        </a:p>
      </dgm:t>
    </dgm:pt>
    <dgm:pt modelId="{858D244B-E362-4F2A-8DF8-9BAA18A6DFF6}" type="parTrans" cxnId="{22E18523-60CF-482A-9EF4-3DDCE9AC4CCA}">
      <dgm:prSet/>
      <dgm:spPr/>
      <dgm:t>
        <a:bodyPr/>
        <a:lstStyle/>
        <a:p>
          <a:endParaRPr lang="en-US"/>
        </a:p>
      </dgm:t>
    </dgm:pt>
    <dgm:pt modelId="{BBECEFB9-7075-4DB0-8054-C863D05B8C87}" type="sibTrans" cxnId="{22E18523-60CF-482A-9EF4-3DDCE9AC4CCA}">
      <dgm:prSet/>
      <dgm:spPr/>
      <dgm:t>
        <a:bodyPr/>
        <a:lstStyle/>
        <a:p>
          <a:endParaRPr lang="en-US"/>
        </a:p>
      </dgm:t>
    </dgm:pt>
    <dgm:pt modelId="{5E3F8D85-1CCA-4901-A603-EE57FEAECF8E}" type="pres">
      <dgm:prSet presAssocID="{CD627760-C6FB-4BE0-8B11-E476199B4B19}" presName="Name0" presStyleCnt="0">
        <dgm:presLayoutVars>
          <dgm:dir/>
          <dgm:animLvl val="lvl"/>
          <dgm:resizeHandles val="exact"/>
        </dgm:presLayoutVars>
      </dgm:prSet>
      <dgm:spPr/>
      <dgm:t>
        <a:bodyPr/>
        <a:lstStyle/>
        <a:p>
          <a:endParaRPr lang="en-US"/>
        </a:p>
      </dgm:t>
    </dgm:pt>
    <dgm:pt modelId="{F2B9568F-3022-4893-A461-215230CAC967}" type="pres">
      <dgm:prSet presAssocID="{4B82E9AB-68D6-46C5-B3DE-EE416C1165BE}" presName="composite" presStyleCnt="0"/>
      <dgm:spPr/>
    </dgm:pt>
    <dgm:pt modelId="{D6FFD01D-4DD9-464F-8C65-5F799461A7C6}" type="pres">
      <dgm:prSet presAssocID="{4B82E9AB-68D6-46C5-B3DE-EE416C1165BE}" presName="parTx" presStyleLbl="alignNode1" presStyleIdx="0" presStyleCnt="3">
        <dgm:presLayoutVars>
          <dgm:chMax val="0"/>
          <dgm:chPref val="0"/>
          <dgm:bulletEnabled val="1"/>
        </dgm:presLayoutVars>
      </dgm:prSet>
      <dgm:spPr/>
      <dgm:t>
        <a:bodyPr/>
        <a:lstStyle/>
        <a:p>
          <a:endParaRPr lang="en-US"/>
        </a:p>
      </dgm:t>
    </dgm:pt>
    <dgm:pt modelId="{BB89513C-FF13-48F7-A106-B77C65FC22FA}" type="pres">
      <dgm:prSet presAssocID="{4B82E9AB-68D6-46C5-B3DE-EE416C1165BE}" presName="desTx" presStyleLbl="alignAccFollowNode1" presStyleIdx="0" presStyleCnt="3">
        <dgm:presLayoutVars>
          <dgm:bulletEnabled val="1"/>
        </dgm:presLayoutVars>
      </dgm:prSet>
      <dgm:spPr/>
      <dgm:t>
        <a:bodyPr/>
        <a:lstStyle/>
        <a:p>
          <a:endParaRPr lang="en-US"/>
        </a:p>
      </dgm:t>
    </dgm:pt>
    <dgm:pt modelId="{61D66F3C-F455-495B-8FE0-CA4637CE9B83}" type="pres">
      <dgm:prSet presAssocID="{FFA09862-875B-4A0C-B621-584048E97672}" presName="space" presStyleCnt="0"/>
      <dgm:spPr/>
    </dgm:pt>
    <dgm:pt modelId="{396830D3-6A45-4C22-9408-77A6ADCA7176}" type="pres">
      <dgm:prSet presAssocID="{0C5F194E-24D9-4506-80D6-0B1373E86389}" presName="composite" presStyleCnt="0"/>
      <dgm:spPr/>
    </dgm:pt>
    <dgm:pt modelId="{B46B29C9-9567-498A-9DD4-234B318EFA59}" type="pres">
      <dgm:prSet presAssocID="{0C5F194E-24D9-4506-80D6-0B1373E86389}" presName="parTx" presStyleLbl="alignNode1" presStyleIdx="1" presStyleCnt="3">
        <dgm:presLayoutVars>
          <dgm:chMax val="0"/>
          <dgm:chPref val="0"/>
          <dgm:bulletEnabled val="1"/>
        </dgm:presLayoutVars>
      </dgm:prSet>
      <dgm:spPr/>
      <dgm:t>
        <a:bodyPr/>
        <a:lstStyle/>
        <a:p>
          <a:endParaRPr lang="en-US"/>
        </a:p>
      </dgm:t>
    </dgm:pt>
    <dgm:pt modelId="{F168ABC6-AB6F-4432-B2B8-B23F2698BB2E}" type="pres">
      <dgm:prSet presAssocID="{0C5F194E-24D9-4506-80D6-0B1373E86389}" presName="desTx" presStyleLbl="alignAccFollowNode1" presStyleIdx="1" presStyleCnt="3">
        <dgm:presLayoutVars>
          <dgm:bulletEnabled val="1"/>
        </dgm:presLayoutVars>
      </dgm:prSet>
      <dgm:spPr/>
      <dgm:t>
        <a:bodyPr/>
        <a:lstStyle/>
        <a:p>
          <a:endParaRPr lang="en-US"/>
        </a:p>
      </dgm:t>
    </dgm:pt>
    <dgm:pt modelId="{8F26E56D-2FB5-44BC-A089-D8440CE1B75A}" type="pres">
      <dgm:prSet presAssocID="{1CCF5F14-3481-4A6B-93F3-E465A19296D4}" presName="space" presStyleCnt="0"/>
      <dgm:spPr/>
    </dgm:pt>
    <dgm:pt modelId="{EED2FD23-09D6-4207-AF4D-3E445A522724}" type="pres">
      <dgm:prSet presAssocID="{5EB08A78-D0E7-4F71-978C-5F87FB55B121}" presName="composite" presStyleCnt="0"/>
      <dgm:spPr/>
    </dgm:pt>
    <dgm:pt modelId="{2237FB8F-520A-48E6-868D-9E809122B69D}" type="pres">
      <dgm:prSet presAssocID="{5EB08A78-D0E7-4F71-978C-5F87FB55B121}" presName="parTx" presStyleLbl="alignNode1" presStyleIdx="2" presStyleCnt="3">
        <dgm:presLayoutVars>
          <dgm:chMax val="0"/>
          <dgm:chPref val="0"/>
          <dgm:bulletEnabled val="1"/>
        </dgm:presLayoutVars>
      </dgm:prSet>
      <dgm:spPr/>
      <dgm:t>
        <a:bodyPr/>
        <a:lstStyle/>
        <a:p>
          <a:endParaRPr lang="en-US"/>
        </a:p>
      </dgm:t>
    </dgm:pt>
    <dgm:pt modelId="{4578AFBB-717E-4E3D-A9F4-22298EC91606}" type="pres">
      <dgm:prSet presAssocID="{5EB08A78-D0E7-4F71-978C-5F87FB55B121}" presName="desTx" presStyleLbl="alignAccFollowNode1" presStyleIdx="2" presStyleCnt="3">
        <dgm:presLayoutVars>
          <dgm:bulletEnabled val="1"/>
        </dgm:presLayoutVars>
      </dgm:prSet>
      <dgm:spPr/>
      <dgm:t>
        <a:bodyPr/>
        <a:lstStyle/>
        <a:p>
          <a:endParaRPr lang="en-US"/>
        </a:p>
      </dgm:t>
    </dgm:pt>
  </dgm:ptLst>
  <dgm:cxnLst>
    <dgm:cxn modelId="{FC40E722-D2E9-4145-B4C0-2CD0F11F23AB}" type="presOf" srcId="{621262E1-B292-490F-A77B-74BDF2C69CB7}" destId="{BB89513C-FF13-48F7-A106-B77C65FC22FA}" srcOrd="0" destOrd="1" presId="urn:microsoft.com/office/officeart/2005/8/layout/hList1"/>
    <dgm:cxn modelId="{2FA43F17-3A6E-4275-BC6E-BA94DEDFD2C9}" type="presOf" srcId="{C30400E5-15F5-4642-9452-F277119A7B6A}" destId="{F168ABC6-AB6F-4432-B2B8-B23F2698BB2E}" srcOrd="0" destOrd="0" presId="urn:microsoft.com/office/officeart/2005/8/layout/hList1"/>
    <dgm:cxn modelId="{C72B020A-B122-4585-9B97-608A5F7FEAFC}" type="presOf" srcId="{0C5F194E-24D9-4506-80D6-0B1373E86389}" destId="{B46B29C9-9567-498A-9DD4-234B318EFA59}" srcOrd="0" destOrd="0" presId="urn:microsoft.com/office/officeart/2005/8/layout/hList1"/>
    <dgm:cxn modelId="{22E18523-60CF-482A-9EF4-3DDCE9AC4CCA}" srcId="{5EB08A78-D0E7-4F71-978C-5F87FB55B121}" destId="{F0A9E04A-6ECD-419C-917B-90AA416456F3}" srcOrd="0" destOrd="0" parTransId="{858D244B-E362-4F2A-8DF8-9BAA18A6DFF6}" sibTransId="{BBECEFB9-7075-4DB0-8054-C863D05B8C87}"/>
    <dgm:cxn modelId="{73B151D6-9EBF-46FD-B2F2-ED9B0535BE33}" type="presOf" srcId="{CD627760-C6FB-4BE0-8B11-E476199B4B19}" destId="{5E3F8D85-1CCA-4901-A603-EE57FEAECF8E}" srcOrd="0" destOrd="0" presId="urn:microsoft.com/office/officeart/2005/8/layout/hList1"/>
    <dgm:cxn modelId="{D1BF3984-DC56-4F7C-9B53-0C0886B65A9C}" srcId="{CD627760-C6FB-4BE0-8B11-E476199B4B19}" destId="{4B82E9AB-68D6-46C5-B3DE-EE416C1165BE}" srcOrd="0" destOrd="0" parTransId="{C2CD6BB6-297B-4867-9B9A-D6885D630072}" sibTransId="{FFA09862-875B-4A0C-B621-584048E97672}"/>
    <dgm:cxn modelId="{75889B47-618E-4221-9EB4-613FF61F17A5}" srcId="{4B82E9AB-68D6-46C5-B3DE-EE416C1165BE}" destId="{3409B72A-3535-4FD2-AC90-157E5D931E9E}" srcOrd="0" destOrd="0" parTransId="{CAA13791-106D-4BA2-818C-5AE2D5D0AA98}" sibTransId="{BAD7FE54-FBC1-4D11-8759-C0AFA5098B55}"/>
    <dgm:cxn modelId="{0C701B67-F00D-4886-860D-951F25D551F2}" srcId="{0C5F194E-24D9-4506-80D6-0B1373E86389}" destId="{C30400E5-15F5-4642-9452-F277119A7B6A}" srcOrd="0" destOrd="0" parTransId="{B7A587E4-26C1-4339-A574-8135699B75C9}" sibTransId="{6D8507CB-72F3-48E0-B5FA-9CA2608B2D60}"/>
    <dgm:cxn modelId="{66195E66-0FC7-456A-B605-6FF2393587B5}" srcId="{CD627760-C6FB-4BE0-8B11-E476199B4B19}" destId="{5EB08A78-D0E7-4F71-978C-5F87FB55B121}" srcOrd="2" destOrd="0" parTransId="{3AC04822-C5A7-4B57-B6DC-CA23087A9C83}" sibTransId="{3ABD71AE-51A7-4041-80F9-F15DAE84422E}"/>
    <dgm:cxn modelId="{23E9C20B-E0CC-41E7-B4AD-EC9B9C26E636}" srcId="{4B82E9AB-68D6-46C5-B3DE-EE416C1165BE}" destId="{621262E1-B292-490F-A77B-74BDF2C69CB7}" srcOrd="1" destOrd="0" parTransId="{BE56389F-6A58-4D86-9183-52341ED72D7C}" sibTransId="{17E0BF18-D2A4-4E29-B864-F9D23EE8B9E8}"/>
    <dgm:cxn modelId="{E506E12A-C21E-4282-9621-0E9FE59241ED}" type="presOf" srcId="{5EB08A78-D0E7-4F71-978C-5F87FB55B121}" destId="{2237FB8F-520A-48E6-868D-9E809122B69D}" srcOrd="0" destOrd="0" presId="urn:microsoft.com/office/officeart/2005/8/layout/hList1"/>
    <dgm:cxn modelId="{2517FBFF-D48A-4C7F-8A34-DC4DDE95ED71}" type="presOf" srcId="{F0A9E04A-6ECD-419C-917B-90AA416456F3}" destId="{4578AFBB-717E-4E3D-A9F4-22298EC91606}" srcOrd="0" destOrd="0" presId="urn:microsoft.com/office/officeart/2005/8/layout/hList1"/>
    <dgm:cxn modelId="{39D071D9-E168-42E1-9EEE-92B9BD39EAB2}" srcId="{5EB08A78-D0E7-4F71-978C-5F87FB55B121}" destId="{D8255255-2CDF-45C4-8795-41DED70688F8}" srcOrd="1" destOrd="0" parTransId="{C2D86375-8649-4403-911B-CEEBEFEACA0B}" sibTransId="{396F079C-5003-41D6-87DE-F6DF1145CE04}"/>
    <dgm:cxn modelId="{78F35FF7-3D37-4E6E-A652-F24F0AED7366}" type="presOf" srcId="{4B82E9AB-68D6-46C5-B3DE-EE416C1165BE}" destId="{D6FFD01D-4DD9-464F-8C65-5F799461A7C6}" srcOrd="0" destOrd="0" presId="urn:microsoft.com/office/officeart/2005/8/layout/hList1"/>
    <dgm:cxn modelId="{1D9CD9C6-AF96-4304-BC3D-34EB032070E1}" type="presOf" srcId="{D8255255-2CDF-45C4-8795-41DED70688F8}" destId="{4578AFBB-717E-4E3D-A9F4-22298EC91606}" srcOrd="0" destOrd="1" presId="urn:microsoft.com/office/officeart/2005/8/layout/hList1"/>
    <dgm:cxn modelId="{2125EBEC-E912-4577-86E8-55F20FCC37C8}" type="presOf" srcId="{3409B72A-3535-4FD2-AC90-157E5D931E9E}" destId="{BB89513C-FF13-48F7-A106-B77C65FC22FA}" srcOrd="0" destOrd="0" presId="urn:microsoft.com/office/officeart/2005/8/layout/hList1"/>
    <dgm:cxn modelId="{9FB0AC31-D9E0-42D5-AD16-1F20105FFC0C}" srcId="{CD627760-C6FB-4BE0-8B11-E476199B4B19}" destId="{0C5F194E-24D9-4506-80D6-0B1373E86389}" srcOrd="1" destOrd="0" parTransId="{E913E76E-CC57-4E0E-BC11-9F9A94B28D26}" sibTransId="{1CCF5F14-3481-4A6B-93F3-E465A19296D4}"/>
    <dgm:cxn modelId="{E4C66F0B-5AEB-48B9-BE61-9B503F7CA128}" type="presParOf" srcId="{5E3F8D85-1CCA-4901-A603-EE57FEAECF8E}" destId="{F2B9568F-3022-4893-A461-215230CAC967}" srcOrd="0" destOrd="0" presId="urn:microsoft.com/office/officeart/2005/8/layout/hList1"/>
    <dgm:cxn modelId="{96978365-E094-421D-BF0E-65DD9CBEF580}" type="presParOf" srcId="{F2B9568F-3022-4893-A461-215230CAC967}" destId="{D6FFD01D-4DD9-464F-8C65-5F799461A7C6}" srcOrd="0" destOrd="0" presId="urn:microsoft.com/office/officeart/2005/8/layout/hList1"/>
    <dgm:cxn modelId="{A98BC1F5-E006-4485-9D47-D59B9022077D}" type="presParOf" srcId="{F2B9568F-3022-4893-A461-215230CAC967}" destId="{BB89513C-FF13-48F7-A106-B77C65FC22FA}" srcOrd="1" destOrd="0" presId="urn:microsoft.com/office/officeart/2005/8/layout/hList1"/>
    <dgm:cxn modelId="{15E39294-9905-4C82-B7F6-BF5D5B3751AD}" type="presParOf" srcId="{5E3F8D85-1CCA-4901-A603-EE57FEAECF8E}" destId="{61D66F3C-F455-495B-8FE0-CA4637CE9B83}" srcOrd="1" destOrd="0" presId="urn:microsoft.com/office/officeart/2005/8/layout/hList1"/>
    <dgm:cxn modelId="{26606612-7E1C-4891-90C0-183713EC5DF6}" type="presParOf" srcId="{5E3F8D85-1CCA-4901-A603-EE57FEAECF8E}" destId="{396830D3-6A45-4C22-9408-77A6ADCA7176}" srcOrd="2" destOrd="0" presId="urn:microsoft.com/office/officeart/2005/8/layout/hList1"/>
    <dgm:cxn modelId="{32FE9639-2336-4A80-9895-1EAD03407D28}" type="presParOf" srcId="{396830D3-6A45-4C22-9408-77A6ADCA7176}" destId="{B46B29C9-9567-498A-9DD4-234B318EFA59}" srcOrd="0" destOrd="0" presId="urn:microsoft.com/office/officeart/2005/8/layout/hList1"/>
    <dgm:cxn modelId="{4430FBF1-F651-4776-82A9-34473AB274BF}" type="presParOf" srcId="{396830D3-6A45-4C22-9408-77A6ADCA7176}" destId="{F168ABC6-AB6F-4432-B2B8-B23F2698BB2E}" srcOrd="1" destOrd="0" presId="urn:microsoft.com/office/officeart/2005/8/layout/hList1"/>
    <dgm:cxn modelId="{B588F50D-D95B-4C9E-8CAE-201AF62F8EBD}" type="presParOf" srcId="{5E3F8D85-1CCA-4901-A603-EE57FEAECF8E}" destId="{8F26E56D-2FB5-44BC-A089-D8440CE1B75A}" srcOrd="3" destOrd="0" presId="urn:microsoft.com/office/officeart/2005/8/layout/hList1"/>
    <dgm:cxn modelId="{B46AF567-6CF5-4F43-A805-CF48BD3FF67D}" type="presParOf" srcId="{5E3F8D85-1CCA-4901-A603-EE57FEAECF8E}" destId="{EED2FD23-09D6-4207-AF4D-3E445A522724}" srcOrd="4" destOrd="0" presId="urn:microsoft.com/office/officeart/2005/8/layout/hList1"/>
    <dgm:cxn modelId="{FBFBF887-AE45-46E5-B215-2BCB4D33B690}" type="presParOf" srcId="{EED2FD23-09D6-4207-AF4D-3E445A522724}" destId="{2237FB8F-520A-48E6-868D-9E809122B69D}" srcOrd="0" destOrd="0" presId="urn:microsoft.com/office/officeart/2005/8/layout/hList1"/>
    <dgm:cxn modelId="{5E1844FF-DC48-4137-8962-B49A8401B52A}" type="presParOf" srcId="{EED2FD23-09D6-4207-AF4D-3E445A522724}" destId="{4578AFBB-717E-4E3D-A9F4-22298EC9160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8EB420-CE13-493F-99EF-CAADD7767695}"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97F87BAC-548F-494B-9427-0D6596ABBE8D}">
      <dgm:prSet phldrT="[Text]" custT="1"/>
      <dgm:spPr>
        <a:solidFill>
          <a:schemeClr val="accent5">
            <a:lumMod val="75000"/>
          </a:schemeClr>
        </a:solidFill>
      </dgm:spPr>
      <dgm:t>
        <a:bodyPr/>
        <a:lstStyle/>
        <a:p>
          <a:pPr algn="ctr"/>
          <a:r>
            <a:rPr lang="en-US" sz="2400" dirty="0" smtClean="0">
              <a:solidFill>
                <a:schemeClr val="bg1"/>
              </a:solidFill>
            </a:rPr>
            <a:t>Learning to use English</a:t>
          </a:r>
        </a:p>
        <a:p>
          <a:pPr algn="ctr"/>
          <a:r>
            <a:rPr lang="en-US" sz="2400" b="1" dirty="0" smtClean="0"/>
            <a:t>Beginning</a:t>
          </a:r>
          <a:r>
            <a:rPr lang="en-US" sz="2400" dirty="0" smtClean="0"/>
            <a:t> to understand and use academic vocabulary     </a:t>
          </a:r>
          <a:endParaRPr lang="en-US" sz="2400" dirty="0"/>
        </a:p>
      </dgm:t>
    </dgm:pt>
    <dgm:pt modelId="{1A2BB4D7-2CFE-49AE-BD3E-5E2223323AB3}" type="parTrans" cxnId="{539687D6-1E0F-4A7C-AD2E-C4B52434D7DF}">
      <dgm:prSet/>
      <dgm:spPr/>
      <dgm:t>
        <a:bodyPr/>
        <a:lstStyle/>
        <a:p>
          <a:endParaRPr lang="en-US"/>
        </a:p>
      </dgm:t>
    </dgm:pt>
    <dgm:pt modelId="{AB0B1B3F-F592-430F-853D-79AB40ED73F0}" type="sibTrans" cxnId="{539687D6-1E0F-4A7C-AD2E-C4B52434D7DF}">
      <dgm:prSet/>
      <dgm:spPr/>
      <dgm:t>
        <a:bodyPr/>
        <a:lstStyle/>
        <a:p>
          <a:endParaRPr lang="en-US"/>
        </a:p>
      </dgm:t>
    </dgm:pt>
    <dgm:pt modelId="{5B8D80CC-5374-4C31-A781-892A6A41E705}">
      <dgm:prSet phldrT="[Text]" custT="1"/>
      <dgm:spPr>
        <a:solidFill>
          <a:schemeClr val="accent5">
            <a:lumMod val="75000"/>
          </a:schemeClr>
        </a:solidFill>
      </dgm:spPr>
      <dgm:t>
        <a:bodyPr/>
        <a:lstStyle/>
        <a:p>
          <a:r>
            <a:rPr lang="en-US" sz="2400" dirty="0" smtClean="0">
              <a:solidFill>
                <a:schemeClr val="bg1"/>
              </a:solidFill>
            </a:rPr>
            <a:t>Applying their </a:t>
          </a:r>
          <a:r>
            <a:rPr lang="en-US" sz="2400" b="1" dirty="0" smtClean="0">
              <a:solidFill>
                <a:schemeClr val="bg1"/>
              </a:solidFill>
            </a:rPr>
            <a:t>growing</a:t>
          </a:r>
          <a:r>
            <a:rPr lang="en-US" sz="2400" dirty="0" smtClean="0">
              <a:solidFill>
                <a:schemeClr val="bg1"/>
              </a:solidFill>
            </a:rPr>
            <a:t> language skills in more sophisticated ways</a:t>
          </a:r>
          <a:endParaRPr lang="en-US" sz="2400" dirty="0">
            <a:solidFill>
              <a:schemeClr val="bg1"/>
            </a:solidFill>
          </a:endParaRPr>
        </a:p>
      </dgm:t>
    </dgm:pt>
    <dgm:pt modelId="{43FC3BEF-7AB3-41EB-A67C-C9FB09086216}" type="parTrans" cxnId="{79DA6D09-0038-48C6-8916-95F6FF7A6CDD}">
      <dgm:prSet/>
      <dgm:spPr/>
      <dgm:t>
        <a:bodyPr/>
        <a:lstStyle/>
        <a:p>
          <a:endParaRPr lang="en-US"/>
        </a:p>
      </dgm:t>
    </dgm:pt>
    <dgm:pt modelId="{18894EE4-6467-4F80-9F9F-7D91E193AFDF}" type="sibTrans" cxnId="{79DA6D09-0038-48C6-8916-95F6FF7A6CDD}">
      <dgm:prSet/>
      <dgm:spPr/>
      <dgm:t>
        <a:bodyPr/>
        <a:lstStyle/>
        <a:p>
          <a:endParaRPr lang="en-US"/>
        </a:p>
      </dgm:t>
    </dgm:pt>
    <dgm:pt modelId="{A7F51728-C60D-49F2-A2DD-6B1B629F3D0B}">
      <dgm:prSet custT="1"/>
      <dgm:spPr>
        <a:solidFill>
          <a:schemeClr val="accent5">
            <a:lumMod val="75000"/>
          </a:schemeClr>
        </a:solidFill>
      </dgm:spPr>
      <dgm:t>
        <a:bodyPr/>
        <a:lstStyle/>
        <a:p>
          <a:r>
            <a:rPr lang="en-US" sz="2400" b="0" dirty="0" smtClean="0">
              <a:solidFill>
                <a:schemeClr val="bg1"/>
              </a:solidFill>
            </a:rPr>
            <a:t>Applying </a:t>
          </a:r>
          <a:r>
            <a:rPr lang="en-US" sz="2400" b="1" dirty="0" smtClean="0">
              <a:solidFill>
                <a:schemeClr val="bg1"/>
              </a:solidFill>
            </a:rPr>
            <a:t>high-level language skills</a:t>
          </a:r>
          <a:r>
            <a:rPr lang="en-US" sz="2400" b="0" dirty="0" smtClean="0">
              <a:solidFill>
                <a:schemeClr val="bg1"/>
              </a:solidFill>
            </a:rPr>
            <a:t> </a:t>
          </a:r>
          <a:r>
            <a:rPr lang="en-US" sz="2400" dirty="0" smtClean="0">
              <a:solidFill>
                <a:schemeClr val="bg1"/>
              </a:solidFill>
            </a:rPr>
            <a:t>in a variety of contexts</a:t>
          </a:r>
        </a:p>
        <a:p>
          <a:r>
            <a:rPr lang="en-US" sz="2400" dirty="0" smtClean="0">
              <a:solidFill>
                <a:schemeClr val="bg1"/>
              </a:solidFill>
            </a:rPr>
            <a:t>Transition to grade level academic tasks      </a:t>
          </a:r>
          <a:endParaRPr lang="en-US" sz="2400" dirty="0">
            <a:solidFill>
              <a:schemeClr val="bg1"/>
            </a:solidFill>
          </a:endParaRPr>
        </a:p>
      </dgm:t>
    </dgm:pt>
    <dgm:pt modelId="{E300E456-C752-480C-B6A2-2251265EEA77}" type="parTrans" cxnId="{869BA4C2-0761-4469-AA9B-1541CB6B117C}">
      <dgm:prSet/>
      <dgm:spPr/>
      <dgm:t>
        <a:bodyPr/>
        <a:lstStyle/>
        <a:p>
          <a:endParaRPr lang="en-US"/>
        </a:p>
      </dgm:t>
    </dgm:pt>
    <dgm:pt modelId="{0D9738C6-C6AC-4A6E-89A4-C24FEB884C70}" type="sibTrans" cxnId="{869BA4C2-0761-4469-AA9B-1541CB6B117C}">
      <dgm:prSet/>
      <dgm:spPr/>
      <dgm:t>
        <a:bodyPr/>
        <a:lstStyle/>
        <a:p>
          <a:endParaRPr lang="en-US"/>
        </a:p>
      </dgm:t>
    </dgm:pt>
    <dgm:pt modelId="{BAEAA076-6AA3-4870-AACC-562D3E386DE6}">
      <dgm:prSet/>
      <dgm:spPr>
        <a:solidFill>
          <a:schemeClr val="tx1">
            <a:alpha val="90000"/>
          </a:schemeClr>
        </a:solidFill>
      </dgm:spPr>
      <dgm:t>
        <a:bodyPr/>
        <a:lstStyle/>
        <a:p>
          <a:endParaRPr lang="en-US" dirty="0"/>
        </a:p>
      </dgm:t>
    </dgm:pt>
    <dgm:pt modelId="{32E28E0A-D69C-41E7-8981-B458342FC253}" type="sibTrans" cxnId="{7E79151C-4762-41BD-8FA9-FD8E6BB2D9F4}">
      <dgm:prSet/>
      <dgm:spPr/>
      <dgm:t>
        <a:bodyPr/>
        <a:lstStyle/>
        <a:p>
          <a:endParaRPr lang="en-US"/>
        </a:p>
      </dgm:t>
    </dgm:pt>
    <dgm:pt modelId="{FAFF6983-81D1-4468-B693-A8931CE43810}" type="parTrans" cxnId="{7E79151C-4762-41BD-8FA9-FD8E6BB2D9F4}">
      <dgm:prSet/>
      <dgm:spPr/>
      <dgm:t>
        <a:bodyPr/>
        <a:lstStyle/>
        <a:p>
          <a:endParaRPr lang="en-US"/>
        </a:p>
      </dgm:t>
    </dgm:pt>
    <dgm:pt modelId="{52F25E24-4DAD-4E1C-9C04-7649C5C05EFA}" type="pres">
      <dgm:prSet presAssocID="{8E8EB420-CE13-493F-99EF-CAADD7767695}" presName="Name0" presStyleCnt="0">
        <dgm:presLayoutVars>
          <dgm:dir/>
          <dgm:animLvl val="lvl"/>
          <dgm:resizeHandles/>
        </dgm:presLayoutVars>
      </dgm:prSet>
      <dgm:spPr/>
      <dgm:t>
        <a:bodyPr/>
        <a:lstStyle/>
        <a:p>
          <a:endParaRPr lang="en-US"/>
        </a:p>
      </dgm:t>
    </dgm:pt>
    <dgm:pt modelId="{58021415-6079-4974-87CD-886A695ABED4}" type="pres">
      <dgm:prSet presAssocID="{97F87BAC-548F-494B-9427-0D6596ABBE8D}" presName="linNode" presStyleCnt="0"/>
      <dgm:spPr/>
    </dgm:pt>
    <dgm:pt modelId="{35DD60E0-3E59-4094-B600-7E9F53747CE0}" type="pres">
      <dgm:prSet presAssocID="{97F87BAC-548F-494B-9427-0D6596ABBE8D}" presName="parentShp" presStyleLbl="node1" presStyleIdx="0" presStyleCnt="3" custScaleX="145793" custScaleY="29742" custLinFactNeighborX="-41564" custLinFactNeighborY="-4433">
        <dgm:presLayoutVars>
          <dgm:bulletEnabled val="1"/>
        </dgm:presLayoutVars>
      </dgm:prSet>
      <dgm:spPr/>
      <dgm:t>
        <a:bodyPr/>
        <a:lstStyle/>
        <a:p>
          <a:endParaRPr lang="en-US"/>
        </a:p>
      </dgm:t>
    </dgm:pt>
    <dgm:pt modelId="{E7BE060C-C271-4D97-88E8-B4C8600C3BB0}" type="pres">
      <dgm:prSet presAssocID="{97F87BAC-548F-494B-9427-0D6596ABBE8D}" presName="childShp" presStyleLbl="bgAccFollowNode1" presStyleIdx="0" presStyleCnt="3" custFlipVert="1" custScaleX="1478" custScaleY="1090" custLinFactNeighborX="89251" custLinFactNeighborY="20364">
        <dgm:presLayoutVars>
          <dgm:bulletEnabled val="1"/>
        </dgm:presLayoutVars>
      </dgm:prSet>
      <dgm:spPr/>
      <dgm:t>
        <a:bodyPr/>
        <a:lstStyle/>
        <a:p>
          <a:endParaRPr lang="en-US"/>
        </a:p>
      </dgm:t>
    </dgm:pt>
    <dgm:pt modelId="{892F4E48-3975-481F-8904-20F18409E391}" type="pres">
      <dgm:prSet presAssocID="{AB0B1B3F-F592-430F-853D-79AB40ED73F0}" presName="spacing" presStyleCnt="0"/>
      <dgm:spPr/>
    </dgm:pt>
    <dgm:pt modelId="{71F8D33B-74B8-49BA-B69B-19A57CC65025}" type="pres">
      <dgm:prSet presAssocID="{5B8D80CC-5374-4C31-A781-892A6A41E705}" presName="linNode" presStyleCnt="0"/>
      <dgm:spPr/>
    </dgm:pt>
    <dgm:pt modelId="{DCD755C0-38AF-4360-90E7-B54243D1791F}" type="pres">
      <dgm:prSet presAssocID="{5B8D80CC-5374-4C31-A781-892A6A41E705}" presName="parentShp" presStyleLbl="node1" presStyleIdx="1" presStyleCnt="3" custScaleX="151570" custScaleY="33707" custLinFactNeighborX="-40788" custLinFactNeighborY="-6">
        <dgm:presLayoutVars>
          <dgm:bulletEnabled val="1"/>
        </dgm:presLayoutVars>
      </dgm:prSet>
      <dgm:spPr/>
      <dgm:t>
        <a:bodyPr/>
        <a:lstStyle/>
        <a:p>
          <a:endParaRPr lang="en-US"/>
        </a:p>
      </dgm:t>
    </dgm:pt>
    <dgm:pt modelId="{36778348-9165-48D7-85E7-92E58B683DBE}" type="pres">
      <dgm:prSet presAssocID="{5B8D80CC-5374-4C31-A781-892A6A41E705}" presName="childShp" presStyleLbl="bgAccFollowNode1" presStyleIdx="1" presStyleCnt="3" custAng="10800000" custFlipVert="0" custFlipHor="1" custScaleX="1478" custScaleY="2180" custLinFactX="12599" custLinFactNeighborX="100000" custLinFactNeighborY="36350">
        <dgm:presLayoutVars>
          <dgm:bulletEnabled val="1"/>
        </dgm:presLayoutVars>
      </dgm:prSet>
      <dgm:spPr>
        <a:prstGeom prst="diamond">
          <a:avLst/>
        </a:prstGeom>
      </dgm:spPr>
      <dgm:t>
        <a:bodyPr/>
        <a:lstStyle/>
        <a:p>
          <a:endParaRPr lang="en-US"/>
        </a:p>
      </dgm:t>
    </dgm:pt>
    <dgm:pt modelId="{DBA8FA90-C3AE-4182-A704-211C1C1A50CD}" type="pres">
      <dgm:prSet presAssocID="{18894EE4-6467-4F80-9F9F-7D91E193AFDF}" presName="spacing" presStyleCnt="0"/>
      <dgm:spPr/>
    </dgm:pt>
    <dgm:pt modelId="{CB8F2991-611B-42BA-B1FF-5C0976638317}" type="pres">
      <dgm:prSet presAssocID="{A7F51728-C60D-49F2-A2DD-6B1B629F3D0B}" presName="linNode" presStyleCnt="0"/>
      <dgm:spPr/>
    </dgm:pt>
    <dgm:pt modelId="{F0621DA5-9BA0-4933-8F19-DD452EDCC361}" type="pres">
      <dgm:prSet presAssocID="{A7F51728-C60D-49F2-A2DD-6B1B629F3D0B}" presName="parentShp" presStyleLbl="node1" presStyleIdx="2" presStyleCnt="3" custScaleX="152347" custScaleY="32965" custLinFactNeighborX="-41775" custLinFactNeighborY="-530">
        <dgm:presLayoutVars>
          <dgm:bulletEnabled val="1"/>
        </dgm:presLayoutVars>
      </dgm:prSet>
      <dgm:spPr/>
      <dgm:t>
        <a:bodyPr/>
        <a:lstStyle/>
        <a:p>
          <a:endParaRPr lang="en-US"/>
        </a:p>
      </dgm:t>
    </dgm:pt>
    <dgm:pt modelId="{C3B6CD33-5DFC-4CE0-9E89-75D029F8A3EA}" type="pres">
      <dgm:prSet presAssocID="{A7F51728-C60D-49F2-A2DD-6B1B629F3D0B}" presName="childShp" presStyleLbl="bgAccFollowNode1" presStyleIdx="2" presStyleCnt="3" custAng="13501570" custFlipHor="1" custScaleX="25831" custScaleY="15503" custLinFactNeighborX="-35736" custLinFactNeighborY="-7190">
        <dgm:presLayoutVars>
          <dgm:bulletEnabled val="1"/>
        </dgm:presLayoutVars>
      </dgm:prSet>
      <dgm:spPr>
        <a:prstGeom prst="rightArrow">
          <a:avLst/>
        </a:prstGeom>
        <a:solidFill>
          <a:schemeClr val="tx1">
            <a:alpha val="90000"/>
          </a:schemeClr>
        </a:solidFill>
      </dgm:spPr>
      <dgm:t>
        <a:bodyPr/>
        <a:lstStyle/>
        <a:p>
          <a:endParaRPr lang="en-US"/>
        </a:p>
      </dgm:t>
    </dgm:pt>
  </dgm:ptLst>
  <dgm:cxnLst>
    <dgm:cxn modelId="{539687D6-1E0F-4A7C-AD2E-C4B52434D7DF}" srcId="{8E8EB420-CE13-493F-99EF-CAADD7767695}" destId="{97F87BAC-548F-494B-9427-0D6596ABBE8D}" srcOrd="0" destOrd="0" parTransId="{1A2BB4D7-2CFE-49AE-BD3E-5E2223323AB3}" sibTransId="{AB0B1B3F-F592-430F-853D-79AB40ED73F0}"/>
    <dgm:cxn modelId="{7629902E-16E5-4F9C-9C6C-6ED1828D697C}" type="presOf" srcId="{BAEAA076-6AA3-4870-AACC-562D3E386DE6}" destId="{E7BE060C-C271-4D97-88E8-B4C8600C3BB0}" srcOrd="0" destOrd="0" presId="urn:microsoft.com/office/officeart/2005/8/layout/vList6"/>
    <dgm:cxn modelId="{7FA9C590-A1EF-40EA-AB75-722EAE052FCB}" type="presOf" srcId="{5B8D80CC-5374-4C31-A781-892A6A41E705}" destId="{DCD755C0-38AF-4360-90E7-B54243D1791F}" srcOrd="0" destOrd="0" presId="urn:microsoft.com/office/officeart/2005/8/layout/vList6"/>
    <dgm:cxn modelId="{7917D168-3FB6-4DBA-8530-3EF584DBC81B}" type="presOf" srcId="{8E8EB420-CE13-493F-99EF-CAADD7767695}" destId="{52F25E24-4DAD-4E1C-9C04-7649C5C05EFA}" srcOrd="0" destOrd="0" presId="urn:microsoft.com/office/officeart/2005/8/layout/vList6"/>
    <dgm:cxn modelId="{869BA4C2-0761-4469-AA9B-1541CB6B117C}" srcId="{8E8EB420-CE13-493F-99EF-CAADD7767695}" destId="{A7F51728-C60D-49F2-A2DD-6B1B629F3D0B}" srcOrd="2" destOrd="0" parTransId="{E300E456-C752-480C-B6A2-2251265EEA77}" sibTransId="{0D9738C6-C6AC-4A6E-89A4-C24FEB884C70}"/>
    <dgm:cxn modelId="{7E79151C-4762-41BD-8FA9-FD8E6BB2D9F4}" srcId="{97F87BAC-548F-494B-9427-0D6596ABBE8D}" destId="{BAEAA076-6AA3-4870-AACC-562D3E386DE6}" srcOrd="0" destOrd="0" parTransId="{FAFF6983-81D1-4468-B693-A8931CE43810}" sibTransId="{32E28E0A-D69C-41E7-8981-B458342FC253}"/>
    <dgm:cxn modelId="{11183301-EFA4-451C-8A0A-D833A9E9414F}" type="presOf" srcId="{97F87BAC-548F-494B-9427-0D6596ABBE8D}" destId="{35DD60E0-3E59-4094-B600-7E9F53747CE0}" srcOrd="0" destOrd="0" presId="urn:microsoft.com/office/officeart/2005/8/layout/vList6"/>
    <dgm:cxn modelId="{79DA6D09-0038-48C6-8916-95F6FF7A6CDD}" srcId="{8E8EB420-CE13-493F-99EF-CAADD7767695}" destId="{5B8D80CC-5374-4C31-A781-892A6A41E705}" srcOrd="1" destOrd="0" parTransId="{43FC3BEF-7AB3-41EB-A67C-C9FB09086216}" sibTransId="{18894EE4-6467-4F80-9F9F-7D91E193AFDF}"/>
    <dgm:cxn modelId="{26553F2C-98B7-45C6-BBB2-484682ED5181}" type="presOf" srcId="{A7F51728-C60D-49F2-A2DD-6B1B629F3D0B}" destId="{F0621DA5-9BA0-4933-8F19-DD452EDCC361}" srcOrd="0" destOrd="0" presId="urn:microsoft.com/office/officeart/2005/8/layout/vList6"/>
    <dgm:cxn modelId="{4BC7A041-2A8F-4F9C-BC12-726399BEEAD7}" type="presParOf" srcId="{52F25E24-4DAD-4E1C-9C04-7649C5C05EFA}" destId="{58021415-6079-4974-87CD-886A695ABED4}" srcOrd="0" destOrd="0" presId="urn:microsoft.com/office/officeart/2005/8/layout/vList6"/>
    <dgm:cxn modelId="{CC22AC8B-7A99-4643-BC33-AC8C94A2D094}" type="presParOf" srcId="{58021415-6079-4974-87CD-886A695ABED4}" destId="{35DD60E0-3E59-4094-B600-7E9F53747CE0}" srcOrd="0" destOrd="0" presId="urn:microsoft.com/office/officeart/2005/8/layout/vList6"/>
    <dgm:cxn modelId="{E680523E-E701-43BC-BAA5-9DF93FCC2A8B}" type="presParOf" srcId="{58021415-6079-4974-87CD-886A695ABED4}" destId="{E7BE060C-C271-4D97-88E8-B4C8600C3BB0}" srcOrd="1" destOrd="0" presId="urn:microsoft.com/office/officeart/2005/8/layout/vList6"/>
    <dgm:cxn modelId="{9A37731E-1CA1-4743-BE5B-1073C1129F63}" type="presParOf" srcId="{52F25E24-4DAD-4E1C-9C04-7649C5C05EFA}" destId="{892F4E48-3975-481F-8904-20F18409E391}" srcOrd="1" destOrd="0" presId="urn:microsoft.com/office/officeart/2005/8/layout/vList6"/>
    <dgm:cxn modelId="{5131A9F0-9B11-4F24-B3A5-1AAFEA35D080}" type="presParOf" srcId="{52F25E24-4DAD-4E1C-9C04-7649C5C05EFA}" destId="{71F8D33B-74B8-49BA-B69B-19A57CC65025}" srcOrd="2" destOrd="0" presId="urn:microsoft.com/office/officeart/2005/8/layout/vList6"/>
    <dgm:cxn modelId="{B5A583D8-B1BE-428C-8ADB-3ECBCE5FB4EB}" type="presParOf" srcId="{71F8D33B-74B8-49BA-B69B-19A57CC65025}" destId="{DCD755C0-38AF-4360-90E7-B54243D1791F}" srcOrd="0" destOrd="0" presId="urn:microsoft.com/office/officeart/2005/8/layout/vList6"/>
    <dgm:cxn modelId="{7EABEBE9-9074-4110-BA27-5C4FB2BC705A}" type="presParOf" srcId="{71F8D33B-74B8-49BA-B69B-19A57CC65025}" destId="{36778348-9165-48D7-85E7-92E58B683DBE}" srcOrd="1" destOrd="0" presId="urn:microsoft.com/office/officeart/2005/8/layout/vList6"/>
    <dgm:cxn modelId="{9E6D8E1A-F1BF-47BF-A058-6CBD914BAFE1}" type="presParOf" srcId="{52F25E24-4DAD-4E1C-9C04-7649C5C05EFA}" destId="{DBA8FA90-C3AE-4182-A704-211C1C1A50CD}" srcOrd="3" destOrd="0" presId="urn:microsoft.com/office/officeart/2005/8/layout/vList6"/>
    <dgm:cxn modelId="{A6F905BF-3397-43F4-9BB4-02D972FB3E80}" type="presParOf" srcId="{52F25E24-4DAD-4E1C-9C04-7649C5C05EFA}" destId="{CB8F2991-611B-42BA-B1FF-5C0976638317}" srcOrd="4" destOrd="0" presId="urn:microsoft.com/office/officeart/2005/8/layout/vList6"/>
    <dgm:cxn modelId="{7E31AE93-2304-4966-972A-31825C8A41BD}" type="presParOf" srcId="{CB8F2991-611B-42BA-B1FF-5C0976638317}" destId="{F0621DA5-9BA0-4933-8F19-DD452EDCC361}" srcOrd="0" destOrd="0" presId="urn:microsoft.com/office/officeart/2005/8/layout/vList6"/>
    <dgm:cxn modelId="{18B0A09C-0CFD-4189-A405-F505AAD7BDB1}" type="presParOf" srcId="{CB8F2991-611B-42BA-B1FF-5C0976638317}" destId="{C3B6CD33-5DFC-4CE0-9E89-75D029F8A3EA}"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9C3098-7DF1-4F4F-86C7-F0853B7587EF}" type="doc">
      <dgm:prSet loTypeId="urn:microsoft.com/office/officeart/2005/8/layout/vList4" loCatId="list" qsTypeId="urn:microsoft.com/office/officeart/2005/8/quickstyle/simple5" qsCatId="simple" csTypeId="urn:microsoft.com/office/officeart/2005/8/colors/accent5_2" csCatId="accent5" phldr="1"/>
      <dgm:spPr/>
      <dgm:t>
        <a:bodyPr/>
        <a:lstStyle/>
        <a:p>
          <a:endParaRPr lang="en-US"/>
        </a:p>
      </dgm:t>
    </dgm:pt>
    <dgm:pt modelId="{59AEE766-778E-43EC-8A12-2E2D8D42FBE0}">
      <dgm:prSet phldrT="[Text]"/>
      <dgm:spPr/>
      <dgm:t>
        <a:bodyPr/>
        <a:lstStyle/>
        <a:p>
          <a:r>
            <a:rPr lang="en-US" b="1" dirty="0" smtClean="0">
              <a:solidFill>
                <a:schemeClr val="bg1"/>
              </a:solidFill>
            </a:rPr>
            <a:t>Designated ELD</a:t>
          </a:r>
          <a:endParaRPr lang="en-US" b="1" dirty="0">
            <a:solidFill>
              <a:schemeClr val="bg1"/>
            </a:solidFill>
          </a:endParaRPr>
        </a:p>
      </dgm:t>
    </dgm:pt>
    <dgm:pt modelId="{FBA150CC-5202-48E3-80F5-4820F2EE010D}" type="parTrans" cxnId="{562B9C1A-0500-4BB9-B658-A19327CA5D98}">
      <dgm:prSet/>
      <dgm:spPr/>
      <dgm:t>
        <a:bodyPr/>
        <a:lstStyle/>
        <a:p>
          <a:endParaRPr lang="en-US"/>
        </a:p>
      </dgm:t>
    </dgm:pt>
    <dgm:pt modelId="{DDE191CD-4DE6-4569-B8DC-97255EB99709}" type="sibTrans" cxnId="{562B9C1A-0500-4BB9-B658-A19327CA5D98}">
      <dgm:prSet/>
      <dgm:spPr/>
      <dgm:t>
        <a:bodyPr/>
        <a:lstStyle/>
        <a:p>
          <a:endParaRPr lang="en-US"/>
        </a:p>
      </dgm:t>
    </dgm:pt>
    <dgm:pt modelId="{A5293151-4B3F-4989-9081-4F1E988307DB}">
      <dgm:prSet phldrT="[Text]"/>
      <dgm:spPr/>
      <dgm:t>
        <a:bodyPr/>
        <a:lstStyle/>
        <a:p>
          <a:r>
            <a:rPr lang="en-US" dirty="0" smtClean="0"/>
            <a:t>A specific time in the day during which English learners learn about how English works for successful participation in academic tasks.</a:t>
          </a:r>
          <a:endParaRPr lang="en-US" dirty="0"/>
        </a:p>
      </dgm:t>
    </dgm:pt>
    <dgm:pt modelId="{9A37390A-7D27-4829-9C8C-E3E4311D62DC}" type="parTrans" cxnId="{559070BD-431D-401D-B884-32B53498FF0F}">
      <dgm:prSet/>
      <dgm:spPr/>
      <dgm:t>
        <a:bodyPr/>
        <a:lstStyle/>
        <a:p>
          <a:endParaRPr lang="en-US"/>
        </a:p>
      </dgm:t>
    </dgm:pt>
    <dgm:pt modelId="{D4790A48-E309-4292-A0C4-1F9E1DD6EC68}" type="sibTrans" cxnId="{559070BD-431D-401D-B884-32B53498FF0F}">
      <dgm:prSet/>
      <dgm:spPr/>
      <dgm:t>
        <a:bodyPr/>
        <a:lstStyle/>
        <a:p>
          <a:endParaRPr lang="en-US"/>
        </a:p>
      </dgm:t>
    </dgm:pt>
    <dgm:pt modelId="{95C8BCEB-141D-4463-81B3-1D879CAE2203}">
      <dgm:prSet phldrT="[Text]"/>
      <dgm:spPr/>
      <dgm:t>
        <a:bodyPr/>
        <a:lstStyle/>
        <a:p>
          <a:r>
            <a:rPr lang="en-US" b="1" dirty="0" smtClean="0">
              <a:solidFill>
                <a:schemeClr val="bg1"/>
              </a:solidFill>
            </a:rPr>
            <a:t>Integrated ELD</a:t>
          </a:r>
          <a:endParaRPr lang="en-US" b="1" dirty="0">
            <a:solidFill>
              <a:schemeClr val="bg1"/>
            </a:solidFill>
          </a:endParaRPr>
        </a:p>
      </dgm:t>
    </dgm:pt>
    <dgm:pt modelId="{31DF66E1-CBFC-4861-AA0F-042636B36F69}" type="parTrans" cxnId="{498B0778-8B05-4691-8CD2-53D911309400}">
      <dgm:prSet/>
      <dgm:spPr/>
      <dgm:t>
        <a:bodyPr/>
        <a:lstStyle/>
        <a:p>
          <a:endParaRPr lang="en-US"/>
        </a:p>
      </dgm:t>
    </dgm:pt>
    <dgm:pt modelId="{609EAFF1-A34B-468F-B160-9446A00148C2}" type="sibTrans" cxnId="{498B0778-8B05-4691-8CD2-53D911309400}">
      <dgm:prSet/>
      <dgm:spPr/>
      <dgm:t>
        <a:bodyPr/>
        <a:lstStyle/>
        <a:p>
          <a:endParaRPr lang="en-US"/>
        </a:p>
      </dgm:t>
    </dgm:pt>
    <dgm:pt modelId="{9906EDD2-87AD-4A7F-BFFD-D31B5D4DD5C0}">
      <dgm:prSet phldrT="[Text]"/>
      <dgm:spPr/>
      <dgm:t>
        <a:bodyPr/>
        <a:lstStyle/>
        <a:p>
          <a:r>
            <a:rPr lang="en-US" dirty="0" smtClean="0"/>
            <a:t>Throughout the day and across subjects, English learners learn to use English as they develop academic English and academic content.</a:t>
          </a:r>
          <a:endParaRPr lang="en-US" dirty="0"/>
        </a:p>
      </dgm:t>
    </dgm:pt>
    <dgm:pt modelId="{114BFAA6-1685-46E8-AF00-8DAABE555D19}" type="parTrans" cxnId="{1D27E034-4AF4-4CB4-9ABA-78AC72E8F6A7}">
      <dgm:prSet/>
      <dgm:spPr/>
      <dgm:t>
        <a:bodyPr/>
        <a:lstStyle/>
        <a:p>
          <a:endParaRPr lang="en-US"/>
        </a:p>
      </dgm:t>
    </dgm:pt>
    <dgm:pt modelId="{35EB718E-D192-4FBE-9B46-5DCCB7403594}" type="sibTrans" cxnId="{1D27E034-4AF4-4CB4-9ABA-78AC72E8F6A7}">
      <dgm:prSet/>
      <dgm:spPr/>
      <dgm:t>
        <a:bodyPr/>
        <a:lstStyle/>
        <a:p>
          <a:endParaRPr lang="en-US"/>
        </a:p>
      </dgm:t>
    </dgm:pt>
    <dgm:pt modelId="{764526F3-EBD1-4F3D-9AD6-7B213B55051B}" type="pres">
      <dgm:prSet presAssocID="{0D9C3098-7DF1-4F4F-86C7-F0853B7587EF}" presName="linear" presStyleCnt="0">
        <dgm:presLayoutVars>
          <dgm:dir/>
          <dgm:resizeHandles val="exact"/>
        </dgm:presLayoutVars>
      </dgm:prSet>
      <dgm:spPr/>
      <dgm:t>
        <a:bodyPr/>
        <a:lstStyle/>
        <a:p>
          <a:endParaRPr lang="en-US"/>
        </a:p>
      </dgm:t>
    </dgm:pt>
    <dgm:pt modelId="{7CA9F3C3-F2F7-4856-BAD3-892EA260B0DC}" type="pres">
      <dgm:prSet presAssocID="{59AEE766-778E-43EC-8A12-2E2D8D42FBE0}" presName="comp" presStyleCnt="0"/>
      <dgm:spPr/>
    </dgm:pt>
    <dgm:pt modelId="{620A86EE-1132-4426-B50C-8ED9C6A3D7AC}" type="pres">
      <dgm:prSet presAssocID="{59AEE766-778E-43EC-8A12-2E2D8D42FBE0}" presName="box" presStyleLbl="node1" presStyleIdx="0" presStyleCnt="2"/>
      <dgm:spPr/>
      <dgm:t>
        <a:bodyPr/>
        <a:lstStyle/>
        <a:p>
          <a:endParaRPr lang="en-US"/>
        </a:p>
      </dgm:t>
    </dgm:pt>
    <dgm:pt modelId="{0F68E920-F9F4-4C1C-9431-4F2F835F2BB5}" type="pres">
      <dgm:prSet presAssocID="{59AEE766-778E-43EC-8A12-2E2D8D42FBE0}" presName="img" presStyleLbl="fgImgPlace1" presStyleIdx="0" presStyleCnt="2"/>
      <dgm:spPr>
        <a:blipFill rotWithShape="1">
          <a:blip xmlns:r="http://schemas.openxmlformats.org/officeDocument/2006/relationships" r:embed="rId1"/>
          <a:stretch>
            <a:fillRect/>
          </a:stretch>
        </a:blipFill>
      </dgm:spPr>
    </dgm:pt>
    <dgm:pt modelId="{56F3CD36-11AD-4C66-B3B6-A0554B0DFA56}" type="pres">
      <dgm:prSet presAssocID="{59AEE766-778E-43EC-8A12-2E2D8D42FBE0}" presName="text" presStyleLbl="node1" presStyleIdx="0" presStyleCnt="2">
        <dgm:presLayoutVars>
          <dgm:bulletEnabled val="1"/>
        </dgm:presLayoutVars>
      </dgm:prSet>
      <dgm:spPr/>
      <dgm:t>
        <a:bodyPr/>
        <a:lstStyle/>
        <a:p>
          <a:endParaRPr lang="en-US"/>
        </a:p>
      </dgm:t>
    </dgm:pt>
    <dgm:pt modelId="{F38715C6-EF7B-4651-8F8C-B80D6B830C5B}" type="pres">
      <dgm:prSet presAssocID="{DDE191CD-4DE6-4569-B8DC-97255EB99709}" presName="spacer" presStyleCnt="0"/>
      <dgm:spPr/>
    </dgm:pt>
    <dgm:pt modelId="{4D47BF87-5F9A-4A89-884E-C1D8D87247C4}" type="pres">
      <dgm:prSet presAssocID="{95C8BCEB-141D-4463-81B3-1D879CAE2203}" presName="comp" presStyleCnt="0"/>
      <dgm:spPr/>
    </dgm:pt>
    <dgm:pt modelId="{A04AB757-AD69-42B1-8D97-90CE3BED6A3D}" type="pres">
      <dgm:prSet presAssocID="{95C8BCEB-141D-4463-81B3-1D879CAE2203}" presName="box" presStyleLbl="node1" presStyleIdx="1" presStyleCnt="2"/>
      <dgm:spPr/>
      <dgm:t>
        <a:bodyPr/>
        <a:lstStyle/>
        <a:p>
          <a:endParaRPr lang="en-US"/>
        </a:p>
      </dgm:t>
    </dgm:pt>
    <dgm:pt modelId="{5FB719EE-AF62-4BCD-ADEA-FA20E18A2ABC}" type="pres">
      <dgm:prSet presAssocID="{95C8BCEB-141D-4463-81B3-1D879CAE2203}" presName="img" presStyleLbl="fgImgPlace1" presStyleIdx="1" presStyleCnt="2"/>
      <dgm:spPr>
        <a:blipFill rotWithShape="1">
          <a:blip xmlns:r="http://schemas.openxmlformats.org/officeDocument/2006/relationships" r:embed="rId2"/>
          <a:stretch>
            <a:fillRect/>
          </a:stretch>
        </a:blipFill>
      </dgm:spPr>
    </dgm:pt>
    <dgm:pt modelId="{06DC64A3-4C19-4F77-93BC-16F8DBDD71E0}" type="pres">
      <dgm:prSet presAssocID="{95C8BCEB-141D-4463-81B3-1D879CAE2203}" presName="text" presStyleLbl="node1" presStyleIdx="1" presStyleCnt="2">
        <dgm:presLayoutVars>
          <dgm:bulletEnabled val="1"/>
        </dgm:presLayoutVars>
      </dgm:prSet>
      <dgm:spPr/>
      <dgm:t>
        <a:bodyPr/>
        <a:lstStyle/>
        <a:p>
          <a:endParaRPr lang="en-US"/>
        </a:p>
      </dgm:t>
    </dgm:pt>
  </dgm:ptLst>
  <dgm:cxnLst>
    <dgm:cxn modelId="{498B0778-8B05-4691-8CD2-53D911309400}" srcId="{0D9C3098-7DF1-4F4F-86C7-F0853B7587EF}" destId="{95C8BCEB-141D-4463-81B3-1D879CAE2203}" srcOrd="1" destOrd="0" parTransId="{31DF66E1-CBFC-4861-AA0F-042636B36F69}" sibTransId="{609EAFF1-A34B-468F-B160-9446A00148C2}"/>
    <dgm:cxn modelId="{CB1F7568-99A9-414B-A31B-9EE382EC60ED}" type="presOf" srcId="{59AEE766-778E-43EC-8A12-2E2D8D42FBE0}" destId="{620A86EE-1132-4426-B50C-8ED9C6A3D7AC}" srcOrd="0" destOrd="0" presId="urn:microsoft.com/office/officeart/2005/8/layout/vList4"/>
    <dgm:cxn modelId="{01A3A78A-8EA5-4836-B1EB-E8DCDFC211F6}" type="presOf" srcId="{A5293151-4B3F-4989-9081-4F1E988307DB}" destId="{620A86EE-1132-4426-B50C-8ED9C6A3D7AC}" srcOrd="0" destOrd="1" presId="urn:microsoft.com/office/officeart/2005/8/layout/vList4"/>
    <dgm:cxn modelId="{37788FC0-AD08-4419-B5B1-E39917255F8F}" type="presOf" srcId="{A5293151-4B3F-4989-9081-4F1E988307DB}" destId="{56F3CD36-11AD-4C66-B3B6-A0554B0DFA56}" srcOrd="1" destOrd="1" presId="urn:microsoft.com/office/officeart/2005/8/layout/vList4"/>
    <dgm:cxn modelId="{DF388DA2-CD0B-40A0-9C67-B9134CE69F78}" type="presOf" srcId="{9906EDD2-87AD-4A7F-BFFD-D31B5D4DD5C0}" destId="{06DC64A3-4C19-4F77-93BC-16F8DBDD71E0}" srcOrd="1" destOrd="1" presId="urn:microsoft.com/office/officeart/2005/8/layout/vList4"/>
    <dgm:cxn modelId="{562B9C1A-0500-4BB9-B658-A19327CA5D98}" srcId="{0D9C3098-7DF1-4F4F-86C7-F0853B7587EF}" destId="{59AEE766-778E-43EC-8A12-2E2D8D42FBE0}" srcOrd="0" destOrd="0" parTransId="{FBA150CC-5202-48E3-80F5-4820F2EE010D}" sibTransId="{DDE191CD-4DE6-4569-B8DC-97255EB99709}"/>
    <dgm:cxn modelId="{8A73359C-A907-476F-8BE2-2CE38DA6B52C}" type="presOf" srcId="{0D9C3098-7DF1-4F4F-86C7-F0853B7587EF}" destId="{764526F3-EBD1-4F3D-9AD6-7B213B55051B}" srcOrd="0" destOrd="0" presId="urn:microsoft.com/office/officeart/2005/8/layout/vList4"/>
    <dgm:cxn modelId="{D326ECD0-3203-450D-802E-83E606E26103}" type="presOf" srcId="{95C8BCEB-141D-4463-81B3-1D879CAE2203}" destId="{A04AB757-AD69-42B1-8D97-90CE3BED6A3D}" srcOrd="0" destOrd="0" presId="urn:microsoft.com/office/officeart/2005/8/layout/vList4"/>
    <dgm:cxn modelId="{1D27E034-4AF4-4CB4-9ABA-78AC72E8F6A7}" srcId="{95C8BCEB-141D-4463-81B3-1D879CAE2203}" destId="{9906EDD2-87AD-4A7F-BFFD-D31B5D4DD5C0}" srcOrd="0" destOrd="0" parTransId="{114BFAA6-1685-46E8-AF00-8DAABE555D19}" sibTransId="{35EB718E-D192-4FBE-9B46-5DCCB7403594}"/>
    <dgm:cxn modelId="{D49F8FB4-4145-411C-B4F0-66E2FBB07A42}" type="presOf" srcId="{59AEE766-778E-43EC-8A12-2E2D8D42FBE0}" destId="{56F3CD36-11AD-4C66-B3B6-A0554B0DFA56}" srcOrd="1" destOrd="0" presId="urn:microsoft.com/office/officeart/2005/8/layout/vList4"/>
    <dgm:cxn modelId="{1C5BB508-AF24-438C-B991-01679A78EF8E}" type="presOf" srcId="{9906EDD2-87AD-4A7F-BFFD-D31B5D4DD5C0}" destId="{A04AB757-AD69-42B1-8D97-90CE3BED6A3D}" srcOrd="0" destOrd="1" presId="urn:microsoft.com/office/officeart/2005/8/layout/vList4"/>
    <dgm:cxn modelId="{4E346C8E-A33B-40AB-B907-803852FE3EBB}" type="presOf" srcId="{95C8BCEB-141D-4463-81B3-1D879CAE2203}" destId="{06DC64A3-4C19-4F77-93BC-16F8DBDD71E0}" srcOrd="1" destOrd="0" presId="urn:microsoft.com/office/officeart/2005/8/layout/vList4"/>
    <dgm:cxn modelId="{559070BD-431D-401D-B884-32B53498FF0F}" srcId="{59AEE766-778E-43EC-8A12-2E2D8D42FBE0}" destId="{A5293151-4B3F-4989-9081-4F1E988307DB}" srcOrd="0" destOrd="0" parTransId="{9A37390A-7D27-4829-9C8C-E3E4311D62DC}" sibTransId="{D4790A48-E309-4292-A0C4-1F9E1DD6EC68}"/>
    <dgm:cxn modelId="{F6BEF839-A3B9-4C1D-9E08-2E8B5C602FF5}" type="presParOf" srcId="{764526F3-EBD1-4F3D-9AD6-7B213B55051B}" destId="{7CA9F3C3-F2F7-4856-BAD3-892EA260B0DC}" srcOrd="0" destOrd="0" presId="urn:microsoft.com/office/officeart/2005/8/layout/vList4"/>
    <dgm:cxn modelId="{058FF201-15E6-4B3D-A8AD-5D82E2EB05FB}" type="presParOf" srcId="{7CA9F3C3-F2F7-4856-BAD3-892EA260B0DC}" destId="{620A86EE-1132-4426-B50C-8ED9C6A3D7AC}" srcOrd="0" destOrd="0" presId="urn:microsoft.com/office/officeart/2005/8/layout/vList4"/>
    <dgm:cxn modelId="{78570BED-4E91-4855-B12C-2EE10330F74D}" type="presParOf" srcId="{7CA9F3C3-F2F7-4856-BAD3-892EA260B0DC}" destId="{0F68E920-F9F4-4C1C-9431-4F2F835F2BB5}" srcOrd="1" destOrd="0" presId="urn:microsoft.com/office/officeart/2005/8/layout/vList4"/>
    <dgm:cxn modelId="{F759B576-D608-4C95-88A8-279C56B66FD2}" type="presParOf" srcId="{7CA9F3C3-F2F7-4856-BAD3-892EA260B0DC}" destId="{56F3CD36-11AD-4C66-B3B6-A0554B0DFA56}" srcOrd="2" destOrd="0" presId="urn:microsoft.com/office/officeart/2005/8/layout/vList4"/>
    <dgm:cxn modelId="{3E8AE43D-1D0C-4F63-B560-28927E170A95}" type="presParOf" srcId="{764526F3-EBD1-4F3D-9AD6-7B213B55051B}" destId="{F38715C6-EF7B-4651-8F8C-B80D6B830C5B}" srcOrd="1" destOrd="0" presId="urn:microsoft.com/office/officeart/2005/8/layout/vList4"/>
    <dgm:cxn modelId="{19CD8F7C-29FB-4699-BD63-85B56BC224C4}" type="presParOf" srcId="{764526F3-EBD1-4F3D-9AD6-7B213B55051B}" destId="{4D47BF87-5F9A-4A89-884E-C1D8D87247C4}" srcOrd="2" destOrd="0" presId="urn:microsoft.com/office/officeart/2005/8/layout/vList4"/>
    <dgm:cxn modelId="{F1E6976E-E9F5-4196-9741-67AA8A0E7887}" type="presParOf" srcId="{4D47BF87-5F9A-4A89-884E-C1D8D87247C4}" destId="{A04AB757-AD69-42B1-8D97-90CE3BED6A3D}" srcOrd="0" destOrd="0" presId="urn:microsoft.com/office/officeart/2005/8/layout/vList4"/>
    <dgm:cxn modelId="{A6BFDFA3-8C4E-4266-B982-FB965B04DD83}" type="presParOf" srcId="{4D47BF87-5F9A-4A89-884E-C1D8D87247C4}" destId="{5FB719EE-AF62-4BCD-ADEA-FA20E18A2ABC}" srcOrd="1" destOrd="0" presId="urn:microsoft.com/office/officeart/2005/8/layout/vList4"/>
    <dgm:cxn modelId="{BCFB8BBA-A555-472D-BC94-B89FB21BEF6F}" type="presParOf" srcId="{4D47BF87-5F9A-4A89-884E-C1D8D87247C4}" destId="{06DC64A3-4C19-4F77-93BC-16F8DBDD71E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538E6C-A23B-441B-9CAC-F715FC06B48D}" type="doc">
      <dgm:prSet loTypeId="urn:microsoft.com/office/officeart/2005/8/layout/pList2" loCatId="picture" qsTypeId="urn:microsoft.com/office/officeart/2005/8/quickstyle/simple5" qsCatId="simple" csTypeId="urn:microsoft.com/office/officeart/2005/8/colors/colorful2" csCatId="colorful" phldr="1"/>
      <dgm:spPr/>
      <dgm:t>
        <a:bodyPr/>
        <a:lstStyle/>
        <a:p>
          <a:endParaRPr lang="en-US"/>
        </a:p>
      </dgm:t>
    </dgm:pt>
    <dgm:pt modelId="{69E0B4AB-3CCD-44A0-A470-699824FBCB46}">
      <dgm:prSet phldrT="[Text]"/>
      <dgm:spPr/>
      <dgm:t>
        <a:bodyPr/>
        <a:lstStyle/>
        <a:p>
          <a:r>
            <a:rPr lang="en-US" b="1" smtClean="0"/>
            <a:t>Part I: Interacting in Meaningful Ways</a:t>
          </a:r>
          <a:endParaRPr lang="en-US" dirty="0"/>
        </a:p>
      </dgm:t>
    </dgm:pt>
    <dgm:pt modelId="{E617BFAC-22A0-4F8A-8758-6B62C4DFD091}" type="parTrans" cxnId="{02E8EF1C-E79D-4AD3-A9D7-7654CA18E8E3}">
      <dgm:prSet/>
      <dgm:spPr/>
      <dgm:t>
        <a:bodyPr/>
        <a:lstStyle/>
        <a:p>
          <a:endParaRPr lang="en-US"/>
        </a:p>
      </dgm:t>
    </dgm:pt>
    <dgm:pt modelId="{0AEFDABE-3A0A-43B9-9281-221A19181745}" type="sibTrans" cxnId="{02E8EF1C-E79D-4AD3-A9D7-7654CA18E8E3}">
      <dgm:prSet/>
      <dgm:spPr/>
      <dgm:t>
        <a:bodyPr/>
        <a:lstStyle/>
        <a:p>
          <a:endParaRPr lang="en-US"/>
        </a:p>
      </dgm:t>
    </dgm:pt>
    <dgm:pt modelId="{9ADD2C41-C2C0-4B15-A5F5-62A42F3F92E6}">
      <dgm:prSet phldrT="[Text]"/>
      <dgm:spPr/>
      <dgm:t>
        <a:bodyPr/>
        <a:lstStyle/>
        <a:p>
          <a:r>
            <a:rPr lang="en-US" dirty="0" smtClean="0"/>
            <a:t>Reading</a:t>
          </a:r>
          <a:endParaRPr lang="en-US" dirty="0"/>
        </a:p>
      </dgm:t>
    </dgm:pt>
    <dgm:pt modelId="{0BB4556E-04E1-413B-9CE0-0DDCEFCDAC89}" type="parTrans" cxnId="{363B5A31-9781-47AE-87D0-2AA25F29A2D2}">
      <dgm:prSet/>
      <dgm:spPr/>
      <dgm:t>
        <a:bodyPr/>
        <a:lstStyle/>
        <a:p>
          <a:endParaRPr lang="en-US"/>
        </a:p>
      </dgm:t>
    </dgm:pt>
    <dgm:pt modelId="{0845073E-6B45-479C-833A-F5B0F5E8E94B}" type="sibTrans" cxnId="{363B5A31-9781-47AE-87D0-2AA25F29A2D2}">
      <dgm:prSet/>
      <dgm:spPr/>
      <dgm:t>
        <a:bodyPr/>
        <a:lstStyle/>
        <a:p>
          <a:endParaRPr lang="en-US"/>
        </a:p>
      </dgm:t>
    </dgm:pt>
    <dgm:pt modelId="{081771B4-5A4C-405C-AC46-026C47DFEFED}">
      <dgm:prSet phldrT="[Text]"/>
      <dgm:spPr/>
      <dgm:t>
        <a:bodyPr/>
        <a:lstStyle/>
        <a:p>
          <a:r>
            <a:rPr lang="en-US" b="1" smtClean="0"/>
            <a:t>Part II: Learning about How English Works</a:t>
          </a:r>
          <a:endParaRPr lang="en-US" dirty="0"/>
        </a:p>
      </dgm:t>
    </dgm:pt>
    <dgm:pt modelId="{758A8657-3087-477C-984F-8A88BC40D4C9}" type="parTrans" cxnId="{EEA048E9-F8F7-40D1-A490-9DB6C1189AB7}">
      <dgm:prSet/>
      <dgm:spPr/>
      <dgm:t>
        <a:bodyPr/>
        <a:lstStyle/>
        <a:p>
          <a:endParaRPr lang="en-US"/>
        </a:p>
      </dgm:t>
    </dgm:pt>
    <dgm:pt modelId="{29E6A946-840E-44C6-88E5-796A9ACA5270}" type="sibTrans" cxnId="{EEA048E9-F8F7-40D1-A490-9DB6C1189AB7}">
      <dgm:prSet/>
      <dgm:spPr/>
      <dgm:t>
        <a:bodyPr/>
        <a:lstStyle/>
        <a:p>
          <a:endParaRPr lang="en-US"/>
        </a:p>
      </dgm:t>
    </dgm:pt>
    <dgm:pt modelId="{2019C725-17D0-40D4-AFE0-77A70A3E6A9F}">
      <dgm:prSet phldrT="[Text]"/>
      <dgm:spPr/>
      <dgm:t>
        <a:bodyPr/>
        <a:lstStyle/>
        <a:p>
          <a:r>
            <a:rPr lang="en-US" dirty="0" smtClean="0"/>
            <a:t>Grammar</a:t>
          </a:r>
          <a:endParaRPr lang="en-US" dirty="0"/>
        </a:p>
      </dgm:t>
    </dgm:pt>
    <dgm:pt modelId="{7E9E4004-C1C7-4FB1-A0C0-71FDDC26BFBA}" type="parTrans" cxnId="{A002D6CE-DD7F-42BC-8F6B-80C3294CE9F5}">
      <dgm:prSet/>
      <dgm:spPr/>
      <dgm:t>
        <a:bodyPr/>
        <a:lstStyle/>
        <a:p>
          <a:endParaRPr lang="en-US"/>
        </a:p>
      </dgm:t>
    </dgm:pt>
    <dgm:pt modelId="{4FBCCA24-CCD1-4CBF-8D47-9A4DE6D82A8C}" type="sibTrans" cxnId="{A002D6CE-DD7F-42BC-8F6B-80C3294CE9F5}">
      <dgm:prSet/>
      <dgm:spPr/>
      <dgm:t>
        <a:bodyPr/>
        <a:lstStyle/>
        <a:p>
          <a:endParaRPr lang="en-US"/>
        </a:p>
      </dgm:t>
    </dgm:pt>
    <dgm:pt modelId="{39AAFC97-2498-4461-8701-B9B5BAED9A61}">
      <dgm:prSet phldrT="[Text]"/>
      <dgm:spPr/>
      <dgm:t>
        <a:bodyPr/>
        <a:lstStyle/>
        <a:p>
          <a:r>
            <a:rPr lang="en-US" b="1" smtClean="0"/>
            <a:t>Part III: Foundational Skills</a:t>
          </a:r>
          <a:endParaRPr lang="en-US" dirty="0"/>
        </a:p>
      </dgm:t>
    </dgm:pt>
    <dgm:pt modelId="{AC72BEDD-28CB-45DC-ABD9-D08680B08162}" type="parTrans" cxnId="{0C299B08-EE7D-4C31-9CFE-EC0D9E5C8174}">
      <dgm:prSet/>
      <dgm:spPr/>
      <dgm:t>
        <a:bodyPr/>
        <a:lstStyle/>
        <a:p>
          <a:endParaRPr lang="en-US"/>
        </a:p>
      </dgm:t>
    </dgm:pt>
    <dgm:pt modelId="{9ABFB735-7FD3-4D7E-B50F-FCC2735D34EB}" type="sibTrans" cxnId="{0C299B08-EE7D-4C31-9CFE-EC0D9E5C8174}">
      <dgm:prSet/>
      <dgm:spPr/>
      <dgm:t>
        <a:bodyPr/>
        <a:lstStyle/>
        <a:p>
          <a:endParaRPr lang="en-US"/>
        </a:p>
      </dgm:t>
    </dgm:pt>
    <dgm:pt modelId="{F341AC17-4704-491F-96D7-F23A5F1E2569}">
      <dgm:prSet phldrT="[Text]"/>
      <dgm:spPr/>
      <dgm:t>
        <a:bodyPr/>
        <a:lstStyle/>
        <a:p>
          <a:pPr rtl="0"/>
          <a:r>
            <a:rPr kumimoji="0" lang="en-US" b="0" i="0" u="none" strike="noStrike" cap="none" spc="0" normalizeH="0" baseline="0" noProof="0" smtClean="0">
              <a:ln/>
              <a:effectLst/>
              <a:uLnTx/>
              <a:uFillTx/>
              <a:latin typeface="Garamond" panose="02020404030301010803"/>
              <a:ea typeface="+mn-ea"/>
              <a:cs typeface="+mn-cs"/>
            </a:rPr>
            <a:t>Critical Literacy Skills needed in English Language Arts</a:t>
          </a:r>
          <a:endParaRPr lang="en-US" dirty="0"/>
        </a:p>
      </dgm:t>
    </dgm:pt>
    <dgm:pt modelId="{92C50A65-8359-4F98-B6AE-9B26D7220447}" type="parTrans" cxnId="{F16960EE-2DC9-4D24-8C9B-430B80EB8B94}">
      <dgm:prSet/>
      <dgm:spPr/>
      <dgm:t>
        <a:bodyPr/>
        <a:lstStyle/>
        <a:p>
          <a:endParaRPr lang="en-US"/>
        </a:p>
      </dgm:t>
    </dgm:pt>
    <dgm:pt modelId="{FDE042B6-B7B1-4F91-A4AA-75086E398224}" type="sibTrans" cxnId="{F16960EE-2DC9-4D24-8C9B-430B80EB8B94}">
      <dgm:prSet/>
      <dgm:spPr/>
      <dgm:t>
        <a:bodyPr/>
        <a:lstStyle/>
        <a:p>
          <a:endParaRPr lang="en-US"/>
        </a:p>
      </dgm:t>
    </dgm:pt>
    <dgm:pt modelId="{28BBE67B-8BAB-44C9-AD09-36D766E05D49}">
      <dgm:prSet phldrT="[Text]"/>
      <dgm:spPr/>
      <dgm:t>
        <a:bodyPr/>
        <a:lstStyle/>
        <a:p>
          <a:r>
            <a:rPr lang="en-US" dirty="0" smtClean="0"/>
            <a:t>Writing</a:t>
          </a:r>
          <a:endParaRPr lang="en-US" dirty="0"/>
        </a:p>
      </dgm:t>
    </dgm:pt>
    <dgm:pt modelId="{65ACFCD4-FF28-4D32-8719-B4BD2DD54D22}" type="parTrans" cxnId="{667253F4-32B9-4D39-935D-F33C9469127E}">
      <dgm:prSet/>
      <dgm:spPr/>
    </dgm:pt>
    <dgm:pt modelId="{55EFF6B1-8637-4598-94D3-1D8C513003E3}" type="sibTrans" cxnId="{667253F4-32B9-4D39-935D-F33C9469127E}">
      <dgm:prSet/>
      <dgm:spPr/>
    </dgm:pt>
    <dgm:pt modelId="{69BC183B-B5C1-4BD6-A587-7E782E3B02D9}">
      <dgm:prSet phldrT="[Text]"/>
      <dgm:spPr/>
      <dgm:t>
        <a:bodyPr/>
        <a:lstStyle/>
        <a:p>
          <a:r>
            <a:rPr lang="en-US" dirty="0" smtClean="0"/>
            <a:t>Listening</a:t>
          </a:r>
          <a:endParaRPr lang="en-US" dirty="0"/>
        </a:p>
      </dgm:t>
    </dgm:pt>
    <dgm:pt modelId="{D7540C51-E3D6-4C6E-BDC2-BCB45077C88E}" type="parTrans" cxnId="{92D67ACA-684E-448C-BCFB-012F5CE5612A}">
      <dgm:prSet/>
      <dgm:spPr/>
    </dgm:pt>
    <dgm:pt modelId="{44B37062-A88A-4401-8934-24E52F0169E9}" type="sibTrans" cxnId="{92D67ACA-684E-448C-BCFB-012F5CE5612A}">
      <dgm:prSet/>
      <dgm:spPr/>
    </dgm:pt>
    <dgm:pt modelId="{87CB1EC9-D1FE-4C12-9650-828E596F1DBE}">
      <dgm:prSet phldrT="[Text]"/>
      <dgm:spPr/>
      <dgm:t>
        <a:bodyPr/>
        <a:lstStyle/>
        <a:p>
          <a:r>
            <a:rPr lang="en-US" dirty="0" smtClean="0"/>
            <a:t>Speaking</a:t>
          </a:r>
          <a:endParaRPr lang="en-US" dirty="0"/>
        </a:p>
      </dgm:t>
    </dgm:pt>
    <dgm:pt modelId="{F0A8140A-FFA4-42AC-995F-68677D142F57}" type="parTrans" cxnId="{6380C859-2BDD-40A3-A3A3-7071512E5C07}">
      <dgm:prSet/>
      <dgm:spPr/>
    </dgm:pt>
    <dgm:pt modelId="{D6C54319-E79A-4F96-9502-B273B1181903}" type="sibTrans" cxnId="{6380C859-2BDD-40A3-A3A3-7071512E5C07}">
      <dgm:prSet/>
      <dgm:spPr/>
    </dgm:pt>
    <dgm:pt modelId="{7D98FBEC-D1C3-4977-BF3D-65BFA3671C5D}">
      <dgm:prSet phldrT="[Text]"/>
      <dgm:spPr/>
      <dgm:t>
        <a:bodyPr/>
        <a:lstStyle/>
        <a:p>
          <a:r>
            <a:rPr lang="en-US" dirty="0" smtClean="0"/>
            <a:t>Text Structure</a:t>
          </a:r>
          <a:endParaRPr lang="en-US" dirty="0"/>
        </a:p>
      </dgm:t>
    </dgm:pt>
    <dgm:pt modelId="{9941A8E0-D22C-4BC1-8066-84DA5550FDBC}" type="parTrans" cxnId="{BF211BC9-F3CA-4F4C-A22B-EBF91862CDE5}">
      <dgm:prSet/>
      <dgm:spPr/>
    </dgm:pt>
    <dgm:pt modelId="{8FB15792-33DF-4D4D-BF46-F20926D6B461}" type="sibTrans" cxnId="{BF211BC9-F3CA-4F4C-A22B-EBF91862CDE5}">
      <dgm:prSet/>
      <dgm:spPr/>
    </dgm:pt>
    <dgm:pt modelId="{82E33B3E-EFA6-42C5-B2C8-7C4ED7B4D025}">
      <dgm:prSet phldrT="[Text]"/>
      <dgm:spPr/>
      <dgm:t>
        <a:bodyPr/>
        <a:lstStyle/>
        <a:p>
          <a:r>
            <a:rPr lang="en-US" dirty="0" smtClean="0"/>
            <a:t>Essays</a:t>
          </a:r>
          <a:endParaRPr lang="en-US" dirty="0"/>
        </a:p>
      </dgm:t>
    </dgm:pt>
    <dgm:pt modelId="{85A81361-B386-4441-B8A1-5B33EC46C674}" type="parTrans" cxnId="{225275D2-B979-4F95-B7B1-47E336D816D7}">
      <dgm:prSet/>
      <dgm:spPr/>
    </dgm:pt>
    <dgm:pt modelId="{D77BC34B-EA29-4E8F-B99F-4EEFAEFE95BD}" type="sibTrans" cxnId="{225275D2-B979-4F95-B7B1-47E336D816D7}">
      <dgm:prSet/>
      <dgm:spPr/>
    </dgm:pt>
    <dgm:pt modelId="{7AA9A0A2-5E57-418B-B4EF-4EBA0E39869D}" type="pres">
      <dgm:prSet presAssocID="{2C538E6C-A23B-441B-9CAC-F715FC06B48D}" presName="Name0" presStyleCnt="0">
        <dgm:presLayoutVars>
          <dgm:dir/>
          <dgm:resizeHandles val="exact"/>
        </dgm:presLayoutVars>
      </dgm:prSet>
      <dgm:spPr/>
      <dgm:t>
        <a:bodyPr/>
        <a:lstStyle/>
        <a:p>
          <a:endParaRPr lang="en-US"/>
        </a:p>
      </dgm:t>
    </dgm:pt>
    <dgm:pt modelId="{E54B9D8E-ACE9-42E8-8C7E-D792982FD54E}" type="pres">
      <dgm:prSet presAssocID="{2C538E6C-A23B-441B-9CAC-F715FC06B48D}" presName="bkgdShp" presStyleLbl="alignAccFollowNode1" presStyleIdx="0" presStyleCnt="1" custLinFactNeighborY="11949"/>
      <dgm:spPr/>
    </dgm:pt>
    <dgm:pt modelId="{652BE50A-69E7-449A-B8B6-684EB72BF7D8}" type="pres">
      <dgm:prSet presAssocID="{2C538E6C-A23B-441B-9CAC-F715FC06B48D}" presName="linComp" presStyleCnt="0"/>
      <dgm:spPr/>
    </dgm:pt>
    <dgm:pt modelId="{E0082920-3925-489E-9A77-96A7E2B8F721}" type="pres">
      <dgm:prSet presAssocID="{69E0B4AB-3CCD-44A0-A470-699824FBCB46}" presName="compNode" presStyleCnt="0"/>
      <dgm:spPr/>
    </dgm:pt>
    <dgm:pt modelId="{E5024E81-9CBB-4D42-877B-F1B903695350}" type="pres">
      <dgm:prSet presAssocID="{69E0B4AB-3CCD-44A0-A470-699824FBCB46}" presName="node" presStyleLbl="node1" presStyleIdx="0" presStyleCnt="3">
        <dgm:presLayoutVars>
          <dgm:bulletEnabled val="1"/>
        </dgm:presLayoutVars>
      </dgm:prSet>
      <dgm:spPr/>
      <dgm:t>
        <a:bodyPr/>
        <a:lstStyle/>
        <a:p>
          <a:endParaRPr lang="en-US"/>
        </a:p>
      </dgm:t>
    </dgm:pt>
    <dgm:pt modelId="{D3A32D68-FAE9-4421-AB5D-99E53EF26A1C}" type="pres">
      <dgm:prSet presAssocID="{69E0B4AB-3CCD-44A0-A470-699824FBCB46}" presName="invisiNode" presStyleLbl="node1" presStyleIdx="0" presStyleCnt="3"/>
      <dgm:spPr/>
    </dgm:pt>
    <dgm:pt modelId="{FDE4B280-48EE-4A1F-BCAE-F529E2A8AA72}" type="pres">
      <dgm:prSet presAssocID="{69E0B4AB-3CCD-44A0-A470-699824FBCB46}" presName="imagNode" presStyleLbl="fgImgPlace1" presStyleIdx="0" presStyleCnt="3"/>
      <dgm:spPr>
        <a:blipFill rotWithShape="1">
          <a:blip xmlns:r="http://schemas.openxmlformats.org/officeDocument/2006/relationships" r:embed="rId1"/>
          <a:stretch>
            <a:fillRect/>
          </a:stretch>
        </a:blipFill>
      </dgm:spPr>
    </dgm:pt>
    <dgm:pt modelId="{36E20E1B-53DA-4B3B-82DB-D5B662D0DE21}" type="pres">
      <dgm:prSet presAssocID="{0AEFDABE-3A0A-43B9-9281-221A19181745}" presName="sibTrans" presStyleLbl="sibTrans2D1" presStyleIdx="0" presStyleCnt="0"/>
      <dgm:spPr/>
      <dgm:t>
        <a:bodyPr/>
        <a:lstStyle/>
        <a:p>
          <a:endParaRPr lang="en-US"/>
        </a:p>
      </dgm:t>
    </dgm:pt>
    <dgm:pt modelId="{53B64706-196D-4214-A56E-A9353DD05299}" type="pres">
      <dgm:prSet presAssocID="{081771B4-5A4C-405C-AC46-026C47DFEFED}" presName="compNode" presStyleCnt="0"/>
      <dgm:spPr/>
    </dgm:pt>
    <dgm:pt modelId="{718DDDE1-FBDA-465D-97F4-6CFE0B43EEA2}" type="pres">
      <dgm:prSet presAssocID="{081771B4-5A4C-405C-AC46-026C47DFEFED}" presName="node" presStyleLbl="node1" presStyleIdx="1" presStyleCnt="3">
        <dgm:presLayoutVars>
          <dgm:bulletEnabled val="1"/>
        </dgm:presLayoutVars>
      </dgm:prSet>
      <dgm:spPr/>
      <dgm:t>
        <a:bodyPr/>
        <a:lstStyle/>
        <a:p>
          <a:endParaRPr lang="en-US"/>
        </a:p>
      </dgm:t>
    </dgm:pt>
    <dgm:pt modelId="{14CD2C6E-027A-4CBB-A45C-8E776A979EC0}" type="pres">
      <dgm:prSet presAssocID="{081771B4-5A4C-405C-AC46-026C47DFEFED}" presName="invisiNode" presStyleLbl="node1" presStyleIdx="1" presStyleCnt="3"/>
      <dgm:spPr/>
    </dgm:pt>
    <dgm:pt modelId="{F3D1A43E-701A-4442-A455-82B358288EF7}" type="pres">
      <dgm:prSet presAssocID="{081771B4-5A4C-405C-AC46-026C47DFEFED}"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5000" r="-5000"/>
          </a:stretch>
        </a:blipFill>
      </dgm:spPr>
    </dgm:pt>
    <dgm:pt modelId="{3E9B4353-4998-41BE-B9D4-DD7820DE6891}" type="pres">
      <dgm:prSet presAssocID="{29E6A946-840E-44C6-88E5-796A9ACA5270}" presName="sibTrans" presStyleLbl="sibTrans2D1" presStyleIdx="0" presStyleCnt="0"/>
      <dgm:spPr/>
      <dgm:t>
        <a:bodyPr/>
        <a:lstStyle/>
        <a:p>
          <a:endParaRPr lang="en-US"/>
        </a:p>
      </dgm:t>
    </dgm:pt>
    <dgm:pt modelId="{E11DC9F0-607F-4FBB-80DE-FCF904DB9F5A}" type="pres">
      <dgm:prSet presAssocID="{39AAFC97-2498-4461-8701-B9B5BAED9A61}" presName="compNode" presStyleCnt="0"/>
      <dgm:spPr/>
    </dgm:pt>
    <dgm:pt modelId="{36EC7C44-E63C-4F86-B471-DE5C91AC0C4F}" type="pres">
      <dgm:prSet presAssocID="{39AAFC97-2498-4461-8701-B9B5BAED9A61}" presName="node" presStyleLbl="node1" presStyleIdx="2" presStyleCnt="3">
        <dgm:presLayoutVars>
          <dgm:bulletEnabled val="1"/>
        </dgm:presLayoutVars>
      </dgm:prSet>
      <dgm:spPr/>
      <dgm:t>
        <a:bodyPr/>
        <a:lstStyle/>
        <a:p>
          <a:endParaRPr lang="en-US"/>
        </a:p>
      </dgm:t>
    </dgm:pt>
    <dgm:pt modelId="{81A7A896-4B23-49C1-8905-25A930B7470C}" type="pres">
      <dgm:prSet presAssocID="{39AAFC97-2498-4461-8701-B9B5BAED9A61}" presName="invisiNode" presStyleLbl="node1" presStyleIdx="2" presStyleCnt="3"/>
      <dgm:spPr/>
    </dgm:pt>
    <dgm:pt modelId="{45DCE13B-9A26-4759-9B77-E1A7FE19F94E}" type="pres">
      <dgm:prSet presAssocID="{39AAFC97-2498-4461-8701-B9B5BAED9A61}"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dgm:spPr>
    </dgm:pt>
  </dgm:ptLst>
  <dgm:cxnLst>
    <dgm:cxn modelId="{1D8EF2A7-5140-4637-93DA-9DF1F8B9F53C}" type="presOf" srcId="{28BBE67B-8BAB-44C9-AD09-36D766E05D49}" destId="{E5024E81-9CBB-4D42-877B-F1B903695350}" srcOrd="0" destOrd="2" presId="urn:microsoft.com/office/officeart/2005/8/layout/pList2"/>
    <dgm:cxn modelId="{F16960EE-2DC9-4D24-8C9B-430B80EB8B94}" srcId="{39AAFC97-2498-4461-8701-B9B5BAED9A61}" destId="{F341AC17-4704-491F-96D7-F23A5F1E2569}" srcOrd="0" destOrd="0" parTransId="{92C50A65-8359-4F98-B6AE-9B26D7220447}" sibTransId="{FDE042B6-B7B1-4F91-A4AA-75086E398224}"/>
    <dgm:cxn modelId="{0DC5B804-2BF2-461E-BD55-E597BC88E465}" type="presOf" srcId="{82E33B3E-EFA6-42C5-B2C8-7C4ED7B4D025}" destId="{718DDDE1-FBDA-465D-97F4-6CFE0B43EEA2}" srcOrd="0" destOrd="3" presId="urn:microsoft.com/office/officeart/2005/8/layout/pList2"/>
    <dgm:cxn modelId="{EEA048E9-F8F7-40D1-A490-9DB6C1189AB7}" srcId="{2C538E6C-A23B-441B-9CAC-F715FC06B48D}" destId="{081771B4-5A4C-405C-AC46-026C47DFEFED}" srcOrd="1" destOrd="0" parTransId="{758A8657-3087-477C-984F-8A88BC40D4C9}" sibTransId="{29E6A946-840E-44C6-88E5-796A9ACA5270}"/>
    <dgm:cxn modelId="{363B5A31-9781-47AE-87D0-2AA25F29A2D2}" srcId="{69E0B4AB-3CCD-44A0-A470-699824FBCB46}" destId="{9ADD2C41-C2C0-4B15-A5F5-62A42F3F92E6}" srcOrd="0" destOrd="0" parTransId="{0BB4556E-04E1-413B-9CE0-0DDCEFCDAC89}" sibTransId="{0845073E-6B45-479C-833A-F5B0F5E8E94B}"/>
    <dgm:cxn modelId="{6870F552-7ED4-4DF0-86CF-242DE80D74CA}" type="presOf" srcId="{39AAFC97-2498-4461-8701-B9B5BAED9A61}" destId="{36EC7C44-E63C-4F86-B471-DE5C91AC0C4F}" srcOrd="0" destOrd="0" presId="urn:microsoft.com/office/officeart/2005/8/layout/pList2"/>
    <dgm:cxn modelId="{4263CC31-EAFF-4054-9EE0-891DD7AEAEEB}" type="presOf" srcId="{2C538E6C-A23B-441B-9CAC-F715FC06B48D}" destId="{7AA9A0A2-5E57-418B-B4EF-4EBA0E39869D}" srcOrd="0" destOrd="0" presId="urn:microsoft.com/office/officeart/2005/8/layout/pList2"/>
    <dgm:cxn modelId="{9C4EC027-09FF-49E7-978E-4B74DD0AA367}" type="presOf" srcId="{F341AC17-4704-491F-96D7-F23A5F1E2569}" destId="{36EC7C44-E63C-4F86-B471-DE5C91AC0C4F}" srcOrd="0" destOrd="1" presId="urn:microsoft.com/office/officeart/2005/8/layout/pList2"/>
    <dgm:cxn modelId="{225275D2-B979-4F95-B7B1-47E336D816D7}" srcId="{081771B4-5A4C-405C-AC46-026C47DFEFED}" destId="{82E33B3E-EFA6-42C5-B2C8-7C4ED7B4D025}" srcOrd="2" destOrd="0" parTransId="{85A81361-B386-4441-B8A1-5B33EC46C674}" sibTransId="{D77BC34B-EA29-4E8F-B99F-4EEFAEFE95BD}"/>
    <dgm:cxn modelId="{13775180-924A-4555-B88F-3232205AF0B0}" type="presOf" srcId="{9ADD2C41-C2C0-4B15-A5F5-62A42F3F92E6}" destId="{E5024E81-9CBB-4D42-877B-F1B903695350}" srcOrd="0" destOrd="1" presId="urn:microsoft.com/office/officeart/2005/8/layout/pList2"/>
    <dgm:cxn modelId="{6380C859-2BDD-40A3-A3A3-7071512E5C07}" srcId="{69E0B4AB-3CCD-44A0-A470-699824FBCB46}" destId="{87CB1EC9-D1FE-4C12-9650-828E596F1DBE}" srcOrd="3" destOrd="0" parTransId="{F0A8140A-FFA4-42AC-995F-68677D142F57}" sibTransId="{D6C54319-E79A-4F96-9502-B273B1181903}"/>
    <dgm:cxn modelId="{0C299B08-EE7D-4C31-9CFE-EC0D9E5C8174}" srcId="{2C538E6C-A23B-441B-9CAC-F715FC06B48D}" destId="{39AAFC97-2498-4461-8701-B9B5BAED9A61}" srcOrd="2" destOrd="0" parTransId="{AC72BEDD-28CB-45DC-ABD9-D08680B08162}" sibTransId="{9ABFB735-7FD3-4D7E-B50F-FCC2735D34EB}"/>
    <dgm:cxn modelId="{02E8EF1C-E79D-4AD3-A9D7-7654CA18E8E3}" srcId="{2C538E6C-A23B-441B-9CAC-F715FC06B48D}" destId="{69E0B4AB-3CCD-44A0-A470-699824FBCB46}" srcOrd="0" destOrd="0" parTransId="{E617BFAC-22A0-4F8A-8758-6B62C4DFD091}" sibTransId="{0AEFDABE-3A0A-43B9-9281-221A19181745}"/>
    <dgm:cxn modelId="{4C46D866-B390-43F5-B339-8FA51EC5C949}" type="presOf" srcId="{081771B4-5A4C-405C-AC46-026C47DFEFED}" destId="{718DDDE1-FBDA-465D-97F4-6CFE0B43EEA2}" srcOrd="0" destOrd="0" presId="urn:microsoft.com/office/officeart/2005/8/layout/pList2"/>
    <dgm:cxn modelId="{1E8DEC4B-29DB-4ED0-A400-7F548769D60F}" type="presOf" srcId="{0AEFDABE-3A0A-43B9-9281-221A19181745}" destId="{36E20E1B-53DA-4B3B-82DB-D5B662D0DE21}" srcOrd="0" destOrd="0" presId="urn:microsoft.com/office/officeart/2005/8/layout/pList2"/>
    <dgm:cxn modelId="{EAA305F8-B5E9-43C0-AB43-16CA51B12FED}" type="presOf" srcId="{87CB1EC9-D1FE-4C12-9650-828E596F1DBE}" destId="{E5024E81-9CBB-4D42-877B-F1B903695350}" srcOrd="0" destOrd="4" presId="urn:microsoft.com/office/officeart/2005/8/layout/pList2"/>
    <dgm:cxn modelId="{B12DA0A0-B8EF-4DB5-A18D-1B660BFD878E}" type="presOf" srcId="{69BC183B-B5C1-4BD6-A587-7E782E3B02D9}" destId="{E5024E81-9CBB-4D42-877B-F1B903695350}" srcOrd="0" destOrd="3" presId="urn:microsoft.com/office/officeart/2005/8/layout/pList2"/>
    <dgm:cxn modelId="{5B488C13-42C5-4A19-B3BE-92836D31300A}" type="presOf" srcId="{2019C725-17D0-40D4-AFE0-77A70A3E6A9F}" destId="{718DDDE1-FBDA-465D-97F4-6CFE0B43EEA2}" srcOrd="0" destOrd="1" presId="urn:microsoft.com/office/officeart/2005/8/layout/pList2"/>
    <dgm:cxn modelId="{A002D6CE-DD7F-42BC-8F6B-80C3294CE9F5}" srcId="{081771B4-5A4C-405C-AC46-026C47DFEFED}" destId="{2019C725-17D0-40D4-AFE0-77A70A3E6A9F}" srcOrd="0" destOrd="0" parTransId="{7E9E4004-C1C7-4FB1-A0C0-71FDDC26BFBA}" sibTransId="{4FBCCA24-CCD1-4CBF-8D47-9A4DE6D82A8C}"/>
    <dgm:cxn modelId="{C2BA5C0F-40F6-4325-8214-D42FB19FD8D4}" type="presOf" srcId="{69E0B4AB-3CCD-44A0-A470-699824FBCB46}" destId="{E5024E81-9CBB-4D42-877B-F1B903695350}" srcOrd="0" destOrd="0" presId="urn:microsoft.com/office/officeart/2005/8/layout/pList2"/>
    <dgm:cxn modelId="{DA11381E-046F-40C3-B0B6-0FA4E052C6D2}" type="presOf" srcId="{29E6A946-840E-44C6-88E5-796A9ACA5270}" destId="{3E9B4353-4998-41BE-B9D4-DD7820DE6891}" srcOrd="0" destOrd="0" presId="urn:microsoft.com/office/officeart/2005/8/layout/pList2"/>
    <dgm:cxn modelId="{667253F4-32B9-4D39-935D-F33C9469127E}" srcId="{69E0B4AB-3CCD-44A0-A470-699824FBCB46}" destId="{28BBE67B-8BAB-44C9-AD09-36D766E05D49}" srcOrd="1" destOrd="0" parTransId="{65ACFCD4-FF28-4D32-8719-B4BD2DD54D22}" sibTransId="{55EFF6B1-8637-4598-94D3-1D8C513003E3}"/>
    <dgm:cxn modelId="{92D67ACA-684E-448C-BCFB-012F5CE5612A}" srcId="{69E0B4AB-3CCD-44A0-A470-699824FBCB46}" destId="{69BC183B-B5C1-4BD6-A587-7E782E3B02D9}" srcOrd="2" destOrd="0" parTransId="{D7540C51-E3D6-4C6E-BDC2-BCB45077C88E}" sibTransId="{44B37062-A88A-4401-8934-24E52F0169E9}"/>
    <dgm:cxn modelId="{47FC9295-D371-47AE-93DF-0651B42FC960}" type="presOf" srcId="{7D98FBEC-D1C3-4977-BF3D-65BFA3671C5D}" destId="{718DDDE1-FBDA-465D-97F4-6CFE0B43EEA2}" srcOrd="0" destOrd="2" presId="urn:microsoft.com/office/officeart/2005/8/layout/pList2"/>
    <dgm:cxn modelId="{BF211BC9-F3CA-4F4C-A22B-EBF91862CDE5}" srcId="{081771B4-5A4C-405C-AC46-026C47DFEFED}" destId="{7D98FBEC-D1C3-4977-BF3D-65BFA3671C5D}" srcOrd="1" destOrd="0" parTransId="{9941A8E0-D22C-4BC1-8066-84DA5550FDBC}" sibTransId="{8FB15792-33DF-4D4D-BF46-F20926D6B461}"/>
    <dgm:cxn modelId="{754E0E73-9D1C-4127-AC5B-49A8F4F08DC7}" type="presParOf" srcId="{7AA9A0A2-5E57-418B-B4EF-4EBA0E39869D}" destId="{E54B9D8E-ACE9-42E8-8C7E-D792982FD54E}" srcOrd="0" destOrd="0" presId="urn:microsoft.com/office/officeart/2005/8/layout/pList2"/>
    <dgm:cxn modelId="{EB62028E-D3C5-4226-B599-E771414BA0FA}" type="presParOf" srcId="{7AA9A0A2-5E57-418B-B4EF-4EBA0E39869D}" destId="{652BE50A-69E7-449A-B8B6-684EB72BF7D8}" srcOrd="1" destOrd="0" presId="urn:microsoft.com/office/officeart/2005/8/layout/pList2"/>
    <dgm:cxn modelId="{BA8598F8-124B-4EC6-A392-1138FD84941E}" type="presParOf" srcId="{652BE50A-69E7-449A-B8B6-684EB72BF7D8}" destId="{E0082920-3925-489E-9A77-96A7E2B8F721}" srcOrd="0" destOrd="0" presId="urn:microsoft.com/office/officeart/2005/8/layout/pList2"/>
    <dgm:cxn modelId="{3BD3E5D0-83BE-4671-B466-B2A49871439B}" type="presParOf" srcId="{E0082920-3925-489E-9A77-96A7E2B8F721}" destId="{E5024E81-9CBB-4D42-877B-F1B903695350}" srcOrd="0" destOrd="0" presId="urn:microsoft.com/office/officeart/2005/8/layout/pList2"/>
    <dgm:cxn modelId="{5F326F5A-F21D-4E66-8EAD-C1F343C64A13}" type="presParOf" srcId="{E0082920-3925-489E-9A77-96A7E2B8F721}" destId="{D3A32D68-FAE9-4421-AB5D-99E53EF26A1C}" srcOrd="1" destOrd="0" presId="urn:microsoft.com/office/officeart/2005/8/layout/pList2"/>
    <dgm:cxn modelId="{BB872C2A-9FDC-43D0-B0C3-E421E7D69351}" type="presParOf" srcId="{E0082920-3925-489E-9A77-96A7E2B8F721}" destId="{FDE4B280-48EE-4A1F-BCAE-F529E2A8AA72}" srcOrd="2" destOrd="0" presId="urn:microsoft.com/office/officeart/2005/8/layout/pList2"/>
    <dgm:cxn modelId="{0D93D6BF-EB2B-4FD6-A12A-575DD6602D0A}" type="presParOf" srcId="{652BE50A-69E7-449A-B8B6-684EB72BF7D8}" destId="{36E20E1B-53DA-4B3B-82DB-D5B662D0DE21}" srcOrd="1" destOrd="0" presId="urn:microsoft.com/office/officeart/2005/8/layout/pList2"/>
    <dgm:cxn modelId="{7CA82C88-3EFB-40EE-A882-CEDA9ECD7E5A}" type="presParOf" srcId="{652BE50A-69E7-449A-B8B6-684EB72BF7D8}" destId="{53B64706-196D-4214-A56E-A9353DD05299}" srcOrd="2" destOrd="0" presId="urn:microsoft.com/office/officeart/2005/8/layout/pList2"/>
    <dgm:cxn modelId="{32B6E1E5-E8DD-48D2-A298-6E83AC0D99E1}" type="presParOf" srcId="{53B64706-196D-4214-A56E-A9353DD05299}" destId="{718DDDE1-FBDA-465D-97F4-6CFE0B43EEA2}" srcOrd="0" destOrd="0" presId="urn:microsoft.com/office/officeart/2005/8/layout/pList2"/>
    <dgm:cxn modelId="{B586EF7F-099C-4014-99A4-46341A47026E}" type="presParOf" srcId="{53B64706-196D-4214-A56E-A9353DD05299}" destId="{14CD2C6E-027A-4CBB-A45C-8E776A979EC0}" srcOrd="1" destOrd="0" presId="urn:microsoft.com/office/officeart/2005/8/layout/pList2"/>
    <dgm:cxn modelId="{9F165C2B-7FD2-457A-902F-A51543FE7627}" type="presParOf" srcId="{53B64706-196D-4214-A56E-A9353DD05299}" destId="{F3D1A43E-701A-4442-A455-82B358288EF7}" srcOrd="2" destOrd="0" presId="urn:microsoft.com/office/officeart/2005/8/layout/pList2"/>
    <dgm:cxn modelId="{27320423-E2DC-4747-8728-5FCB39733770}" type="presParOf" srcId="{652BE50A-69E7-449A-B8B6-684EB72BF7D8}" destId="{3E9B4353-4998-41BE-B9D4-DD7820DE6891}" srcOrd="3" destOrd="0" presId="urn:microsoft.com/office/officeart/2005/8/layout/pList2"/>
    <dgm:cxn modelId="{1F0F7FAC-BE24-486F-AD54-D6AD8ED328D0}" type="presParOf" srcId="{652BE50A-69E7-449A-B8B6-684EB72BF7D8}" destId="{E11DC9F0-607F-4FBB-80DE-FCF904DB9F5A}" srcOrd="4" destOrd="0" presId="urn:microsoft.com/office/officeart/2005/8/layout/pList2"/>
    <dgm:cxn modelId="{76BB0EB9-40B7-4632-A195-9A83E9FA749F}" type="presParOf" srcId="{E11DC9F0-607F-4FBB-80DE-FCF904DB9F5A}" destId="{36EC7C44-E63C-4F86-B471-DE5C91AC0C4F}" srcOrd="0" destOrd="0" presId="urn:microsoft.com/office/officeart/2005/8/layout/pList2"/>
    <dgm:cxn modelId="{5353838A-1741-4D03-964A-82EC7A93D1BE}" type="presParOf" srcId="{E11DC9F0-607F-4FBB-80DE-FCF904DB9F5A}" destId="{81A7A896-4B23-49C1-8905-25A930B7470C}" srcOrd="1" destOrd="0" presId="urn:microsoft.com/office/officeart/2005/8/layout/pList2"/>
    <dgm:cxn modelId="{DA8615F0-FFF6-4950-8BD6-5DD644F4B397}" type="presParOf" srcId="{E11DC9F0-607F-4FBB-80DE-FCF904DB9F5A}" destId="{45DCE13B-9A26-4759-9B77-E1A7FE19F94E}"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AB4BC5-2EE4-469D-AB73-3E18CC01534C}" type="doc">
      <dgm:prSet loTypeId="urn:microsoft.com/office/officeart/2005/8/layout/vList3" loCatId="picture" qsTypeId="urn:microsoft.com/office/officeart/2005/8/quickstyle/simple1" qsCatId="simple" csTypeId="urn:microsoft.com/office/officeart/2005/8/colors/accent5_3" csCatId="accent5" phldr="1"/>
      <dgm:spPr/>
    </dgm:pt>
    <dgm:pt modelId="{EBCCEB48-3A8F-4769-A405-C2C85469C9D2}">
      <dgm:prSet phldrT="[Text]"/>
      <dgm:spPr/>
      <dgm:t>
        <a:bodyPr/>
        <a:lstStyle/>
        <a:p>
          <a:r>
            <a:rPr lang="en-US" dirty="0" smtClean="0"/>
            <a:t>Use home language!</a:t>
          </a:r>
          <a:endParaRPr lang="en-US" dirty="0"/>
        </a:p>
      </dgm:t>
    </dgm:pt>
    <dgm:pt modelId="{82C21D73-5891-47C6-9901-9FCC7DEB8357}" type="parTrans" cxnId="{01D1F91B-5C43-4D59-8AE0-8027427CA65C}">
      <dgm:prSet/>
      <dgm:spPr/>
      <dgm:t>
        <a:bodyPr/>
        <a:lstStyle/>
        <a:p>
          <a:endParaRPr lang="en-US"/>
        </a:p>
      </dgm:t>
    </dgm:pt>
    <dgm:pt modelId="{B17F8C35-663D-49D4-AEC4-ECBA084615F2}" type="sibTrans" cxnId="{01D1F91B-5C43-4D59-8AE0-8027427CA65C}">
      <dgm:prSet/>
      <dgm:spPr/>
      <dgm:t>
        <a:bodyPr/>
        <a:lstStyle/>
        <a:p>
          <a:endParaRPr lang="en-US"/>
        </a:p>
      </dgm:t>
    </dgm:pt>
    <dgm:pt modelId="{86EFDEF8-0763-46EA-996B-4922B51B2088}">
      <dgm:prSet phldrT="[Text]"/>
      <dgm:spPr/>
      <dgm:t>
        <a:bodyPr/>
        <a:lstStyle/>
        <a:p>
          <a:r>
            <a:rPr lang="en-US" dirty="0" smtClean="0"/>
            <a:t>  Have meaningful conversations!</a:t>
          </a:r>
          <a:endParaRPr lang="en-US" dirty="0"/>
        </a:p>
      </dgm:t>
    </dgm:pt>
    <dgm:pt modelId="{183D99A1-D4AD-4140-9708-10CED45C8122}" type="parTrans" cxnId="{E2934724-25C9-4ECD-B867-1FBE0715D2BE}">
      <dgm:prSet/>
      <dgm:spPr/>
      <dgm:t>
        <a:bodyPr/>
        <a:lstStyle/>
        <a:p>
          <a:endParaRPr lang="en-US"/>
        </a:p>
      </dgm:t>
    </dgm:pt>
    <dgm:pt modelId="{AB8AE565-4C8F-4B5E-98E7-C7A8A2162D13}" type="sibTrans" cxnId="{E2934724-25C9-4ECD-B867-1FBE0715D2BE}">
      <dgm:prSet/>
      <dgm:spPr/>
      <dgm:t>
        <a:bodyPr/>
        <a:lstStyle/>
        <a:p>
          <a:endParaRPr lang="en-US"/>
        </a:p>
      </dgm:t>
    </dgm:pt>
    <dgm:pt modelId="{47887E5F-F75B-40E0-8835-D6A116EB40CE}">
      <dgm:prSet phldrT="[Text]"/>
      <dgm:spPr/>
      <dgm:t>
        <a:bodyPr/>
        <a:lstStyle/>
        <a:p>
          <a:r>
            <a:rPr lang="en-US" dirty="0" smtClean="0"/>
            <a:t>READ, READ, READ!</a:t>
          </a:r>
          <a:endParaRPr lang="en-US" dirty="0"/>
        </a:p>
      </dgm:t>
    </dgm:pt>
    <dgm:pt modelId="{AA4750E2-8CE9-4F66-85D1-5943977AF7CA}" type="parTrans" cxnId="{9775467B-75A4-4F0A-9B42-C08C65DEDDA4}">
      <dgm:prSet/>
      <dgm:spPr/>
      <dgm:t>
        <a:bodyPr/>
        <a:lstStyle/>
        <a:p>
          <a:endParaRPr lang="en-US"/>
        </a:p>
      </dgm:t>
    </dgm:pt>
    <dgm:pt modelId="{D0FCD848-2348-4690-A110-CB9E93996F21}" type="sibTrans" cxnId="{9775467B-75A4-4F0A-9B42-C08C65DEDDA4}">
      <dgm:prSet/>
      <dgm:spPr/>
      <dgm:t>
        <a:bodyPr/>
        <a:lstStyle/>
        <a:p>
          <a:endParaRPr lang="en-US"/>
        </a:p>
      </dgm:t>
    </dgm:pt>
    <dgm:pt modelId="{7D1F0198-C31E-41E9-A57F-9979E7084BFB}" type="pres">
      <dgm:prSet presAssocID="{40AB4BC5-2EE4-469D-AB73-3E18CC01534C}" presName="linearFlow" presStyleCnt="0">
        <dgm:presLayoutVars>
          <dgm:dir/>
          <dgm:resizeHandles val="exact"/>
        </dgm:presLayoutVars>
      </dgm:prSet>
      <dgm:spPr/>
    </dgm:pt>
    <dgm:pt modelId="{4549357C-700F-4B65-89FA-A11BD527B07E}" type="pres">
      <dgm:prSet presAssocID="{EBCCEB48-3A8F-4769-A405-C2C85469C9D2}" presName="composite" presStyleCnt="0"/>
      <dgm:spPr/>
    </dgm:pt>
    <dgm:pt modelId="{6FB65C19-BE5F-4CB6-8A52-AD6957B8BC07}" type="pres">
      <dgm:prSet presAssocID="{EBCCEB48-3A8F-4769-A405-C2C85469C9D2}" presName="imgShp"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9000" r="-19000"/>
          </a:stretch>
        </a:blipFill>
      </dgm:spPr>
    </dgm:pt>
    <dgm:pt modelId="{378074D7-74A3-45D4-A004-E4F0C8C6D909}" type="pres">
      <dgm:prSet presAssocID="{EBCCEB48-3A8F-4769-A405-C2C85469C9D2}" presName="txShp" presStyleLbl="node1" presStyleIdx="0" presStyleCnt="3" custScaleX="114944">
        <dgm:presLayoutVars>
          <dgm:bulletEnabled val="1"/>
        </dgm:presLayoutVars>
      </dgm:prSet>
      <dgm:spPr/>
      <dgm:t>
        <a:bodyPr/>
        <a:lstStyle/>
        <a:p>
          <a:endParaRPr lang="en-US"/>
        </a:p>
      </dgm:t>
    </dgm:pt>
    <dgm:pt modelId="{B0ABAFCF-8FEF-407D-969B-EE24642DDB76}" type="pres">
      <dgm:prSet presAssocID="{B17F8C35-663D-49D4-AEC4-ECBA084615F2}" presName="spacing" presStyleCnt="0"/>
      <dgm:spPr/>
    </dgm:pt>
    <dgm:pt modelId="{92F37481-7667-45D3-9A46-FCE861B4F28E}" type="pres">
      <dgm:prSet presAssocID="{86EFDEF8-0763-46EA-996B-4922B51B2088}" presName="composite" presStyleCnt="0"/>
      <dgm:spPr/>
    </dgm:pt>
    <dgm:pt modelId="{7A7C578F-73D8-4F58-B454-A578016F6CE3}" type="pres">
      <dgm:prSet presAssocID="{86EFDEF8-0763-46EA-996B-4922B51B2088}" presName="imgShp" presStyleLbl="fgImgPlace1" presStyleIdx="1" presStyleCnt="3" custLinFactNeighborX="-9074" custLinFactNeighborY="-3490"/>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pt>
    <dgm:pt modelId="{995437EE-0F0D-47AF-9A84-CF1A20213CB9}" type="pres">
      <dgm:prSet presAssocID="{86EFDEF8-0763-46EA-996B-4922B51B2088}" presName="txShp" presStyleLbl="node1" presStyleIdx="1" presStyleCnt="3" custScaleX="117597">
        <dgm:presLayoutVars>
          <dgm:bulletEnabled val="1"/>
        </dgm:presLayoutVars>
      </dgm:prSet>
      <dgm:spPr/>
      <dgm:t>
        <a:bodyPr/>
        <a:lstStyle/>
        <a:p>
          <a:endParaRPr lang="en-US"/>
        </a:p>
      </dgm:t>
    </dgm:pt>
    <dgm:pt modelId="{A76484BE-D8D2-44EF-9E34-120F5B3E43BE}" type="pres">
      <dgm:prSet presAssocID="{AB8AE565-4C8F-4B5E-98E7-C7A8A2162D13}" presName="spacing" presStyleCnt="0"/>
      <dgm:spPr/>
    </dgm:pt>
    <dgm:pt modelId="{A72F1960-281D-477C-81A0-0186A1F3E117}" type="pres">
      <dgm:prSet presAssocID="{47887E5F-F75B-40E0-8835-D6A116EB40CE}" presName="composite" presStyleCnt="0"/>
      <dgm:spPr/>
    </dgm:pt>
    <dgm:pt modelId="{FB3A78DB-BC07-4D7E-95A0-D0B5567294AB}" type="pres">
      <dgm:prSet presAssocID="{47887E5F-F75B-40E0-8835-D6A116EB40CE}" presName="imgShp"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2000" r="-22000"/>
          </a:stretch>
        </a:blipFill>
      </dgm:spPr>
    </dgm:pt>
    <dgm:pt modelId="{A46AFB73-2852-4CA8-8354-867259CBE4C2}" type="pres">
      <dgm:prSet presAssocID="{47887E5F-F75B-40E0-8835-D6A116EB40CE}" presName="txShp" presStyleLbl="node1" presStyleIdx="2" presStyleCnt="3" custScaleX="118863">
        <dgm:presLayoutVars>
          <dgm:bulletEnabled val="1"/>
        </dgm:presLayoutVars>
      </dgm:prSet>
      <dgm:spPr/>
      <dgm:t>
        <a:bodyPr/>
        <a:lstStyle/>
        <a:p>
          <a:endParaRPr lang="en-US"/>
        </a:p>
      </dgm:t>
    </dgm:pt>
  </dgm:ptLst>
  <dgm:cxnLst>
    <dgm:cxn modelId="{E2934724-25C9-4ECD-B867-1FBE0715D2BE}" srcId="{40AB4BC5-2EE4-469D-AB73-3E18CC01534C}" destId="{86EFDEF8-0763-46EA-996B-4922B51B2088}" srcOrd="1" destOrd="0" parTransId="{183D99A1-D4AD-4140-9708-10CED45C8122}" sibTransId="{AB8AE565-4C8F-4B5E-98E7-C7A8A2162D13}"/>
    <dgm:cxn modelId="{01D1F91B-5C43-4D59-8AE0-8027427CA65C}" srcId="{40AB4BC5-2EE4-469D-AB73-3E18CC01534C}" destId="{EBCCEB48-3A8F-4769-A405-C2C85469C9D2}" srcOrd="0" destOrd="0" parTransId="{82C21D73-5891-47C6-9901-9FCC7DEB8357}" sibTransId="{B17F8C35-663D-49D4-AEC4-ECBA084615F2}"/>
    <dgm:cxn modelId="{9775467B-75A4-4F0A-9B42-C08C65DEDDA4}" srcId="{40AB4BC5-2EE4-469D-AB73-3E18CC01534C}" destId="{47887E5F-F75B-40E0-8835-D6A116EB40CE}" srcOrd="2" destOrd="0" parTransId="{AA4750E2-8CE9-4F66-85D1-5943977AF7CA}" sibTransId="{D0FCD848-2348-4690-A110-CB9E93996F21}"/>
    <dgm:cxn modelId="{54A5424B-0863-4F59-8018-A032FFC4818A}" type="presOf" srcId="{EBCCEB48-3A8F-4769-A405-C2C85469C9D2}" destId="{378074D7-74A3-45D4-A004-E4F0C8C6D909}" srcOrd="0" destOrd="0" presId="urn:microsoft.com/office/officeart/2005/8/layout/vList3"/>
    <dgm:cxn modelId="{A5A8E2D7-DD4E-4202-ACD8-A677EB813FCB}" type="presOf" srcId="{47887E5F-F75B-40E0-8835-D6A116EB40CE}" destId="{A46AFB73-2852-4CA8-8354-867259CBE4C2}" srcOrd="0" destOrd="0" presId="urn:microsoft.com/office/officeart/2005/8/layout/vList3"/>
    <dgm:cxn modelId="{E4ADD471-CA3B-45CF-A082-FDC0B7FE3F7E}" type="presOf" srcId="{40AB4BC5-2EE4-469D-AB73-3E18CC01534C}" destId="{7D1F0198-C31E-41E9-A57F-9979E7084BFB}" srcOrd="0" destOrd="0" presId="urn:microsoft.com/office/officeart/2005/8/layout/vList3"/>
    <dgm:cxn modelId="{E5E0F06B-37A0-4D4F-80C7-107EF6838F6C}" type="presOf" srcId="{86EFDEF8-0763-46EA-996B-4922B51B2088}" destId="{995437EE-0F0D-47AF-9A84-CF1A20213CB9}" srcOrd="0" destOrd="0" presId="urn:microsoft.com/office/officeart/2005/8/layout/vList3"/>
    <dgm:cxn modelId="{DE2E1979-FD43-4F78-AD43-47FEF16DA399}" type="presParOf" srcId="{7D1F0198-C31E-41E9-A57F-9979E7084BFB}" destId="{4549357C-700F-4B65-89FA-A11BD527B07E}" srcOrd="0" destOrd="0" presId="urn:microsoft.com/office/officeart/2005/8/layout/vList3"/>
    <dgm:cxn modelId="{7685E7E9-0E83-46C4-9034-9A946C1BED2E}" type="presParOf" srcId="{4549357C-700F-4B65-89FA-A11BD527B07E}" destId="{6FB65C19-BE5F-4CB6-8A52-AD6957B8BC07}" srcOrd="0" destOrd="0" presId="urn:microsoft.com/office/officeart/2005/8/layout/vList3"/>
    <dgm:cxn modelId="{F361C3D3-A259-421C-B65B-774D997E7098}" type="presParOf" srcId="{4549357C-700F-4B65-89FA-A11BD527B07E}" destId="{378074D7-74A3-45D4-A004-E4F0C8C6D909}" srcOrd="1" destOrd="0" presId="urn:microsoft.com/office/officeart/2005/8/layout/vList3"/>
    <dgm:cxn modelId="{3560DCFD-FC39-40E9-9721-2A51F939ABF4}" type="presParOf" srcId="{7D1F0198-C31E-41E9-A57F-9979E7084BFB}" destId="{B0ABAFCF-8FEF-407D-969B-EE24642DDB76}" srcOrd="1" destOrd="0" presId="urn:microsoft.com/office/officeart/2005/8/layout/vList3"/>
    <dgm:cxn modelId="{F8CFECD6-5BBA-484C-8882-3C19EA79B3A9}" type="presParOf" srcId="{7D1F0198-C31E-41E9-A57F-9979E7084BFB}" destId="{92F37481-7667-45D3-9A46-FCE861B4F28E}" srcOrd="2" destOrd="0" presId="urn:microsoft.com/office/officeart/2005/8/layout/vList3"/>
    <dgm:cxn modelId="{26905F9F-915A-448F-A11F-D12FCD27CEC8}" type="presParOf" srcId="{92F37481-7667-45D3-9A46-FCE861B4F28E}" destId="{7A7C578F-73D8-4F58-B454-A578016F6CE3}" srcOrd="0" destOrd="0" presId="urn:microsoft.com/office/officeart/2005/8/layout/vList3"/>
    <dgm:cxn modelId="{7F18C4FA-E68B-415B-810C-DA8046548CE4}" type="presParOf" srcId="{92F37481-7667-45D3-9A46-FCE861B4F28E}" destId="{995437EE-0F0D-47AF-9A84-CF1A20213CB9}" srcOrd="1" destOrd="0" presId="urn:microsoft.com/office/officeart/2005/8/layout/vList3"/>
    <dgm:cxn modelId="{B90B6B27-548D-4FA6-B991-545111E17A1E}" type="presParOf" srcId="{7D1F0198-C31E-41E9-A57F-9979E7084BFB}" destId="{A76484BE-D8D2-44EF-9E34-120F5B3E43BE}" srcOrd="3" destOrd="0" presId="urn:microsoft.com/office/officeart/2005/8/layout/vList3"/>
    <dgm:cxn modelId="{8BE98B88-4393-49C4-B783-1A20553ED8FF}" type="presParOf" srcId="{7D1F0198-C31E-41E9-A57F-9979E7084BFB}" destId="{A72F1960-281D-477C-81A0-0186A1F3E117}" srcOrd="4" destOrd="0" presId="urn:microsoft.com/office/officeart/2005/8/layout/vList3"/>
    <dgm:cxn modelId="{C600EF0E-BA9F-401B-A6BF-EF7ECF6E0807}" type="presParOf" srcId="{A72F1960-281D-477C-81A0-0186A1F3E117}" destId="{FB3A78DB-BC07-4D7E-95A0-D0B5567294AB}" srcOrd="0" destOrd="0" presId="urn:microsoft.com/office/officeart/2005/8/layout/vList3"/>
    <dgm:cxn modelId="{C60B570E-B0A3-43A7-9F4F-1916D4DE1665}" type="presParOf" srcId="{A72F1960-281D-477C-81A0-0186A1F3E117}" destId="{A46AFB73-2852-4CA8-8354-867259CBE4C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FD01D-4DD9-464F-8C65-5F799461A7C6}">
      <dsp:nvSpPr>
        <dsp:cNvPr id="0" name=""/>
        <dsp:cNvSpPr/>
      </dsp:nvSpPr>
      <dsp:spPr>
        <a:xfrm>
          <a:off x="3308" y="119534"/>
          <a:ext cx="3226139" cy="1290455"/>
        </a:xfrm>
        <a:prstGeom prst="rect">
          <a:avLst/>
        </a:prstGeom>
        <a:solidFill>
          <a:schemeClr val="accent5">
            <a:lumMod val="7500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3832" tIns="247904" rIns="433832" bIns="247904" numCol="1" spcCol="1270" anchor="ctr" anchorCtr="0">
          <a:noAutofit/>
        </a:bodyPr>
        <a:lstStyle/>
        <a:p>
          <a:pPr lvl="0" algn="ctr" defTabSz="2711450">
            <a:lnSpc>
              <a:spcPct val="90000"/>
            </a:lnSpc>
            <a:spcBef>
              <a:spcPct val="0"/>
            </a:spcBef>
            <a:spcAft>
              <a:spcPct val="35000"/>
            </a:spcAft>
          </a:pPr>
          <a:r>
            <a:rPr lang="en-US" sz="6100" b="0" kern="1200" dirty="0" smtClean="0">
              <a:solidFill>
                <a:schemeClr val="tx1"/>
              </a:solidFill>
            </a:rPr>
            <a:t>What?</a:t>
          </a:r>
          <a:endParaRPr lang="en-US" sz="6100" b="0" kern="1200" dirty="0">
            <a:solidFill>
              <a:schemeClr val="tx1"/>
            </a:solidFill>
          </a:endParaRPr>
        </a:p>
      </dsp:txBody>
      <dsp:txXfrm>
        <a:off x="3308" y="119534"/>
        <a:ext cx="3226139" cy="1290455"/>
      </dsp:txXfrm>
    </dsp:sp>
    <dsp:sp modelId="{BB89513C-FF13-48F7-A106-B77C65FC22FA}">
      <dsp:nvSpPr>
        <dsp:cNvPr id="0" name=""/>
        <dsp:cNvSpPr/>
      </dsp:nvSpPr>
      <dsp:spPr>
        <a:xfrm>
          <a:off x="3308" y="1409990"/>
          <a:ext cx="3226139" cy="2679120"/>
        </a:xfrm>
        <a:prstGeom prst="rect">
          <a:avLst/>
        </a:prstGeom>
        <a:solidFill>
          <a:schemeClr val="accent2">
            <a:lumMod val="60000"/>
            <a:lumOff val="40000"/>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endParaRPr lang="en-US" sz="2800" b="0" kern="1200" dirty="0"/>
        </a:p>
        <a:p>
          <a:pPr marL="285750" lvl="1" indent="-285750" algn="l" defTabSz="1244600">
            <a:lnSpc>
              <a:spcPct val="90000"/>
            </a:lnSpc>
            <a:spcBef>
              <a:spcPct val="0"/>
            </a:spcBef>
            <a:spcAft>
              <a:spcPct val="15000"/>
            </a:spcAft>
            <a:buChar char="••"/>
          </a:pPr>
          <a:r>
            <a:rPr lang="en-US" sz="2800" kern="1200" dirty="0" smtClean="0"/>
            <a:t>Daily English instruction provided to all English Learners</a:t>
          </a:r>
          <a:endParaRPr lang="en-US" sz="2800" b="0" kern="1200" dirty="0"/>
        </a:p>
      </dsp:txBody>
      <dsp:txXfrm>
        <a:off x="3308" y="1409990"/>
        <a:ext cx="3226139" cy="2679120"/>
      </dsp:txXfrm>
    </dsp:sp>
    <dsp:sp modelId="{B46B29C9-9567-498A-9DD4-234B318EFA59}">
      <dsp:nvSpPr>
        <dsp:cNvPr id="0" name=""/>
        <dsp:cNvSpPr/>
      </dsp:nvSpPr>
      <dsp:spPr>
        <a:xfrm>
          <a:off x="3681108" y="119534"/>
          <a:ext cx="3226139" cy="1290455"/>
        </a:xfrm>
        <a:prstGeom prst="rect">
          <a:avLst/>
        </a:prstGeom>
        <a:solidFill>
          <a:schemeClr val="accent5">
            <a:lumMod val="7500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3832" tIns="247904" rIns="433832" bIns="247904" numCol="1" spcCol="1270" anchor="ctr" anchorCtr="0">
          <a:noAutofit/>
        </a:bodyPr>
        <a:lstStyle/>
        <a:p>
          <a:pPr lvl="0" algn="ctr" defTabSz="2711450">
            <a:lnSpc>
              <a:spcPct val="90000"/>
            </a:lnSpc>
            <a:spcBef>
              <a:spcPct val="0"/>
            </a:spcBef>
            <a:spcAft>
              <a:spcPct val="35000"/>
            </a:spcAft>
          </a:pPr>
          <a:r>
            <a:rPr lang="en-US" sz="6100" b="0" kern="1200" dirty="0" smtClean="0">
              <a:solidFill>
                <a:schemeClr val="tx1"/>
              </a:solidFill>
            </a:rPr>
            <a:t>Why?</a:t>
          </a:r>
          <a:endParaRPr lang="en-US" sz="6100" b="0" kern="1200" dirty="0">
            <a:solidFill>
              <a:schemeClr val="tx1"/>
            </a:solidFill>
          </a:endParaRPr>
        </a:p>
      </dsp:txBody>
      <dsp:txXfrm>
        <a:off x="3681108" y="119534"/>
        <a:ext cx="3226139" cy="1290455"/>
      </dsp:txXfrm>
    </dsp:sp>
    <dsp:sp modelId="{F168ABC6-AB6F-4432-B2B8-B23F2698BB2E}">
      <dsp:nvSpPr>
        <dsp:cNvPr id="0" name=""/>
        <dsp:cNvSpPr/>
      </dsp:nvSpPr>
      <dsp:spPr>
        <a:xfrm>
          <a:off x="3681108" y="1409990"/>
          <a:ext cx="3226139" cy="2679120"/>
        </a:xfrm>
        <a:prstGeom prst="rect">
          <a:avLst/>
        </a:prstGeom>
        <a:solidFill>
          <a:schemeClr val="accent2">
            <a:lumMod val="60000"/>
            <a:lumOff val="40000"/>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smtClean="0"/>
            <a:t>To help students learn English as quickly as possible to understand and use </a:t>
          </a:r>
          <a:r>
            <a:rPr lang="en-US" sz="2800" b="1" kern="1200" dirty="0" smtClean="0"/>
            <a:t>academic language</a:t>
          </a:r>
          <a:endParaRPr lang="en-US" sz="2800" b="1" kern="1200" dirty="0"/>
        </a:p>
      </dsp:txBody>
      <dsp:txXfrm>
        <a:off x="3681108" y="1409990"/>
        <a:ext cx="3226139" cy="2679120"/>
      </dsp:txXfrm>
    </dsp:sp>
    <dsp:sp modelId="{2237FB8F-520A-48E6-868D-9E809122B69D}">
      <dsp:nvSpPr>
        <dsp:cNvPr id="0" name=""/>
        <dsp:cNvSpPr/>
      </dsp:nvSpPr>
      <dsp:spPr>
        <a:xfrm>
          <a:off x="7358907" y="119534"/>
          <a:ext cx="3226139" cy="1290455"/>
        </a:xfrm>
        <a:prstGeom prst="rect">
          <a:avLst/>
        </a:prstGeom>
        <a:solidFill>
          <a:schemeClr val="accent5">
            <a:lumMod val="7500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3832" tIns="247904" rIns="433832" bIns="247904" numCol="1" spcCol="1270" anchor="ctr" anchorCtr="0">
          <a:noAutofit/>
        </a:bodyPr>
        <a:lstStyle/>
        <a:p>
          <a:pPr lvl="0" algn="ctr" defTabSz="2711450">
            <a:lnSpc>
              <a:spcPct val="90000"/>
            </a:lnSpc>
            <a:spcBef>
              <a:spcPct val="0"/>
            </a:spcBef>
            <a:spcAft>
              <a:spcPct val="35000"/>
            </a:spcAft>
          </a:pPr>
          <a:r>
            <a:rPr lang="en-US" sz="6100" b="0" kern="1200" dirty="0" smtClean="0">
              <a:solidFill>
                <a:schemeClr val="tx1"/>
              </a:solidFill>
            </a:rPr>
            <a:t>GOAL!</a:t>
          </a:r>
          <a:endParaRPr lang="en-US" sz="6100" b="0" kern="1200" dirty="0"/>
        </a:p>
      </dsp:txBody>
      <dsp:txXfrm>
        <a:off x="7358907" y="119534"/>
        <a:ext cx="3226139" cy="1290455"/>
      </dsp:txXfrm>
    </dsp:sp>
    <dsp:sp modelId="{4578AFBB-717E-4E3D-A9F4-22298EC91606}">
      <dsp:nvSpPr>
        <dsp:cNvPr id="0" name=""/>
        <dsp:cNvSpPr/>
      </dsp:nvSpPr>
      <dsp:spPr>
        <a:xfrm>
          <a:off x="7358907" y="1409990"/>
          <a:ext cx="3226139" cy="2679120"/>
        </a:xfrm>
        <a:prstGeom prst="rect">
          <a:avLst/>
        </a:prstGeom>
        <a:solidFill>
          <a:schemeClr val="accent2">
            <a:lumMod val="60000"/>
            <a:lumOff val="40000"/>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endParaRPr lang="en-US" sz="2800" kern="1200" dirty="0"/>
        </a:p>
        <a:p>
          <a:pPr marL="285750" lvl="1" indent="-285750" algn="l" defTabSz="1244600">
            <a:lnSpc>
              <a:spcPct val="90000"/>
            </a:lnSpc>
            <a:spcBef>
              <a:spcPct val="0"/>
            </a:spcBef>
            <a:spcAft>
              <a:spcPct val="15000"/>
            </a:spcAft>
            <a:buChar char="••"/>
          </a:pPr>
          <a:r>
            <a:rPr lang="en-US" sz="2800" kern="1200" dirty="0" smtClean="0"/>
            <a:t>English learners are college and career ready!</a:t>
          </a:r>
          <a:endParaRPr lang="en-US" sz="2800" kern="1200" dirty="0"/>
        </a:p>
      </dsp:txBody>
      <dsp:txXfrm>
        <a:off x="7358907" y="1409990"/>
        <a:ext cx="3226139" cy="2679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E060C-C271-4D97-88E8-B4C8600C3BB0}">
      <dsp:nvSpPr>
        <dsp:cNvPr id="0" name=""/>
        <dsp:cNvSpPr/>
      </dsp:nvSpPr>
      <dsp:spPr>
        <a:xfrm flipV="1">
          <a:off x="10216372" y="1456698"/>
          <a:ext cx="91409" cy="45717"/>
        </a:xfrm>
        <a:prstGeom prst="rightArrow">
          <a:avLst>
            <a:gd name="adj1" fmla="val 75000"/>
            <a:gd name="adj2" fmla="val 50000"/>
          </a:avLst>
        </a:prstGeom>
        <a:solidFill>
          <a:schemeClr val="tx1">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 tIns="3175" rIns="3175" bIns="3175" numCol="1" spcCol="1270" anchor="t" anchorCtr="0">
          <a:noAutofit/>
        </a:bodyPr>
        <a:lstStyle/>
        <a:p>
          <a:pPr marL="57150" lvl="1" indent="-57150" algn="l" defTabSz="222250">
            <a:lnSpc>
              <a:spcPct val="90000"/>
            </a:lnSpc>
            <a:spcBef>
              <a:spcPct val="0"/>
            </a:spcBef>
            <a:spcAft>
              <a:spcPct val="15000"/>
            </a:spcAft>
            <a:buChar char="••"/>
          </a:pPr>
          <a:endParaRPr lang="en-US" sz="500" kern="1200" dirty="0"/>
        </a:p>
      </dsp:txBody>
      <dsp:txXfrm rot="10800000">
        <a:off x="10216372" y="1462413"/>
        <a:ext cx="74265" cy="34287"/>
      </dsp:txXfrm>
    </dsp:sp>
    <dsp:sp modelId="{35DD60E0-3E59-4094-B600-7E9F53747CE0}">
      <dsp:nvSpPr>
        <dsp:cNvPr id="0" name=""/>
        <dsp:cNvSpPr/>
      </dsp:nvSpPr>
      <dsp:spPr>
        <a:xfrm>
          <a:off x="0" y="0"/>
          <a:ext cx="6011209" cy="1247447"/>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rPr>
            <a:t>Learning to use English</a:t>
          </a:r>
        </a:p>
        <a:p>
          <a:pPr lvl="0" algn="ctr" defTabSz="1066800">
            <a:lnSpc>
              <a:spcPct val="90000"/>
            </a:lnSpc>
            <a:spcBef>
              <a:spcPct val="0"/>
            </a:spcBef>
            <a:spcAft>
              <a:spcPct val="35000"/>
            </a:spcAft>
          </a:pPr>
          <a:r>
            <a:rPr lang="en-US" sz="2400" b="1" kern="1200" dirty="0" smtClean="0"/>
            <a:t>Beginning</a:t>
          </a:r>
          <a:r>
            <a:rPr lang="en-US" sz="2400" kern="1200" dirty="0" smtClean="0"/>
            <a:t> to understand and use academic vocabulary     </a:t>
          </a:r>
          <a:endParaRPr lang="en-US" sz="2400" kern="1200" dirty="0"/>
        </a:p>
      </dsp:txBody>
      <dsp:txXfrm>
        <a:off x="60895" y="60895"/>
        <a:ext cx="5889419" cy="1125657"/>
      </dsp:txXfrm>
    </dsp:sp>
    <dsp:sp modelId="{36778348-9165-48D7-85E7-92E58B683DBE}">
      <dsp:nvSpPr>
        <dsp:cNvPr id="0" name=""/>
        <dsp:cNvSpPr/>
      </dsp:nvSpPr>
      <dsp:spPr>
        <a:xfrm rot="10800000" flipH="1">
          <a:off x="10216372" y="3854350"/>
          <a:ext cx="91409" cy="91434"/>
        </a:xfrm>
        <a:prstGeom prst="diamond">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D755C0-38AF-4360-90E7-B54243D1791F}">
      <dsp:nvSpPr>
        <dsp:cNvPr id="0" name=""/>
        <dsp:cNvSpPr/>
      </dsp:nvSpPr>
      <dsp:spPr>
        <a:xfrm>
          <a:off x="0" y="1668338"/>
          <a:ext cx="6249402" cy="1413748"/>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rPr>
            <a:t>Applying their </a:t>
          </a:r>
          <a:r>
            <a:rPr lang="en-US" sz="2400" b="1" kern="1200" dirty="0" smtClean="0">
              <a:solidFill>
                <a:schemeClr val="bg1"/>
              </a:solidFill>
            </a:rPr>
            <a:t>growing</a:t>
          </a:r>
          <a:r>
            <a:rPr lang="en-US" sz="2400" kern="1200" dirty="0" smtClean="0">
              <a:solidFill>
                <a:schemeClr val="bg1"/>
              </a:solidFill>
            </a:rPr>
            <a:t> language skills in more sophisticated ways</a:t>
          </a:r>
          <a:endParaRPr lang="en-US" sz="2400" kern="1200" dirty="0">
            <a:solidFill>
              <a:schemeClr val="bg1"/>
            </a:solidFill>
          </a:endParaRPr>
        </a:p>
      </dsp:txBody>
      <dsp:txXfrm>
        <a:off x="69013" y="1737351"/>
        <a:ext cx="6111376" cy="1275722"/>
      </dsp:txXfrm>
    </dsp:sp>
    <dsp:sp modelId="{C3B6CD33-5DFC-4CE0-9E89-75D029F8A3EA}">
      <dsp:nvSpPr>
        <dsp:cNvPr id="0" name=""/>
        <dsp:cNvSpPr/>
      </dsp:nvSpPr>
      <dsp:spPr>
        <a:xfrm rot="8098430" flipH="1">
          <a:off x="6022393" y="3566395"/>
          <a:ext cx="1597561" cy="650231"/>
        </a:xfrm>
        <a:prstGeom prst="rightArrow">
          <a:avLst/>
        </a:prstGeom>
        <a:solidFill>
          <a:schemeClr val="tx1">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621DA5-9BA0-4933-8F19-DD452EDCC361}">
      <dsp:nvSpPr>
        <dsp:cNvPr id="0" name=""/>
        <dsp:cNvSpPr/>
      </dsp:nvSpPr>
      <dsp:spPr>
        <a:xfrm>
          <a:off x="0" y="3479532"/>
          <a:ext cx="6281438" cy="1382627"/>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b="0" kern="1200" dirty="0" smtClean="0">
              <a:solidFill>
                <a:schemeClr val="bg1"/>
              </a:solidFill>
            </a:rPr>
            <a:t>Applying </a:t>
          </a:r>
          <a:r>
            <a:rPr lang="en-US" sz="2400" b="1" kern="1200" dirty="0" smtClean="0">
              <a:solidFill>
                <a:schemeClr val="bg1"/>
              </a:solidFill>
            </a:rPr>
            <a:t>high-level language skills</a:t>
          </a:r>
          <a:r>
            <a:rPr lang="en-US" sz="2400" b="0" kern="1200" dirty="0" smtClean="0">
              <a:solidFill>
                <a:schemeClr val="bg1"/>
              </a:solidFill>
            </a:rPr>
            <a:t> </a:t>
          </a:r>
          <a:r>
            <a:rPr lang="en-US" sz="2400" kern="1200" dirty="0" smtClean="0">
              <a:solidFill>
                <a:schemeClr val="bg1"/>
              </a:solidFill>
            </a:rPr>
            <a:t>in a variety of contexts</a:t>
          </a:r>
        </a:p>
        <a:p>
          <a:pPr lvl="0" algn="ctr" defTabSz="1066800">
            <a:lnSpc>
              <a:spcPct val="90000"/>
            </a:lnSpc>
            <a:spcBef>
              <a:spcPct val="0"/>
            </a:spcBef>
            <a:spcAft>
              <a:spcPct val="35000"/>
            </a:spcAft>
          </a:pPr>
          <a:r>
            <a:rPr lang="en-US" sz="2400" kern="1200" dirty="0" smtClean="0">
              <a:solidFill>
                <a:schemeClr val="bg1"/>
              </a:solidFill>
            </a:rPr>
            <a:t>Transition to grade level academic tasks      </a:t>
          </a:r>
          <a:endParaRPr lang="en-US" sz="2400" kern="1200" dirty="0">
            <a:solidFill>
              <a:schemeClr val="bg1"/>
            </a:solidFill>
          </a:endParaRPr>
        </a:p>
      </dsp:txBody>
      <dsp:txXfrm>
        <a:off x="67494" y="3547026"/>
        <a:ext cx="6146450" cy="12476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6EE-1132-4426-B50C-8ED9C6A3D7AC}">
      <dsp:nvSpPr>
        <dsp:cNvPr id="0" name=""/>
        <dsp:cNvSpPr/>
      </dsp:nvSpPr>
      <dsp:spPr>
        <a:xfrm>
          <a:off x="0" y="0"/>
          <a:ext cx="10742087" cy="2579015"/>
        </a:xfrm>
        <a:prstGeom prst="roundRect">
          <a:avLst>
            <a:gd name="adj" fmla="val 10000"/>
          </a:avLst>
        </a:prstGeom>
        <a:gradFill rotWithShape="0">
          <a:gsLst>
            <a:gs pos="0">
              <a:schemeClr val="accent5">
                <a:hueOff val="0"/>
                <a:satOff val="0"/>
                <a:lumOff val="0"/>
                <a:alphaOff val="0"/>
                <a:satMod val="100000"/>
                <a:lumMod val="100000"/>
              </a:schemeClr>
            </a:gs>
            <a:gs pos="50000">
              <a:schemeClr val="accent5">
                <a:hueOff val="0"/>
                <a:satOff val="0"/>
                <a:lumOff val="0"/>
                <a:alphaOff val="0"/>
                <a:shade val="99000"/>
                <a:satMod val="105000"/>
                <a:lumMod val="100000"/>
              </a:schemeClr>
            </a:gs>
            <a:gs pos="100000">
              <a:schemeClr val="accent5">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156210" tIns="156210" rIns="156210" bIns="156210" numCol="1" spcCol="1270" anchor="t" anchorCtr="0">
          <a:noAutofit/>
        </a:bodyPr>
        <a:lstStyle/>
        <a:p>
          <a:pPr lvl="0" algn="l" defTabSz="1822450">
            <a:lnSpc>
              <a:spcPct val="90000"/>
            </a:lnSpc>
            <a:spcBef>
              <a:spcPct val="0"/>
            </a:spcBef>
            <a:spcAft>
              <a:spcPct val="35000"/>
            </a:spcAft>
          </a:pPr>
          <a:r>
            <a:rPr lang="en-US" sz="4100" b="1" kern="1200" dirty="0" smtClean="0">
              <a:solidFill>
                <a:schemeClr val="bg1"/>
              </a:solidFill>
            </a:rPr>
            <a:t>Designated ELD</a:t>
          </a:r>
          <a:endParaRPr lang="en-US" sz="4100" b="1" kern="1200" dirty="0">
            <a:solidFill>
              <a:schemeClr val="bg1"/>
            </a:solidFill>
          </a:endParaRPr>
        </a:p>
        <a:p>
          <a:pPr marL="285750" lvl="1" indent="-285750" algn="l" defTabSz="1422400">
            <a:lnSpc>
              <a:spcPct val="90000"/>
            </a:lnSpc>
            <a:spcBef>
              <a:spcPct val="0"/>
            </a:spcBef>
            <a:spcAft>
              <a:spcPct val="15000"/>
            </a:spcAft>
            <a:buChar char="••"/>
          </a:pPr>
          <a:r>
            <a:rPr lang="en-US" sz="3200" kern="1200" dirty="0" smtClean="0"/>
            <a:t>A specific time in the day during which English learners learn about how English works for successful participation in academic tasks.</a:t>
          </a:r>
          <a:endParaRPr lang="en-US" sz="3200" kern="1200" dirty="0"/>
        </a:p>
      </dsp:txBody>
      <dsp:txXfrm>
        <a:off x="2406319" y="0"/>
        <a:ext cx="8335768" cy="2579015"/>
      </dsp:txXfrm>
    </dsp:sp>
    <dsp:sp modelId="{0F68E920-F9F4-4C1C-9431-4F2F835F2BB5}">
      <dsp:nvSpPr>
        <dsp:cNvPr id="0" name=""/>
        <dsp:cNvSpPr/>
      </dsp:nvSpPr>
      <dsp:spPr>
        <a:xfrm>
          <a:off x="257901" y="257901"/>
          <a:ext cx="2148417" cy="2063212"/>
        </a:xfrm>
        <a:prstGeom prst="roundRect">
          <a:avLst>
            <a:gd name="adj" fmla="val 10000"/>
          </a:avLst>
        </a:prstGeom>
        <a:blipFill rotWithShape="1">
          <a:blip xmlns:r="http://schemas.openxmlformats.org/officeDocument/2006/relationships" r:embed="rId1"/>
          <a:stretch>
            <a:fillRect/>
          </a:stretch>
        </a:blip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1">
          <a:scrgbClr r="0" g="0" b="0"/>
        </a:fillRef>
        <a:effectRef idx="3">
          <a:scrgbClr r="0" g="0" b="0"/>
        </a:effectRef>
        <a:fontRef idx="minor"/>
      </dsp:style>
    </dsp:sp>
    <dsp:sp modelId="{A04AB757-AD69-42B1-8D97-90CE3BED6A3D}">
      <dsp:nvSpPr>
        <dsp:cNvPr id="0" name=""/>
        <dsp:cNvSpPr/>
      </dsp:nvSpPr>
      <dsp:spPr>
        <a:xfrm>
          <a:off x="0" y="2836917"/>
          <a:ext cx="10742087" cy="2579015"/>
        </a:xfrm>
        <a:prstGeom prst="roundRect">
          <a:avLst>
            <a:gd name="adj" fmla="val 10000"/>
          </a:avLst>
        </a:prstGeom>
        <a:gradFill rotWithShape="0">
          <a:gsLst>
            <a:gs pos="0">
              <a:schemeClr val="accent5">
                <a:hueOff val="0"/>
                <a:satOff val="0"/>
                <a:lumOff val="0"/>
                <a:alphaOff val="0"/>
                <a:satMod val="100000"/>
                <a:lumMod val="100000"/>
              </a:schemeClr>
            </a:gs>
            <a:gs pos="50000">
              <a:schemeClr val="accent5">
                <a:hueOff val="0"/>
                <a:satOff val="0"/>
                <a:lumOff val="0"/>
                <a:alphaOff val="0"/>
                <a:shade val="99000"/>
                <a:satMod val="105000"/>
                <a:lumMod val="100000"/>
              </a:schemeClr>
            </a:gs>
            <a:gs pos="100000">
              <a:schemeClr val="accent5">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156210" tIns="156210" rIns="156210" bIns="156210" numCol="1" spcCol="1270" anchor="t" anchorCtr="0">
          <a:noAutofit/>
        </a:bodyPr>
        <a:lstStyle/>
        <a:p>
          <a:pPr lvl="0" algn="l" defTabSz="1822450">
            <a:lnSpc>
              <a:spcPct val="90000"/>
            </a:lnSpc>
            <a:spcBef>
              <a:spcPct val="0"/>
            </a:spcBef>
            <a:spcAft>
              <a:spcPct val="35000"/>
            </a:spcAft>
          </a:pPr>
          <a:r>
            <a:rPr lang="en-US" sz="4100" b="1" kern="1200" dirty="0" smtClean="0">
              <a:solidFill>
                <a:schemeClr val="bg1"/>
              </a:solidFill>
            </a:rPr>
            <a:t>Integrated ELD</a:t>
          </a:r>
          <a:endParaRPr lang="en-US" sz="4100" b="1" kern="1200" dirty="0">
            <a:solidFill>
              <a:schemeClr val="bg1"/>
            </a:solidFill>
          </a:endParaRPr>
        </a:p>
        <a:p>
          <a:pPr marL="285750" lvl="1" indent="-285750" algn="l" defTabSz="1422400">
            <a:lnSpc>
              <a:spcPct val="90000"/>
            </a:lnSpc>
            <a:spcBef>
              <a:spcPct val="0"/>
            </a:spcBef>
            <a:spcAft>
              <a:spcPct val="15000"/>
            </a:spcAft>
            <a:buChar char="••"/>
          </a:pPr>
          <a:r>
            <a:rPr lang="en-US" sz="3200" kern="1200" dirty="0" smtClean="0"/>
            <a:t>Throughout the day and across subjects, English learners learn to use English as they develop academic English and academic content.</a:t>
          </a:r>
          <a:endParaRPr lang="en-US" sz="3200" kern="1200" dirty="0"/>
        </a:p>
      </dsp:txBody>
      <dsp:txXfrm>
        <a:off x="2406319" y="2836917"/>
        <a:ext cx="8335768" cy="2579015"/>
      </dsp:txXfrm>
    </dsp:sp>
    <dsp:sp modelId="{5FB719EE-AF62-4BCD-ADEA-FA20E18A2ABC}">
      <dsp:nvSpPr>
        <dsp:cNvPr id="0" name=""/>
        <dsp:cNvSpPr/>
      </dsp:nvSpPr>
      <dsp:spPr>
        <a:xfrm>
          <a:off x="257901" y="3094819"/>
          <a:ext cx="2148417" cy="2063212"/>
        </a:xfrm>
        <a:prstGeom prst="roundRect">
          <a:avLst>
            <a:gd name="adj" fmla="val 10000"/>
          </a:avLst>
        </a:prstGeom>
        <a:blipFill rotWithShape="1">
          <a:blip xmlns:r="http://schemas.openxmlformats.org/officeDocument/2006/relationships" r:embed="rId2"/>
          <a:stretch>
            <a:fillRect/>
          </a:stretch>
        </a:blip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1">
          <a:scrgbClr r="0" g="0" b="0"/>
        </a:fillRef>
        <a:effectRef idx="3">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B9D8E-ACE9-42E8-8C7E-D792982FD54E}">
      <dsp:nvSpPr>
        <dsp:cNvPr id="0" name=""/>
        <dsp:cNvSpPr/>
      </dsp:nvSpPr>
      <dsp:spPr>
        <a:xfrm>
          <a:off x="0" y="284141"/>
          <a:ext cx="11303488" cy="2377953"/>
        </a:xfrm>
        <a:prstGeom prst="roundRect">
          <a:avLst>
            <a:gd name="adj" fmla="val 1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sp>
    <dsp:sp modelId="{FDE4B280-48EE-4A1F-BCAE-F529E2A8AA72}">
      <dsp:nvSpPr>
        <dsp:cNvPr id="0" name=""/>
        <dsp:cNvSpPr/>
      </dsp:nvSpPr>
      <dsp:spPr>
        <a:xfrm>
          <a:off x="339104" y="317060"/>
          <a:ext cx="3320399" cy="1743832"/>
        </a:xfrm>
        <a:prstGeom prst="roundRect">
          <a:avLst>
            <a:gd name="adj" fmla="val 10000"/>
          </a:avLst>
        </a:prstGeom>
        <a:blipFill rotWithShape="1">
          <a:blip xmlns:r="http://schemas.openxmlformats.org/officeDocument/2006/relationships" r:embed="rId1"/>
          <a:stretch>
            <a:fillRect/>
          </a:stretch>
        </a:blip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1">
          <a:scrgbClr r="0" g="0" b="0"/>
        </a:fillRef>
        <a:effectRef idx="3">
          <a:scrgbClr r="0" g="0" b="0"/>
        </a:effectRef>
        <a:fontRef idx="minor"/>
      </dsp:style>
    </dsp:sp>
    <dsp:sp modelId="{E5024E81-9CBB-4D42-877B-F1B903695350}">
      <dsp:nvSpPr>
        <dsp:cNvPr id="0" name=""/>
        <dsp:cNvSpPr/>
      </dsp:nvSpPr>
      <dsp:spPr>
        <a:xfrm rot="10800000">
          <a:off x="339104" y="2377953"/>
          <a:ext cx="3320399" cy="2906387"/>
        </a:xfrm>
        <a:prstGeom prst="round2SameRect">
          <a:avLst>
            <a:gd name="adj1" fmla="val 10500"/>
            <a:gd name="adj2" fmla="val 0"/>
          </a:avLst>
        </a:prstGeom>
        <a:gradFill rotWithShape="0">
          <a:gsLst>
            <a:gs pos="0">
              <a:schemeClr val="accent2">
                <a:hueOff val="0"/>
                <a:satOff val="0"/>
                <a:lumOff val="0"/>
                <a:alphaOff val="0"/>
                <a:satMod val="100000"/>
                <a:lumMod val="100000"/>
              </a:schemeClr>
            </a:gs>
            <a:gs pos="50000">
              <a:schemeClr val="accent2">
                <a:hueOff val="0"/>
                <a:satOff val="0"/>
                <a:lumOff val="0"/>
                <a:alphaOff val="0"/>
                <a:shade val="99000"/>
                <a:satMod val="105000"/>
                <a:lumMod val="100000"/>
              </a:schemeClr>
            </a:gs>
            <a:gs pos="100000">
              <a:schemeClr val="accent2">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192024" tIns="192024" rIns="192024" bIns="192024" numCol="1" spcCol="1270" anchor="t" anchorCtr="0">
          <a:noAutofit/>
        </a:bodyPr>
        <a:lstStyle/>
        <a:p>
          <a:pPr lvl="0" algn="l" defTabSz="1200150">
            <a:lnSpc>
              <a:spcPct val="90000"/>
            </a:lnSpc>
            <a:spcBef>
              <a:spcPct val="0"/>
            </a:spcBef>
            <a:spcAft>
              <a:spcPct val="35000"/>
            </a:spcAft>
          </a:pPr>
          <a:r>
            <a:rPr lang="en-US" sz="2700" b="1" kern="1200" smtClean="0"/>
            <a:t>Part I: Interacting in Meaningful Ways</a:t>
          </a:r>
          <a:endParaRPr lang="en-US" sz="2700" kern="1200" dirty="0"/>
        </a:p>
        <a:p>
          <a:pPr marL="228600" lvl="1" indent="-228600" algn="l" defTabSz="933450">
            <a:lnSpc>
              <a:spcPct val="90000"/>
            </a:lnSpc>
            <a:spcBef>
              <a:spcPct val="0"/>
            </a:spcBef>
            <a:spcAft>
              <a:spcPct val="15000"/>
            </a:spcAft>
            <a:buChar char="••"/>
          </a:pPr>
          <a:r>
            <a:rPr lang="en-US" sz="2100" kern="1200" dirty="0" smtClean="0"/>
            <a:t>Reading</a:t>
          </a:r>
          <a:endParaRPr lang="en-US" sz="2100" kern="1200" dirty="0"/>
        </a:p>
        <a:p>
          <a:pPr marL="228600" lvl="1" indent="-228600" algn="l" defTabSz="933450">
            <a:lnSpc>
              <a:spcPct val="90000"/>
            </a:lnSpc>
            <a:spcBef>
              <a:spcPct val="0"/>
            </a:spcBef>
            <a:spcAft>
              <a:spcPct val="15000"/>
            </a:spcAft>
            <a:buChar char="••"/>
          </a:pPr>
          <a:r>
            <a:rPr lang="en-US" sz="2100" kern="1200" dirty="0" smtClean="0"/>
            <a:t>Writing</a:t>
          </a:r>
          <a:endParaRPr lang="en-US" sz="2100" kern="1200" dirty="0"/>
        </a:p>
        <a:p>
          <a:pPr marL="228600" lvl="1" indent="-228600" algn="l" defTabSz="933450">
            <a:lnSpc>
              <a:spcPct val="90000"/>
            </a:lnSpc>
            <a:spcBef>
              <a:spcPct val="0"/>
            </a:spcBef>
            <a:spcAft>
              <a:spcPct val="15000"/>
            </a:spcAft>
            <a:buChar char="••"/>
          </a:pPr>
          <a:r>
            <a:rPr lang="en-US" sz="2100" kern="1200" dirty="0" smtClean="0"/>
            <a:t>Listening</a:t>
          </a:r>
          <a:endParaRPr lang="en-US" sz="2100" kern="1200" dirty="0"/>
        </a:p>
        <a:p>
          <a:pPr marL="228600" lvl="1" indent="-228600" algn="l" defTabSz="933450">
            <a:lnSpc>
              <a:spcPct val="90000"/>
            </a:lnSpc>
            <a:spcBef>
              <a:spcPct val="0"/>
            </a:spcBef>
            <a:spcAft>
              <a:spcPct val="15000"/>
            </a:spcAft>
            <a:buChar char="••"/>
          </a:pPr>
          <a:r>
            <a:rPr lang="en-US" sz="2100" kern="1200" dirty="0" smtClean="0"/>
            <a:t>Speaking</a:t>
          </a:r>
          <a:endParaRPr lang="en-US" sz="2100" kern="1200" dirty="0"/>
        </a:p>
      </dsp:txBody>
      <dsp:txXfrm rot="10800000">
        <a:off x="428485" y="2377953"/>
        <a:ext cx="3141637" cy="2817006"/>
      </dsp:txXfrm>
    </dsp:sp>
    <dsp:sp modelId="{F3D1A43E-701A-4442-A455-82B358288EF7}">
      <dsp:nvSpPr>
        <dsp:cNvPr id="0" name=""/>
        <dsp:cNvSpPr/>
      </dsp:nvSpPr>
      <dsp:spPr>
        <a:xfrm>
          <a:off x="3991544" y="317060"/>
          <a:ext cx="3320399" cy="1743832"/>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000" r="-5000"/>
          </a:stretch>
        </a:blip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1">
          <a:scrgbClr r="0" g="0" b="0"/>
        </a:fillRef>
        <a:effectRef idx="3">
          <a:scrgbClr r="0" g="0" b="0"/>
        </a:effectRef>
        <a:fontRef idx="minor"/>
      </dsp:style>
    </dsp:sp>
    <dsp:sp modelId="{718DDDE1-FBDA-465D-97F4-6CFE0B43EEA2}">
      <dsp:nvSpPr>
        <dsp:cNvPr id="0" name=""/>
        <dsp:cNvSpPr/>
      </dsp:nvSpPr>
      <dsp:spPr>
        <a:xfrm rot="10800000">
          <a:off x="3991544" y="2377953"/>
          <a:ext cx="3320399" cy="2906387"/>
        </a:xfrm>
        <a:prstGeom prst="round2SameRect">
          <a:avLst>
            <a:gd name="adj1" fmla="val 10500"/>
            <a:gd name="adj2" fmla="val 0"/>
          </a:avLst>
        </a:prstGeom>
        <a:gradFill rotWithShape="0">
          <a:gsLst>
            <a:gs pos="0">
              <a:schemeClr val="accent2">
                <a:hueOff val="1374043"/>
                <a:satOff val="-27387"/>
                <a:lumOff val="1177"/>
                <a:alphaOff val="0"/>
                <a:satMod val="100000"/>
                <a:lumMod val="100000"/>
              </a:schemeClr>
            </a:gs>
            <a:gs pos="50000">
              <a:schemeClr val="accent2">
                <a:hueOff val="1374043"/>
                <a:satOff val="-27387"/>
                <a:lumOff val="1177"/>
                <a:alphaOff val="0"/>
                <a:shade val="99000"/>
                <a:satMod val="105000"/>
                <a:lumMod val="100000"/>
              </a:schemeClr>
            </a:gs>
            <a:gs pos="100000">
              <a:schemeClr val="accent2">
                <a:hueOff val="1374043"/>
                <a:satOff val="-27387"/>
                <a:lumOff val="1177"/>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192024" tIns="192024" rIns="192024" bIns="192024" numCol="1" spcCol="1270" anchor="t" anchorCtr="0">
          <a:noAutofit/>
        </a:bodyPr>
        <a:lstStyle/>
        <a:p>
          <a:pPr lvl="0" algn="l" defTabSz="1200150">
            <a:lnSpc>
              <a:spcPct val="90000"/>
            </a:lnSpc>
            <a:spcBef>
              <a:spcPct val="0"/>
            </a:spcBef>
            <a:spcAft>
              <a:spcPct val="35000"/>
            </a:spcAft>
          </a:pPr>
          <a:r>
            <a:rPr lang="en-US" sz="2700" b="1" kern="1200" smtClean="0"/>
            <a:t>Part II: Learning about How English Works</a:t>
          </a:r>
          <a:endParaRPr lang="en-US" sz="2700" kern="1200" dirty="0"/>
        </a:p>
        <a:p>
          <a:pPr marL="228600" lvl="1" indent="-228600" algn="l" defTabSz="933450">
            <a:lnSpc>
              <a:spcPct val="90000"/>
            </a:lnSpc>
            <a:spcBef>
              <a:spcPct val="0"/>
            </a:spcBef>
            <a:spcAft>
              <a:spcPct val="15000"/>
            </a:spcAft>
            <a:buChar char="••"/>
          </a:pPr>
          <a:r>
            <a:rPr lang="en-US" sz="2100" kern="1200" dirty="0" smtClean="0"/>
            <a:t>Grammar</a:t>
          </a:r>
          <a:endParaRPr lang="en-US" sz="2100" kern="1200" dirty="0"/>
        </a:p>
        <a:p>
          <a:pPr marL="228600" lvl="1" indent="-228600" algn="l" defTabSz="933450">
            <a:lnSpc>
              <a:spcPct val="90000"/>
            </a:lnSpc>
            <a:spcBef>
              <a:spcPct val="0"/>
            </a:spcBef>
            <a:spcAft>
              <a:spcPct val="15000"/>
            </a:spcAft>
            <a:buChar char="••"/>
          </a:pPr>
          <a:r>
            <a:rPr lang="en-US" sz="2100" kern="1200" dirty="0" smtClean="0"/>
            <a:t>Text Structure</a:t>
          </a:r>
          <a:endParaRPr lang="en-US" sz="2100" kern="1200" dirty="0"/>
        </a:p>
        <a:p>
          <a:pPr marL="228600" lvl="1" indent="-228600" algn="l" defTabSz="933450">
            <a:lnSpc>
              <a:spcPct val="90000"/>
            </a:lnSpc>
            <a:spcBef>
              <a:spcPct val="0"/>
            </a:spcBef>
            <a:spcAft>
              <a:spcPct val="15000"/>
            </a:spcAft>
            <a:buChar char="••"/>
          </a:pPr>
          <a:r>
            <a:rPr lang="en-US" sz="2100" kern="1200" dirty="0" smtClean="0"/>
            <a:t>Essays</a:t>
          </a:r>
          <a:endParaRPr lang="en-US" sz="2100" kern="1200" dirty="0"/>
        </a:p>
      </dsp:txBody>
      <dsp:txXfrm rot="10800000">
        <a:off x="4080925" y="2377953"/>
        <a:ext cx="3141637" cy="2817006"/>
      </dsp:txXfrm>
    </dsp:sp>
    <dsp:sp modelId="{45DCE13B-9A26-4759-9B77-E1A7FE19F94E}">
      <dsp:nvSpPr>
        <dsp:cNvPr id="0" name=""/>
        <dsp:cNvSpPr/>
      </dsp:nvSpPr>
      <dsp:spPr>
        <a:xfrm>
          <a:off x="7643983" y="317060"/>
          <a:ext cx="3320399" cy="174383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1">
          <a:scrgbClr r="0" g="0" b="0"/>
        </a:fillRef>
        <a:effectRef idx="3">
          <a:scrgbClr r="0" g="0" b="0"/>
        </a:effectRef>
        <a:fontRef idx="minor"/>
      </dsp:style>
    </dsp:sp>
    <dsp:sp modelId="{36EC7C44-E63C-4F86-B471-DE5C91AC0C4F}">
      <dsp:nvSpPr>
        <dsp:cNvPr id="0" name=""/>
        <dsp:cNvSpPr/>
      </dsp:nvSpPr>
      <dsp:spPr>
        <a:xfrm rot="10800000">
          <a:off x="7643983" y="2377953"/>
          <a:ext cx="3320399" cy="2906387"/>
        </a:xfrm>
        <a:prstGeom prst="round2SameRect">
          <a:avLst>
            <a:gd name="adj1" fmla="val 10500"/>
            <a:gd name="adj2" fmla="val 0"/>
          </a:avLst>
        </a:prstGeom>
        <a:gradFill rotWithShape="0">
          <a:gsLst>
            <a:gs pos="0">
              <a:schemeClr val="accent2">
                <a:hueOff val="2748086"/>
                <a:satOff val="-54774"/>
                <a:lumOff val="2353"/>
                <a:alphaOff val="0"/>
                <a:satMod val="100000"/>
                <a:lumMod val="100000"/>
              </a:schemeClr>
            </a:gs>
            <a:gs pos="50000">
              <a:schemeClr val="accent2">
                <a:hueOff val="2748086"/>
                <a:satOff val="-54774"/>
                <a:lumOff val="2353"/>
                <a:alphaOff val="0"/>
                <a:shade val="99000"/>
                <a:satMod val="105000"/>
                <a:lumMod val="100000"/>
              </a:schemeClr>
            </a:gs>
            <a:gs pos="100000">
              <a:schemeClr val="accent2">
                <a:hueOff val="2748086"/>
                <a:satOff val="-54774"/>
                <a:lumOff val="2353"/>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192024" tIns="192024" rIns="192024" bIns="192024" numCol="1" spcCol="1270" anchor="t" anchorCtr="0">
          <a:noAutofit/>
        </a:bodyPr>
        <a:lstStyle/>
        <a:p>
          <a:pPr lvl="0" algn="l" defTabSz="1200150">
            <a:lnSpc>
              <a:spcPct val="90000"/>
            </a:lnSpc>
            <a:spcBef>
              <a:spcPct val="0"/>
            </a:spcBef>
            <a:spcAft>
              <a:spcPct val="35000"/>
            </a:spcAft>
          </a:pPr>
          <a:r>
            <a:rPr lang="en-US" sz="2700" b="1" kern="1200" smtClean="0"/>
            <a:t>Part III: Foundational Skills</a:t>
          </a:r>
          <a:endParaRPr lang="en-US" sz="2700" kern="1200" dirty="0"/>
        </a:p>
        <a:p>
          <a:pPr marL="228600" lvl="1" indent="-228600" algn="l" defTabSz="933450" rtl="0">
            <a:lnSpc>
              <a:spcPct val="90000"/>
            </a:lnSpc>
            <a:spcBef>
              <a:spcPct val="0"/>
            </a:spcBef>
            <a:spcAft>
              <a:spcPct val="15000"/>
            </a:spcAft>
            <a:buChar char="••"/>
          </a:pPr>
          <a:r>
            <a:rPr kumimoji="0" lang="en-US" sz="2100" b="0" i="0" u="none" strike="noStrike" kern="1200" cap="none" spc="0" normalizeH="0" baseline="0" noProof="0" smtClean="0">
              <a:ln/>
              <a:effectLst/>
              <a:uLnTx/>
              <a:uFillTx/>
              <a:latin typeface="Garamond" panose="02020404030301010803"/>
              <a:ea typeface="+mn-ea"/>
              <a:cs typeface="+mn-cs"/>
            </a:rPr>
            <a:t>Critical Literacy Skills needed in English Language Arts</a:t>
          </a:r>
          <a:endParaRPr lang="en-US" sz="2100" kern="1200" dirty="0"/>
        </a:p>
      </dsp:txBody>
      <dsp:txXfrm rot="10800000">
        <a:off x="7733364" y="2377953"/>
        <a:ext cx="3141637" cy="28170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8074D7-74A3-45D4-A004-E4F0C8C6D909}">
      <dsp:nvSpPr>
        <dsp:cNvPr id="0" name=""/>
        <dsp:cNvSpPr/>
      </dsp:nvSpPr>
      <dsp:spPr>
        <a:xfrm rot="10800000">
          <a:off x="1233397" y="1786"/>
          <a:ext cx="7686413" cy="1194173"/>
        </a:xfrm>
        <a:prstGeom prst="homePlate">
          <a:avLst/>
        </a:prstGeom>
        <a:solidFill>
          <a:schemeClr val="accent5">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6597" tIns="156210" rIns="291592" bIns="156210" numCol="1" spcCol="1270" anchor="ctr" anchorCtr="0">
          <a:noAutofit/>
        </a:bodyPr>
        <a:lstStyle/>
        <a:p>
          <a:pPr lvl="0" algn="ctr" defTabSz="1822450">
            <a:lnSpc>
              <a:spcPct val="90000"/>
            </a:lnSpc>
            <a:spcBef>
              <a:spcPct val="0"/>
            </a:spcBef>
            <a:spcAft>
              <a:spcPct val="35000"/>
            </a:spcAft>
          </a:pPr>
          <a:r>
            <a:rPr lang="en-US" sz="4100" kern="1200" dirty="0" smtClean="0"/>
            <a:t>Use home language!</a:t>
          </a:r>
          <a:endParaRPr lang="en-US" sz="4100" kern="1200" dirty="0"/>
        </a:p>
      </dsp:txBody>
      <dsp:txXfrm rot="10800000">
        <a:off x="1531940" y="1786"/>
        <a:ext cx="7387870" cy="1194173"/>
      </dsp:txXfrm>
    </dsp:sp>
    <dsp:sp modelId="{6FB65C19-BE5F-4CB6-8A52-AD6957B8BC07}">
      <dsp:nvSpPr>
        <dsp:cNvPr id="0" name=""/>
        <dsp:cNvSpPr/>
      </dsp:nvSpPr>
      <dsp:spPr>
        <a:xfrm>
          <a:off x="1135970" y="1786"/>
          <a:ext cx="1194173" cy="1194173"/>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9000" r="-19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5437EE-0F0D-47AF-9A84-CF1A20213CB9}">
      <dsp:nvSpPr>
        <dsp:cNvPr id="0" name=""/>
        <dsp:cNvSpPr/>
      </dsp:nvSpPr>
      <dsp:spPr>
        <a:xfrm rot="10800000">
          <a:off x="1100340" y="1552428"/>
          <a:ext cx="7863822" cy="1194173"/>
        </a:xfrm>
        <a:prstGeom prst="homePlate">
          <a:avLst/>
        </a:prstGeom>
        <a:solidFill>
          <a:schemeClr val="accent5">
            <a:shade val="80000"/>
            <a:hueOff val="-36023"/>
            <a:satOff val="148"/>
            <a:lumOff val="1117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6597" tIns="156210" rIns="291592" bIns="156210" numCol="1" spcCol="1270" anchor="ctr" anchorCtr="0">
          <a:noAutofit/>
        </a:bodyPr>
        <a:lstStyle/>
        <a:p>
          <a:pPr lvl="0" algn="ctr" defTabSz="1822450">
            <a:lnSpc>
              <a:spcPct val="90000"/>
            </a:lnSpc>
            <a:spcBef>
              <a:spcPct val="0"/>
            </a:spcBef>
            <a:spcAft>
              <a:spcPct val="35000"/>
            </a:spcAft>
          </a:pPr>
          <a:r>
            <a:rPr lang="en-US" sz="4100" kern="1200" dirty="0" smtClean="0"/>
            <a:t>  Have meaningful conversations!</a:t>
          </a:r>
          <a:endParaRPr lang="en-US" sz="4100" kern="1200" dirty="0"/>
        </a:p>
      </dsp:txBody>
      <dsp:txXfrm rot="10800000">
        <a:off x="1398883" y="1552428"/>
        <a:ext cx="7565279" cy="1194173"/>
      </dsp:txXfrm>
    </dsp:sp>
    <dsp:sp modelId="{7A7C578F-73D8-4F58-B454-A578016F6CE3}">
      <dsp:nvSpPr>
        <dsp:cNvPr id="0" name=""/>
        <dsp:cNvSpPr/>
      </dsp:nvSpPr>
      <dsp:spPr>
        <a:xfrm>
          <a:off x="983258" y="1510752"/>
          <a:ext cx="1194173" cy="1194173"/>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6AFB73-2852-4CA8-8354-867259CBE4C2}">
      <dsp:nvSpPr>
        <dsp:cNvPr id="0" name=""/>
        <dsp:cNvSpPr/>
      </dsp:nvSpPr>
      <dsp:spPr>
        <a:xfrm rot="10800000">
          <a:off x="1053650" y="3103071"/>
          <a:ext cx="7948480" cy="1194173"/>
        </a:xfrm>
        <a:prstGeom prst="homePlate">
          <a:avLst/>
        </a:prstGeom>
        <a:solidFill>
          <a:schemeClr val="accent5">
            <a:shade val="80000"/>
            <a:hueOff val="-72047"/>
            <a:satOff val="297"/>
            <a:lumOff val="2234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6597" tIns="156210" rIns="291592" bIns="156210" numCol="1" spcCol="1270" anchor="ctr" anchorCtr="0">
          <a:noAutofit/>
        </a:bodyPr>
        <a:lstStyle/>
        <a:p>
          <a:pPr lvl="0" algn="ctr" defTabSz="1822450">
            <a:lnSpc>
              <a:spcPct val="90000"/>
            </a:lnSpc>
            <a:spcBef>
              <a:spcPct val="0"/>
            </a:spcBef>
            <a:spcAft>
              <a:spcPct val="35000"/>
            </a:spcAft>
          </a:pPr>
          <a:r>
            <a:rPr lang="en-US" sz="4100" kern="1200" dirty="0" smtClean="0"/>
            <a:t>READ, READ, READ!</a:t>
          </a:r>
          <a:endParaRPr lang="en-US" sz="4100" kern="1200" dirty="0"/>
        </a:p>
      </dsp:txBody>
      <dsp:txXfrm rot="10800000">
        <a:off x="1352193" y="3103071"/>
        <a:ext cx="7649937" cy="1194173"/>
      </dsp:txXfrm>
    </dsp:sp>
    <dsp:sp modelId="{FB3A78DB-BC07-4D7E-95A0-D0B5567294AB}">
      <dsp:nvSpPr>
        <dsp:cNvPr id="0" name=""/>
        <dsp:cNvSpPr/>
      </dsp:nvSpPr>
      <dsp:spPr>
        <a:xfrm>
          <a:off x="1087256" y="3103071"/>
          <a:ext cx="1194173" cy="1194173"/>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2000" r="-22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12/5/2019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12/5/2019</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2748074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wanted</a:t>
            </a:r>
            <a:r>
              <a:rPr lang="en-US" baseline="0" dirty="0" smtClean="0"/>
              <a:t> to take a few moments and have these groups of people in attendance stand and be acknowledged for their work</a:t>
            </a:r>
            <a:endParaRPr lang="en-US" dirty="0"/>
          </a:p>
        </p:txBody>
      </p:sp>
      <p:sp>
        <p:nvSpPr>
          <p:cNvPr id="4" name="Slide Number Placeholder 3"/>
          <p:cNvSpPr>
            <a:spLocks noGrp="1"/>
          </p:cNvSpPr>
          <p:nvPr>
            <p:ph type="sldNum" sz="quarter" idx="10"/>
          </p:nvPr>
        </p:nvSpPr>
        <p:spPr/>
        <p:txBody>
          <a:bodyPr/>
          <a:lstStyle/>
          <a:p>
            <a:fld id="{841221E5-7225-48EB-A4EE-420E7BFCF705}" type="slidenum">
              <a:rPr lang="en-US" smtClean="0"/>
              <a:pPr/>
              <a:t>3</a:t>
            </a:fld>
            <a:endParaRPr lang="en-US"/>
          </a:p>
        </p:txBody>
      </p:sp>
    </p:spTree>
    <p:extLst>
      <p:ext uri="{BB962C8B-B14F-4D97-AF65-F5344CB8AC3E}">
        <p14:creationId xmlns:p14="http://schemas.microsoft.com/office/powerpoint/2010/main" val="57085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 planned to discuss</a:t>
            </a:r>
            <a:r>
              <a:rPr lang="en-US" baseline="0" dirty="0" smtClean="0"/>
              <a:t> that we operate from the English Learner Roadmap which is </a:t>
            </a:r>
            <a:r>
              <a:rPr lang="en-US" baseline="0" dirty="0" err="1" smtClean="0"/>
              <a:t>outlind</a:t>
            </a:r>
            <a:r>
              <a:rPr lang="en-US" baseline="0" dirty="0" smtClean="0"/>
              <a:t> under these principles</a:t>
            </a:r>
            <a:endParaRPr lang="en-US" dirty="0"/>
          </a:p>
        </p:txBody>
      </p:sp>
      <p:sp>
        <p:nvSpPr>
          <p:cNvPr id="4" name="Slide Number Placeholder 3"/>
          <p:cNvSpPr>
            <a:spLocks noGrp="1"/>
          </p:cNvSpPr>
          <p:nvPr>
            <p:ph type="sldNum" sz="quarter" idx="10"/>
          </p:nvPr>
        </p:nvSpPr>
        <p:spPr/>
        <p:txBody>
          <a:bodyPr/>
          <a:lstStyle/>
          <a:p>
            <a:fld id="{841221E5-7225-48EB-A4EE-420E7BFCF705}" type="slidenum">
              <a:rPr lang="en-US" smtClean="0"/>
              <a:pPr/>
              <a:t>4</a:t>
            </a:fld>
            <a:endParaRPr lang="en-US"/>
          </a:p>
        </p:txBody>
      </p:sp>
    </p:spTree>
    <p:extLst>
      <p:ext uri="{BB962C8B-B14F-4D97-AF65-F5344CB8AC3E}">
        <p14:creationId xmlns:p14="http://schemas.microsoft.com/office/powerpoint/2010/main" val="49241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will  be hard to see on the screen but I wanted to show</a:t>
            </a:r>
            <a:r>
              <a:rPr lang="en-US" baseline="0" dirty="0" smtClean="0"/>
              <a:t> example of what we’d be talking about so they can pull up the correct page in their packets</a:t>
            </a:r>
            <a:endParaRPr lang="en-US" dirty="0"/>
          </a:p>
        </p:txBody>
      </p:sp>
      <p:sp>
        <p:nvSpPr>
          <p:cNvPr id="4" name="Slide Number Placeholder 3"/>
          <p:cNvSpPr>
            <a:spLocks noGrp="1"/>
          </p:cNvSpPr>
          <p:nvPr>
            <p:ph type="sldNum" sz="quarter" idx="10"/>
          </p:nvPr>
        </p:nvSpPr>
        <p:spPr/>
        <p:txBody>
          <a:bodyPr/>
          <a:lstStyle/>
          <a:p>
            <a:fld id="{841221E5-7225-48EB-A4EE-420E7BFCF705}" type="slidenum">
              <a:rPr lang="en-US" smtClean="0"/>
              <a:pPr/>
              <a:t>5</a:t>
            </a:fld>
            <a:endParaRPr lang="en-US"/>
          </a:p>
        </p:txBody>
      </p:sp>
    </p:spTree>
    <p:extLst>
      <p:ext uri="{BB962C8B-B14F-4D97-AF65-F5344CB8AC3E}">
        <p14:creationId xmlns:p14="http://schemas.microsoft.com/office/powerpoint/2010/main" val="495750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1221E5-7225-48EB-A4EE-420E7BFCF705}" type="slidenum">
              <a:rPr lang="en-US" smtClean="0"/>
              <a:pPr/>
              <a:t>8</a:t>
            </a:fld>
            <a:endParaRPr lang="en-US"/>
          </a:p>
        </p:txBody>
      </p:sp>
    </p:spTree>
    <p:extLst>
      <p:ext uri="{BB962C8B-B14F-4D97-AF65-F5344CB8AC3E}">
        <p14:creationId xmlns:p14="http://schemas.microsoft.com/office/powerpoint/2010/main" val="3332670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F7FE6-99A2-48C5-A0E7-9BE1FD1CAA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5353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What is the point of ELD?  After all, I went through school without any of that, and I turned out just fine.  So why we are shifting to developing the English language in our students throughout the day?  I found out:   1. 3-5 years to become orally proficient, 2. 4-7 years for academic language proficiency</a:t>
            </a:r>
          </a:p>
          <a:p>
            <a:endParaRPr lang="en-US" baseline="0" dirty="0" smtClean="0"/>
          </a:p>
          <a:p>
            <a:r>
              <a:rPr lang="en-US" baseline="0" dirty="0" smtClean="0"/>
              <a:t>So I think it can be very deceiving when students develop oral fluency because we think that they know English, and it is also the reason some students get </a:t>
            </a:r>
            <a:r>
              <a:rPr lang="en-US" baseline="0" dirty="0" err="1" smtClean="0"/>
              <a:t>redesignated</a:t>
            </a:r>
            <a:r>
              <a:rPr lang="en-US" baseline="0" dirty="0" smtClean="0"/>
              <a:t> too early.  They may be able to hold a conversation, but their academic vocabulary needs to be developed.</a:t>
            </a:r>
          </a:p>
          <a:p>
            <a:endParaRPr lang="en-US" dirty="0" smtClean="0"/>
          </a:p>
          <a:p>
            <a:r>
              <a:rPr lang="en-US" baseline="0" dirty="0" smtClean="0"/>
              <a:t>Within two years, everyone including me thought that I was fluent in English, no accent, and I could communicate with everyone just fine because everyday language that you use for communication can be learned quickly out of necessity.  But I did not do well in English classes in school.</a:t>
            </a:r>
          </a:p>
          <a:p>
            <a:r>
              <a:rPr lang="en-US" dirty="0" smtClean="0"/>
              <a:t>(Dictionary: hence</a:t>
            </a:r>
            <a:r>
              <a:rPr lang="en-US" baseline="0" dirty="0" smtClean="0"/>
              <a:t> - Find the words in the question and write down that sentence for the answer)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336C7-934C-6244-8BFC-331F3B8971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0657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0F7FE6-99A2-48C5-A0E7-9BE1FD1CAABF}" type="slidenum">
              <a:rPr lang="en-US" smtClean="0"/>
              <a:t>13</a:t>
            </a:fld>
            <a:endParaRPr lang="en-US"/>
          </a:p>
        </p:txBody>
      </p:sp>
    </p:spTree>
    <p:extLst>
      <p:ext uri="{BB962C8B-B14F-4D97-AF65-F5344CB8AC3E}">
        <p14:creationId xmlns:p14="http://schemas.microsoft.com/office/powerpoint/2010/main" val="1844136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F7FE6-99A2-48C5-A0E7-9BE1FD1CAA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480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smtClean="0"/>
              <a:t>Home Language: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smtClean="0"/>
              <a:t>Encourage children to use home language.  This will not interfere with learning English.  Keep speaking your first language with your child. All the words children learn in their first language will be useful when they are learning English.</a:t>
            </a:r>
            <a:r>
              <a:rPr lang="en-US" dirty="0" smtClean="0">
                <a:solidFill>
                  <a:srgbClr val="7030A0"/>
                </a:solidFill>
                <a:latin typeface="myriad-pro"/>
              </a:rPr>
              <a:t>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smtClean="0"/>
              <a:t>Conversations:</a:t>
            </a:r>
          </a:p>
          <a:p>
            <a:pPr marL="0" indent="0">
              <a:buFont typeface="+mj-lt"/>
              <a:buNone/>
            </a:pPr>
            <a:r>
              <a:rPr lang="en-US" dirty="0" smtClean="0"/>
              <a:t>Talk daily about everyday events and activities.</a:t>
            </a:r>
            <a:r>
              <a:rPr lang="en-US" dirty="0" smtClean="0">
                <a:solidFill>
                  <a:srgbClr val="7030A0"/>
                </a:solidFill>
                <a:latin typeface="myriad-pro"/>
              </a:rPr>
              <a:t> Storytelling: </a:t>
            </a:r>
            <a:r>
              <a:rPr lang="en-US" dirty="0" smtClean="0"/>
              <a:t>Tell your child stories you were told in your childhood</a:t>
            </a:r>
            <a:r>
              <a:rPr lang="en-US" baseline="0" dirty="0" smtClean="0"/>
              <a:t> in your first language or in English. T</a:t>
            </a:r>
            <a:r>
              <a:rPr lang="en-US" dirty="0" smtClean="0"/>
              <a:t>alk with them, pause to let them ask questions, make comments, and complete ideas.  Seek out your child’s opinion.  For example, ask, “What do you think we need to do?”</a:t>
            </a:r>
          </a:p>
          <a:p>
            <a:pPr marL="0" indent="0">
              <a:buFont typeface="+mj-lt"/>
              <a:buNone/>
            </a:pPr>
            <a:endParaRPr lang="en-US" dirty="0" smtClean="0"/>
          </a:p>
          <a:p>
            <a:pPr marL="0" indent="0">
              <a:buFont typeface="+mj-lt"/>
              <a:buNone/>
            </a:pPr>
            <a:r>
              <a:rPr lang="en-US" dirty="0" smtClean="0"/>
              <a:t>Read:</a:t>
            </a:r>
          </a:p>
          <a:p>
            <a:pPr marL="0" indent="0">
              <a:buFont typeface="+mj-lt"/>
              <a:buNone/>
            </a:pPr>
            <a:r>
              <a:rPr lang="en-US" dirty="0" smtClean="0"/>
              <a:t>Read to your</a:t>
            </a:r>
            <a:r>
              <a:rPr lang="en-US" baseline="0" dirty="0" smtClean="0"/>
              <a:t> child </a:t>
            </a:r>
            <a:r>
              <a:rPr lang="en-US" dirty="0" smtClean="0"/>
              <a:t>in your first language—or in English</a:t>
            </a:r>
            <a:r>
              <a:rPr lang="en-US" baseline="0" dirty="0" smtClean="0"/>
              <a:t> </a:t>
            </a:r>
            <a:r>
              <a:rPr lang="en-US" dirty="0" smtClean="0"/>
              <a:t>or Encourage your child to read. Again</a:t>
            </a:r>
            <a:r>
              <a:rPr lang="en-US" baseline="0" dirty="0" smtClean="0"/>
              <a:t> ask lots of questions and have conversations about what you are reading.  </a:t>
            </a:r>
            <a:r>
              <a:rPr lang="en-US" dirty="0" smtClean="0"/>
              <a:t>Make regular visits to the library to keep reading material available at home. Independent reading is a great way to learn new vocabulary.</a:t>
            </a:r>
            <a:r>
              <a:rPr lang="en-US" baseline="0" dirty="0" smtClean="0"/>
              <a:t>  </a:t>
            </a:r>
            <a:endParaRPr lang="en-US" dirty="0" smtClean="0"/>
          </a:p>
          <a:p>
            <a:endParaRPr lang="en-US" dirty="0" smtClean="0"/>
          </a:p>
          <a:p>
            <a:pPr lvl="1"/>
            <a:endParaRPr lang="en-US" dirty="0" smtClean="0">
              <a:solidFill>
                <a:srgbClr val="00539B"/>
              </a:solidFill>
              <a:latin typeface="myriad-pro"/>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D046E9-F80F-4B49-9A31-0DD0BDD184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7960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smtClean="0"/>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12/5/2019</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12/5/2019</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smtClean="0"/>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12/5/2019</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12/5/2019</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12/5/2019</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12/5/2019</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12/5/2019</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smtClean="0"/>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12/5/2019</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smtClean="0"/>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12/5/2019</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12/5/2019</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12/5/2019</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88825"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529" y="1267730"/>
            <a:ext cx="9573768"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424" y="1411615"/>
            <a:ext cx="9293979"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4543" y="1267730"/>
            <a:ext cx="19197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48813" y="1267731"/>
            <a:ext cx="1691199"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301" y="2091263"/>
            <a:ext cx="9066224" cy="2590800"/>
          </a:xfrm>
        </p:spPr>
        <p:txBody>
          <a:bodyPr tIns="45720" bIns="45720" anchor="ctr">
            <a:noAutofit/>
          </a:bodyPr>
          <a:lstStyle>
            <a:lvl1pPr algn="ctr">
              <a:lnSpc>
                <a:spcPct val="83000"/>
              </a:lnSpc>
              <a:defRPr lang="en-US" sz="7198"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1693" y="4682063"/>
            <a:ext cx="9068486" cy="457201"/>
          </a:xfrm>
        </p:spPr>
        <p:txBody>
          <a:bodyPr>
            <a:normAutofit/>
          </a:bodyPr>
          <a:lstStyle>
            <a:lvl1pPr marL="0" indent="0" algn="ctr">
              <a:spcBef>
                <a:spcPts val="0"/>
              </a:spcBef>
              <a:buNone/>
              <a:defRPr sz="1600" spc="80" baseline="0">
                <a:solidFill>
                  <a:schemeClr val="tx2">
                    <a:lumMod val="75000"/>
                  </a:schemeClr>
                </a:solidFill>
              </a:defRPr>
            </a:lvl1pPr>
            <a:lvl2pPr marL="457063" indent="0" algn="ctr">
              <a:buNone/>
              <a:defRPr sz="1600"/>
            </a:lvl2pPr>
            <a:lvl3pPr marL="914126" indent="0" algn="ctr">
              <a:buNone/>
              <a:defRPr sz="1600"/>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7375" y="1341256"/>
            <a:ext cx="1554075" cy="527213"/>
          </a:xfrm>
        </p:spPr>
        <p:txBody>
          <a:bodyPr/>
          <a:lstStyle>
            <a:lvl1pPr algn="ctr">
              <a:defRPr sz="1300" spc="0" baseline="0">
                <a:solidFill>
                  <a:srgbClr val="FFFFFF"/>
                </a:solidFill>
                <a:latin typeface="+mn-lt"/>
              </a:defRPr>
            </a:lvl1pPr>
          </a:lstStyle>
          <a:p>
            <a:pPr defTabSz="914126"/>
            <a:fld id="{A76EB9D5-7E1A-4433-8B21-2237CC26FA2C}" type="datetimeFigureOut">
              <a:rPr lang="en-US" smtClean="0"/>
              <a:pPr defTabSz="914126"/>
              <a:t>12/5/2019</a:t>
            </a:fld>
            <a:endParaRPr lang="en-US" dirty="0"/>
          </a:p>
        </p:txBody>
      </p:sp>
      <p:sp>
        <p:nvSpPr>
          <p:cNvPr id="21" name="Footer Placeholder 20"/>
          <p:cNvSpPr>
            <a:spLocks noGrp="1"/>
          </p:cNvSpPr>
          <p:nvPr>
            <p:ph type="ftr" sz="quarter" idx="11"/>
          </p:nvPr>
        </p:nvSpPr>
        <p:spPr>
          <a:xfrm>
            <a:off x="1453517" y="5212080"/>
            <a:ext cx="5903962" cy="228600"/>
          </a:xfrm>
        </p:spPr>
        <p:txBody>
          <a:bodyPr/>
          <a:lstStyle>
            <a:lvl1pPr algn="l">
              <a:defRPr>
                <a:solidFill>
                  <a:schemeClr val="tx1">
                    <a:lumMod val="75000"/>
                    <a:lumOff val="25000"/>
                  </a:schemeClr>
                </a:solidFill>
              </a:defRPr>
            </a:lvl1pPr>
          </a:lstStyle>
          <a:p>
            <a:pPr defTabSz="914126"/>
            <a:endParaRPr lang="en-US" dirty="0">
              <a:solidFill>
                <a:prstClr val="black">
                  <a:lumMod val="75000"/>
                  <a:lumOff val="25000"/>
                </a:prstClr>
              </a:solidFill>
            </a:endParaRPr>
          </a:p>
        </p:txBody>
      </p:sp>
      <p:sp>
        <p:nvSpPr>
          <p:cNvPr id="22" name="Slide Number Placeholder 21"/>
          <p:cNvSpPr>
            <a:spLocks noGrp="1"/>
          </p:cNvSpPr>
          <p:nvPr>
            <p:ph type="sldNum" sz="quarter" idx="12"/>
          </p:nvPr>
        </p:nvSpPr>
        <p:spPr>
          <a:xfrm>
            <a:off x="8604678" y="5212080"/>
            <a:ext cx="2111331" cy="228600"/>
          </a:xfrm>
        </p:spPr>
        <p:txBody>
          <a:bodyPr/>
          <a:lstStyle>
            <a:lvl1pPr>
              <a:defRPr>
                <a:solidFill>
                  <a:schemeClr val="tx1">
                    <a:lumMod val="75000"/>
                    <a:lumOff val="25000"/>
                  </a:schemeClr>
                </a:solidFill>
              </a:defRPr>
            </a:lvl1pPr>
          </a:lstStyle>
          <a:p>
            <a:pPr defTabSz="914126"/>
            <a:fld id="{4FAB73BC-B049-4115-A692-8D63A059BFB8}" type="slidenum">
              <a:rPr lang="en-US" smtClean="0">
                <a:solidFill>
                  <a:prstClr val="black">
                    <a:lumMod val="75000"/>
                    <a:lumOff val="25000"/>
                  </a:prstClr>
                </a:solidFill>
              </a:rPr>
              <a:pPr defTabSz="914126"/>
              <a:t>‹#›</a:t>
            </a:fld>
            <a:endParaRPr lang="en-US" dirty="0">
              <a:solidFill>
                <a:prstClr val="black">
                  <a:lumMod val="75000"/>
                  <a:lumOff val="25000"/>
                </a:prstClr>
              </a:solidFill>
            </a:endParaRPr>
          </a:p>
        </p:txBody>
      </p:sp>
    </p:spTree>
    <p:extLst>
      <p:ext uri="{BB962C8B-B14F-4D97-AF65-F5344CB8AC3E}">
        <p14:creationId xmlns:p14="http://schemas.microsoft.com/office/powerpoint/2010/main" val="286064692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defTabSz="914126"/>
            <a:fld id="{539EF837-FEDB-44F2-8FB5-4F56FC548A33}" type="datetimeFigureOut">
              <a:rPr lang="en-US" smtClean="0">
                <a:solidFill>
                  <a:prstClr val="black">
                    <a:lumMod val="75000"/>
                    <a:lumOff val="25000"/>
                  </a:prstClr>
                </a:solidFill>
              </a:rPr>
              <a:pPr defTabSz="914126"/>
              <a:t>12/5/2019</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pPr defTabSz="914126"/>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pPr defTabSz="914126"/>
            <a:fld id="{4FAB73BC-B049-4115-A692-8D63A059BFB8}" type="slidenum">
              <a:rPr lang="en-US" smtClean="0">
                <a:solidFill>
                  <a:prstClr val="black">
                    <a:lumMod val="75000"/>
                    <a:lumOff val="25000"/>
                  </a:prstClr>
                </a:solidFill>
              </a:rPr>
              <a:pPr defTabSz="914126"/>
              <a:t>‹#›</a:t>
            </a:fld>
            <a:endParaRPr lang="en-US" dirty="0">
              <a:solidFill>
                <a:prstClr val="black">
                  <a:lumMod val="75000"/>
                  <a:lumOff val="25000"/>
                </a:prstClr>
              </a:solidFill>
            </a:endParaRPr>
          </a:p>
        </p:txBody>
      </p:sp>
    </p:spTree>
    <p:extLst>
      <p:ext uri="{BB962C8B-B14F-4D97-AF65-F5344CB8AC3E}">
        <p14:creationId xmlns:p14="http://schemas.microsoft.com/office/powerpoint/2010/main" val="488623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126"/>
            <a:fld id="{03E4220E-EF40-477E-B84C-637FC7CE78DB}" type="datetimeFigureOut">
              <a:rPr lang="en-US" smtClean="0">
                <a:solidFill>
                  <a:prstClr val="black">
                    <a:lumMod val="75000"/>
                    <a:lumOff val="25000"/>
                  </a:prstClr>
                </a:solidFill>
              </a:rPr>
              <a:pPr defTabSz="914126"/>
              <a:t>12/5/2019</a:t>
            </a:fld>
            <a:endParaRPr lang="en-US" dirty="0">
              <a:solidFill>
                <a:prstClr val="black">
                  <a:lumMod val="75000"/>
                  <a:lumOff val="25000"/>
                </a:prstClr>
              </a:solidFill>
            </a:endParaRPr>
          </a:p>
        </p:txBody>
      </p:sp>
      <p:sp>
        <p:nvSpPr>
          <p:cNvPr id="3" name="Footer Placeholder 2"/>
          <p:cNvSpPr>
            <a:spLocks noGrp="1"/>
          </p:cNvSpPr>
          <p:nvPr>
            <p:ph type="ftr" sz="quarter" idx="11"/>
          </p:nvPr>
        </p:nvSpPr>
        <p:spPr/>
        <p:txBody>
          <a:bodyPr/>
          <a:lstStyle/>
          <a:p>
            <a:pPr defTabSz="914126"/>
            <a:endParaRPr lang="en-US" dirty="0">
              <a:solidFill>
                <a:prstClr val="black">
                  <a:lumMod val="75000"/>
                  <a:lumOff val="25000"/>
                </a:prstClr>
              </a:solidFill>
            </a:endParaRPr>
          </a:p>
        </p:txBody>
      </p:sp>
      <p:sp>
        <p:nvSpPr>
          <p:cNvPr id="4" name="Slide Number Placeholder 3"/>
          <p:cNvSpPr>
            <a:spLocks noGrp="1"/>
          </p:cNvSpPr>
          <p:nvPr>
            <p:ph type="sldNum" sz="quarter" idx="12"/>
          </p:nvPr>
        </p:nvSpPr>
        <p:spPr/>
        <p:txBody>
          <a:bodyPr/>
          <a:lstStyle/>
          <a:p>
            <a:pPr defTabSz="914126"/>
            <a:fld id="{4FAB73BC-B049-4115-A692-8D63A059BFB8}" type="slidenum">
              <a:rPr lang="en-US" smtClean="0">
                <a:solidFill>
                  <a:prstClr val="black">
                    <a:lumMod val="75000"/>
                    <a:lumOff val="25000"/>
                  </a:prstClr>
                </a:solidFill>
              </a:rPr>
              <a:pPr defTabSz="914126"/>
              <a:t>‹#›</a:t>
            </a:fld>
            <a:endParaRPr lang="en-US" dirty="0">
              <a:solidFill>
                <a:prstClr val="black">
                  <a:lumMod val="75000"/>
                  <a:lumOff val="25000"/>
                </a:prstClr>
              </a:solidFill>
            </a:endParaRPr>
          </a:p>
        </p:txBody>
      </p:sp>
    </p:spTree>
    <p:extLst>
      <p:ext uri="{BB962C8B-B14F-4D97-AF65-F5344CB8AC3E}">
        <p14:creationId xmlns:p14="http://schemas.microsoft.com/office/powerpoint/2010/main" val="3939266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569" y="2074334"/>
            <a:ext cx="4753642" cy="640080"/>
          </a:xfrm>
        </p:spPr>
        <p:txBody>
          <a:bodyPr anchor="ctr">
            <a:normAutofit/>
          </a:bodyPr>
          <a:lstStyle>
            <a:lvl1pPr marL="0" indent="0" algn="ctr">
              <a:spcBef>
                <a:spcPts val="0"/>
              </a:spcBef>
              <a:buNone/>
              <a:defRPr sz="1799" b="0">
                <a:solidFill>
                  <a:schemeClr val="tx2"/>
                </a:solidFill>
                <a:latin typeface="+mn-lt"/>
              </a:defRPr>
            </a:lvl1pPr>
            <a:lvl2pPr marL="457063" indent="0">
              <a:buNone/>
              <a:defRPr sz="17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569" y="2755898"/>
            <a:ext cx="4753642" cy="3200400"/>
          </a:xfrm>
        </p:spPr>
        <p:txBody>
          <a:bodyPr/>
          <a:lstStyle>
            <a:lvl1pPr>
              <a:defRPr sz="1799"/>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1708" y="2074334"/>
            <a:ext cx="4753642" cy="640080"/>
          </a:xfrm>
        </p:spPr>
        <p:txBody>
          <a:bodyPr anchor="ctr">
            <a:normAutofit/>
          </a:bodyPr>
          <a:lstStyle>
            <a:lvl1pPr marL="0" indent="0" algn="ctr">
              <a:spcBef>
                <a:spcPts val="0"/>
              </a:spcBef>
              <a:buNone/>
              <a:defRPr sz="1799" b="0">
                <a:solidFill>
                  <a:schemeClr val="tx2"/>
                </a:solidFill>
              </a:defRPr>
            </a:lvl1pPr>
            <a:lvl2pPr marL="457063" indent="0">
              <a:buNone/>
              <a:defRPr sz="17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1708" y="2756581"/>
            <a:ext cx="4753642" cy="3200400"/>
          </a:xfrm>
        </p:spPr>
        <p:txBody>
          <a:bodyPr/>
          <a:lstStyle>
            <a:lvl1pPr>
              <a:defRPr sz="1799"/>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defTabSz="914126"/>
            <a:fld id="{A64B5FA4-F0B8-4D71-BC92-932E3A1502F8}" type="datetimeFigureOut">
              <a:rPr lang="en-US" smtClean="0">
                <a:solidFill>
                  <a:prstClr val="black">
                    <a:lumMod val="75000"/>
                    <a:lumOff val="25000"/>
                  </a:prstClr>
                </a:solidFill>
              </a:rPr>
              <a:pPr defTabSz="914126"/>
              <a:t>12/5/2019</a:t>
            </a:fld>
            <a:endParaRPr lang="en-US" dirty="0">
              <a:solidFill>
                <a:prstClr val="black">
                  <a:lumMod val="75000"/>
                  <a:lumOff val="25000"/>
                </a:prstClr>
              </a:solidFill>
            </a:endParaRPr>
          </a:p>
        </p:txBody>
      </p:sp>
      <p:sp>
        <p:nvSpPr>
          <p:cNvPr id="8" name="Footer Placeholder 7"/>
          <p:cNvSpPr>
            <a:spLocks noGrp="1"/>
          </p:cNvSpPr>
          <p:nvPr>
            <p:ph type="ftr" sz="quarter" idx="11"/>
          </p:nvPr>
        </p:nvSpPr>
        <p:spPr/>
        <p:txBody>
          <a:bodyPr/>
          <a:lstStyle/>
          <a:p>
            <a:pPr defTabSz="914126"/>
            <a:endParaRPr lang="en-US" dirty="0">
              <a:solidFill>
                <a:prstClr val="black">
                  <a:lumMod val="75000"/>
                  <a:lumOff val="25000"/>
                </a:prstClr>
              </a:solidFill>
            </a:endParaRPr>
          </a:p>
        </p:txBody>
      </p:sp>
      <p:sp>
        <p:nvSpPr>
          <p:cNvPr id="9" name="Slide Number Placeholder 8"/>
          <p:cNvSpPr>
            <a:spLocks noGrp="1"/>
          </p:cNvSpPr>
          <p:nvPr>
            <p:ph type="sldNum" sz="quarter" idx="12"/>
          </p:nvPr>
        </p:nvSpPr>
        <p:spPr/>
        <p:txBody>
          <a:bodyPr/>
          <a:lstStyle/>
          <a:p>
            <a:pPr defTabSz="914126"/>
            <a:fld id="{4FAB73BC-B049-4115-A692-8D63A059BFB8}" type="slidenum">
              <a:rPr lang="en-US" smtClean="0">
                <a:solidFill>
                  <a:prstClr val="black">
                    <a:lumMod val="75000"/>
                    <a:lumOff val="25000"/>
                  </a:prstClr>
                </a:solidFill>
              </a:rPr>
              <a:pPr defTabSz="914126"/>
              <a:t>‹#›</a:t>
            </a:fld>
            <a:endParaRPr lang="en-US" dirty="0">
              <a:solidFill>
                <a:prstClr val="black">
                  <a:lumMod val="75000"/>
                  <a:lumOff val="25000"/>
                </a:prstClr>
              </a:solidFill>
            </a:endParaRPr>
          </a:p>
        </p:txBody>
      </p:sp>
    </p:spTree>
    <p:extLst>
      <p:ext uri="{BB962C8B-B14F-4D97-AF65-F5344CB8AC3E}">
        <p14:creationId xmlns:p14="http://schemas.microsoft.com/office/powerpoint/2010/main" val="630933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12/5/2019</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35" y="237744"/>
            <a:ext cx="11719555"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522" y="642594"/>
            <a:ext cx="10055781"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522" y="2103120"/>
            <a:ext cx="10055781"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89362" y="6214535"/>
            <a:ext cx="2742486"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6C5516DA-9D86-4E1E-A623-C11F9F74EB59}" type="datetimeFigureOut">
              <a:rPr lang="en-US" dirty="0"/>
              <a:t>12/5/2019</a:t>
            </a:fld>
            <a:endParaRPr lang="en-US" dirty="0"/>
          </a:p>
        </p:txBody>
      </p:sp>
      <p:sp>
        <p:nvSpPr>
          <p:cNvPr id="5" name="Footer Placeholder 4"/>
          <p:cNvSpPr>
            <a:spLocks noGrp="1"/>
          </p:cNvSpPr>
          <p:nvPr>
            <p:ph type="ftr" sz="quarter" idx="3"/>
          </p:nvPr>
        </p:nvSpPr>
        <p:spPr>
          <a:xfrm>
            <a:off x="3489051" y="6214535"/>
            <a:ext cx="5210723"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45840" y="6214535"/>
            <a:ext cx="1462659"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
        <p:nvSpPr>
          <p:cNvPr id="8" name="Rectangle 7"/>
          <p:cNvSpPr/>
          <p:nvPr/>
        </p:nvSpPr>
        <p:spPr>
          <a:xfrm>
            <a:off x="371759" y="374904"/>
            <a:ext cx="11445307"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405280323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Lst>
  <p:hf sldNum="0" hdr="0" ftr="0" dt="0"/>
  <p:txStyles>
    <p:titleStyle>
      <a:lvl1pPr algn="l" defTabSz="914126" rtl="0" eaLnBrk="1" latinLnBrk="0" hangingPunct="1">
        <a:lnSpc>
          <a:spcPct val="90000"/>
        </a:lnSpc>
        <a:spcBef>
          <a:spcPct val="0"/>
        </a:spcBef>
        <a:buNone/>
        <a:defRPr lang="en-US" sz="4799" kern="1200" cap="none" spc="0" baseline="0" dirty="0">
          <a:solidFill>
            <a:schemeClr val="tx1">
              <a:lumMod val="85000"/>
              <a:lumOff val="15000"/>
            </a:schemeClr>
          </a:solidFill>
          <a:effectLst/>
          <a:latin typeface="+mj-lt"/>
          <a:ea typeface="+mn-ea"/>
          <a:cs typeface="+mn-cs"/>
        </a:defRPr>
      </a:lvl1pPr>
    </p:titleStyle>
    <p:bodyStyle>
      <a:lvl1pPr marL="182825" indent="-182825" algn="l" defTabSz="914126"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799" kern="1200">
          <a:solidFill>
            <a:schemeClr val="tx1"/>
          </a:solidFill>
          <a:latin typeface="+mn-lt"/>
          <a:ea typeface="+mn-ea"/>
          <a:cs typeface="+mn-cs"/>
        </a:defRPr>
      </a:lvl1pPr>
      <a:lvl2pPr marL="457063" indent="-182825" algn="l" defTabSz="914126"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301" indent="-182825" algn="l" defTabSz="914126"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538" indent="-182825" algn="l" defTabSz="914126"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79776" indent="-182825" algn="l" defTabSz="914126"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599520" indent="-228531" algn="l" defTabSz="914126"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899430" indent="-228531" algn="l" defTabSz="914126"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199340" indent="-228531" algn="l" defTabSz="914126"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499250" indent="-228531" algn="l" defTabSz="914126"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Drina" panose="02000506000000020003" pitchFamily="50" charset="0"/>
              </a:rPr>
              <a:t>Glendale Unified</a:t>
            </a:r>
            <a:br>
              <a:rPr lang="en-US" dirty="0" smtClean="0">
                <a:latin typeface="Drina" panose="02000506000000020003" pitchFamily="50" charset="0"/>
              </a:rPr>
            </a:br>
            <a:r>
              <a:rPr lang="en-US" dirty="0" smtClean="0">
                <a:latin typeface="Trend Sans One" pitchFamily="50" charset="0"/>
              </a:rPr>
              <a:t>DELAC Meeting</a:t>
            </a:r>
            <a:endParaRPr lang="en-US" dirty="0">
              <a:latin typeface="Trend Sans One" pitchFamily="50" charset="0"/>
            </a:endParaRPr>
          </a:p>
        </p:txBody>
      </p:sp>
      <p:sp>
        <p:nvSpPr>
          <p:cNvPr id="3" name="Subtitle 2"/>
          <p:cNvSpPr>
            <a:spLocks noGrp="1"/>
          </p:cNvSpPr>
          <p:nvPr>
            <p:ph type="subTitle" idx="1"/>
          </p:nvPr>
        </p:nvSpPr>
        <p:spPr>
          <a:xfrm>
            <a:off x="2589212" y="4280327"/>
            <a:ext cx="7516442" cy="1116085"/>
          </a:xfrm>
        </p:spPr>
        <p:txBody>
          <a:bodyPr/>
          <a:lstStyle/>
          <a:p>
            <a:r>
              <a:rPr lang="en-US" dirty="0" smtClean="0">
                <a:latin typeface="Drina" panose="02000506000000020003" pitchFamily="50" charset="0"/>
              </a:rPr>
              <a:t>December 9, 2019</a:t>
            </a:r>
            <a:endParaRPr lang="en-US" dirty="0">
              <a:latin typeface="Drina" panose="02000506000000020003" pitchFamily="50" charset="0"/>
            </a:endParaRPr>
          </a:p>
        </p:txBody>
      </p:sp>
    </p:spTree>
    <p:extLst>
      <p:ext uri="{BB962C8B-B14F-4D97-AF65-F5344CB8AC3E}">
        <p14:creationId xmlns:p14="http://schemas.microsoft.com/office/powerpoint/2010/main" val="49199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198812" y="152400"/>
            <a:ext cx="6553200" cy="990600"/>
          </a:xfrm>
        </p:spPr>
        <p:txBody>
          <a:bodyPr>
            <a:noAutofit/>
          </a:bodyPr>
          <a:lstStyle/>
          <a:p>
            <a:r>
              <a:rPr lang="en-US" sz="4800" dirty="0" smtClean="0">
                <a:solidFill>
                  <a:schemeClr val="tx1"/>
                </a:solidFill>
                <a:latin typeface="Drina" panose="02000506000000020003" pitchFamily="50" charset="0"/>
              </a:rPr>
              <a:t>Welcome and Introductions</a:t>
            </a:r>
            <a:endParaRPr lang="en-US" sz="4800" dirty="0">
              <a:solidFill>
                <a:schemeClr val="tx1"/>
              </a:solidFill>
              <a:latin typeface="Drina" panose="02000506000000020003" pitchFamily="50" charset="0"/>
            </a:endParaRPr>
          </a:p>
        </p:txBody>
      </p:sp>
      <p:sp>
        <p:nvSpPr>
          <p:cNvPr id="14" name="Content Placeholder 13"/>
          <p:cNvSpPr>
            <a:spLocks noGrp="1"/>
          </p:cNvSpPr>
          <p:nvPr>
            <p:ph idx="1"/>
          </p:nvPr>
        </p:nvSpPr>
        <p:spPr>
          <a:xfrm>
            <a:off x="7681662" y="3544584"/>
            <a:ext cx="4722813" cy="1604481"/>
          </a:xfrm>
        </p:spPr>
        <p:txBody>
          <a:bodyPr>
            <a:normAutofit/>
          </a:bodyPr>
          <a:lstStyle/>
          <a:p>
            <a:pPr marL="0" lvl="0" indent="0">
              <a:buNone/>
            </a:pPr>
            <a:r>
              <a:rPr lang="en-US" sz="2600" dirty="0" smtClean="0">
                <a:latin typeface="Trend Sans One" pitchFamily="50" charset="0"/>
              </a:rPr>
              <a:t>Bonnie Cervantes</a:t>
            </a:r>
          </a:p>
          <a:p>
            <a:pPr marL="0" lvl="0" indent="0">
              <a:buNone/>
            </a:pPr>
            <a:r>
              <a:rPr lang="en-US" sz="1800" dirty="0" smtClean="0">
                <a:latin typeface="Trend Sans One" pitchFamily="50" charset="0"/>
              </a:rPr>
              <a:t>Coordinator</a:t>
            </a:r>
          </a:p>
          <a:p>
            <a:pPr marL="0" lvl="0" indent="0">
              <a:buNone/>
            </a:pPr>
            <a:r>
              <a:rPr lang="en-US" sz="1800" dirty="0" smtClean="0">
                <a:latin typeface="Trend Sans One" pitchFamily="50" charset="0"/>
              </a:rPr>
              <a:t>categorical programs</a:t>
            </a:r>
            <a:endParaRPr lang="en-US" sz="1800" dirty="0">
              <a:latin typeface="Trend Sans One" pitchFamily="50"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5612" y="1017998"/>
            <a:ext cx="3416050" cy="5638800"/>
          </a:xfrm>
          <a:prstGeom prst="rect">
            <a:avLst/>
          </a:prstGeom>
        </p:spPr>
      </p:pic>
      <p:sp>
        <p:nvSpPr>
          <p:cNvPr id="5" name="Content Placeholder 13"/>
          <p:cNvSpPr txBox="1">
            <a:spLocks/>
          </p:cNvSpPr>
          <p:nvPr/>
        </p:nvSpPr>
        <p:spPr>
          <a:xfrm>
            <a:off x="0" y="1981200"/>
            <a:ext cx="4171183" cy="1600200"/>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lgn="r">
              <a:buFont typeface="Euphemia" pitchFamily="34" charset="0"/>
              <a:buNone/>
            </a:pPr>
            <a:r>
              <a:rPr lang="en-US" sz="2600" dirty="0" smtClean="0">
                <a:latin typeface="Trend Sans One" pitchFamily="50" charset="0"/>
              </a:rPr>
              <a:t>Dr. Lena </a:t>
            </a:r>
            <a:r>
              <a:rPr lang="en-US" sz="2600" dirty="0" err="1" smtClean="0">
                <a:latin typeface="Trend Sans One" pitchFamily="50" charset="0"/>
              </a:rPr>
              <a:t>richter</a:t>
            </a:r>
            <a:endParaRPr lang="en-US" sz="2600" dirty="0" smtClean="0">
              <a:latin typeface="Trend Sans One" pitchFamily="50" charset="0"/>
            </a:endParaRPr>
          </a:p>
          <a:p>
            <a:pPr marL="0" indent="0" algn="r">
              <a:buFont typeface="Euphemia" pitchFamily="34" charset="0"/>
              <a:buNone/>
            </a:pPr>
            <a:r>
              <a:rPr lang="en-US" sz="1800" dirty="0" smtClean="0">
                <a:latin typeface="Trend Sans One" pitchFamily="50" charset="0"/>
              </a:rPr>
              <a:t>director</a:t>
            </a:r>
          </a:p>
          <a:p>
            <a:pPr marL="0" indent="0" algn="r">
              <a:buFont typeface="Euphemia" pitchFamily="34" charset="0"/>
              <a:buNone/>
            </a:pPr>
            <a:r>
              <a:rPr lang="en-US" sz="1800" dirty="0" smtClean="0">
                <a:latin typeface="Trend Sans One" pitchFamily="50" charset="0"/>
              </a:rPr>
              <a:t>categorical programs</a:t>
            </a:r>
            <a:endParaRPr lang="en-US" sz="1800" dirty="0">
              <a:latin typeface="Trend Sans One" pitchFamily="50" charset="0"/>
            </a:endParaRPr>
          </a:p>
        </p:txBody>
      </p:sp>
    </p:spTree>
    <p:extLst>
      <p:ext uri="{BB962C8B-B14F-4D97-AF65-F5344CB8AC3E}">
        <p14:creationId xmlns:p14="http://schemas.microsoft.com/office/powerpoint/2010/main" val="3561498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198812" y="152400"/>
            <a:ext cx="6553200" cy="990600"/>
          </a:xfrm>
        </p:spPr>
        <p:txBody>
          <a:bodyPr>
            <a:noAutofit/>
          </a:bodyPr>
          <a:lstStyle/>
          <a:p>
            <a:r>
              <a:rPr lang="en-US" sz="4800" dirty="0" smtClean="0">
                <a:solidFill>
                  <a:schemeClr val="tx1"/>
                </a:solidFill>
                <a:latin typeface="Drina" panose="02000506000000020003" pitchFamily="50" charset="0"/>
              </a:rPr>
              <a:t>Welcome and Introductions</a:t>
            </a:r>
            <a:endParaRPr lang="en-US" sz="4800" dirty="0">
              <a:solidFill>
                <a:schemeClr val="tx1"/>
              </a:solidFill>
              <a:latin typeface="Drina" panose="02000506000000020003" pitchFamily="50" charset="0"/>
            </a:endParaRPr>
          </a:p>
        </p:txBody>
      </p:sp>
      <p:sp>
        <p:nvSpPr>
          <p:cNvPr id="14" name="Content Placeholder 13"/>
          <p:cNvSpPr>
            <a:spLocks noGrp="1"/>
          </p:cNvSpPr>
          <p:nvPr>
            <p:ph idx="1"/>
          </p:nvPr>
        </p:nvSpPr>
        <p:spPr>
          <a:xfrm>
            <a:off x="2132012" y="3810000"/>
            <a:ext cx="3124200" cy="1604481"/>
          </a:xfrm>
        </p:spPr>
        <p:txBody>
          <a:bodyPr>
            <a:normAutofit/>
          </a:bodyPr>
          <a:lstStyle/>
          <a:p>
            <a:pPr marL="0" lvl="0" indent="0">
              <a:buNone/>
            </a:pPr>
            <a:r>
              <a:rPr lang="en-US" sz="2600" dirty="0" smtClean="0">
                <a:latin typeface="Trend Sans One" pitchFamily="50" charset="0"/>
              </a:rPr>
              <a:t>Teacher specialists</a:t>
            </a:r>
            <a:endParaRPr lang="en-US" sz="1800" dirty="0">
              <a:latin typeface="Trend Sans One" pitchFamily="50" charset="0"/>
            </a:endParaRPr>
          </a:p>
        </p:txBody>
      </p:sp>
      <p:sp>
        <p:nvSpPr>
          <p:cNvPr id="5" name="Content Placeholder 13"/>
          <p:cNvSpPr txBox="1">
            <a:spLocks/>
          </p:cNvSpPr>
          <p:nvPr/>
        </p:nvSpPr>
        <p:spPr>
          <a:xfrm>
            <a:off x="6170612" y="3822302"/>
            <a:ext cx="4171183" cy="1600200"/>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lgn="r">
              <a:buFont typeface="Euphemia" pitchFamily="34" charset="0"/>
              <a:buNone/>
            </a:pPr>
            <a:r>
              <a:rPr lang="en-US" sz="2600" dirty="0" smtClean="0">
                <a:latin typeface="Trend Sans One" pitchFamily="50" charset="0"/>
              </a:rPr>
              <a:t>Site &amp; District Administration</a:t>
            </a:r>
            <a:endParaRPr lang="en-US" sz="1800" dirty="0">
              <a:latin typeface="Trend Sans One" pitchFamily="50" charset="0"/>
            </a:endParaRPr>
          </a:p>
        </p:txBody>
      </p:sp>
      <p:sp>
        <p:nvSpPr>
          <p:cNvPr id="6" name="Content Placeholder 13"/>
          <p:cNvSpPr txBox="1">
            <a:spLocks/>
          </p:cNvSpPr>
          <p:nvPr/>
        </p:nvSpPr>
        <p:spPr>
          <a:xfrm>
            <a:off x="7085012" y="1828800"/>
            <a:ext cx="4722813" cy="1604481"/>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2600" dirty="0" smtClean="0">
                <a:latin typeface="Trend Sans One" pitchFamily="50" charset="0"/>
              </a:rPr>
              <a:t>teachers</a:t>
            </a:r>
            <a:endParaRPr lang="en-US" sz="1800" dirty="0">
              <a:latin typeface="Trend Sans One" pitchFamily="50" charset="0"/>
            </a:endParaRPr>
          </a:p>
        </p:txBody>
      </p:sp>
      <p:sp>
        <p:nvSpPr>
          <p:cNvPr id="7" name="Content Placeholder 13"/>
          <p:cNvSpPr txBox="1">
            <a:spLocks/>
          </p:cNvSpPr>
          <p:nvPr/>
        </p:nvSpPr>
        <p:spPr>
          <a:xfrm>
            <a:off x="2057399" y="1828800"/>
            <a:ext cx="4722813" cy="1604481"/>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2600" dirty="0" smtClean="0">
                <a:latin typeface="Trend Sans One" pitchFamily="50" charset="0"/>
              </a:rPr>
              <a:t>Support staff</a:t>
            </a:r>
            <a:endParaRPr lang="en-US" sz="1800" dirty="0">
              <a:latin typeface="Trend Sans One" pitchFamily="50" charset="0"/>
            </a:endParaRPr>
          </a:p>
        </p:txBody>
      </p:sp>
    </p:spTree>
    <p:extLst>
      <p:ext uri="{BB962C8B-B14F-4D97-AF65-F5344CB8AC3E}">
        <p14:creationId xmlns:p14="http://schemas.microsoft.com/office/powerpoint/2010/main" val="3331954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mond 3"/>
          <p:cNvSpPr/>
          <p:nvPr/>
        </p:nvSpPr>
        <p:spPr>
          <a:xfrm>
            <a:off x="1553757" y="228600"/>
            <a:ext cx="3886200" cy="3276600"/>
          </a:xfrm>
          <a:prstGeom prst="diamond">
            <a:avLst/>
          </a:prstGeom>
          <a:solidFill>
            <a:srgbClr val="0070C0"/>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solidFill>
                  <a:srgbClr val="FFFF00"/>
                </a:solidFill>
              </a:rPr>
              <a:t>Assets-oriented</a:t>
            </a:r>
          </a:p>
          <a:p>
            <a:pPr algn="ctr"/>
            <a:r>
              <a:rPr lang="en-US" sz="2400" b="1" dirty="0" smtClean="0">
                <a:solidFill>
                  <a:srgbClr val="FFFF00"/>
                </a:solidFill>
              </a:rPr>
              <a:t>&amp;</a:t>
            </a:r>
          </a:p>
          <a:p>
            <a:pPr algn="ctr"/>
            <a:r>
              <a:rPr lang="en-US" sz="2400" b="1" dirty="0" smtClean="0">
                <a:solidFill>
                  <a:srgbClr val="FFFF00"/>
                </a:solidFill>
              </a:rPr>
              <a:t>Needs-responsive schools</a:t>
            </a:r>
            <a:endParaRPr lang="en-US" sz="2400" b="1" dirty="0">
              <a:solidFill>
                <a:srgbClr val="FFFF00"/>
              </a:solidFill>
            </a:endParaRPr>
          </a:p>
        </p:txBody>
      </p:sp>
      <p:sp>
        <p:nvSpPr>
          <p:cNvPr id="7" name="Diamond 6"/>
          <p:cNvSpPr/>
          <p:nvPr/>
        </p:nvSpPr>
        <p:spPr>
          <a:xfrm>
            <a:off x="7883380" y="218324"/>
            <a:ext cx="3886200" cy="3276600"/>
          </a:xfrm>
          <a:prstGeom prst="diamond">
            <a:avLst/>
          </a:prstGeom>
          <a:solidFill>
            <a:srgbClr val="0070C0"/>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solidFill>
                  <a:srgbClr val="FFFF00"/>
                </a:solidFill>
              </a:rPr>
              <a:t>Intellectual Rigor/</a:t>
            </a:r>
          </a:p>
          <a:p>
            <a:pPr algn="ctr"/>
            <a:r>
              <a:rPr lang="en-US" sz="2400" b="1" dirty="0" smtClean="0">
                <a:solidFill>
                  <a:srgbClr val="FFFF00"/>
                </a:solidFill>
              </a:rPr>
              <a:t>Meaningful Access</a:t>
            </a:r>
            <a:endParaRPr lang="en-US" sz="2400" b="1" dirty="0">
              <a:solidFill>
                <a:srgbClr val="FFFF00"/>
              </a:solidFill>
            </a:endParaRPr>
          </a:p>
        </p:txBody>
      </p:sp>
      <p:sp>
        <p:nvSpPr>
          <p:cNvPr id="8" name="Diamond 7"/>
          <p:cNvSpPr/>
          <p:nvPr/>
        </p:nvSpPr>
        <p:spPr>
          <a:xfrm>
            <a:off x="1641345" y="3373135"/>
            <a:ext cx="3886200" cy="3276600"/>
          </a:xfrm>
          <a:prstGeom prst="diamond">
            <a:avLst/>
          </a:prstGeom>
          <a:solidFill>
            <a:srgbClr val="0070C0"/>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solidFill>
                  <a:srgbClr val="FFFF00"/>
                </a:solidFill>
              </a:rPr>
              <a:t>Systems </a:t>
            </a:r>
          </a:p>
          <a:p>
            <a:pPr algn="ctr"/>
            <a:r>
              <a:rPr lang="en-US" sz="2400" b="1" dirty="0" smtClean="0">
                <a:solidFill>
                  <a:srgbClr val="FFFF00"/>
                </a:solidFill>
              </a:rPr>
              <a:t>&amp; </a:t>
            </a:r>
          </a:p>
          <a:p>
            <a:pPr algn="ctr"/>
            <a:r>
              <a:rPr lang="en-US" sz="2400" b="1" dirty="0" smtClean="0">
                <a:solidFill>
                  <a:srgbClr val="FFFF00"/>
                </a:solidFill>
              </a:rPr>
              <a:t>Supports</a:t>
            </a:r>
            <a:endParaRPr lang="en-US" sz="2400" b="1" dirty="0">
              <a:solidFill>
                <a:srgbClr val="FFFF00"/>
              </a:solidFill>
            </a:endParaRPr>
          </a:p>
        </p:txBody>
      </p:sp>
      <p:sp>
        <p:nvSpPr>
          <p:cNvPr id="9" name="Diamond 8"/>
          <p:cNvSpPr/>
          <p:nvPr/>
        </p:nvSpPr>
        <p:spPr>
          <a:xfrm>
            <a:off x="7893779" y="3373135"/>
            <a:ext cx="3886200" cy="3276600"/>
          </a:xfrm>
          <a:prstGeom prst="diamond">
            <a:avLst/>
          </a:prstGeom>
          <a:solidFill>
            <a:srgbClr val="0070C0"/>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solidFill>
                  <a:srgbClr val="FFFF00"/>
                </a:solidFill>
              </a:rPr>
              <a:t>Alignment &amp; Articulation</a:t>
            </a:r>
            <a:endParaRPr lang="en-US" sz="2400" b="1" dirty="0">
              <a:solidFill>
                <a:srgbClr val="FFFF00"/>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0713" y="5011435"/>
            <a:ext cx="1689499" cy="1693992"/>
          </a:xfrm>
          <a:prstGeom prst="rect">
            <a:avLst/>
          </a:prstGeom>
        </p:spPr>
      </p:pic>
      <p:sp>
        <p:nvSpPr>
          <p:cNvPr id="11" name="Double Wave 10"/>
          <p:cNvSpPr/>
          <p:nvPr/>
        </p:nvSpPr>
        <p:spPr>
          <a:xfrm>
            <a:off x="4418012" y="2453529"/>
            <a:ext cx="4580807" cy="1839211"/>
          </a:xfrm>
          <a:prstGeom prst="doubleWave">
            <a:avLst/>
          </a:prstGeom>
          <a:solidFill>
            <a:schemeClr val="bg1"/>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dirty="0" smtClean="0">
                <a:latin typeface="Drina" panose="02000506000000020003" pitchFamily="50" charset="0"/>
              </a:rPr>
              <a:t>CA English Learner </a:t>
            </a:r>
          </a:p>
          <a:p>
            <a:pPr algn="ctr"/>
            <a:r>
              <a:rPr lang="en-US" sz="4000" dirty="0" smtClean="0">
                <a:latin typeface="Drina" panose="02000506000000020003" pitchFamily="50" charset="0"/>
              </a:rPr>
              <a:t>Roadmap Principles</a:t>
            </a:r>
            <a:endParaRPr lang="en-US" sz="4000" dirty="0">
              <a:latin typeface="Drina" panose="02000506000000020003" pitchFamily="50" charset="0"/>
            </a:endParaRPr>
          </a:p>
        </p:txBody>
      </p:sp>
    </p:spTree>
    <p:extLst>
      <p:ext uri="{BB962C8B-B14F-4D97-AF65-F5344CB8AC3E}">
        <p14:creationId xmlns:p14="http://schemas.microsoft.com/office/powerpoint/2010/main" val="3592681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7398"/>
            <a:ext cx="10820400" cy="1219200"/>
          </a:xfrm>
        </p:spPr>
        <p:txBody>
          <a:bodyPr>
            <a:normAutofit/>
          </a:bodyPr>
          <a:lstStyle/>
          <a:p>
            <a:r>
              <a:rPr lang="en-US" sz="3400" dirty="0" smtClean="0">
                <a:solidFill>
                  <a:schemeClr val="tx1"/>
                </a:solidFill>
                <a:latin typeface="Trend Sans One" pitchFamily="50" charset="0"/>
              </a:rPr>
              <a:t>Initial and Annual Notifications </a:t>
            </a:r>
            <a:endParaRPr lang="en-US" sz="3400" dirty="0">
              <a:solidFill>
                <a:schemeClr val="tx1"/>
              </a:solidFill>
              <a:latin typeface="Trend Sans One" pitchFamily="50" charset="0"/>
            </a:endParaRPr>
          </a:p>
        </p:txBody>
      </p:sp>
      <p:pic>
        <p:nvPicPr>
          <p:cNvPr id="5" name="Picture 4"/>
          <p:cNvPicPr>
            <a:picLocks noChangeAspect="1"/>
          </p:cNvPicPr>
          <p:nvPr/>
        </p:nvPicPr>
        <p:blipFill>
          <a:blip r:embed="rId3"/>
          <a:stretch>
            <a:fillRect/>
          </a:stretch>
        </p:blipFill>
        <p:spPr>
          <a:xfrm>
            <a:off x="1598612" y="1246598"/>
            <a:ext cx="4343400" cy="5315804"/>
          </a:xfrm>
          <a:prstGeom prst="rect">
            <a:avLst/>
          </a:prstGeom>
        </p:spPr>
      </p:pic>
      <p:pic>
        <p:nvPicPr>
          <p:cNvPr id="7" name="Picture 6"/>
          <p:cNvPicPr>
            <a:picLocks noChangeAspect="1"/>
          </p:cNvPicPr>
          <p:nvPr/>
        </p:nvPicPr>
        <p:blipFill>
          <a:blip r:embed="rId4"/>
          <a:stretch>
            <a:fillRect/>
          </a:stretch>
        </p:blipFill>
        <p:spPr>
          <a:xfrm>
            <a:off x="6856412" y="1246598"/>
            <a:ext cx="4304653" cy="5312664"/>
          </a:xfrm>
          <a:prstGeom prst="rect">
            <a:avLst/>
          </a:prstGeom>
        </p:spPr>
      </p:pic>
    </p:spTree>
    <p:extLst>
      <p:ext uri="{BB962C8B-B14F-4D97-AF65-F5344CB8AC3E}">
        <p14:creationId xmlns:p14="http://schemas.microsoft.com/office/powerpoint/2010/main" val="39706593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7398"/>
            <a:ext cx="10820400" cy="1219200"/>
          </a:xfrm>
        </p:spPr>
        <p:txBody>
          <a:bodyPr>
            <a:normAutofit/>
          </a:bodyPr>
          <a:lstStyle/>
          <a:p>
            <a:r>
              <a:rPr lang="en-US" sz="3400" dirty="0" smtClean="0">
                <a:solidFill>
                  <a:schemeClr val="tx1"/>
                </a:solidFill>
                <a:latin typeface="Trend Sans One" pitchFamily="50" charset="0"/>
              </a:rPr>
              <a:t>Initial and Annual Notifications </a:t>
            </a:r>
            <a:endParaRPr lang="en-US" sz="3400" dirty="0">
              <a:solidFill>
                <a:schemeClr val="tx1"/>
              </a:solidFill>
              <a:latin typeface="Trend Sans One" pitchFamily="50" charset="0"/>
            </a:endParaRPr>
          </a:p>
        </p:txBody>
      </p:sp>
      <p:sp>
        <p:nvSpPr>
          <p:cNvPr id="4" name="TextBox 3"/>
          <p:cNvSpPr txBox="1"/>
          <p:nvPr/>
        </p:nvSpPr>
        <p:spPr>
          <a:xfrm>
            <a:off x="760412" y="1447800"/>
            <a:ext cx="11811000" cy="4154984"/>
          </a:xfrm>
          <a:prstGeom prst="rect">
            <a:avLst/>
          </a:prstGeom>
          <a:noFill/>
          <a:ln>
            <a:solidFill>
              <a:schemeClr val="bg2"/>
            </a:solidFill>
          </a:ln>
        </p:spPr>
        <p:txBody>
          <a:bodyPr wrap="square" rtlCol="0" anchor="ctr" anchorCtr="1">
            <a:spAutoFit/>
          </a:bodyPr>
          <a:lstStyle/>
          <a:p>
            <a:r>
              <a:rPr lang="en-US" sz="2400" dirty="0" smtClean="0">
                <a:latin typeface="Trend Sans One" pitchFamily="50" charset="0"/>
              </a:rPr>
              <a:t>INITIAL Notification</a:t>
            </a:r>
          </a:p>
          <a:p>
            <a:r>
              <a:rPr lang="en-US" sz="2400" b="1" dirty="0">
                <a:latin typeface="Trend Sans One" pitchFamily="50" charset="0"/>
              </a:rPr>
              <a:t>	</a:t>
            </a:r>
            <a:r>
              <a:rPr lang="en-US" sz="2400" b="1" dirty="0" smtClean="0">
                <a:latin typeface="Bahnschrift Light" panose="020B0502040204020203" pitchFamily="34" charset="0"/>
              </a:rPr>
              <a:t>-Sent to family only once</a:t>
            </a:r>
          </a:p>
          <a:p>
            <a:r>
              <a:rPr lang="en-US" sz="2400" b="1" dirty="0">
                <a:latin typeface="Bahnschrift Light" panose="020B0502040204020203" pitchFamily="34" charset="0"/>
              </a:rPr>
              <a:t>	</a:t>
            </a:r>
            <a:r>
              <a:rPr lang="en-US" sz="2400" b="1" dirty="0" smtClean="0">
                <a:latin typeface="Bahnschrift Light" panose="020B0502040204020203" pitchFamily="34" charset="0"/>
              </a:rPr>
              <a:t>-Given to family after student takes Initial ELPAC</a:t>
            </a:r>
          </a:p>
          <a:p>
            <a:r>
              <a:rPr lang="en-US" sz="2400" b="1" dirty="0" smtClean="0">
                <a:latin typeface="Trend Sans One" pitchFamily="50" charset="0"/>
              </a:rPr>
              <a:t>	</a:t>
            </a:r>
            <a:r>
              <a:rPr lang="en-US" sz="2400" b="1" dirty="0" smtClean="0">
                <a:latin typeface="Bahnschrift Light" panose="020B0502040204020203" pitchFamily="34" charset="0"/>
              </a:rPr>
              <a:t>-Explains students’ placement and services they will receive</a:t>
            </a:r>
          </a:p>
          <a:p>
            <a:endParaRPr lang="en-US" sz="2400" dirty="0">
              <a:latin typeface="Bahnschrift Light" panose="020B0502040204020203" pitchFamily="34" charset="0"/>
            </a:endParaRPr>
          </a:p>
          <a:p>
            <a:r>
              <a:rPr lang="en-US" sz="2400" dirty="0" smtClean="0">
                <a:latin typeface="Trend Sans One" pitchFamily="50" charset="0"/>
              </a:rPr>
              <a:t>ANNUAL NOTIFICATION</a:t>
            </a:r>
          </a:p>
          <a:p>
            <a:r>
              <a:rPr lang="en-US" sz="2400" dirty="0">
                <a:latin typeface="Bahnschrift Light" panose="020B0502040204020203" pitchFamily="34" charset="0"/>
              </a:rPr>
              <a:t>	</a:t>
            </a:r>
            <a:r>
              <a:rPr lang="en-US" sz="2400" b="1" dirty="0" smtClean="0">
                <a:latin typeface="Bahnschrift Light" panose="020B0502040204020203" pitchFamily="34" charset="0"/>
              </a:rPr>
              <a:t>-Sent to family every year</a:t>
            </a:r>
          </a:p>
          <a:p>
            <a:r>
              <a:rPr lang="en-US" sz="2400" b="1" dirty="0">
                <a:latin typeface="Bahnschrift Light" panose="020B0502040204020203" pitchFamily="34" charset="0"/>
              </a:rPr>
              <a:t>	</a:t>
            </a:r>
            <a:r>
              <a:rPr lang="en-US" sz="2400" b="1" dirty="0" smtClean="0">
                <a:latin typeface="Bahnschrift Light" panose="020B0502040204020203" pitchFamily="34" charset="0"/>
              </a:rPr>
              <a:t>-Informs family of Summative ELPAC and CAASPP score reports</a:t>
            </a:r>
          </a:p>
          <a:p>
            <a:r>
              <a:rPr lang="en-US" sz="2400" b="1" dirty="0">
                <a:latin typeface="Bahnschrift Light" panose="020B0502040204020203" pitchFamily="34" charset="0"/>
              </a:rPr>
              <a:t>	</a:t>
            </a:r>
            <a:r>
              <a:rPr lang="en-US" sz="2400" b="1" dirty="0" smtClean="0">
                <a:latin typeface="Bahnschrift Light" panose="020B0502040204020203" pitchFamily="34" charset="0"/>
              </a:rPr>
              <a:t>-Describes types of programs offered for English Learners</a:t>
            </a:r>
          </a:p>
          <a:p>
            <a:r>
              <a:rPr lang="en-US" sz="2400" b="1" dirty="0">
                <a:latin typeface="Bahnschrift Light" panose="020B0502040204020203" pitchFamily="34" charset="0"/>
              </a:rPr>
              <a:t>	</a:t>
            </a:r>
            <a:r>
              <a:rPr lang="en-US" sz="2400" b="1" dirty="0" smtClean="0">
                <a:latin typeface="Bahnschrift Light" panose="020B0502040204020203" pitchFamily="34" charset="0"/>
              </a:rPr>
              <a:t>-Explains EL Reclassification Criteria</a:t>
            </a:r>
          </a:p>
          <a:p>
            <a:r>
              <a:rPr lang="en-US" sz="2400" b="1" dirty="0" smtClean="0">
                <a:latin typeface="Bahnschrift Light" panose="020B0502040204020203" pitchFamily="34" charset="0"/>
              </a:rPr>
              <a:t>	-Discloses parents’ rights and opportunities for input</a:t>
            </a:r>
          </a:p>
        </p:txBody>
      </p:sp>
    </p:spTree>
    <p:extLst>
      <p:ext uri="{BB962C8B-B14F-4D97-AF65-F5344CB8AC3E}">
        <p14:creationId xmlns:p14="http://schemas.microsoft.com/office/powerpoint/2010/main" val="2980773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812" y="4724400"/>
            <a:ext cx="9782801" cy="1239837"/>
          </a:xfrm>
        </p:spPr>
        <p:txBody>
          <a:bodyPr>
            <a:noAutofit/>
          </a:bodyPr>
          <a:lstStyle/>
          <a:p>
            <a:r>
              <a:rPr lang="en-US" sz="4800" b="1" dirty="0" smtClean="0">
                <a:latin typeface="Bahnschrift Light" panose="020B0502040204020203" pitchFamily="34" charset="0"/>
              </a:rPr>
              <a:t>Please take a few minutes to look over the letters. </a:t>
            </a:r>
            <a:br>
              <a:rPr lang="en-US" sz="4800" b="1" dirty="0" smtClean="0">
                <a:latin typeface="Bahnschrift Light" panose="020B0502040204020203" pitchFamily="34" charset="0"/>
              </a:rPr>
            </a:br>
            <a:r>
              <a:rPr lang="en-US" sz="4800" b="1" dirty="0" smtClean="0">
                <a:latin typeface="Bahnschrift Light" panose="020B0502040204020203" pitchFamily="34" charset="0"/>
              </a:rPr>
              <a:t/>
            </a:r>
            <a:br>
              <a:rPr lang="en-US" sz="4800" b="1" dirty="0" smtClean="0">
                <a:latin typeface="Bahnschrift Light" panose="020B0502040204020203" pitchFamily="34" charset="0"/>
              </a:rPr>
            </a:br>
            <a:r>
              <a:rPr lang="en-US" sz="4800" b="1" dirty="0">
                <a:latin typeface="Bahnschrift Light" panose="020B0502040204020203" pitchFamily="34" charset="0"/>
              </a:rPr>
              <a:t/>
            </a:r>
            <a:br>
              <a:rPr lang="en-US" sz="4800" b="1" dirty="0">
                <a:latin typeface="Bahnschrift Light" panose="020B0502040204020203" pitchFamily="34" charset="0"/>
              </a:rPr>
            </a:br>
            <a:r>
              <a:rPr lang="en-US" sz="4800" b="1" dirty="0" smtClean="0">
                <a:latin typeface="Bahnschrift Light" panose="020B0502040204020203" pitchFamily="34" charset="0"/>
              </a:rPr>
              <a:t>What questions or comments do you have?</a:t>
            </a:r>
            <a:r>
              <a:rPr lang="en-US" sz="4000" dirty="0" smtClean="0"/>
              <a:t/>
            </a:r>
            <a:br>
              <a:rPr lang="en-US" sz="4000" dirty="0" smtClean="0"/>
            </a:br>
            <a:endParaRPr lang="en-US" sz="4000" dirty="0"/>
          </a:p>
        </p:txBody>
      </p:sp>
    </p:spTree>
    <p:extLst>
      <p:ext uri="{BB962C8B-B14F-4D97-AF65-F5344CB8AC3E}">
        <p14:creationId xmlns:p14="http://schemas.microsoft.com/office/powerpoint/2010/main" val="1893254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7398"/>
            <a:ext cx="10820400" cy="1219200"/>
          </a:xfrm>
        </p:spPr>
        <p:txBody>
          <a:bodyPr>
            <a:normAutofit/>
          </a:bodyPr>
          <a:lstStyle/>
          <a:p>
            <a:r>
              <a:rPr lang="en-US" sz="3400" dirty="0" smtClean="0">
                <a:solidFill>
                  <a:schemeClr val="tx1"/>
                </a:solidFill>
                <a:latin typeface="Trend Sans One" pitchFamily="50" charset="0"/>
              </a:rPr>
              <a:t>EL Classroom instruction</a:t>
            </a:r>
            <a:endParaRPr lang="en-US" sz="3400" dirty="0">
              <a:solidFill>
                <a:schemeClr val="tx1"/>
              </a:solidFill>
              <a:latin typeface="Trend Sans One" pitchFamily="50" charset="0"/>
            </a:endParaRPr>
          </a:p>
        </p:txBody>
      </p:sp>
      <p:sp>
        <p:nvSpPr>
          <p:cNvPr id="4" name="TextBox 3"/>
          <p:cNvSpPr txBox="1"/>
          <p:nvPr/>
        </p:nvSpPr>
        <p:spPr>
          <a:xfrm>
            <a:off x="836612" y="2955907"/>
            <a:ext cx="11811000" cy="1138773"/>
          </a:xfrm>
          <a:prstGeom prst="rect">
            <a:avLst/>
          </a:prstGeom>
          <a:noFill/>
          <a:ln>
            <a:solidFill>
              <a:schemeClr val="bg2"/>
            </a:solidFill>
          </a:ln>
        </p:spPr>
        <p:txBody>
          <a:bodyPr wrap="square" rtlCol="0" anchor="ctr" anchorCtr="1">
            <a:spAutoFit/>
          </a:bodyPr>
          <a:lstStyle/>
          <a:p>
            <a:r>
              <a:rPr lang="en-US" sz="4400" dirty="0" smtClean="0">
                <a:latin typeface="Trend Sans One" pitchFamily="50" charset="0"/>
              </a:rPr>
              <a:t>SANDRA ESPINOZA </a:t>
            </a:r>
          </a:p>
          <a:p>
            <a:r>
              <a:rPr lang="en-US" sz="2400" b="1" dirty="0" smtClean="0">
                <a:latin typeface="Trend Sans One" pitchFamily="50" charset="0"/>
              </a:rPr>
              <a:t>DISTRICT ELD INSTRUCTION SPECIALIST</a:t>
            </a:r>
            <a:endParaRPr lang="en-US" sz="2400" b="1" dirty="0" smtClean="0">
              <a:latin typeface="Bahnschrift Light" panose="020B0502040204020203" pitchFamily="34" charset="0"/>
            </a:endParaRPr>
          </a:p>
        </p:txBody>
      </p:sp>
    </p:spTree>
    <p:extLst>
      <p:ext uri="{BB962C8B-B14F-4D97-AF65-F5344CB8AC3E}">
        <p14:creationId xmlns:p14="http://schemas.microsoft.com/office/powerpoint/2010/main" val="2586029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English learner parent support </a:t>
            </a:r>
            <a:br>
              <a:rPr lang="en-US" dirty="0" smtClean="0"/>
            </a:br>
            <a:r>
              <a:rPr lang="en-US" sz="2399" dirty="0"/>
              <a:t>DELAC Meeting</a:t>
            </a:r>
            <a:endParaRPr lang="en-US" sz="2399" dirty="0"/>
          </a:p>
        </p:txBody>
      </p:sp>
      <p:sp>
        <p:nvSpPr>
          <p:cNvPr id="3" name="Subtitle 2"/>
          <p:cNvSpPr>
            <a:spLocks noGrp="1"/>
          </p:cNvSpPr>
          <p:nvPr>
            <p:ph type="subTitle" idx="1"/>
          </p:nvPr>
        </p:nvSpPr>
        <p:spPr/>
        <p:txBody>
          <a:bodyPr>
            <a:normAutofit fontScale="92500" lnSpcReduction="20000"/>
          </a:bodyPr>
          <a:lstStyle/>
          <a:p>
            <a:r>
              <a:rPr lang="en-US" dirty="0" smtClean="0"/>
              <a:t>Sandra Espinoza</a:t>
            </a:r>
          </a:p>
          <a:p>
            <a:r>
              <a:rPr lang="en-US" dirty="0" smtClean="0"/>
              <a:t>December 9, 2019</a:t>
            </a:r>
            <a:endParaRPr lang="en-US" dirty="0"/>
          </a:p>
        </p:txBody>
      </p:sp>
    </p:spTree>
    <p:extLst>
      <p:ext uri="{BB962C8B-B14F-4D97-AF65-F5344CB8AC3E}">
        <p14:creationId xmlns:p14="http://schemas.microsoft.com/office/powerpoint/2010/main" val="11393625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6522" y="643320"/>
            <a:ext cx="10055781" cy="914119"/>
          </a:xfrm>
        </p:spPr>
        <p:txBody>
          <a:bodyPr/>
          <a:lstStyle/>
          <a:p>
            <a:pPr algn="ctr"/>
            <a:r>
              <a:rPr lang="en-US" b="1" dirty="0" smtClean="0"/>
              <a:t>What is ELD?</a:t>
            </a:r>
            <a:endParaRPr lang="en-US"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6130608"/>
              </p:ext>
            </p:extLst>
          </p:nvPr>
        </p:nvGraphicFramePr>
        <p:xfrm>
          <a:off x="863375" y="1771361"/>
          <a:ext cx="10588356" cy="4208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45305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399" dirty="0"/>
              <a:t/>
            </a:r>
            <a:br>
              <a:rPr lang="en-US" sz="4399" dirty="0"/>
            </a:br>
            <a:r>
              <a:rPr lang="en-US" sz="4399" dirty="0"/>
              <a:t>Why do students need ELD?</a:t>
            </a:r>
            <a:br>
              <a:rPr lang="en-US" sz="4399" dirty="0"/>
            </a:br>
            <a:r>
              <a:rPr lang="en-US" sz="3099" dirty="0"/>
              <a:t>(English Language Development)</a:t>
            </a:r>
            <a:r>
              <a:rPr lang="en-US" sz="3099" dirty="0"/>
              <a:t/>
            </a:r>
            <a:br>
              <a:rPr lang="en-US" sz="3099" dirty="0"/>
            </a:br>
            <a:r>
              <a:rPr lang="en-US" sz="3099" dirty="0"/>
              <a:t/>
            </a:r>
            <a:br>
              <a:rPr lang="en-US" sz="3099" dirty="0"/>
            </a:br>
            <a:r>
              <a:rPr lang="en-US" sz="4399" dirty="0"/>
              <a:t>Research:</a:t>
            </a:r>
            <a:endParaRPr lang="en-US" sz="4399"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785453" y="1140208"/>
            <a:ext cx="3931213" cy="3931213"/>
          </a:xfrm>
        </p:spPr>
      </p:pic>
      <p:sp>
        <p:nvSpPr>
          <p:cNvPr id="4" name="Text Placeholder 3"/>
          <p:cNvSpPr>
            <a:spLocks noGrp="1"/>
          </p:cNvSpPr>
          <p:nvPr>
            <p:ph type="body" sz="half" idx="4294967295"/>
          </p:nvPr>
        </p:nvSpPr>
        <p:spPr>
          <a:xfrm>
            <a:off x="976057" y="2541109"/>
            <a:ext cx="6437722" cy="3599492"/>
          </a:xfrm>
        </p:spPr>
        <p:txBody>
          <a:bodyPr>
            <a:normAutofit/>
          </a:bodyPr>
          <a:lstStyle/>
          <a:p>
            <a:pPr marL="285664" indent="-285664">
              <a:buFont typeface="Arial" charset="0"/>
              <a:buChar char="•"/>
            </a:pPr>
            <a:r>
              <a:rPr lang="en-US" sz="2799" dirty="0"/>
              <a:t>How </a:t>
            </a:r>
            <a:r>
              <a:rPr lang="en-US" sz="2799" dirty="0"/>
              <a:t>long do you think it takes the average student to be proficient in speaking English</a:t>
            </a:r>
            <a:r>
              <a:rPr lang="en-US" sz="2799" dirty="0"/>
              <a:t>?</a:t>
            </a:r>
          </a:p>
          <a:p>
            <a:endParaRPr lang="en-US" sz="2799" dirty="0"/>
          </a:p>
          <a:p>
            <a:pPr marL="285664" indent="-285664">
              <a:buFont typeface="Arial" charset="0"/>
              <a:buChar char="•"/>
            </a:pPr>
            <a:r>
              <a:rPr lang="en-US" sz="2799" dirty="0"/>
              <a:t>How long do you think it takes the average student to develop academic language proficiency?</a:t>
            </a:r>
          </a:p>
          <a:p>
            <a:endParaRPr lang="en-US" sz="2799" dirty="0"/>
          </a:p>
        </p:txBody>
      </p:sp>
      <p:sp>
        <p:nvSpPr>
          <p:cNvPr id="3" name="Left Arrow 2"/>
          <p:cNvSpPr/>
          <p:nvPr/>
        </p:nvSpPr>
        <p:spPr>
          <a:xfrm rot="20202227">
            <a:off x="10219517" y="1721301"/>
            <a:ext cx="1041375" cy="639971"/>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63">
              <a:defRPr/>
            </a:pPr>
            <a:endParaRPr lang="en-US" sz="1799">
              <a:solidFill>
                <a:prstClr val="white"/>
              </a:solidFill>
              <a:latin typeface="Garamond" panose="02020404030301010803"/>
            </a:endParaRPr>
          </a:p>
        </p:txBody>
      </p:sp>
    </p:spTree>
    <p:extLst>
      <p:ext uri="{BB962C8B-B14F-4D97-AF65-F5344CB8AC3E}">
        <p14:creationId xmlns:p14="http://schemas.microsoft.com/office/powerpoint/2010/main" val="3516401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must students be able to do with language?</a:t>
            </a:r>
            <a:endParaRPr lang="en-US" dirty="0"/>
          </a:p>
        </p:txBody>
      </p:sp>
      <p:sp>
        <p:nvSpPr>
          <p:cNvPr id="3" name="Content Placeholder 2"/>
          <p:cNvSpPr>
            <a:spLocks noGrp="1"/>
          </p:cNvSpPr>
          <p:nvPr>
            <p:ph idx="1"/>
          </p:nvPr>
        </p:nvSpPr>
        <p:spPr/>
        <p:txBody>
          <a:bodyPr>
            <a:normAutofit fontScale="92500" lnSpcReduction="10000"/>
          </a:bodyPr>
          <a:lstStyle/>
          <a:p>
            <a:r>
              <a:rPr lang="en-US" sz="2799" dirty="0"/>
              <a:t>Comprehend and evaluate ideas and </a:t>
            </a:r>
            <a:r>
              <a:rPr lang="en-US" sz="2799" b="1" dirty="0"/>
              <a:t>complex text</a:t>
            </a:r>
            <a:r>
              <a:rPr lang="en-US" sz="2799" dirty="0"/>
              <a:t>.</a:t>
            </a:r>
          </a:p>
          <a:p>
            <a:endParaRPr lang="en-US" sz="2799" dirty="0"/>
          </a:p>
          <a:p>
            <a:r>
              <a:rPr lang="en-US" sz="2799" dirty="0"/>
              <a:t>Construct explanations.</a:t>
            </a:r>
          </a:p>
          <a:p>
            <a:endParaRPr lang="en-US" sz="2799" dirty="0"/>
          </a:p>
          <a:p>
            <a:r>
              <a:rPr lang="en-US" sz="2799" dirty="0"/>
              <a:t>Justify answers.</a:t>
            </a:r>
          </a:p>
          <a:p>
            <a:endParaRPr lang="en-US" sz="2799" dirty="0"/>
          </a:p>
          <a:p>
            <a:r>
              <a:rPr lang="en-US" sz="2799" dirty="0"/>
              <a:t>Convey ideas and information to others </a:t>
            </a:r>
          </a:p>
          <a:p>
            <a:pPr marL="0" indent="0">
              <a:buNone/>
            </a:pPr>
            <a:r>
              <a:rPr lang="en-US" sz="2799" dirty="0"/>
              <a:t>using </a:t>
            </a:r>
            <a:r>
              <a:rPr lang="en-US" sz="2799" b="1" dirty="0"/>
              <a:t>academic language</a:t>
            </a:r>
            <a:r>
              <a:rPr lang="en-US" sz="2799" dirty="0"/>
              <a:t>.</a:t>
            </a:r>
            <a:endParaRPr lang="en-US" sz="2799" dirty="0"/>
          </a:p>
        </p:txBody>
      </p:sp>
      <p:pic>
        <p:nvPicPr>
          <p:cNvPr id="4" name="Picture 3" descr="Sequencing Words Poster by Everything Elementary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4097" y="2895227"/>
            <a:ext cx="2177034" cy="1679427"/>
          </a:xfrm>
          <a:prstGeom prst="rect">
            <a:avLst/>
          </a:prstGeom>
        </p:spPr>
      </p:pic>
      <p:pic>
        <p:nvPicPr>
          <p:cNvPr id="5" name="Picture 4" descr="Idée de SCP : Le pistolet orné - Fondation SCP"/>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7812" y="4856364"/>
            <a:ext cx="2750101" cy="1546176"/>
          </a:xfrm>
          <a:prstGeom prst="rect">
            <a:avLst/>
          </a:prstGeom>
        </p:spPr>
      </p:pic>
      <p:pic>
        <p:nvPicPr>
          <p:cNvPr id="7" name="Picture 6" descr="Math Talk {Anchor Chart} - 3rd Grade Thought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1410" y="1479132"/>
            <a:ext cx="2580892" cy="3095522"/>
          </a:xfrm>
          <a:prstGeom prst="rect">
            <a:avLst/>
          </a:prstGeom>
        </p:spPr>
      </p:pic>
    </p:spTree>
    <p:extLst>
      <p:ext uri="{BB962C8B-B14F-4D97-AF65-F5344CB8AC3E}">
        <p14:creationId xmlns:p14="http://schemas.microsoft.com/office/powerpoint/2010/main" val="32484076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522" y="346793"/>
            <a:ext cx="10055781" cy="607290"/>
          </a:xfrm>
        </p:spPr>
        <p:txBody>
          <a:bodyPr>
            <a:normAutofit fontScale="90000"/>
          </a:bodyPr>
          <a:lstStyle/>
          <a:p>
            <a:pPr algn="ctr"/>
            <a:r>
              <a:rPr lang="en-US" dirty="0" smtClean="0"/>
              <a:t>ELD Proficiency Levels</a:t>
            </a:r>
            <a:endParaRPr lang="en-US" dirty="0"/>
          </a:p>
        </p:txBody>
      </p:sp>
      <p:graphicFrame>
        <p:nvGraphicFramePr>
          <p:cNvPr id="4" name="Content Placeholder 3"/>
          <p:cNvGraphicFramePr>
            <a:graphicFrameLocks noGrp="1"/>
          </p:cNvGraphicFramePr>
          <p:nvPr>
            <p:ph idx="1"/>
            <p:extLst/>
          </p:nvPr>
        </p:nvGraphicFramePr>
        <p:xfrm>
          <a:off x="741211" y="1588759"/>
          <a:ext cx="10307782" cy="4886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ight Arrow 5"/>
          <p:cNvSpPr/>
          <p:nvPr/>
        </p:nvSpPr>
        <p:spPr>
          <a:xfrm rot="10800000" flipH="1">
            <a:off x="6664300" y="1913673"/>
            <a:ext cx="1350653" cy="669664"/>
          </a:xfrm>
          <a:prstGeom prst="rightArrow">
            <a:avLst/>
          </a:prstGeom>
          <a:solidFill>
            <a:schemeClr val="tx1">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7" name="Right Arrow 6"/>
          <p:cNvSpPr/>
          <p:nvPr/>
        </p:nvSpPr>
        <p:spPr>
          <a:xfrm rot="13278973" flipH="1">
            <a:off x="6839472" y="3820133"/>
            <a:ext cx="1401692" cy="721400"/>
          </a:xfrm>
          <a:prstGeom prst="rightArrow">
            <a:avLst/>
          </a:prstGeom>
          <a:solidFill>
            <a:schemeClr val="tx1">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 name="TextBox 17"/>
          <p:cNvSpPr txBox="1"/>
          <p:nvPr/>
        </p:nvSpPr>
        <p:spPr>
          <a:xfrm>
            <a:off x="8126233" y="4329833"/>
            <a:ext cx="2101586" cy="584623"/>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3199" dirty="0"/>
              <a:t>Program 2</a:t>
            </a:r>
            <a:endParaRPr lang="en-US" sz="3199" dirty="0"/>
          </a:p>
        </p:txBody>
      </p:sp>
      <p:sp>
        <p:nvSpPr>
          <p:cNvPr id="3" name="TextBox 2"/>
          <p:cNvSpPr txBox="1"/>
          <p:nvPr/>
        </p:nvSpPr>
        <p:spPr>
          <a:xfrm>
            <a:off x="2131392" y="1145177"/>
            <a:ext cx="3409577" cy="461545"/>
          </a:xfrm>
          <a:prstGeom prst="rect">
            <a:avLst/>
          </a:prstGeom>
          <a:solidFill>
            <a:schemeClr val="accent2">
              <a:lumMod val="60000"/>
              <a:lumOff val="40000"/>
            </a:schemeClr>
          </a:solidFill>
          <a:ln w="38100">
            <a:solidFill>
              <a:schemeClr val="tx1"/>
            </a:solidFill>
          </a:ln>
        </p:spPr>
        <p:txBody>
          <a:bodyPr wrap="square" rtlCol="0">
            <a:spAutoFit/>
          </a:bodyPr>
          <a:lstStyle/>
          <a:p>
            <a:pPr algn="ctr"/>
            <a:r>
              <a:rPr lang="en-US" sz="2399" b="1" dirty="0"/>
              <a:t>EMERGING</a:t>
            </a:r>
            <a:endParaRPr lang="en-US" sz="2399" b="1" dirty="0"/>
          </a:p>
        </p:txBody>
      </p:sp>
      <p:sp>
        <p:nvSpPr>
          <p:cNvPr id="20" name="TextBox 19"/>
          <p:cNvSpPr txBox="1"/>
          <p:nvPr/>
        </p:nvSpPr>
        <p:spPr>
          <a:xfrm>
            <a:off x="2131392" y="2837526"/>
            <a:ext cx="3409577" cy="461545"/>
          </a:xfrm>
          <a:prstGeom prst="rect">
            <a:avLst/>
          </a:prstGeom>
          <a:solidFill>
            <a:schemeClr val="accent2">
              <a:lumMod val="60000"/>
              <a:lumOff val="40000"/>
            </a:schemeClr>
          </a:solidFill>
          <a:ln w="38100">
            <a:solidFill>
              <a:schemeClr val="tx1"/>
            </a:solidFill>
          </a:ln>
        </p:spPr>
        <p:txBody>
          <a:bodyPr wrap="square" rtlCol="0">
            <a:spAutoFit/>
          </a:bodyPr>
          <a:lstStyle/>
          <a:p>
            <a:pPr algn="ctr"/>
            <a:r>
              <a:rPr lang="en-US" sz="2399" b="1" dirty="0"/>
              <a:t>EXPANDING</a:t>
            </a:r>
            <a:endParaRPr lang="en-US" sz="2399" b="1" dirty="0"/>
          </a:p>
        </p:txBody>
      </p:sp>
      <p:sp>
        <p:nvSpPr>
          <p:cNvPr id="21" name="TextBox 20"/>
          <p:cNvSpPr txBox="1"/>
          <p:nvPr/>
        </p:nvSpPr>
        <p:spPr>
          <a:xfrm>
            <a:off x="2151127" y="4622143"/>
            <a:ext cx="3409577" cy="461545"/>
          </a:xfrm>
          <a:prstGeom prst="rect">
            <a:avLst/>
          </a:prstGeom>
          <a:solidFill>
            <a:schemeClr val="accent2">
              <a:lumMod val="60000"/>
              <a:lumOff val="40000"/>
            </a:schemeClr>
          </a:solidFill>
          <a:ln w="38100">
            <a:solidFill>
              <a:schemeClr val="tx1"/>
            </a:solidFill>
          </a:ln>
        </p:spPr>
        <p:txBody>
          <a:bodyPr wrap="square" rtlCol="0">
            <a:spAutoFit/>
          </a:bodyPr>
          <a:lstStyle/>
          <a:p>
            <a:pPr algn="ctr"/>
            <a:r>
              <a:rPr lang="en-US" sz="2399" b="1" dirty="0"/>
              <a:t>BRIDGING</a:t>
            </a:r>
            <a:endParaRPr lang="en-US" sz="2399" b="1" dirty="0"/>
          </a:p>
        </p:txBody>
      </p:sp>
      <p:sp>
        <p:nvSpPr>
          <p:cNvPr id="22" name="TextBox 21"/>
          <p:cNvSpPr txBox="1"/>
          <p:nvPr/>
        </p:nvSpPr>
        <p:spPr>
          <a:xfrm>
            <a:off x="8026495" y="1833115"/>
            <a:ext cx="2301064" cy="830781"/>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799" dirty="0"/>
              <a:t>Program 1</a:t>
            </a:r>
          </a:p>
          <a:p>
            <a:pPr algn="ctr"/>
            <a:r>
              <a:rPr lang="en-US" sz="1999" dirty="0"/>
              <a:t>(Possibly Program 2)</a:t>
            </a:r>
            <a:endParaRPr lang="en-US" sz="1999" dirty="0"/>
          </a:p>
        </p:txBody>
      </p:sp>
    </p:spTree>
    <p:extLst>
      <p:ext uri="{BB962C8B-B14F-4D97-AF65-F5344CB8AC3E}">
        <p14:creationId xmlns:p14="http://schemas.microsoft.com/office/powerpoint/2010/main" val="23933984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698432883"/>
              </p:ext>
            </p:extLst>
          </p:nvPr>
        </p:nvGraphicFramePr>
        <p:xfrm>
          <a:off x="684935" y="621544"/>
          <a:ext cx="10742088" cy="5417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7613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61028785"/>
              </p:ext>
            </p:extLst>
          </p:nvPr>
        </p:nvGraphicFramePr>
        <p:xfrm>
          <a:off x="420020" y="853286"/>
          <a:ext cx="11303488" cy="52843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1283520" y="346793"/>
            <a:ext cx="9838782" cy="679809"/>
          </a:xfrm>
          <a:prstGeom prst="rect">
            <a:avLst/>
          </a:prstGeom>
        </p:spPr>
        <p:txBody>
          <a:bodyPr>
            <a:normAutofit fontScale="90000" lnSpcReduction="10000"/>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algn="ctr" defTabSz="914126"/>
            <a:r>
              <a:rPr lang="en-US" sz="4799" dirty="0">
                <a:solidFill>
                  <a:prstClr val="black">
                    <a:lumMod val="85000"/>
                    <a:lumOff val="15000"/>
                  </a:prstClr>
                </a:solidFill>
                <a:latin typeface="Garamond" panose="02020404030301010803"/>
              </a:rPr>
              <a:t>How do teachers use the ELD standards?</a:t>
            </a:r>
            <a:endParaRPr lang="en-US" sz="4799" dirty="0">
              <a:solidFill>
                <a:prstClr val="black">
                  <a:lumMod val="85000"/>
                  <a:lumOff val="15000"/>
                </a:prstClr>
              </a:solidFill>
              <a:latin typeface="Garamond" panose="02020404030301010803"/>
            </a:endParaRPr>
          </a:p>
        </p:txBody>
      </p:sp>
    </p:spTree>
    <p:extLst>
      <p:ext uri="{BB962C8B-B14F-4D97-AF65-F5344CB8AC3E}">
        <p14:creationId xmlns:p14="http://schemas.microsoft.com/office/powerpoint/2010/main" val="20580564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522" y="643319"/>
            <a:ext cx="10055781" cy="753524"/>
          </a:xfrm>
        </p:spPr>
        <p:txBody>
          <a:bodyPr/>
          <a:lstStyle/>
          <a:p>
            <a:pPr algn="ctr"/>
            <a:r>
              <a:rPr lang="en-US" dirty="0" smtClean="0"/>
              <a:t>ELD Curriculum</a:t>
            </a:r>
            <a:endParaRPr lang="en-US" dirty="0"/>
          </a:p>
        </p:txBody>
      </p:sp>
      <p:sp>
        <p:nvSpPr>
          <p:cNvPr id="3" name="Text Placeholder 2"/>
          <p:cNvSpPr>
            <a:spLocks noGrp="1"/>
          </p:cNvSpPr>
          <p:nvPr>
            <p:ph type="body" idx="1"/>
          </p:nvPr>
        </p:nvSpPr>
        <p:spPr>
          <a:xfrm>
            <a:off x="1069569" y="1569792"/>
            <a:ext cx="4897190" cy="1144808"/>
          </a:xfrm>
          <a:solidFill>
            <a:schemeClr val="accent2">
              <a:lumMod val="60000"/>
              <a:lumOff val="40000"/>
            </a:schemeClr>
          </a:solidFill>
          <a:ln w="28575">
            <a:solidFill>
              <a:schemeClr val="tx1"/>
            </a:solidFill>
          </a:ln>
        </p:spPr>
        <p:txBody>
          <a:bodyPr>
            <a:noAutofit/>
          </a:bodyPr>
          <a:lstStyle/>
          <a:p>
            <a:r>
              <a:rPr lang="en-US" sz="3199" b="1" dirty="0">
                <a:solidFill>
                  <a:schemeClr val="tx1"/>
                </a:solidFill>
              </a:rPr>
              <a:t>Benchmark ELD </a:t>
            </a:r>
          </a:p>
          <a:p>
            <a:r>
              <a:rPr lang="en-US" sz="3199" b="1" dirty="0">
                <a:solidFill>
                  <a:schemeClr val="tx1"/>
                </a:solidFill>
              </a:rPr>
              <a:t>Grades K-5</a:t>
            </a:r>
            <a:endParaRPr lang="en-US" sz="3199" b="1" dirty="0">
              <a:solidFill>
                <a:schemeClr val="tx1"/>
              </a:solidFill>
            </a:endParaRPr>
          </a:p>
        </p:txBody>
      </p:sp>
      <p:sp>
        <p:nvSpPr>
          <p:cNvPr id="5" name="Text Placeholder 4"/>
          <p:cNvSpPr>
            <a:spLocks noGrp="1"/>
          </p:cNvSpPr>
          <p:nvPr>
            <p:ph type="body" sz="quarter" idx="3"/>
          </p:nvPr>
        </p:nvSpPr>
        <p:spPr>
          <a:xfrm>
            <a:off x="6371708" y="1569792"/>
            <a:ext cx="4750595" cy="1144808"/>
          </a:xfrm>
          <a:solidFill>
            <a:schemeClr val="accent2">
              <a:lumMod val="60000"/>
              <a:lumOff val="40000"/>
            </a:schemeClr>
          </a:solidFill>
          <a:ln w="19050">
            <a:solidFill>
              <a:schemeClr val="tx1"/>
            </a:solidFill>
          </a:ln>
        </p:spPr>
        <p:txBody>
          <a:bodyPr>
            <a:noAutofit/>
          </a:bodyPr>
          <a:lstStyle/>
          <a:p>
            <a:r>
              <a:rPr lang="en-US" sz="3199" b="1" dirty="0" err="1">
                <a:solidFill>
                  <a:schemeClr val="tx1"/>
                </a:solidFill>
              </a:rPr>
              <a:t>SpringBoard</a:t>
            </a:r>
            <a:r>
              <a:rPr lang="en-US" sz="3199" b="1" dirty="0">
                <a:solidFill>
                  <a:schemeClr val="tx1"/>
                </a:solidFill>
              </a:rPr>
              <a:t> ELD </a:t>
            </a:r>
          </a:p>
          <a:p>
            <a:r>
              <a:rPr lang="en-US" sz="3199" b="1" dirty="0">
                <a:solidFill>
                  <a:schemeClr val="tx1"/>
                </a:solidFill>
              </a:rPr>
              <a:t>Grades 6-12</a:t>
            </a:r>
            <a:endParaRPr lang="en-US" sz="3199" b="1" dirty="0">
              <a:solidFill>
                <a:schemeClr val="tx1"/>
              </a:solidFill>
            </a:endParaRPr>
          </a:p>
        </p:txBody>
      </p:sp>
      <p:pic>
        <p:nvPicPr>
          <p:cNvPr id="7" name="Content Placeholder 6"/>
          <p:cNvPicPr>
            <a:picLocks noGrp="1" noChangeAspect="1"/>
          </p:cNvPicPr>
          <p:nvPr>
            <p:ph sz="half" idx="2"/>
          </p:nvPr>
        </p:nvPicPr>
        <p:blipFill>
          <a:blip r:embed="rId2"/>
          <a:stretch>
            <a:fillRect/>
          </a:stretch>
        </p:blipFill>
        <p:spPr>
          <a:xfrm>
            <a:off x="1069697" y="3078007"/>
            <a:ext cx="5068078" cy="3173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8" name="Picture 4" descr="http://rainbowconcepts.com/wp-content/uploads/2017/10/SpringBoard-ELD-CA-G12-SE.png"/>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659548" y="3078008"/>
            <a:ext cx="3869784" cy="3173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5189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419857291"/>
              </p:ext>
            </p:extLst>
          </p:nvPr>
        </p:nvGraphicFramePr>
        <p:xfrm>
          <a:off x="1000637" y="1829217"/>
          <a:ext cx="10055781" cy="42990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p:cNvSpPr txBox="1">
            <a:spLocks/>
          </p:cNvSpPr>
          <p:nvPr/>
        </p:nvSpPr>
        <p:spPr>
          <a:xfrm>
            <a:off x="494141" y="266332"/>
            <a:ext cx="11340549" cy="1402288"/>
          </a:xfrm>
          <a:prstGeom prst="rect">
            <a:avLst/>
          </a:prstGeom>
        </p:spPr>
        <p:txBody>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defTabSz="914126"/>
            <a:r>
              <a:rPr lang="en-US" sz="4299" dirty="0">
                <a:solidFill>
                  <a:prstClr val="black">
                    <a:lumMod val="85000"/>
                    <a:lumOff val="15000"/>
                  </a:prstClr>
                </a:solidFill>
                <a:latin typeface="Garamond" panose="02020404030301010803"/>
              </a:rPr>
              <a:t>What can parents do to support children’s language development at home?</a:t>
            </a:r>
            <a:endParaRPr lang="en-US" sz="4799" dirty="0">
              <a:solidFill>
                <a:prstClr val="black">
                  <a:lumMod val="85000"/>
                  <a:lumOff val="15000"/>
                </a:prstClr>
              </a:solidFill>
              <a:latin typeface="Garamond" panose="02020404030301010803"/>
            </a:endParaRPr>
          </a:p>
        </p:txBody>
      </p:sp>
    </p:spTree>
    <p:extLst>
      <p:ext uri="{BB962C8B-B14F-4D97-AF65-F5344CB8AC3E}">
        <p14:creationId xmlns:p14="http://schemas.microsoft.com/office/powerpoint/2010/main" val="30329601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7398"/>
            <a:ext cx="10820400" cy="1219200"/>
          </a:xfrm>
        </p:spPr>
        <p:txBody>
          <a:bodyPr>
            <a:normAutofit/>
          </a:bodyPr>
          <a:lstStyle/>
          <a:p>
            <a:r>
              <a:rPr lang="en-US" sz="3400" dirty="0" smtClean="0">
                <a:solidFill>
                  <a:schemeClr val="tx1"/>
                </a:solidFill>
                <a:latin typeface="Trend Sans One" pitchFamily="50" charset="0"/>
              </a:rPr>
              <a:t>Reclassification CRITERIA</a:t>
            </a:r>
            <a:endParaRPr lang="en-US" sz="3400" dirty="0">
              <a:solidFill>
                <a:schemeClr val="tx1"/>
              </a:solidFill>
              <a:latin typeface="Trend Sans One" pitchFamily="50" charset="0"/>
            </a:endParaRPr>
          </a:p>
        </p:txBody>
      </p:sp>
      <p:sp>
        <p:nvSpPr>
          <p:cNvPr id="4" name="TextBox 3"/>
          <p:cNvSpPr txBox="1"/>
          <p:nvPr/>
        </p:nvSpPr>
        <p:spPr>
          <a:xfrm>
            <a:off x="1598612" y="2057400"/>
            <a:ext cx="11049000" cy="3416320"/>
          </a:xfrm>
          <a:prstGeom prst="rect">
            <a:avLst/>
          </a:prstGeom>
          <a:noFill/>
          <a:ln>
            <a:solidFill>
              <a:schemeClr val="bg2"/>
            </a:solidFill>
          </a:ln>
        </p:spPr>
        <p:txBody>
          <a:bodyPr wrap="square" rtlCol="0" anchor="ctr" anchorCtr="1">
            <a:spAutoFit/>
          </a:bodyPr>
          <a:lstStyle/>
          <a:p>
            <a:r>
              <a:rPr lang="en-US" sz="3200" dirty="0" smtClean="0">
                <a:latin typeface="Trend Sans One" pitchFamily="50" charset="0"/>
              </a:rPr>
              <a:t>Four state-mandated criteria</a:t>
            </a:r>
          </a:p>
          <a:p>
            <a:r>
              <a:rPr lang="en-US" sz="3200" b="1" dirty="0">
                <a:latin typeface="Trend Sans One" pitchFamily="50" charset="0"/>
              </a:rPr>
              <a:t>	</a:t>
            </a:r>
            <a:r>
              <a:rPr lang="en-US" sz="3200" b="1" dirty="0" smtClean="0">
                <a:latin typeface="Bahnschrift Light" panose="020B0502040204020203" pitchFamily="34" charset="0"/>
              </a:rPr>
              <a:t>-ELPAC overall 4</a:t>
            </a:r>
          </a:p>
          <a:p>
            <a:r>
              <a:rPr lang="en-US" sz="3200" b="1" dirty="0">
                <a:latin typeface="Bahnschrift Light" panose="020B0502040204020203" pitchFamily="34" charset="0"/>
              </a:rPr>
              <a:t>	</a:t>
            </a:r>
            <a:r>
              <a:rPr lang="en-US" sz="3200" b="1" dirty="0" smtClean="0">
                <a:latin typeface="Bahnschrift Light" panose="020B0502040204020203" pitchFamily="34" charset="0"/>
              </a:rPr>
              <a:t>-Comparison of Basic Skills </a:t>
            </a:r>
          </a:p>
          <a:p>
            <a:r>
              <a:rPr lang="en-US" sz="3200" b="1" dirty="0">
                <a:latin typeface="Bahnschrift Light" panose="020B0502040204020203" pitchFamily="34" charset="0"/>
              </a:rPr>
              <a:t>	</a:t>
            </a:r>
            <a:r>
              <a:rPr lang="en-US" sz="3200" b="1" dirty="0" smtClean="0">
                <a:latin typeface="Bahnschrift Light" panose="020B0502040204020203" pitchFamily="34" charset="0"/>
              </a:rPr>
              <a:t>	</a:t>
            </a:r>
            <a:r>
              <a:rPr lang="en-US" sz="2400" b="1" dirty="0" smtClean="0">
                <a:latin typeface="Bahnschrift Light" panose="020B0502040204020203" pitchFamily="34" charset="0"/>
              </a:rPr>
              <a:t>(CAASPP, </a:t>
            </a:r>
            <a:r>
              <a:rPr lang="en-US" sz="2400" b="1" dirty="0" err="1" smtClean="0">
                <a:latin typeface="Bahnschrift Light" panose="020B0502040204020203" pitchFamily="34" charset="0"/>
              </a:rPr>
              <a:t>iReady</a:t>
            </a:r>
            <a:r>
              <a:rPr lang="en-US" sz="2400" b="1" dirty="0" smtClean="0">
                <a:latin typeface="Bahnschrift Light" panose="020B0502040204020203" pitchFamily="34" charset="0"/>
              </a:rPr>
              <a:t> or Springboard)</a:t>
            </a:r>
          </a:p>
          <a:p>
            <a:r>
              <a:rPr lang="en-US" sz="3200" b="1" dirty="0">
                <a:latin typeface="Bahnschrift Light" panose="020B0502040204020203" pitchFamily="34" charset="0"/>
              </a:rPr>
              <a:t>	</a:t>
            </a:r>
            <a:r>
              <a:rPr lang="en-US" sz="3200" b="1" dirty="0" smtClean="0">
                <a:latin typeface="Bahnschrift Light" panose="020B0502040204020203" pitchFamily="34" charset="0"/>
              </a:rPr>
              <a:t>-Teacher input </a:t>
            </a:r>
            <a:r>
              <a:rPr lang="en-US" sz="2400" b="1" dirty="0" smtClean="0">
                <a:latin typeface="Bahnschrift Light" panose="020B0502040204020203" pitchFamily="34" charset="0"/>
              </a:rPr>
              <a:t>(grades)</a:t>
            </a:r>
          </a:p>
          <a:p>
            <a:r>
              <a:rPr lang="en-US" sz="3200" b="1" dirty="0">
                <a:latin typeface="Bahnschrift Light" panose="020B0502040204020203" pitchFamily="34" charset="0"/>
              </a:rPr>
              <a:t>	</a:t>
            </a:r>
            <a:r>
              <a:rPr lang="en-US" sz="3200" b="1" dirty="0" smtClean="0">
                <a:latin typeface="Bahnschrift Light" panose="020B0502040204020203" pitchFamily="34" charset="0"/>
              </a:rPr>
              <a:t>-Parent consultation</a:t>
            </a:r>
          </a:p>
          <a:p>
            <a:endParaRPr lang="en-US" sz="2400" dirty="0">
              <a:latin typeface="Bahnschrift Light" panose="020B0502040204020203" pitchFamily="34" charset="0"/>
            </a:endParaRPr>
          </a:p>
        </p:txBody>
      </p:sp>
    </p:spTree>
    <p:extLst>
      <p:ext uri="{BB962C8B-B14F-4D97-AF65-F5344CB8AC3E}">
        <p14:creationId xmlns:p14="http://schemas.microsoft.com/office/powerpoint/2010/main" val="2641462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89212" y="228600"/>
            <a:ext cx="8153400" cy="6339518"/>
          </a:xfrm>
          <a:prstGeom prst="rect">
            <a:avLst/>
          </a:prstGeom>
        </p:spPr>
      </p:pic>
    </p:spTree>
    <p:extLst>
      <p:ext uri="{BB962C8B-B14F-4D97-AF65-F5344CB8AC3E}">
        <p14:creationId xmlns:p14="http://schemas.microsoft.com/office/powerpoint/2010/main" val="73903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36812" y="228600"/>
            <a:ext cx="8387887" cy="6400800"/>
          </a:xfrm>
          <a:prstGeom prst="rect">
            <a:avLst/>
          </a:prstGeom>
        </p:spPr>
      </p:pic>
    </p:spTree>
    <p:extLst>
      <p:ext uri="{BB962C8B-B14F-4D97-AF65-F5344CB8AC3E}">
        <p14:creationId xmlns:p14="http://schemas.microsoft.com/office/powerpoint/2010/main" val="185384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7398"/>
            <a:ext cx="10820400" cy="1219200"/>
          </a:xfrm>
        </p:spPr>
        <p:txBody>
          <a:bodyPr>
            <a:normAutofit/>
          </a:bodyPr>
          <a:lstStyle/>
          <a:p>
            <a:r>
              <a:rPr lang="en-US" sz="3400" dirty="0" smtClean="0">
                <a:solidFill>
                  <a:schemeClr val="tx1"/>
                </a:solidFill>
                <a:latin typeface="Trend Sans One" pitchFamily="50" charset="0"/>
              </a:rPr>
              <a:t>Reclassification TIMELINE</a:t>
            </a:r>
            <a:endParaRPr lang="en-US" sz="3400" dirty="0">
              <a:solidFill>
                <a:schemeClr val="tx1"/>
              </a:solidFill>
              <a:latin typeface="Trend Sans One" pitchFamily="50" charset="0"/>
            </a:endParaRPr>
          </a:p>
        </p:txBody>
      </p:sp>
      <p:sp>
        <p:nvSpPr>
          <p:cNvPr id="4" name="TextBox 3"/>
          <p:cNvSpPr txBox="1"/>
          <p:nvPr/>
        </p:nvSpPr>
        <p:spPr>
          <a:xfrm>
            <a:off x="1674812" y="1524000"/>
            <a:ext cx="10210800" cy="4401205"/>
          </a:xfrm>
          <a:prstGeom prst="rect">
            <a:avLst/>
          </a:prstGeom>
          <a:noFill/>
          <a:ln>
            <a:solidFill>
              <a:schemeClr val="bg2"/>
            </a:solidFill>
          </a:ln>
        </p:spPr>
        <p:txBody>
          <a:bodyPr wrap="square" rtlCol="0" anchor="ctr" anchorCtr="1">
            <a:spAutoFit/>
          </a:bodyPr>
          <a:lstStyle/>
          <a:p>
            <a:r>
              <a:rPr lang="en-US" sz="2800" b="1" dirty="0" smtClean="0">
                <a:latin typeface="Bahnschrift Light" panose="020B0502040204020203" pitchFamily="34" charset="0"/>
              </a:rPr>
              <a:t>GOALS:</a:t>
            </a:r>
          </a:p>
          <a:p>
            <a:r>
              <a:rPr lang="en-US" sz="2800" dirty="0" smtClean="0">
                <a:latin typeface="Bahnschrift Light" panose="020B0502040204020203" pitchFamily="34" charset="0"/>
              </a:rPr>
              <a:t>-Approximately every 10 weeks, or every trimester.</a:t>
            </a:r>
          </a:p>
          <a:p>
            <a:endParaRPr lang="en-US" sz="2800" dirty="0" smtClean="0">
              <a:latin typeface="Bahnschrift Light" panose="020B0502040204020203" pitchFamily="34" charset="0"/>
            </a:endParaRPr>
          </a:p>
          <a:p>
            <a:r>
              <a:rPr lang="en-US" sz="2800" dirty="0" smtClean="0">
                <a:latin typeface="Bahnschrift Light" panose="020B0502040204020203" pitchFamily="34" charset="0"/>
              </a:rPr>
              <a:t>-Before ELPAC testing window</a:t>
            </a:r>
          </a:p>
          <a:p>
            <a:endParaRPr lang="en-US" sz="2800" dirty="0" smtClean="0">
              <a:latin typeface="Bahnschrift Light" panose="020B0502040204020203" pitchFamily="34" charset="0"/>
            </a:endParaRPr>
          </a:p>
          <a:p>
            <a:r>
              <a:rPr lang="en-US" sz="2800" dirty="0" smtClean="0">
                <a:latin typeface="Bahnschrift Light" panose="020B0502040204020203" pitchFamily="34" charset="0"/>
              </a:rPr>
              <a:t>-Before the end of the school year (especially for matriculating students)</a:t>
            </a:r>
          </a:p>
          <a:p>
            <a:endParaRPr lang="en-US" sz="2800" dirty="0">
              <a:latin typeface="Bahnschrift Light" panose="020B0502040204020203" pitchFamily="34" charset="0"/>
            </a:endParaRPr>
          </a:p>
          <a:p>
            <a:r>
              <a:rPr lang="en-US" sz="2800" dirty="0" smtClean="0">
                <a:latin typeface="Bahnschrift Light" panose="020B0502040204020203" pitchFamily="34" charset="0"/>
              </a:rPr>
              <a:t>-Can be done on rolling basis, once student has shown readiness based on established criteria</a:t>
            </a:r>
          </a:p>
        </p:txBody>
      </p:sp>
    </p:spTree>
    <p:extLst>
      <p:ext uri="{BB962C8B-B14F-4D97-AF65-F5344CB8AC3E}">
        <p14:creationId xmlns:p14="http://schemas.microsoft.com/office/powerpoint/2010/main" val="993216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7398"/>
            <a:ext cx="10820400" cy="1219200"/>
          </a:xfrm>
        </p:spPr>
        <p:txBody>
          <a:bodyPr>
            <a:normAutofit/>
          </a:bodyPr>
          <a:lstStyle/>
          <a:p>
            <a:r>
              <a:rPr lang="en-US" sz="3400" dirty="0" smtClean="0">
                <a:solidFill>
                  <a:schemeClr val="tx1"/>
                </a:solidFill>
                <a:latin typeface="Trend Sans One" pitchFamily="50" charset="0"/>
              </a:rPr>
              <a:t>reclassified students</a:t>
            </a:r>
            <a:endParaRPr lang="en-US" sz="3400" dirty="0">
              <a:solidFill>
                <a:schemeClr val="tx1"/>
              </a:solidFill>
              <a:latin typeface="Trend Sans One" pitchFamily="50" charset="0"/>
            </a:endParaRPr>
          </a:p>
        </p:txBody>
      </p:sp>
      <p:sp>
        <p:nvSpPr>
          <p:cNvPr id="4" name="TextBox 3"/>
          <p:cNvSpPr txBox="1"/>
          <p:nvPr/>
        </p:nvSpPr>
        <p:spPr>
          <a:xfrm>
            <a:off x="1751012" y="1600200"/>
            <a:ext cx="10210800" cy="3539430"/>
          </a:xfrm>
          <a:prstGeom prst="rect">
            <a:avLst/>
          </a:prstGeom>
          <a:noFill/>
          <a:ln>
            <a:solidFill>
              <a:schemeClr val="bg2"/>
            </a:solidFill>
          </a:ln>
        </p:spPr>
        <p:txBody>
          <a:bodyPr wrap="square" rtlCol="0" anchor="ctr" anchorCtr="1">
            <a:spAutoFit/>
          </a:bodyPr>
          <a:lstStyle/>
          <a:p>
            <a:r>
              <a:rPr lang="en-US" sz="2800" dirty="0" smtClean="0">
                <a:latin typeface="Bahnschrift Light" panose="020B0502040204020203" pitchFamily="34" charset="0"/>
              </a:rPr>
              <a:t>-District must monitor for four years following reclassification</a:t>
            </a:r>
            <a:endParaRPr lang="en-US" sz="2800" dirty="0" smtClean="0">
              <a:latin typeface="Bahnschrift Light" panose="020B0502040204020203" pitchFamily="34" charset="0"/>
            </a:endParaRPr>
          </a:p>
          <a:p>
            <a:endParaRPr lang="en-US" sz="2800" dirty="0" smtClean="0">
              <a:latin typeface="Bahnschrift Light" panose="020B0502040204020203" pitchFamily="34" charset="0"/>
            </a:endParaRPr>
          </a:p>
          <a:p>
            <a:r>
              <a:rPr lang="en-US" sz="2800" dirty="0" smtClean="0">
                <a:latin typeface="Bahnschrift Light" panose="020B0502040204020203" pitchFamily="34" charset="0"/>
              </a:rPr>
              <a:t>-District administration and site teacher specialist work together</a:t>
            </a:r>
            <a:endParaRPr lang="en-US" sz="2800" dirty="0" smtClean="0">
              <a:latin typeface="Bahnschrift Light" panose="020B0502040204020203" pitchFamily="34" charset="0"/>
            </a:endParaRPr>
          </a:p>
          <a:p>
            <a:endParaRPr lang="en-US" sz="2800" dirty="0" smtClean="0">
              <a:latin typeface="Bahnschrift Light" panose="020B0502040204020203" pitchFamily="34" charset="0"/>
            </a:endParaRPr>
          </a:p>
          <a:p>
            <a:r>
              <a:rPr lang="en-US" sz="2800" dirty="0" smtClean="0">
                <a:latin typeface="Bahnschrift Light" panose="020B0502040204020203" pitchFamily="34" charset="0"/>
              </a:rPr>
              <a:t>-Every semester (secondary), after 2</a:t>
            </a:r>
            <a:r>
              <a:rPr lang="en-US" sz="2800" baseline="30000" dirty="0" smtClean="0">
                <a:latin typeface="Bahnschrift Light" panose="020B0502040204020203" pitchFamily="34" charset="0"/>
              </a:rPr>
              <a:t>nd</a:t>
            </a:r>
            <a:r>
              <a:rPr lang="en-US" sz="2800" dirty="0" smtClean="0">
                <a:latin typeface="Bahnschrift Light" panose="020B0502040204020203" pitchFamily="34" charset="0"/>
              </a:rPr>
              <a:t> trimester (elementary)</a:t>
            </a:r>
            <a:endParaRPr lang="en-US" sz="2800" dirty="0" smtClean="0">
              <a:latin typeface="Bahnschrift Light" panose="020B0502040204020203" pitchFamily="34" charset="0"/>
            </a:endParaRPr>
          </a:p>
          <a:p>
            <a:endParaRPr lang="en-US" sz="2800" dirty="0">
              <a:latin typeface="Bahnschrift Light" panose="020B0502040204020203" pitchFamily="34" charset="0"/>
            </a:endParaRPr>
          </a:p>
          <a:p>
            <a:r>
              <a:rPr lang="en-US" sz="2800" dirty="0" smtClean="0">
                <a:latin typeface="Bahnschrift Light" panose="020B0502040204020203" pitchFamily="34" charset="0"/>
              </a:rPr>
              <a:t>-If student is showing signs of struggle, we must intervene</a:t>
            </a:r>
            <a:endParaRPr lang="en-US" sz="2800" dirty="0" smtClean="0">
              <a:latin typeface="Bahnschrift Light" panose="020B0502040204020203" pitchFamily="34" charset="0"/>
            </a:endParaRPr>
          </a:p>
        </p:txBody>
      </p:sp>
    </p:spTree>
    <p:extLst>
      <p:ext uri="{BB962C8B-B14F-4D97-AF65-F5344CB8AC3E}">
        <p14:creationId xmlns:p14="http://schemas.microsoft.com/office/powerpoint/2010/main" val="2840070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7398"/>
            <a:ext cx="10820400" cy="1219200"/>
          </a:xfrm>
        </p:spPr>
        <p:txBody>
          <a:bodyPr>
            <a:normAutofit/>
          </a:bodyPr>
          <a:lstStyle/>
          <a:p>
            <a:r>
              <a:rPr lang="en-US" sz="3400" dirty="0" smtClean="0">
                <a:solidFill>
                  <a:schemeClr val="tx1"/>
                </a:solidFill>
                <a:latin typeface="Trend Sans One" pitchFamily="50" charset="0"/>
              </a:rPr>
              <a:t>SUMMATIVE ELPAC</a:t>
            </a:r>
            <a:endParaRPr lang="en-US" sz="3400" dirty="0">
              <a:solidFill>
                <a:schemeClr val="tx1"/>
              </a:solidFill>
              <a:latin typeface="Trend Sans One" pitchFamily="50" charset="0"/>
            </a:endParaRPr>
          </a:p>
        </p:txBody>
      </p:sp>
      <p:sp>
        <p:nvSpPr>
          <p:cNvPr id="4" name="TextBox 3"/>
          <p:cNvSpPr txBox="1"/>
          <p:nvPr/>
        </p:nvSpPr>
        <p:spPr>
          <a:xfrm>
            <a:off x="2055812" y="1371600"/>
            <a:ext cx="9982200" cy="5016758"/>
          </a:xfrm>
          <a:prstGeom prst="rect">
            <a:avLst/>
          </a:prstGeom>
          <a:noFill/>
          <a:ln>
            <a:solidFill>
              <a:schemeClr val="bg2"/>
            </a:solidFill>
          </a:ln>
        </p:spPr>
        <p:txBody>
          <a:bodyPr wrap="square" rtlCol="0" anchor="ctr" anchorCtr="1">
            <a:spAutoFit/>
          </a:bodyPr>
          <a:lstStyle/>
          <a:p>
            <a:r>
              <a:rPr lang="en-US" sz="4000" dirty="0" smtClean="0">
                <a:latin typeface="Bahnschrift Light" panose="020B0502040204020203" pitchFamily="34" charset="0"/>
              </a:rPr>
              <a:t>-Administered Feb 3-May 31</a:t>
            </a:r>
          </a:p>
          <a:p>
            <a:endParaRPr lang="en-US" sz="4000" dirty="0" smtClean="0">
              <a:latin typeface="Bahnschrift Light" panose="020B0502040204020203" pitchFamily="34" charset="0"/>
            </a:endParaRPr>
          </a:p>
          <a:p>
            <a:r>
              <a:rPr lang="en-US" sz="4000" dirty="0" smtClean="0">
                <a:latin typeface="Bahnschrift Light" panose="020B0502040204020203" pitchFamily="34" charset="0"/>
              </a:rPr>
              <a:t>-</a:t>
            </a:r>
            <a:r>
              <a:rPr lang="en-US" sz="4000" u="sng" dirty="0" smtClean="0">
                <a:latin typeface="Bahnschrift Light" panose="020B0502040204020203" pitchFamily="34" charset="0"/>
              </a:rPr>
              <a:t>All</a:t>
            </a:r>
            <a:r>
              <a:rPr lang="en-US" sz="4000" dirty="0" smtClean="0">
                <a:latin typeface="Bahnschrift Light" panose="020B0502040204020203" pitchFamily="34" charset="0"/>
              </a:rPr>
              <a:t> students who are English Learners must take this exam</a:t>
            </a:r>
          </a:p>
          <a:p>
            <a:endParaRPr lang="en-US" sz="4000" dirty="0" smtClean="0">
              <a:latin typeface="Bahnschrift Light" panose="020B0502040204020203" pitchFamily="34" charset="0"/>
            </a:endParaRPr>
          </a:p>
          <a:p>
            <a:r>
              <a:rPr lang="en-US" sz="4000" dirty="0" smtClean="0">
                <a:latin typeface="Bahnschrift Light" panose="020B0502040204020203" pitchFamily="34" charset="0"/>
              </a:rPr>
              <a:t>-Very similar format to CAASPP</a:t>
            </a:r>
          </a:p>
          <a:p>
            <a:endParaRPr lang="en-US" sz="4000" dirty="0" smtClean="0">
              <a:latin typeface="Bahnschrift Light" panose="020B0502040204020203" pitchFamily="34" charset="0"/>
            </a:endParaRPr>
          </a:p>
          <a:p>
            <a:r>
              <a:rPr lang="en-US" sz="4000" dirty="0" smtClean="0">
                <a:latin typeface="Bahnschrift Light" panose="020B0502040204020203" pitchFamily="34" charset="0"/>
              </a:rPr>
              <a:t>-Almost entirely online</a:t>
            </a:r>
            <a:endParaRPr lang="en-US" sz="4000" dirty="0" smtClean="0">
              <a:latin typeface="Bahnschrift Light" panose="020B0502040204020203" pitchFamily="34" charset="0"/>
            </a:endParaRPr>
          </a:p>
        </p:txBody>
      </p:sp>
    </p:spTree>
    <p:extLst>
      <p:ext uri="{BB962C8B-B14F-4D97-AF65-F5344CB8AC3E}">
        <p14:creationId xmlns:p14="http://schemas.microsoft.com/office/powerpoint/2010/main" val="2395578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7398"/>
            <a:ext cx="10820400" cy="1219200"/>
          </a:xfrm>
        </p:spPr>
        <p:txBody>
          <a:bodyPr>
            <a:normAutofit/>
          </a:bodyPr>
          <a:lstStyle/>
          <a:p>
            <a:r>
              <a:rPr lang="en-US" sz="3400" dirty="0" smtClean="0">
                <a:solidFill>
                  <a:schemeClr val="tx1"/>
                </a:solidFill>
                <a:latin typeface="Trend Sans One" pitchFamily="50" charset="0"/>
              </a:rPr>
              <a:t>Practice </a:t>
            </a:r>
            <a:r>
              <a:rPr lang="en-US" sz="3400" dirty="0" err="1" smtClean="0">
                <a:solidFill>
                  <a:schemeClr val="tx1"/>
                </a:solidFill>
                <a:latin typeface="Trend Sans One" pitchFamily="50" charset="0"/>
              </a:rPr>
              <a:t>elpac</a:t>
            </a:r>
            <a:r>
              <a:rPr lang="en-US" sz="3400" dirty="0" smtClean="0">
                <a:solidFill>
                  <a:schemeClr val="tx1"/>
                </a:solidFill>
                <a:latin typeface="Trend Sans One" pitchFamily="50" charset="0"/>
              </a:rPr>
              <a:t> exams</a:t>
            </a:r>
            <a:endParaRPr lang="en-US" sz="3400" dirty="0">
              <a:solidFill>
                <a:schemeClr val="tx1"/>
              </a:solidFill>
              <a:latin typeface="Trend Sans One" pitchFamily="50" charset="0"/>
            </a:endParaRPr>
          </a:p>
        </p:txBody>
      </p:sp>
      <p:sp>
        <p:nvSpPr>
          <p:cNvPr id="4" name="TextBox 3"/>
          <p:cNvSpPr txBox="1"/>
          <p:nvPr/>
        </p:nvSpPr>
        <p:spPr>
          <a:xfrm>
            <a:off x="1522412" y="1981200"/>
            <a:ext cx="10515600" cy="4401205"/>
          </a:xfrm>
          <a:prstGeom prst="rect">
            <a:avLst/>
          </a:prstGeom>
          <a:noFill/>
          <a:ln>
            <a:solidFill>
              <a:schemeClr val="bg2"/>
            </a:solidFill>
          </a:ln>
        </p:spPr>
        <p:txBody>
          <a:bodyPr wrap="square" rtlCol="0" anchor="ctr" anchorCtr="1">
            <a:spAutoFit/>
          </a:bodyPr>
          <a:lstStyle/>
          <a:p>
            <a:r>
              <a:rPr lang="en-US" sz="4000" b="1" dirty="0" smtClean="0">
                <a:latin typeface="Bahnschrift Light" panose="020B0502040204020203" pitchFamily="34" charset="0"/>
              </a:rPr>
              <a:t>-Open a Chromebook (you may have to share)</a:t>
            </a:r>
          </a:p>
          <a:p>
            <a:endParaRPr lang="en-US" sz="4000" b="1" dirty="0">
              <a:latin typeface="Bahnschrift Light" panose="020B0502040204020203" pitchFamily="34" charset="0"/>
            </a:endParaRPr>
          </a:p>
          <a:p>
            <a:r>
              <a:rPr lang="en-US" sz="4000" b="1" dirty="0" smtClean="0">
                <a:latin typeface="Bahnschrift Light" panose="020B0502040204020203" pitchFamily="34" charset="0"/>
              </a:rPr>
              <a:t>-Browse as guest</a:t>
            </a:r>
          </a:p>
          <a:p>
            <a:endParaRPr lang="en-US" sz="4000" b="1" dirty="0">
              <a:latin typeface="Bahnschrift Light" panose="020B0502040204020203" pitchFamily="34" charset="0"/>
            </a:endParaRPr>
          </a:p>
          <a:p>
            <a:r>
              <a:rPr lang="en-US" sz="4000" b="1" dirty="0" smtClean="0">
                <a:latin typeface="Bahnschrift Light" panose="020B0502040204020203" pitchFamily="34" charset="0"/>
              </a:rPr>
              <a:t>-go to elpac.org</a:t>
            </a:r>
          </a:p>
          <a:p>
            <a:endParaRPr lang="en-US" sz="4000" dirty="0">
              <a:latin typeface="Bahnschrift Light" panose="020B0502040204020203" pitchFamily="34" charset="0"/>
            </a:endParaRPr>
          </a:p>
          <a:p>
            <a:endParaRPr lang="en-US" sz="4000" dirty="0" smtClean="0">
              <a:latin typeface="Bahnschrift Light" panose="020B0502040204020203" pitchFamily="34" charset="0"/>
            </a:endParaRPr>
          </a:p>
        </p:txBody>
      </p:sp>
    </p:spTree>
    <p:extLst>
      <p:ext uri="{BB962C8B-B14F-4D97-AF65-F5344CB8AC3E}">
        <p14:creationId xmlns:p14="http://schemas.microsoft.com/office/powerpoint/2010/main" val="27595681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8012" y="304799"/>
            <a:ext cx="11049000" cy="6276955"/>
          </a:xfrm>
          <a:prstGeom prst="rect">
            <a:avLst/>
          </a:prstGeom>
        </p:spPr>
      </p:pic>
    </p:spTree>
    <p:extLst>
      <p:ext uri="{BB962C8B-B14F-4D97-AF65-F5344CB8AC3E}">
        <p14:creationId xmlns:p14="http://schemas.microsoft.com/office/powerpoint/2010/main" val="201524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74812" y="228600"/>
            <a:ext cx="9516241" cy="6248400"/>
          </a:xfrm>
          <a:prstGeom prst="rect">
            <a:avLst/>
          </a:prstGeom>
        </p:spPr>
      </p:pic>
    </p:spTree>
    <p:extLst>
      <p:ext uri="{BB962C8B-B14F-4D97-AF65-F5344CB8AC3E}">
        <p14:creationId xmlns:p14="http://schemas.microsoft.com/office/powerpoint/2010/main" val="138036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55612" y="304800"/>
            <a:ext cx="11259490" cy="6324600"/>
          </a:xfrm>
          <a:prstGeom prst="rect">
            <a:avLst/>
          </a:prstGeom>
        </p:spPr>
      </p:pic>
    </p:spTree>
    <p:extLst>
      <p:ext uri="{BB962C8B-B14F-4D97-AF65-F5344CB8AC3E}">
        <p14:creationId xmlns:p14="http://schemas.microsoft.com/office/powerpoint/2010/main" val="120364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8012" y="838200"/>
            <a:ext cx="11011942" cy="5486400"/>
          </a:xfrm>
          <a:prstGeom prst="rect">
            <a:avLst/>
          </a:prstGeom>
        </p:spPr>
      </p:pic>
    </p:spTree>
    <p:extLst>
      <p:ext uri="{BB962C8B-B14F-4D97-AF65-F5344CB8AC3E}">
        <p14:creationId xmlns:p14="http://schemas.microsoft.com/office/powerpoint/2010/main" val="466158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812" y="4724400"/>
            <a:ext cx="9782801" cy="1239837"/>
          </a:xfrm>
        </p:spPr>
        <p:txBody>
          <a:bodyPr>
            <a:noAutofit/>
          </a:bodyPr>
          <a:lstStyle/>
          <a:p>
            <a:r>
              <a:rPr lang="en-US" sz="4800" b="1" dirty="0" smtClean="0">
                <a:latin typeface="Bahnschrift Light" panose="020B0502040204020203" pitchFamily="34" charset="0"/>
              </a:rPr>
              <a:t>Please take </a:t>
            </a:r>
            <a:r>
              <a:rPr lang="en-US" sz="4800" b="1" dirty="0" smtClean="0">
                <a:latin typeface="Bahnschrift Light" panose="020B0502040204020203" pitchFamily="34" charset="0"/>
              </a:rPr>
              <a:t>some time to explore the practice tests</a:t>
            </a:r>
            <a:r>
              <a:rPr lang="en-US" sz="4800" b="1" dirty="0" smtClean="0">
                <a:latin typeface="Bahnschrift Light" panose="020B0502040204020203" pitchFamily="34" charset="0"/>
              </a:rPr>
              <a:t/>
            </a:r>
            <a:br>
              <a:rPr lang="en-US" sz="4800" b="1" dirty="0" smtClean="0">
                <a:latin typeface="Bahnschrift Light" panose="020B0502040204020203" pitchFamily="34" charset="0"/>
              </a:rPr>
            </a:br>
            <a:r>
              <a:rPr lang="en-US" sz="4800" b="1" dirty="0" smtClean="0">
                <a:latin typeface="Bahnschrift Light" panose="020B0502040204020203" pitchFamily="34" charset="0"/>
              </a:rPr>
              <a:t/>
            </a:r>
            <a:br>
              <a:rPr lang="en-US" sz="4800" b="1" dirty="0" smtClean="0">
                <a:latin typeface="Bahnschrift Light" panose="020B0502040204020203" pitchFamily="34" charset="0"/>
              </a:rPr>
            </a:br>
            <a:r>
              <a:rPr lang="en-US" sz="4800" b="1" dirty="0">
                <a:latin typeface="Bahnschrift Light" panose="020B0502040204020203" pitchFamily="34" charset="0"/>
              </a:rPr>
              <a:t/>
            </a:r>
            <a:br>
              <a:rPr lang="en-US" sz="4800" b="1" dirty="0">
                <a:latin typeface="Bahnschrift Light" panose="020B0502040204020203" pitchFamily="34" charset="0"/>
              </a:rPr>
            </a:br>
            <a:r>
              <a:rPr lang="en-US" sz="4800" b="1" dirty="0" smtClean="0">
                <a:latin typeface="Bahnschrift Light" panose="020B0502040204020203" pitchFamily="34" charset="0"/>
              </a:rPr>
              <a:t>What </a:t>
            </a:r>
            <a:r>
              <a:rPr lang="en-US" sz="4800" b="1" dirty="0" smtClean="0">
                <a:latin typeface="Bahnschrift Light" panose="020B0502040204020203" pitchFamily="34" charset="0"/>
              </a:rPr>
              <a:t>questions do </a:t>
            </a:r>
            <a:r>
              <a:rPr lang="en-US" sz="4800" b="1" dirty="0" smtClean="0">
                <a:latin typeface="Bahnschrift Light" panose="020B0502040204020203" pitchFamily="34" charset="0"/>
              </a:rPr>
              <a:t>you have?</a:t>
            </a:r>
            <a:r>
              <a:rPr lang="en-US" sz="4000" dirty="0" smtClean="0"/>
              <a:t/>
            </a:r>
            <a:br>
              <a:rPr lang="en-US" sz="4000" dirty="0" smtClean="0"/>
            </a:br>
            <a:endParaRPr lang="en-US" sz="4000" dirty="0"/>
          </a:p>
        </p:txBody>
      </p:sp>
    </p:spTree>
    <p:extLst>
      <p:ext uri="{BB962C8B-B14F-4D97-AF65-F5344CB8AC3E}">
        <p14:creationId xmlns:p14="http://schemas.microsoft.com/office/powerpoint/2010/main" val="20678412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7212" y="2209800"/>
            <a:ext cx="9782801" cy="1239837"/>
          </a:xfrm>
        </p:spPr>
        <p:txBody>
          <a:bodyPr>
            <a:normAutofit fontScale="90000"/>
          </a:bodyPr>
          <a:lstStyle/>
          <a:p>
            <a:r>
              <a:rPr lang="en-US" b="1" dirty="0" smtClean="0">
                <a:latin typeface="Bahnschrift SemiBold" panose="020B0502040204020203" pitchFamily="34" charset="0"/>
              </a:rPr>
              <a:t>Other topics from the floor</a:t>
            </a:r>
            <a:r>
              <a:rPr lang="en-US" dirty="0" smtClean="0">
                <a:latin typeface="Bahnschrift SemiBold" panose="020B0502040204020203" pitchFamily="34" charset="0"/>
              </a:rPr>
              <a:t/>
            </a:r>
            <a:br>
              <a:rPr lang="en-US" dirty="0" smtClean="0">
                <a:latin typeface="Bahnschrift SemiBold" panose="020B0502040204020203" pitchFamily="34" charset="0"/>
              </a:rPr>
            </a:br>
            <a:r>
              <a:rPr lang="en-US" dirty="0">
                <a:latin typeface="Bahnschrift SemiBold" panose="020B0502040204020203" pitchFamily="34" charset="0"/>
              </a:rPr>
              <a:t/>
            </a:r>
            <a:br>
              <a:rPr lang="en-US" dirty="0">
                <a:latin typeface="Bahnschrift SemiBold" panose="020B0502040204020203" pitchFamily="34" charset="0"/>
              </a:rPr>
            </a:br>
            <a:r>
              <a:rPr lang="en-US" i="1" dirty="0" smtClean="0">
                <a:latin typeface="Bahnschrift SemiBold" panose="020B0502040204020203" pitchFamily="34" charset="0"/>
              </a:rPr>
              <a:t>Is there anything else you’d like to know more about?</a:t>
            </a:r>
            <a:endParaRPr lang="en-US" i="1" dirty="0">
              <a:latin typeface="Bahnschrift SemiBold" panose="020B0502040204020203" pitchFamily="34" charset="0"/>
            </a:endParaRPr>
          </a:p>
        </p:txBody>
      </p:sp>
    </p:spTree>
    <p:extLst>
      <p:ext uri="{BB962C8B-B14F-4D97-AF65-F5344CB8AC3E}">
        <p14:creationId xmlns:p14="http://schemas.microsoft.com/office/powerpoint/2010/main" val="1893100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7398"/>
            <a:ext cx="10820400" cy="1219200"/>
          </a:xfrm>
        </p:spPr>
        <p:txBody>
          <a:bodyPr>
            <a:normAutofit/>
          </a:bodyPr>
          <a:lstStyle/>
          <a:p>
            <a:r>
              <a:rPr lang="en-US" sz="3400" dirty="0" smtClean="0">
                <a:solidFill>
                  <a:schemeClr val="tx1"/>
                </a:solidFill>
                <a:latin typeface="Trend Sans One" pitchFamily="50" charset="0"/>
              </a:rPr>
              <a:t>Future meetings</a:t>
            </a:r>
            <a:endParaRPr lang="en-US" sz="3400" dirty="0">
              <a:solidFill>
                <a:schemeClr val="tx1"/>
              </a:solidFill>
              <a:latin typeface="Trend Sans One" pitchFamily="50" charset="0"/>
            </a:endParaRPr>
          </a:p>
        </p:txBody>
      </p:sp>
      <p:sp>
        <p:nvSpPr>
          <p:cNvPr id="4" name="TextBox 3"/>
          <p:cNvSpPr txBox="1"/>
          <p:nvPr/>
        </p:nvSpPr>
        <p:spPr>
          <a:xfrm>
            <a:off x="1065212" y="1689556"/>
            <a:ext cx="10210800" cy="1384995"/>
          </a:xfrm>
          <a:prstGeom prst="rect">
            <a:avLst/>
          </a:prstGeom>
          <a:noFill/>
          <a:ln>
            <a:solidFill>
              <a:schemeClr val="bg2"/>
            </a:solidFill>
          </a:ln>
        </p:spPr>
        <p:txBody>
          <a:bodyPr wrap="square" rtlCol="0" anchor="ctr" anchorCtr="1">
            <a:spAutoFit/>
          </a:bodyPr>
          <a:lstStyle/>
          <a:p>
            <a:r>
              <a:rPr lang="en-US" sz="2800" b="1" dirty="0" smtClean="0">
                <a:latin typeface="Bahnschrift Light" panose="020B0502040204020203" pitchFamily="34" charset="0"/>
              </a:rPr>
              <a:t>-Next </a:t>
            </a:r>
            <a:r>
              <a:rPr lang="en-US" sz="2800" b="1" dirty="0" smtClean="0">
                <a:latin typeface="Bahnschrift Light" panose="020B0502040204020203" pitchFamily="34" charset="0"/>
              </a:rPr>
              <a:t>DELAC </a:t>
            </a:r>
            <a:r>
              <a:rPr lang="en-US" sz="2800" b="1" dirty="0" smtClean="0">
                <a:latin typeface="Bahnschrift Light" panose="020B0502040204020203" pitchFamily="34" charset="0"/>
              </a:rPr>
              <a:t>Meeting is January 27, 2019 at 5:30PM</a:t>
            </a:r>
          </a:p>
          <a:p>
            <a:endParaRPr lang="en-US" sz="2800" b="1" dirty="0">
              <a:latin typeface="Bahnschrift Light" panose="020B0502040204020203" pitchFamily="34" charset="0"/>
            </a:endParaRPr>
          </a:p>
          <a:p>
            <a:endParaRPr lang="en-US" sz="2800" dirty="0" smtClean="0">
              <a:latin typeface="Bahnschrift Light" panose="020B0502040204020203" pitchFamily="34" charset="0"/>
            </a:endParaRPr>
          </a:p>
        </p:txBody>
      </p:sp>
    </p:spTree>
    <p:extLst>
      <p:ext uri="{BB962C8B-B14F-4D97-AF65-F5344CB8AC3E}">
        <p14:creationId xmlns:p14="http://schemas.microsoft.com/office/powerpoint/2010/main" val="3289179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684203" y="228600"/>
            <a:ext cx="6553200" cy="990600"/>
          </a:xfrm>
        </p:spPr>
        <p:txBody>
          <a:bodyPr>
            <a:noAutofit/>
          </a:bodyPr>
          <a:lstStyle/>
          <a:p>
            <a:r>
              <a:rPr lang="en-US" sz="4800" dirty="0" smtClean="0">
                <a:solidFill>
                  <a:schemeClr val="tx1"/>
                </a:solidFill>
                <a:latin typeface="Drina" panose="02000506000000020003" pitchFamily="50" charset="0"/>
              </a:rPr>
              <a:t>Thank you for being here!</a:t>
            </a:r>
            <a:endParaRPr lang="en-US" sz="4800" dirty="0">
              <a:solidFill>
                <a:schemeClr val="tx1"/>
              </a:solidFill>
              <a:latin typeface="Drina" panose="02000506000000020003" pitchFamily="50" charset="0"/>
            </a:endParaRPr>
          </a:p>
        </p:txBody>
      </p:sp>
      <p:sp>
        <p:nvSpPr>
          <p:cNvPr id="14" name="Content Placeholder 13"/>
          <p:cNvSpPr>
            <a:spLocks noGrp="1"/>
          </p:cNvSpPr>
          <p:nvPr>
            <p:ph idx="1"/>
          </p:nvPr>
        </p:nvSpPr>
        <p:spPr>
          <a:xfrm>
            <a:off x="6780212" y="3200400"/>
            <a:ext cx="4722813" cy="1604481"/>
          </a:xfrm>
        </p:spPr>
        <p:txBody>
          <a:bodyPr>
            <a:normAutofit lnSpcReduction="10000"/>
          </a:bodyPr>
          <a:lstStyle/>
          <a:p>
            <a:pPr marL="0" lvl="0" indent="0">
              <a:buNone/>
            </a:pPr>
            <a:r>
              <a:rPr lang="en-US" sz="2600" dirty="0" smtClean="0">
                <a:latin typeface="Trend Sans One" pitchFamily="50" charset="0"/>
              </a:rPr>
              <a:t>Bonnie Cervantes</a:t>
            </a:r>
          </a:p>
          <a:p>
            <a:pPr marL="0" lvl="0" indent="0">
              <a:buNone/>
            </a:pPr>
            <a:r>
              <a:rPr lang="en-US" sz="1800" dirty="0" smtClean="0">
                <a:latin typeface="Trend Sans One" pitchFamily="50" charset="0"/>
              </a:rPr>
              <a:t>Coordinator</a:t>
            </a:r>
          </a:p>
          <a:p>
            <a:pPr marL="0" lvl="0" indent="0">
              <a:buNone/>
            </a:pPr>
            <a:r>
              <a:rPr lang="en-US" sz="1800" dirty="0" smtClean="0">
                <a:latin typeface="Trend Sans One" pitchFamily="50" charset="0"/>
              </a:rPr>
              <a:t>categorical </a:t>
            </a:r>
            <a:r>
              <a:rPr lang="en-US" sz="1800" dirty="0" smtClean="0">
                <a:latin typeface="Trend Sans One" pitchFamily="50" charset="0"/>
              </a:rPr>
              <a:t>programs</a:t>
            </a:r>
          </a:p>
          <a:p>
            <a:pPr marL="0" lvl="0" indent="0">
              <a:buNone/>
            </a:pPr>
            <a:r>
              <a:rPr lang="en-US" sz="1800" dirty="0" smtClean="0">
                <a:latin typeface="Trend Sans One" pitchFamily="50" charset="0"/>
              </a:rPr>
              <a:t>bcervantes@gusd.net</a:t>
            </a:r>
            <a:endParaRPr lang="en-US" sz="1800" dirty="0">
              <a:latin typeface="Trend Sans One" pitchFamily="50" charset="0"/>
            </a:endParaRPr>
          </a:p>
        </p:txBody>
      </p:sp>
      <p:sp>
        <p:nvSpPr>
          <p:cNvPr id="5" name="Content Placeholder 13"/>
          <p:cNvSpPr txBox="1">
            <a:spLocks/>
          </p:cNvSpPr>
          <p:nvPr/>
        </p:nvSpPr>
        <p:spPr>
          <a:xfrm>
            <a:off x="1598612" y="1752600"/>
            <a:ext cx="4171183" cy="1600200"/>
          </a:xfrm>
          <a:prstGeom prst="rect">
            <a:avLst/>
          </a:prstGeom>
        </p:spPr>
        <p:txBody>
          <a:bodyPr vert="horz" lIns="91440" tIns="45720" rIns="91440" bIns="45720" rtlCol="0">
            <a:normAutofit lnSpcReduction="10000"/>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lgn="r">
              <a:buFont typeface="Euphemia" pitchFamily="34" charset="0"/>
              <a:buNone/>
            </a:pPr>
            <a:r>
              <a:rPr lang="en-US" sz="2600" dirty="0" smtClean="0">
                <a:latin typeface="Trend Sans One" pitchFamily="50" charset="0"/>
              </a:rPr>
              <a:t>Dr. Lena </a:t>
            </a:r>
            <a:r>
              <a:rPr lang="en-US" sz="2600" dirty="0" err="1" smtClean="0">
                <a:latin typeface="Trend Sans One" pitchFamily="50" charset="0"/>
              </a:rPr>
              <a:t>richter</a:t>
            </a:r>
            <a:endParaRPr lang="en-US" sz="2600" dirty="0" smtClean="0">
              <a:latin typeface="Trend Sans One" pitchFamily="50" charset="0"/>
            </a:endParaRPr>
          </a:p>
          <a:p>
            <a:pPr marL="0" indent="0" algn="r">
              <a:buFont typeface="Euphemia" pitchFamily="34" charset="0"/>
              <a:buNone/>
            </a:pPr>
            <a:r>
              <a:rPr lang="en-US" sz="1800" dirty="0" smtClean="0">
                <a:latin typeface="Trend Sans One" pitchFamily="50" charset="0"/>
              </a:rPr>
              <a:t>director</a:t>
            </a:r>
          </a:p>
          <a:p>
            <a:pPr marL="0" indent="0" algn="r">
              <a:buFont typeface="Euphemia" pitchFamily="34" charset="0"/>
              <a:buNone/>
            </a:pPr>
            <a:r>
              <a:rPr lang="en-US" sz="1800" dirty="0" smtClean="0">
                <a:latin typeface="Trend Sans One" pitchFamily="50" charset="0"/>
              </a:rPr>
              <a:t>categorical </a:t>
            </a:r>
            <a:r>
              <a:rPr lang="en-US" sz="1800" dirty="0" smtClean="0">
                <a:latin typeface="Trend Sans One" pitchFamily="50" charset="0"/>
              </a:rPr>
              <a:t>programs</a:t>
            </a:r>
          </a:p>
          <a:p>
            <a:pPr marL="0" indent="0" algn="r">
              <a:buFont typeface="Euphemia" pitchFamily="34" charset="0"/>
              <a:buNone/>
            </a:pPr>
            <a:r>
              <a:rPr lang="en-US" sz="1800" dirty="0" smtClean="0">
                <a:latin typeface="Trend Sans One" pitchFamily="50" charset="0"/>
              </a:rPr>
              <a:t>lrichter@gusd.net</a:t>
            </a:r>
            <a:endParaRPr lang="en-US" sz="1800" dirty="0">
              <a:latin typeface="Trend Sans One" pitchFamily="50" charset="0"/>
            </a:endParaRPr>
          </a:p>
        </p:txBody>
      </p:sp>
    </p:spTree>
    <p:extLst>
      <p:ext uri="{BB962C8B-B14F-4D97-AF65-F5344CB8AC3E}">
        <p14:creationId xmlns:p14="http://schemas.microsoft.com/office/powerpoint/2010/main" val="2508792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3.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15ED37-D514-41C3-9B3C-B262145D17B7}">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40262f94-9f35-4ac3-9a90-690165a166b7"/>
    <ds:schemaRef ds:uri="a4f35948-e619-41b3-aa29-22878b09cfd2"/>
    <ds:schemaRef ds:uri="http://www.w3.org/XML/1998/namespace"/>
  </ds:schemaRefs>
</ds:datastoreItem>
</file>

<file path=customXml/itemProps2.xml><?xml version="1.0" encoding="utf-8"?>
<ds:datastoreItem xmlns:ds="http://schemas.openxmlformats.org/officeDocument/2006/customXml" ds:itemID="{3E783485-1103-4BBC-98A1-D39A248154C3}">
  <ds:schemaRefs>
    <ds:schemaRef ds:uri="http://schemas.microsoft.com/sharepoint/v3/contenttype/forms"/>
  </ds:schemaRefs>
</ds:datastoreItem>
</file>

<file path=customXml/itemProps3.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8949</TotalTime>
  <Words>1021</Words>
  <Application>Microsoft Office PowerPoint</Application>
  <PresentationFormat>Custom</PresentationFormat>
  <Paragraphs>181</Paragraphs>
  <Slides>32</Slides>
  <Notes>10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32</vt:i4>
      </vt:variant>
    </vt:vector>
  </HeadingPairs>
  <TitlesOfParts>
    <vt:vector size="44" baseType="lpstr">
      <vt:lpstr>Arial</vt:lpstr>
      <vt:lpstr>Bahnschrift Light</vt:lpstr>
      <vt:lpstr>Bahnschrift SemiBold</vt:lpstr>
      <vt:lpstr>Calibri</vt:lpstr>
      <vt:lpstr>Century Gothic</vt:lpstr>
      <vt:lpstr>Drina</vt:lpstr>
      <vt:lpstr>Euphemia</vt:lpstr>
      <vt:lpstr>Garamond</vt:lpstr>
      <vt:lpstr>myriad-pro</vt:lpstr>
      <vt:lpstr>Trend Sans One</vt:lpstr>
      <vt:lpstr>Snowflakes design template</vt:lpstr>
      <vt:lpstr>Savon</vt:lpstr>
      <vt:lpstr>Glendale Unified DELAC Meeting</vt:lpstr>
      <vt:lpstr>Welcome and Introductions</vt:lpstr>
      <vt:lpstr>Welcome and Introductions</vt:lpstr>
      <vt:lpstr>PowerPoint Presentation</vt:lpstr>
      <vt:lpstr>Initial and Annual Notifications </vt:lpstr>
      <vt:lpstr>Initial and Annual Notifications </vt:lpstr>
      <vt:lpstr>Please take a few minutes to look over the letters.    What questions or comments do you have? </vt:lpstr>
      <vt:lpstr>EL Classroom instruction</vt:lpstr>
      <vt:lpstr>English learner parent support  DELAC Meeting</vt:lpstr>
      <vt:lpstr>What is ELD?</vt:lpstr>
      <vt:lpstr> Why do students need ELD? (English Language Development)  Research:</vt:lpstr>
      <vt:lpstr>What must students be able to do with language?</vt:lpstr>
      <vt:lpstr>ELD Proficiency Levels</vt:lpstr>
      <vt:lpstr>PowerPoint Presentation</vt:lpstr>
      <vt:lpstr>PowerPoint Presentation</vt:lpstr>
      <vt:lpstr>ELD Curriculum</vt:lpstr>
      <vt:lpstr>PowerPoint Presentation</vt:lpstr>
      <vt:lpstr>Reclassification CRITERIA</vt:lpstr>
      <vt:lpstr>PowerPoint Presentation</vt:lpstr>
      <vt:lpstr>PowerPoint Presentation</vt:lpstr>
      <vt:lpstr>Reclassification TIMELINE</vt:lpstr>
      <vt:lpstr>reclassified students</vt:lpstr>
      <vt:lpstr>SUMMATIVE ELPAC</vt:lpstr>
      <vt:lpstr>Practice elpac exams</vt:lpstr>
      <vt:lpstr>PowerPoint Presentation</vt:lpstr>
      <vt:lpstr>PowerPoint Presentation</vt:lpstr>
      <vt:lpstr>PowerPoint Presentation</vt:lpstr>
      <vt:lpstr>PowerPoint Presentation</vt:lpstr>
      <vt:lpstr>Please take some time to explore the practice tests   What questions do you have? </vt:lpstr>
      <vt:lpstr>Other topics from the floor  Is there anything else you’d like to know more about?</vt:lpstr>
      <vt:lpstr>Future meetings</vt:lpstr>
      <vt:lpstr>Thank you for being here!</vt:lpstr>
    </vt:vector>
  </TitlesOfParts>
  <Company>GUSD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Glendale Unified DELAC Meeting</dc:title>
  <dc:creator>Bonnie Cervantes</dc:creator>
  <cp:lastModifiedBy>Bonnie Cervantes</cp:lastModifiedBy>
  <cp:revision>26</cp:revision>
  <dcterms:created xsi:type="dcterms:W3CDTF">2019-12-02T18:10:22Z</dcterms:created>
  <dcterms:modified xsi:type="dcterms:W3CDTF">2019-12-08T23:43:57Z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