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6" r:id="rId4"/>
    <p:sldMasterId id="2147483707" r:id="rId5"/>
    <p:sldMasterId id="2147483708" r:id="rId6"/>
    <p:sldMasterId id="2147483709"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Lst>
  <p:sldSz cy="5143500" cx="9144000"/>
  <p:notesSz cx="6858000" cy="9144000"/>
  <p:embeddedFontLst>
    <p:embeddedFont>
      <p:font typeface="Nunito"/>
      <p:regular r:id="rId65"/>
      <p:bold r:id="rId66"/>
      <p:italic r:id="rId67"/>
      <p:boldItalic r:id="rId68"/>
    </p:embeddedFont>
    <p:embeddedFont>
      <p:font typeface="Playfair Display"/>
      <p:regular r:id="rId69"/>
      <p:bold r:id="rId70"/>
      <p:italic r:id="rId71"/>
      <p:boldItalic r:id="rId72"/>
    </p:embeddedFont>
    <p:embeddedFont>
      <p:font typeface="Abril Fatface"/>
      <p:regular r:id="rId73"/>
    </p:embeddedFont>
    <p:embeddedFont>
      <p:font typeface="Corbel"/>
      <p:regular r:id="rId74"/>
      <p:bold r:id="rId75"/>
      <p:italic r:id="rId76"/>
      <p:boldItalic r:id="rId77"/>
    </p:embeddedFont>
    <p:embeddedFont>
      <p:font typeface="Barlow Condensed"/>
      <p:regular r:id="rId78"/>
      <p:bold r:id="rId79"/>
      <p:italic r:id="rId80"/>
      <p:boldItalic r:id="rId81"/>
    </p:embeddedFont>
    <p:embeddedFont>
      <p:font typeface="Delius"/>
      <p:regular r:id="rId8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80" Type="http://schemas.openxmlformats.org/officeDocument/2006/relationships/font" Target="fonts/BarlowCondensed-italic.fntdata"/><Relationship Id="rId82" Type="http://schemas.openxmlformats.org/officeDocument/2006/relationships/font" Target="fonts/Delius-regular.fntdata"/><Relationship Id="rId81" Type="http://schemas.openxmlformats.org/officeDocument/2006/relationships/font" Target="fonts/BarlowCondensed-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73" Type="http://schemas.openxmlformats.org/officeDocument/2006/relationships/font" Target="fonts/AbrilFatface-regular.fntdata"/><Relationship Id="rId72" Type="http://schemas.openxmlformats.org/officeDocument/2006/relationships/font" Target="fonts/PlayfairDisplay-boldItalic.fntdata"/><Relationship Id="rId31" Type="http://schemas.openxmlformats.org/officeDocument/2006/relationships/slide" Target="slides/slide23.xml"/><Relationship Id="rId75" Type="http://schemas.openxmlformats.org/officeDocument/2006/relationships/font" Target="fonts/Corbel-bold.fntdata"/><Relationship Id="rId30" Type="http://schemas.openxmlformats.org/officeDocument/2006/relationships/slide" Target="slides/slide22.xml"/><Relationship Id="rId74" Type="http://schemas.openxmlformats.org/officeDocument/2006/relationships/font" Target="fonts/Corbel-regular.fntdata"/><Relationship Id="rId33" Type="http://schemas.openxmlformats.org/officeDocument/2006/relationships/slide" Target="slides/slide25.xml"/><Relationship Id="rId77" Type="http://schemas.openxmlformats.org/officeDocument/2006/relationships/font" Target="fonts/Corbel-boldItalic.fntdata"/><Relationship Id="rId32" Type="http://schemas.openxmlformats.org/officeDocument/2006/relationships/slide" Target="slides/slide24.xml"/><Relationship Id="rId76" Type="http://schemas.openxmlformats.org/officeDocument/2006/relationships/font" Target="fonts/Corbel-italic.fntdata"/><Relationship Id="rId35" Type="http://schemas.openxmlformats.org/officeDocument/2006/relationships/slide" Target="slides/slide27.xml"/><Relationship Id="rId79" Type="http://schemas.openxmlformats.org/officeDocument/2006/relationships/font" Target="fonts/BarlowCondensed-bold.fntdata"/><Relationship Id="rId34" Type="http://schemas.openxmlformats.org/officeDocument/2006/relationships/slide" Target="slides/slide26.xml"/><Relationship Id="rId78" Type="http://schemas.openxmlformats.org/officeDocument/2006/relationships/font" Target="fonts/BarlowCondensed-regular.fntdata"/><Relationship Id="rId71" Type="http://schemas.openxmlformats.org/officeDocument/2006/relationships/font" Target="fonts/PlayfairDisplay-italic.fntdata"/><Relationship Id="rId70" Type="http://schemas.openxmlformats.org/officeDocument/2006/relationships/font" Target="fonts/PlayfairDisplay-bold.fntdata"/><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slide" Target="slides/slide54.xml"/><Relationship Id="rId61" Type="http://schemas.openxmlformats.org/officeDocument/2006/relationships/slide" Target="slides/slide53.xml"/><Relationship Id="rId20" Type="http://schemas.openxmlformats.org/officeDocument/2006/relationships/slide" Target="slides/slide12.xml"/><Relationship Id="rId64" Type="http://schemas.openxmlformats.org/officeDocument/2006/relationships/slide" Target="slides/slide56.xml"/><Relationship Id="rId63" Type="http://schemas.openxmlformats.org/officeDocument/2006/relationships/slide" Target="slides/slide55.xml"/><Relationship Id="rId22" Type="http://schemas.openxmlformats.org/officeDocument/2006/relationships/slide" Target="slides/slide14.xml"/><Relationship Id="rId66" Type="http://schemas.openxmlformats.org/officeDocument/2006/relationships/font" Target="fonts/Nunito-bold.fntdata"/><Relationship Id="rId21" Type="http://schemas.openxmlformats.org/officeDocument/2006/relationships/slide" Target="slides/slide13.xml"/><Relationship Id="rId65" Type="http://schemas.openxmlformats.org/officeDocument/2006/relationships/font" Target="fonts/Nunito-regular.fntdata"/><Relationship Id="rId24" Type="http://schemas.openxmlformats.org/officeDocument/2006/relationships/slide" Target="slides/slide16.xml"/><Relationship Id="rId68" Type="http://schemas.openxmlformats.org/officeDocument/2006/relationships/font" Target="fonts/Nunito-boldItalic.fntdata"/><Relationship Id="rId23" Type="http://schemas.openxmlformats.org/officeDocument/2006/relationships/slide" Target="slides/slide15.xml"/><Relationship Id="rId67" Type="http://schemas.openxmlformats.org/officeDocument/2006/relationships/font" Target="fonts/Nunito-italic.fntdata"/><Relationship Id="rId60" Type="http://schemas.openxmlformats.org/officeDocument/2006/relationships/slide" Target="slides/slide52.xml"/><Relationship Id="rId26" Type="http://schemas.openxmlformats.org/officeDocument/2006/relationships/slide" Target="slides/slide18.xml"/><Relationship Id="rId25" Type="http://schemas.openxmlformats.org/officeDocument/2006/relationships/slide" Target="slides/slide17.xml"/><Relationship Id="rId69" Type="http://schemas.openxmlformats.org/officeDocument/2006/relationships/font" Target="fonts/PlayfairDisplay-regular.fntdata"/><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slide" Target="slides/slide47.xml"/><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57" Type="http://schemas.openxmlformats.org/officeDocument/2006/relationships/slide" Target="slides/slide49.xml"/><Relationship Id="rId12" Type="http://schemas.openxmlformats.org/officeDocument/2006/relationships/slide" Target="slides/slide4.xml"/><Relationship Id="rId56" Type="http://schemas.openxmlformats.org/officeDocument/2006/relationships/slide" Target="slides/slide48.xml"/><Relationship Id="rId15" Type="http://schemas.openxmlformats.org/officeDocument/2006/relationships/slide" Target="slides/slide7.xml"/><Relationship Id="rId59" Type="http://schemas.openxmlformats.org/officeDocument/2006/relationships/slide" Target="slides/slide51.xml"/><Relationship Id="rId14" Type="http://schemas.openxmlformats.org/officeDocument/2006/relationships/slide" Target="slides/slide6.xml"/><Relationship Id="rId58" Type="http://schemas.openxmlformats.org/officeDocument/2006/relationships/slide" Target="slides/slide50.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x3m6XIkQ9AE8lebjlnAqLUl8TypIrlx5/edit?usp=sharing&amp;ouid=101061034975805515926&amp;rtpof=true&amp;sd=true"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XT5dt05kj2ZVKR_Oyd8iX_OobtXdCuYPAzWH_y9ZG1U/edit#" TargetMode="External"/><Relationship Id="rId3" Type="http://schemas.openxmlformats.org/officeDocument/2006/relationships/hyperlink" Target="https://docs.google.com/spreadsheets/d/1_tKgw66dLdr1w0qtSDcuqw-GfVQi6K1S2-QhXmHQad4/edit#gid=2052780345"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XT5dt05kj2ZVKR_Oyd8iX_OobtXdCuYPAzWH_y9ZG1U/edit#" TargetMode="External"/><Relationship Id="rId3" Type="http://schemas.openxmlformats.org/officeDocument/2006/relationships/hyperlink" Target="https://docs.google.com/spreadsheets/d/1_tKgw66dLdr1w0qtSDcuqw-GfVQi6K1S2-QhXmHQad4/edit#gid=2052780345"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XT5dt05kj2ZVKR_Oyd8iX_OobtXdCuYPAzWH_y9ZG1U/edit#" TargetMode="External"/><Relationship Id="rId3" Type="http://schemas.openxmlformats.org/officeDocument/2006/relationships/hyperlink" Target="https://docs.google.com/spreadsheets/d/1_tKgw66dLdr1w0qtSDcuqw-GfVQi6K1S2-QhXmHQad4/edit#gid=2052780345"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XT5dt05kj2ZVKR_Oyd8iX_OobtXdCuYPAzWH_y9ZG1U/edit#" TargetMode="External"/><Relationship Id="rId3" Type="http://schemas.openxmlformats.org/officeDocument/2006/relationships/hyperlink" Target="https://docs.google.com/spreadsheets/d/1_tKgw66dLdr1w0qtSDcuqw-GfVQi6K1S2-QhXmHQad4/edit#gid=2052780345"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d4a06afc74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d4a06afc74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f5ce686f54_6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f5ce686f54_6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d875b08ed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d875b08ed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1400">
                <a:solidFill>
                  <a:schemeClr val="dk1"/>
                </a:solidFill>
              </a:rPr>
              <a:t>Link Feedback form</a:t>
            </a:r>
            <a:endParaRPr sz="1400">
              <a:solidFill>
                <a:schemeClr val="dk1"/>
              </a:solidFill>
            </a:endParaRPr>
          </a:p>
          <a:p>
            <a:pPr indent="0" lvl="0" marL="0" rtl="0" algn="l">
              <a:spcBef>
                <a:spcPts val="0"/>
              </a:spcBef>
              <a:spcAft>
                <a:spcPts val="0"/>
              </a:spcAft>
              <a:buNone/>
            </a:pPr>
            <a:r>
              <a:rPr lang="en" u="sng">
                <a:solidFill>
                  <a:schemeClr val="hlink"/>
                </a:solidFill>
                <a:hlinkClick r:id="rId2"/>
              </a:rPr>
              <a:t>https://docs.google.com/document/d/1x3m6XIkQ9AE8lebjlnAqLUl8TypIrlx5/edit?usp=sharing&amp;ouid=101061034975805515926&amp;rtpof=true&amp;sd=true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d4a06afc74_0_3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d4a06afc74_0_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Videos will be recorded .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d4a06afc74_0_4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d4a06afc74_0_4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FF00"/>
                </a:highlight>
              </a:rPr>
              <a:t>Anie-  </a:t>
            </a:r>
            <a:endParaRPr>
              <a:highlight>
                <a:srgbClr val="FFFF00"/>
              </a:highligh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d875b08ed1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d875b08ed1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LINK TRANSLATED MINUTES </a:t>
            </a:r>
            <a:endParaRPr/>
          </a:p>
          <a:p>
            <a:pPr indent="0" lvl="0" marL="0" rtl="0" algn="l">
              <a:spcBef>
                <a:spcPts val="0"/>
              </a:spcBef>
              <a:spcAft>
                <a:spcPts val="0"/>
              </a:spcAft>
              <a:buNone/>
            </a:pPr>
            <a:r>
              <a:rPr lang="en"/>
              <a:t>Turn to chairperson for approval of minutes</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10739ad11d2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10739ad11d2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FF00"/>
                </a:highlight>
              </a:rPr>
              <a:t>Sandra- 5:40 - 5:55</a:t>
            </a:r>
            <a:endParaRPr>
              <a:highlight>
                <a:srgbClr val="FFFF00"/>
              </a:highligh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126a711277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5" name="Google Shape;525;g126a711277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126e228bdf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4" name="Google Shape;534;g126e228bdf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1121f6379cc_0_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0" name="Google Shape;540;g1121f6379cc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127050746df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127050746df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126a7112779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126a7112779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Overall 4 that is one of the criteria for reclassification which triggers for the specialist to look at the remaining criteria</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126e228bdf2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126e228bdf2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Tool to talk to teachers at parent conferences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126e228bdf2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126e228bdf2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126e228bdf2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126e228bdf2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Any questions, any input - poll - this is clear, confused</a:t>
            </a:r>
            <a:endParaRPr/>
          </a:p>
          <a:p>
            <a:pPr indent="0" lvl="0" marL="0" rtl="0" algn="l">
              <a:spcBef>
                <a:spcPts val="0"/>
              </a:spcBef>
              <a:spcAft>
                <a:spcPts val="0"/>
              </a:spcAft>
              <a:buNone/>
            </a:pPr>
            <a:r>
              <a:rPr lang="en"/>
              <a:t>Questions- when am I getting this letter? Beginning of the school year, look for it,</a:t>
            </a:r>
            <a:endParaRPr/>
          </a:p>
          <a:p>
            <a:pPr indent="0" lvl="0" marL="0" rtl="0" algn="l">
              <a:spcBef>
                <a:spcPts val="0"/>
              </a:spcBef>
              <a:spcAft>
                <a:spcPts val="0"/>
              </a:spcAft>
              <a:buNone/>
            </a:pPr>
            <a:r>
              <a:rPr lang="en"/>
              <a:t>When you </a:t>
            </a:r>
            <a:r>
              <a:rPr lang="en"/>
              <a:t>receive</a:t>
            </a:r>
            <a:r>
              <a:rPr lang="en"/>
              <a:t> it and review it, you can contact  the teacher </a:t>
            </a:r>
            <a:r>
              <a:rPr lang="en"/>
              <a:t>specialist</a:t>
            </a:r>
            <a:r>
              <a:rPr lang="en"/>
              <a:t> who will be happy to go over it with you</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12723c5cefd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12723c5cef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23acac688a7_1_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6" name="Google Shape;586;g23acac688a7_1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FF00"/>
                </a:highlight>
              </a:rPr>
              <a:t>Veronica- 5:55-6:00</a:t>
            </a:r>
            <a:endParaRPr>
              <a:highlight>
                <a:srgbClr val="FFFF00"/>
              </a:highlight>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2217ee57666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2217ee57666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The California EL Roadmap provides policies that support effective instruction for English Learners. The roadmap has four key principles that support instruction for our ELs. </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Today, I will focus on Principle #3:</a:t>
            </a:r>
            <a:r>
              <a:rPr b="1" lang="en">
                <a:solidFill>
                  <a:schemeClr val="dk1"/>
                </a:solidFill>
              </a:rPr>
              <a:t> System Conditions that Support Effectiveness. </a:t>
            </a:r>
            <a:r>
              <a:rPr lang="en">
                <a:solidFill>
                  <a:schemeClr val="dk1"/>
                </a:solidFill>
              </a:rPr>
              <a:t>As our district offers Summer School to our ELs in Middle and High School.</a:t>
            </a:r>
            <a:r>
              <a:rPr b="1" lang="en">
                <a:solidFill>
                  <a:schemeClr val="dk1"/>
                </a:solidFill>
              </a:rPr>
              <a:t> </a:t>
            </a:r>
            <a:r>
              <a:rPr lang="en">
                <a:solidFill>
                  <a:schemeClr val="dk1"/>
                </a:solidFill>
              </a:rPr>
              <a:t>This is an extended learning opportunity that would fall under Principle #3 of the California EL Roadmap.</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With that said…</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23acac688a7_1_2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23acac688a7_1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we have our Summer School Information (June 12-July 17, 2023).</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23acac688a7_1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23acac688a7_1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we have some great educational websites that your child can access during the summer to keep their minds active!</a:t>
            </a:r>
            <a:endParaRPr/>
          </a:p>
          <a:p>
            <a:pPr indent="0" lvl="0" marL="0" rtl="0" algn="l">
              <a:spcBef>
                <a:spcPts val="0"/>
              </a:spcBef>
              <a:spcAft>
                <a:spcPts val="0"/>
              </a:spcAft>
              <a:buNone/>
            </a:pPr>
            <a:r>
              <a:rPr lang="en"/>
              <a:t>GUSD provides Enrichment Resources, to name a few, we have Elementary Resources, Middle School Resources, High School Resources, and English Language Development Resources. </a:t>
            </a:r>
            <a:endParaRPr/>
          </a:p>
          <a:p>
            <a:pPr indent="0" lvl="0" marL="0" rtl="0" algn="l">
              <a:spcBef>
                <a:spcPts val="0"/>
              </a:spcBef>
              <a:spcAft>
                <a:spcPts val="0"/>
              </a:spcAft>
              <a:buNone/>
            </a:pPr>
            <a:r>
              <a:rPr lang="en"/>
              <a:t>I highly </a:t>
            </a:r>
            <a:r>
              <a:rPr lang="en"/>
              <a:t>recommend</a:t>
            </a:r>
            <a:r>
              <a:rPr lang="en"/>
              <a:t> checking out our resources and the others listed on this slide.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12841000ecb_0_397:notes"/>
          <p:cNvSpPr txBox="1"/>
          <p:nvPr>
            <p:ph idx="1" type="body"/>
          </p:nvPr>
        </p:nvSpPr>
        <p:spPr>
          <a:xfrm>
            <a:off x="685800" y="4400550"/>
            <a:ext cx="5486400" cy="3600600"/>
          </a:xfrm>
          <a:prstGeom prst="rect">
            <a:avLst/>
          </a:prstGeom>
          <a:noFill/>
          <a:ln>
            <a:noFill/>
          </a:ln>
        </p:spPr>
        <p:txBody>
          <a:bodyPr anchorCtr="0" anchor="t" bIns="89600" lIns="89600" spcFirstLastPara="1" rIns="89600" wrap="square" tIns="89600">
            <a:noAutofit/>
          </a:bodyPr>
          <a:lstStyle/>
          <a:p>
            <a:pPr indent="0" lvl="0" marL="0" rtl="0" algn="l">
              <a:spcBef>
                <a:spcPts val="0"/>
              </a:spcBef>
              <a:spcAft>
                <a:spcPts val="0"/>
              </a:spcAft>
              <a:buNone/>
            </a:pPr>
            <a:r>
              <a:t/>
            </a:r>
            <a:endParaRPr i="1" sz="2000">
              <a:solidFill>
                <a:srgbClr val="3B3838"/>
              </a:solidFill>
            </a:endParaRPr>
          </a:p>
        </p:txBody>
      </p:sp>
      <p:sp>
        <p:nvSpPr>
          <p:cNvPr id="612" name="Google Shape;612;g12841000ecb_0_397: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12841000ecb_0_409: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12841000ecb_0_40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620" name="Google Shape;620;g12841000ecb_0_409:notes"/>
          <p:cNvSpPr txBox="1"/>
          <p:nvPr>
            <p:ph idx="12" type="sldNum"/>
          </p:nvPr>
        </p:nvSpPr>
        <p:spPr>
          <a:xfrm>
            <a:off x="3884613" y="8685214"/>
            <a:ext cx="2971800" cy="459000"/>
          </a:xfrm>
          <a:prstGeom prst="rect">
            <a:avLst/>
          </a:prstGeom>
          <a:noFill/>
          <a:ln>
            <a:noFill/>
          </a:ln>
        </p:spPr>
        <p:txBody>
          <a:bodyPr anchorCtr="0" anchor="ctr" bIns="89600" lIns="89600" spcFirstLastPara="1" rIns="89600" wrap="square" tIns="89600">
            <a:noAutofit/>
          </a:bodyPr>
          <a:lstStyle/>
          <a:p>
            <a:pPr indent="0" lvl="0" marL="0" rtl="0" algn="l">
              <a:spcBef>
                <a:spcPts val="0"/>
              </a:spcBef>
              <a:spcAft>
                <a:spcPts val="0"/>
              </a:spcAft>
              <a:buClr>
                <a:schemeClr val="dk1"/>
              </a:buClr>
              <a:buSzPts val="300"/>
              <a:buFont typeface="Calibri"/>
              <a:buNone/>
            </a:pPr>
            <a:fld id="{00000000-1234-1234-1234-123412341234}" type="slidenum">
              <a:rPr lang="en" sz="1400"/>
              <a:t>‹#›</a:t>
            </a:fld>
            <a:endParaRPr sz="1400"/>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12841000ecb_0_415: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p:spPr>
      </p:sp>
      <p:sp>
        <p:nvSpPr>
          <p:cNvPr id="626" name="Google Shape;626;g12841000ecb_0_41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g12841000ecb_0_415:notes"/>
          <p:cNvSpPr txBox="1"/>
          <p:nvPr>
            <p:ph idx="12" type="sldNum"/>
          </p:nvPr>
        </p:nvSpPr>
        <p:spPr>
          <a:xfrm>
            <a:off x="3884613" y="8685214"/>
            <a:ext cx="2971800" cy="459000"/>
          </a:xfrm>
          <a:prstGeom prst="rect">
            <a:avLst/>
          </a:prstGeom>
          <a:noFill/>
          <a:ln>
            <a:noFill/>
          </a:ln>
        </p:spPr>
        <p:txBody>
          <a:bodyPr anchorCtr="0" anchor="ctr" bIns="89600" lIns="89600" spcFirstLastPara="1" rIns="89600" wrap="square" tIns="89600">
            <a:noAutofit/>
          </a:bodyPr>
          <a:lstStyle/>
          <a:p>
            <a:pPr indent="0" lvl="0" marL="0" rtl="0" algn="l">
              <a:spcBef>
                <a:spcPts val="0"/>
              </a:spcBef>
              <a:spcAft>
                <a:spcPts val="0"/>
              </a:spcAft>
              <a:buClr>
                <a:schemeClr val="dk1"/>
              </a:buClr>
              <a:buSzPts val="300"/>
              <a:buFont typeface="Calibri"/>
              <a:buNone/>
            </a:pPr>
            <a:fld id="{00000000-1234-1234-1234-123412341234}" type="slidenum">
              <a:rPr lang="en" sz="1400"/>
              <a:t>‹#›</a:t>
            </a:fld>
            <a:endParaRPr sz="1400"/>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12841000ecb_0_430: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2" name="Google Shape;642;g12841000ecb_0_430:notes"/>
          <p:cNvSpPr txBox="1"/>
          <p:nvPr>
            <p:ph idx="1" type="body"/>
          </p:nvPr>
        </p:nvSpPr>
        <p:spPr>
          <a:xfrm>
            <a:off x="685800" y="4400550"/>
            <a:ext cx="5486400" cy="3600600"/>
          </a:xfrm>
          <a:prstGeom prst="rect">
            <a:avLst/>
          </a:prstGeom>
          <a:noFill/>
          <a:ln>
            <a:noFill/>
          </a:ln>
        </p:spPr>
        <p:txBody>
          <a:bodyPr anchorCtr="0" anchor="t" bIns="45650" lIns="91325" spcFirstLastPara="1" rIns="91325" wrap="square" tIns="45650">
            <a:noAutofit/>
          </a:bodyPr>
          <a:lstStyle/>
          <a:p>
            <a:pPr indent="-285750" lvl="0" marL="444500" rtl="0" algn="l">
              <a:spcBef>
                <a:spcPts val="0"/>
              </a:spcBef>
              <a:spcAft>
                <a:spcPts val="0"/>
              </a:spcAft>
              <a:buSzPts val="1100"/>
              <a:buFont typeface="Calibri"/>
              <a:buChar char="●"/>
            </a:pPr>
            <a:r>
              <a:rPr lang="en" sz="1400"/>
              <a:t>2021-22 LCAP </a:t>
            </a:r>
            <a:r>
              <a:rPr lang="en" sz="1400"/>
              <a:t>reflections</a:t>
            </a:r>
            <a:endParaRPr sz="1400"/>
          </a:p>
          <a:p>
            <a:pPr indent="-285750" lvl="0" marL="444500" rtl="0" algn="l">
              <a:spcBef>
                <a:spcPts val="0"/>
              </a:spcBef>
              <a:spcAft>
                <a:spcPts val="0"/>
              </a:spcAft>
              <a:buSzPts val="1100"/>
              <a:buFont typeface="Calibri"/>
              <a:buChar char="●"/>
            </a:pPr>
            <a:r>
              <a:rPr lang="en" sz="1400"/>
              <a:t>2022-23 LCAP Draft</a:t>
            </a:r>
            <a:endParaRPr sz="1400"/>
          </a:p>
          <a:p>
            <a:pPr indent="-298450" lvl="1" marL="901700" rtl="0" algn="l">
              <a:spcBef>
                <a:spcPts val="0"/>
              </a:spcBef>
              <a:spcAft>
                <a:spcPts val="0"/>
              </a:spcAft>
              <a:buSzPts val="1100"/>
              <a:buFont typeface="Calibri"/>
              <a:buChar char="○"/>
            </a:pPr>
            <a:r>
              <a:rPr lang="en" sz="1400"/>
              <a:t>education partner</a:t>
            </a:r>
            <a:endParaRPr sz="1400"/>
          </a:p>
          <a:p>
            <a:pPr indent="-298450" lvl="2" marL="1346200" rtl="0" algn="l">
              <a:spcBef>
                <a:spcPts val="0"/>
              </a:spcBef>
              <a:spcAft>
                <a:spcPts val="0"/>
              </a:spcAft>
              <a:buSzPts val="1100"/>
              <a:buFont typeface="Calibri"/>
              <a:buChar char="■"/>
            </a:pPr>
            <a:r>
              <a:rPr lang="en" sz="1400"/>
              <a:t>opportunities and input</a:t>
            </a:r>
            <a:endParaRPr sz="1400"/>
          </a:p>
          <a:p>
            <a:pPr indent="-298450" lvl="2" marL="1346200" rtl="0" algn="l">
              <a:spcBef>
                <a:spcPts val="0"/>
              </a:spcBef>
              <a:spcAft>
                <a:spcPts val="0"/>
              </a:spcAft>
              <a:buSzPts val="1100"/>
              <a:buFont typeface="Calibri"/>
              <a:buChar char="■"/>
            </a:pPr>
            <a:r>
              <a:rPr lang="en" sz="1400"/>
              <a:t>how these have contributed to the LCAP goals/actions</a:t>
            </a:r>
            <a:endParaRPr sz="1400"/>
          </a:p>
          <a:p>
            <a:pPr indent="-298450" lvl="1" marL="901700" rtl="0" algn="l">
              <a:spcBef>
                <a:spcPts val="0"/>
              </a:spcBef>
              <a:spcAft>
                <a:spcPts val="0"/>
              </a:spcAft>
              <a:buSzPts val="1100"/>
              <a:buFont typeface="Calibri"/>
              <a:buChar char="○"/>
            </a:pPr>
            <a:r>
              <a:rPr lang="en" sz="1400"/>
              <a:t>data/survey results</a:t>
            </a:r>
            <a:endParaRPr sz="1400"/>
          </a:p>
          <a:p>
            <a:pPr indent="-285750" lvl="0" marL="444500" rtl="0" algn="l">
              <a:spcBef>
                <a:spcPts val="0"/>
              </a:spcBef>
              <a:spcAft>
                <a:spcPts val="0"/>
              </a:spcAft>
              <a:buSzPts val="1100"/>
              <a:buFont typeface="Calibri"/>
              <a:buChar char="●"/>
            </a:pPr>
            <a:r>
              <a:rPr lang="en" sz="1400"/>
              <a:t>approval timeline</a:t>
            </a:r>
            <a:endParaRPr sz="1400"/>
          </a:p>
          <a:p>
            <a:pPr indent="-285750" lvl="0" marL="444500" rtl="0" algn="l">
              <a:spcBef>
                <a:spcPts val="0"/>
              </a:spcBef>
              <a:spcAft>
                <a:spcPts val="0"/>
              </a:spcAft>
              <a:buSzPts val="1100"/>
              <a:buFont typeface="Calibri"/>
              <a:buChar char="●"/>
            </a:pPr>
            <a:r>
              <a:rPr lang="en" sz="1400"/>
              <a:t>Feedback and Input</a:t>
            </a:r>
            <a:endParaRPr sz="1400"/>
          </a:p>
          <a:p>
            <a:pPr indent="0" lvl="0" marL="0" rtl="0" algn="l">
              <a:spcBef>
                <a:spcPts val="0"/>
              </a:spcBef>
              <a:spcAft>
                <a:spcPts val="0"/>
              </a:spcAft>
              <a:buNone/>
            </a:pPr>
            <a:r>
              <a:t/>
            </a:r>
            <a:endParaRPr sz="1400"/>
          </a:p>
          <a:p>
            <a:pPr indent="0" lvl="0" marL="0" rtl="0" algn="l">
              <a:spcBef>
                <a:spcPts val="0"/>
              </a:spcBef>
              <a:spcAft>
                <a:spcPts val="0"/>
              </a:spcAft>
              <a:buClr>
                <a:schemeClr val="dk1"/>
              </a:buClr>
              <a:buSzPts val="1100"/>
              <a:buFont typeface="Arial"/>
              <a:buNone/>
            </a:pPr>
            <a:r>
              <a:rPr lang="en"/>
              <a:t>we need to include Supplement to the LCAP for the Board approval on June 24</a:t>
            </a:r>
            <a:endParaRPr/>
          </a:p>
          <a:p>
            <a:pPr indent="0" lvl="0" marL="0" rtl="0" algn="l">
              <a:spcBef>
                <a:spcPts val="0"/>
              </a:spcBef>
              <a:spcAft>
                <a:spcPts val="0"/>
              </a:spcAft>
              <a:buNone/>
            </a:pPr>
            <a:r>
              <a:t/>
            </a:r>
            <a:endParaRPr sz="1400"/>
          </a:p>
        </p:txBody>
      </p:sp>
      <p:sp>
        <p:nvSpPr>
          <p:cNvPr id="643" name="Google Shape;643;g12841000ecb_0_430:notes"/>
          <p:cNvSpPr txBox="1"/>
          <p:nvPr>
            <p:ph idx="12" type="sldNum"/>
          </p:nvPr>
        </p:nvSpPr>
        <p:spPr>
          <a:xfrm>
            <a:off x="3884613" y="8685214"/>
            <a:ext cx="2971800" cy="459000"/>
          </a:xfrm>
          <a:prstGeom prst="rect">
            <a:avLst/>
          </a:prstGeom>
          <a:noFill/>
          <a:ln>
            <a:noFill/>
          </a:ln>
        </p:spPr>
        <p:txBody>
          <a:bodyPr anchorCtr="0" anchor="b" bIns="45650" lIns="91325" spcFirstLastPara="1" rIns="91325" wrap="square" tIns="4565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12841000ecb_0_437: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p:spPr>
      </p:sp>
      <p:sp>
        <p:nvSpPr>
          <p:cNvPr id="650" name="Google Shape;650;g12841000ecb_0_43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we need to include Supplement to the LCAP for the Board approval on June 24</a:t>
            </a:r>
            <a:endParaRPr/>
          </a:p>
        </p:txBody>
      </p:sp>
      <p:sp>
        <p:nvSpPr>
          <p:cNvPr id="651" name="Google Shape;651;g12841000ecb_0_437:notes"/>
          <p:cNvSpPr txBox="1"/>
          <p:nvPr>
            <p:ph idx="12" type="sldNum"/>
          </p:nvPr>
        </p:nvSpPr>
        <p:spPr>
          <a:xfrm>
            <a:off x="3884613" y="8685214"/>
            <a:ext cx="2971800" cy="459000"/>
          </a:xfrm>
          <a:prstGeom prst="rect">
            <a:avLst/>
          </a:prstGeom>
          <a:noFill/>
          <a:ln>
            <a:noFill/>
          </a:ln>
        </p:spPr>
        <p:txBody>
          <a:bodyPr anchorCtr="0" anchor="ctr" bIns="89600" lIns="89600" spcFirstLastPara="1" rIns="89600" wrap="square" tIns="89600">
            <a:noAutofit/>
          </a:bodyPr>
          <a:lstStyle/>
          <a:p>
            <a:pPr indent="0" lvl="0" marL="0" rtl="0" algn="l">
              <a:spcBef>
                <a:spcPts val="0"/>
              </a:spcBef>
              <a:spcAft>
                <a:spcPts val="0"/>
              </a:spcAft>
              <a:buClr>
                <a:schemeClr val="dk1"/>
              </a:buClr>
              <a:buSzPts val="300"/>
              <a:buFont typeface="Calibri"/>
              <a:buNone/>
            </a:pPr>
            <a:fld id="{00000000-1234-1234-1234-123412341234}" type="slidenum">
              <a:rPr lang="en" sz="1400"/>
              <a:t>‹#›</a:t>
            </a:fld>
            <a:endParaRPr sz="1400"/>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12841000ecb_0_444: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p:spPr>
      </p:sp>
      <p:sp>
        <p:nvSpPr>
          <p:cNvPr id="658" name="Google Shape;658;g12841000ecb_0_44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Stepan</a:t>
            </a:r>
            <a:endParaRPr sz="1500"/>
          </a:p>
          <a:p>
            <a:pPr indent="0" lvl="0" marL="0" rtl="0" algn="l">
              <a:spcBef>
                <a:spcPts val="0"/>
              </a:spcBef>
              <a:spcAft>
                <a:spcPts val="0"/>
              </a:spcAft>
              <a:buNone/>
            </a:pPr>
            <a:r>
              <a:rPr lang="en" sz="1500"/>
              <a:t>DRAFT LCAP 22-23 </a:t>
            </a:r>
            <a:r>
              <a:rPr lang="en" sz="1500" u="sng">
                <a:solidFill>
                  <a:schemeClr val="hlink"/>
                </a:solidFill>
                <a:hlinkClick r:id="rId2"/>
              </a:rPr>
              <a:t>https://docs.google.com/document/d/1XT5dt05kj2ZVKR_Oyd8iX_OobtXdCuYPAzWH_y9ZG1U/edit#</a:t>
            </a:r>
            <a:endParaRPr sz="1500"/>
          </a:p>
          <a:p>
            <a:pPr indent="0" lvl="0" marL="0" rtl="0" algn="l">
              <a:spcBef>
                <a:spcPts val="0"/>
              </a:spcBef>
              <a:spcAft>
                <a:spcPts val="0"/>
              </a:spcAft>
              <a:buClr>
                <a:schemeClr val="dk1"/>
              </a:buClr>
              <a:buSzPts val="1100"/>
              <a:buFont typeface="Arial"/>
              <a:buNone/>
            </a:pPr>
            <a:r>
              <a:rPr lang="en" sz="1100">
                <a:solidFill>
                  <a:srgbClr val="222222"/>
                </a:solidFill>
                <a:highlight>
                  <a:srgbClr val="FFFFFF"/>
                </a:highlight>
                <a:latin typeface="Arial"/>
                <a:ea typeface="Arial"/>
                <a:cs typeface="Arial"/>
                <a:sym typeface="Arial"/>
              </a:rPr>
              <a:t>Slide 7 (Goal 1) - template pages 30-34</a:t>
            </a:r>
            <a:endParaRPr sz="1100">
              <a:solidFill>
                <a:srgbClr val="222222"/>
              </a:solidFill>
              <a:highlight>
                <a:srgbClr val="FFFFFF"/>
              </a:highlight>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 sz="1100">
                <a:solidFill>
                  <a:srgbClr val="222222"/>
                </a:solidFill>
                <a:highlight>
                  <a:srgbClr val="FFFFFF"/>
                </a:highlight>
                <a:latin typeface="Arial"/>
                <a:ea typeface="Arial"/>
                <a:cs typeface="Arial"/>
                <a:sym typeface="Arial"/>
              </a:rPr>
              <a:t>Slide 8 (Goal 2) - template pages 41-44</a:t>
            </a:r>
            <a:endParaRPr sz="1100">
              <a:solidFill>
                <a:srgbClr val="222222"/>
              </a:solidFill>
              <a:highlight>
                <a:srgbClr val="FFFFFF"/>
              </a:highlight>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 sz="1100">
                <a:solidFill>
                  <a:srgbClr val="222222"/>
                </a:solidFill>
                <a:highlight>
                  <a:srgbClr val="FFFFFF"/>
                </a:highlight>
                <a:latin typeface="Arial"/>
                <a:ea typeface="Arial"/>
                <a:cs typeface="Arial"/>
                <a:sym typeface="Arial"/>
              </a:rPr>
              <a:t>Slide 9 (Goal 3) - template pages 46-48</a:t>
            </a:r>
            <a:endParaRPr sz="1100">
              <a:solidFill>
                <a:srgbClr val="222222"/>
              </a:solidFill>
              <a:highlight>
                <a:srgbClr val="FFFFFF"/>
              </a:highlight>
              <a:latin typeface="Arial"/>
              <a:ea typeface="Arial"/>
              <a:cs typeface="Arial"/>
              <a:sym typeface="Arial"/>
            </a:endParaRPr>
          </a:p>
          <a:p>
            <a:pPr indent="0" lvl="0" marL="0" rtl="0" algn="l">
              <a:spcBef>
                <a:spcPts val="0"/>
              </a:spcBef>
              <a:spcAft>
                <a:spcPts val="0"/>
              </a:spcAft>
              <a:buNone/>
            </a:pPr>
            <a:r>
              <a:t/>
            </a:r>
            <a:endParaRPr sz="1500"/>
          </a:p>
          <a:p>
            <a:pPr indent="0" lvl="0" marL="0" rtl="0" algn="l">
              <a:spcBef>
                <a:spcPts val="0"/>
              </a:spcBef>
              <a:spcAft>
                <a:spcPts val="0"/>
              </a:spcAft>
              <a:buNone/>
            </a:pPr>
            <a:r>
              <a:rPr lang="en" sz="1500"/>
              <a:t>22-23 Metrics spreadsheet </a:t>
            </a:r>
            <a:r>
              <a:rPr lang="en" sz="1500" u="sng">
                <a:solidFill>
                  <a:schemeClr val="hlink"/>
                </a:solidFill>
                <a:hlinkClick r:id="rId3"/>
              </a:rPr>
              <a:t>https://docs.google.com/spreadsheets/d/1_tKgw66dLdr1w0qtSDcuqw-GfVQi6K1S2-QhXmHQad4/edit#gid=2052780345</a:t>
            </a:r>
            <a:r>
              <a:rPr lang="en" sz="1500"/>
              <a:t> </a:t>
            </a:r>
            <a:endParaRPr sz="1500"/>
          </a:p>
        </p:txBody>
      </p:sp>
      <p:sp>
        <p:nvSpPr>
          <p:cNvPr id="659" name="Google Shape;659;g12841000ecb_0_444:notes"/>
          <p:cNvSpPr txBox="1"/>
          <p:nvPr>
            <p:ph idx="12" type="sldNum"/>
          </p:nvPr>
        </p:nvSpPr>
        <p:spPr>
          <a:xfrm>
            <a:off x="3884613" y="8685214"/>
            <a:ext cx="2971800" cy="459000"/>
          </a:xfrm>
          <a:prstGeom prst="rect">
            <a:avLst/>
          </a:prstGeom>
          <a:noFill/>
          <a:ln>
            <a:noFill/>
          </a:ln>
        </p:spPr>
        <p:txBody>
          <a:bodyPr anchorCtr="0" anchor="ctr" bIns="89600" lIns="89600" spcFirstLastPara="1" rIns="89600" wrap="square" tIns="89600">
            <a:noAutofit/>
          </a:bodyPr>
          <a:lstStyle/>
          <a:p>
            <a:pPr indent="0" lvl="0" marL="0" rtl="0" algn="l">
              <a:spcBef>
                <a:spcPts val="0"/>
              </a:spcBef>
              <a:spcAft>
                <a:spcPts val="0"/>
              </a:spcAft>
              <a:buNone/>
            </a:pPr>
            <a:fld id="{00000000-1234-1234-1234-123412341234}" type="slidenum">
              <a:rPr lang="en" sz="1400"/>
              <a:t>‹#›</a:t>
            </a:fld>
            <a:endParaRPr sz="1400"/>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12841000ecb_0_451: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p:spPr>
      </p:sp>
      <p:sp>
        <p:nvSpPr>
          <p:cNvPr id="666" name="Google Shape;666;g12841000ecb_0_45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Stepan</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DRAFT LCAP 22-23 </a:t>
            </a:r>
            <a:r>
              <a:rPr lang="en" sz="1500" u="sng">
                <a:solidFill>
                  <a:schemeClr val="hlink"/>
                </a:solidFill>
                <a:hlinkClick r:id="rId2"/>
              </a:rPr>
              <a:t>https://docs.google.com/document/d/1XT5dt05kj2ZVKR_Oyd8iX_OobtXdCuYPAzWH_y9ZG1U/edit#</a:t>
            </a:r>
            <a:endParaRPr sz="1500"/>
          </a:p>
          <a:p>
            <a:pPr indent="0" lvl="0" marL="0" rtl="0" algn="l">
              <a:spcBef>
                <a:spcPts val="0"/>
              </a:spcBef>
              <a:spcAft>
                <a:spcPts val="0"/>
              </a:spcAft>
              <a:buNone/>
            </a:pPr>
            <a:r>
              <a:rPr lang="en" sz="1100">
                <a:solidFill>
                  <a:srgbClr val="222222"/>
                </a:solidFill>
                <a:highlight>
                  <a:srgbClr val="FFFFFF"/>
                </a:highlight>
                <a:latin typeface="Arial"/>
                <a:ea typeface="Arial"/>
                <a:cs typeface="Arial"/>
                <a:sym typeface="Arial"/>
              </a:rPr>
              <a:t>Slide 7 (Goal 1) - template pages 30-34</a:t>
            </a:r>
            <a:endParaRPr sz="1100">
              <a:solidFill>
                <a:srgbClr val="222222"/>
              </a:solidFill>
              <a:highlight>
                <a:srgbClr val="FFFFFF"/>
              </a:highlight>
              <a:latin typeface="Arial"/>
              <a:ea typeface="Arial"/>
              <a:cs typeface="Arial"/>
              <a:sym typeface="Arial"/>
            </a:endParaRPr>
          </a:p>
          <a:p>
            <a:pPr indent="0" lvl="0" marL="0" rtl="0" algn="l">
              <a:spcBef>
                <a:spcPts val="0"/>
              </a:spcBef>
              <a:spcAft>
                <a:spcPts val="0"/>
              </a:spcAft>
              <a:buNone/>
            </a:pPr>
            <a:r>
              <a:rPr lang="en" sz="1100">
                <a:solidFill>
                  <a:srgbClr val="222222"/>
                </a:solidFill>
                <a:highlight>
                  <a:srgbClr val="FFFFFF"/>
                </a:highlight>
                <a:latin typeface="Arial"/>
                <a:ea typeface="Arial"/>
                <a:cs typeface="Arial"/>
                <a:sym typeface="Arial"/>
              </a:rPr>
              <a:t>Slide 8 (Goal 2) - template pages 41-44</a:t>
            </a:r>
            <a:endParaRPr sz="1100">
              <a:solidFill>
                <a:srgbClr val="222222"/>
              </a:solidFill>
              <a:highlight>
                <a:srgbClr val="FFFFFF"/>
              </a:highlight>
              <a:latin typeface="Arial"/>
              <a:ea typeface="Arial"/>
              <a:cs typeface="Arial"/>
              <a:sym typeface="Arial"/>
            </a:endParaRPr>
          </a:p>
          <a:p>
            <a:pPr indent="0" lvl="0" marL="0" rtl="0" algn="l">
              <a:spcBef>
                <a:spcPts val="0"/>
              </a:spcBef>
              <a:spcAft>
                <a:spcPts val="0"/>
              </a:spcAft>
              <a:buNone/>
            </a:pPr>
            <a:r>
              <a:rPr lang="en" sz="1100">
                <a:solidFill>
                  <a:srgbClr val="222222"/>
                </a:solidFill>
                <a:highlight>
                  <a:srgbClr val="FFFFFF"/>
                </a:highlight>
                <a:latin typeface="Arial"/>
                <a:ea typeface="Arial"/>
                <a:cs typeface="Arial"/>
                <a:sym typeface="Arial"/>
              </a:rPr>
              <a:t>Slide 9 (Goal 3) - template pages 46-48</a:t>
            </a:r>
            <a:endParaRPr sz="1100">
              <a:solidFill>
                <a:srgbClr val="222222"/>
              </a:solidFill>
              <a:highlight>
                <a:srgbClr val="FFFFFF"/>
              </a:highlight>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500"/>
          </a:p>
          <a:p>
            <a:pPr indent="0" lvl="0" marL="0" rtl="0" algn="l">
              <a:spcBef>
                <a:spcPts val="0"/>
              </a:spcBef>
              <a:spcAft>
                <a:spcPts val="0"/>
              </a:spcAft>
              <a:buClr>
                <a:schemeClr val="dk1"/>
              </a:buClr>
              <a:buSzPts val="1100"/>
              <a:buFont typeface="Arial"/>
              <a:buNone/>
            </a:pPr>
            <a:r>
              <a:rPr lang="en" sz="1500"/>
              <a:t>22-23 Metrics spreadsheet </a:t>
            </a:r>
            <a:r>
              <a:rPr lang="en" sz="1500" u="sng">
                <a:solidFill>
                  <a:schemeClr val="hlink"/>
                </a:solidFill>
                <a:hlinkClick r:id="rId3"/>
              </a:rPr>
              <a:t>https://docs.google.com/spreadsheets/d/1_tKgw66dLdr1w0qtSDcuqw-GfVQi6K1S2-QhXmHQad4/edit#gid=2052780345</a:t>
            </a:r>
            <a:r>
              <a:rPr lang="en" sz="1500"/>
              <a:t> </a:t>
            </a:r>
            <a:endParaRPr sz="1500"/>
          </a:p>
        </p:txBody>
      </p:sp>
      <p:sp>
        <p:nvSpPr>
          <p:cNvPr id="667" name="Google Shape;667;g12841000ecb_0_451:notes"/>
          <p:cNvSpPr txBox="1"/>
          <p:nvPr>
            <p:ph idx="12" type="sldNum"/>
          </p:nvPr>
        </p:nvSpPr>
        <p:spPr>
          <a:xfrm>
            <a:off x="3884613" y="8685214"/>
            <a:ext cx="2971800" cy="459000"/>
          </a:xfrm>
          <a:prstGeom prst="rect">
            <a:avLst/>
          </a:prstGeom>
          <a:noFill/>
          <a:ln>
            <a:noFill/>
          </a:ln>
        </p:spPr>
        <p:txBody>
          <a:bodyPr anchorCtr="0" anchor="ctr" bIns="89600" lIns="89600" spcFirstLastPara="1" rIns="89600" wrap="square" tIns="89600">
            <a:noAutofit/>
          </a:bodyPr>
          <a:lstStyle/>
          <a:p>
            <a:pPr indent="0" lvl="0" marL="0" rtl="0" algn="l">
              <a:spcBef>
                <a:spcPts val="0"/>
              </a:spcBef>
              <a:spcAft>
                <a:spcPts val="0"/>
              </a:spcAft>
              <a:buNone/>
            </a:pPr>
            <a:fld id="{00000000-1234-1234-1234-123412341234}" type="slidenum">
              <a:rPr lang="en" sz="1400"/>
              <a:t>‹#›</a:t>
            </a:fld>
            <a:endParaRPr sz="1400"/>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2408d2e4bd0_0_1: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2408d2e4bd0_0_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Stepan</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DRAFT LCAP 22-23 </a:t>
            </a:r>
            <a:r>
              <a:rPr lang="en" sz="1500" u="sng">
                <a:solidFill>
                  <a:schemeClr val="hlink"/>
                </a:solidFill>
                <a:hlinkClick r:id="rId2"/>
              </a:rPr>
              <a:t>https://docs.google.com/document/d/1XT5dt05kj2ZVKR_Oyd8iX_OobtXdCuYPAzWH_y9ZG1U/edit#</a:t>
            </a:r>
            <a:endParaRPr sz="1500"/>
          </a:p>
          <a:p>
            <a:pPr indent="0" lvl="0" marL="0" rtl="0" algn="l">
              <a:spcBef>
                <a:spcPts val="0"/>
              </a:spcBef>
              <a:spcAft>
                <a:spcPts val="0"/>
              </a:spcAft>
              <a:buNone/>
            </a:pPr>
            <a:r>
              <a:rPr lang="en" sz="1100">
                <a:solidFill>
                  <a:srgbClr val="222222"/>
                </a:solidFill>
                <a:highlight>
                  <a:srgbClr val="FFFFFF"/>
                </a:highlight>
                <a:latin typeface="Arial"/>
                <a:ea typeface="Arial"/>
                <a:cs typeface="Arial"/>
                <a:sym typeface="Arial"/>
              </a:rPr>
              <a:t>Slide 7 (Goal 1) - template pages 30-34</a:t>
            </a:r>
            <a:endParaRPr sz="1100">
              <a:solidFill>
                <a:srgbClr val="222222"/>
              </a:solidFill>
              <a:highlight>
                <a:srgbClr val="FFFFFF"/>
              </a:highlight>
              <a:latin typeface="Arial"/>
              <a:ea typeface="Arial"/>
              <a:cs typeface="Arial"/>
              <a:sym typeface="Arial"/>
            </a:endParaRPr>
          </a:p>
          <a:p>
            <a:pPr indent="0" lvl="0" marL="0" rtl="0" algn="l">
              <a:spcBef>
                <a:spcPts val="0"/>
              </a:spcBef>
              <a:spcAft>
                <a:spcPts val="0"/>
              </a:spcAft>
              <a:buNone/>
            </a:pPr>
            <a:r>
              <a:rPr lang="en" sz="1100">
                <a:solidFill>
                  <a:srgbClr val="222222"/>
                </a:solidFill>
                <a:highlight>
                  <a:srgbClr val="FFFFFF"/>
                </a:highlight>
                <a:latin typeface="Arial"/>
                <a:ea typeface="Arial"/>
                <a:cs typeface="Arial"/>
                <a:sym typeface="Arial"/>
              </a:rPr>
              <a:t>Slide 8 (Goal 2) - template pages 41-44</a:t>
            </a:r>
            <a:endParaRPr sz="1100">
              <a:solidFill>
                <a:srgbClr val="222222"/>
              </a:solidFill>
              <a:highlight>
                <a:srgbClr val="FFFFFF"/>
              </a:highlight>
              <a:latin typeface="Arial"/>
              <a:ea typeface="Arial"/>
              <a:cs typeface="Arial"/>
              <a:sym typeface="Arial"/>
            </a:endParaRPr>
          </a:p>
          <a:p>
            <a:pPr indent="0" lvl="0" marL="0" rtl="0" algn="l">
              <a:spcBef>
                <a:spcPts val="0"/>
              </a:spcBef>
              <a:spcAft>
                <a:spcPts val="0"/>
              </a:spcAft>
              <a:buNone/>
            </a:pPr>
            <a:r>
              <a:rPr lang="en" sz="1100">
                <a:solidFill>
                  <a:srgbClr val="222222"/>
                </a:solidFill>
                <a:highlight>
                  <a:srgbClr val="FFFFFF"/>
                </a:highlight>
                <a:latin typeface="Arial"/>
                <a:ea typeface="Arial"/>
                <a:cs typeface="Arial"/>
                <a:sym typeface="Arial"/>
              </a:rPr>
              <a:t>Slide 9 (Goal 3) - template pages 46-48</a:t>
            </a:r>
            <a:endParaRPr sz="1100">
              <a:solidFill>
                <a:srgbClr val="222222"/>
              </a:solidFill>
              <a:highlight>
                <a:srgbClr val="FFFFFF"/>
              </a:highlight>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500"/>
          </a:p>
          <a:p>
            <a:pPr indent="0" lvl="0" marL="0" rtl="0" algn="l">
              <a:spcBef>
                <a:spcPts val="0"/>
              </a:spcBef>
              <a:spcAft>
                <a:spcPts val="0"/>
              </a:spcAft>
              <a:buClr>
                <a:schemeClr val="dk1"/>
              </a:buClr>
              <a:buSzPts val="1100"/>
              <a:buFont typeface="Arial"/>
              <a:buNone/>
            </a:pPr>
            <a:r>
              <a:rPr lang="en" sz="1500"/>
              <a:t>22-23 Metrics spreadsheet </a:t>
            </a:r>
            <a:r>
              <a:rPr lang="en" sz="1500" u="sng">
                <a:solidFill>
                  <a:schemeClr val="hlink"/>
                </a:solidFill>
                <a:hlinkClick r:id="rId3"/>
              </a:rPr>
              <a:t>https://docs.google.com/spreadsheets/d/1_tKgw66dLdr1w0qtSDcuqw-GfVQi6K1S2-QhXmHQad4/edit#gid=2052780345</a:t>
            </a:r>
            <a:r>
              <a:rPr lang="en" sz="1500"/>
              <a:t> </a:t>
            </a:r>
            <a:endParaRPr sz="1500"/>
          </a:p>
        </p:txBody>
      </p:sp>
      <p:sp>
        <p:nvSpPr>
          <p:cNvPr id="675" name="Google Shape;675;g2408d2e4bd0_0_1:notes"/>
          <p:cNvSpPr txBox="1"/>
          <p:nvPr>
            <p:ph idx="12" type="sldNum"/>
          </p:nvPr>
        </p:nvSpPr>
        <p:spPr>
          <a:xfrm>
            <a:off x="3884613" y="8685214"/>
            <a:ext cx="2971800" cy="459000"/>
          </a:xfrm>
          <a:prstGeom prst="rect">
            <a:avLst/>
          </a:prstGeom>
          <a:noFill/>
          <a:ln>
            <a:noFill/>
          </a:ln>
        </p:spPr>
        <p:txBody>
          <a:bodyPr anchorCtr="0" anchor="ctr" bIns="89600" lIns="89600" spcFirstLastPara="1" rIns="89600" wrap="square" tIns="89600">
            <a:noAutofit/>
          </a:bodyPr>
          <a:lstStyle/>
          <a:p>
            <a:pPr indent="0" lvl="0" marL="0" rtl="0" algn="l">
              <a:spcBef>
                <a:spcPts val="0"/>
              </a:spcBef>
              <a:spcAft>
                <a:spcPts val="0"/>
              </a:spcAft>
              <a:buNone/>
            </a:pPr>
            <a:fld id="{00000000-1234-1234-1234-123412341234}" type="slidenum">
              <a:rPr lang="en" sz="1400"/>
              <a:t>‹#›</a:t>
            </a:fld>
            <a:endParaRPr sz="1400"/>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12841000ecb_0_458: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p:spPr>
      </p:sp>
      <p:sp>
        <p:nvSpPr>
          <p:cNvPr id="682" name="Google Shape;682;g12841000ecb_0_45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Stepan</a:t>
            </a:r>
            <a:endParaRPr sz="1500"/>
          </a:p>
          <a:p>
            <a:pPr indent="0" lvl="0" marL="0" rtl="0" algn="l">
              <a:spcBef>
                <a:spcPts val="0"/>
              </a:spcBef>
              <a:spcAft>
                <a:spcPts val="0"/>
              </a:spcAft>
              <a:buNone/>
            </a:pPr>
            <a:r>
              <a:rPr lang="en" sz="1500"/>
              <a:t>DRAFT LCAP 22-23 </a:t>
            </a:r>
            <a:r>
              <a:rPr lang="en" sz="1500" u="sng">
                <a:solidFill>
                  <a:schemeClr val="hlink"/>
                </a:solidFill>
                <a:hlinkClick r:id="rId2"/>
              </a:rPr>
              <a:t>https://docs.google.com/document/d/1XT5dt05kj2ZVKR_Oyd8iX_OobtXdCuYPAzWH_y9ZG1U/edit#</a:t>
            </a:r>
            <a:endParaRPr sz="1500"/>
          </a:p>
          <a:p>
            <a:pPr indent="0" lvl="0" marL="0" rtl="0" algn="l">
              <a:spcBef>
                <a:spcPts val="0"/>
              </a:spcBef>
              <a:spcAft>
                <a:spcPts val="0"/>
              </a:spcAft>
              <a:buNone/>
            </a:pPr>
            <a:r>
              <a:rPr lang="en" sz="1100">
                <a:solidFill>
                  <a:srgbClr val="222222"/>
                </a:solidFill>
                <a:highlight>
                  <a:srgbClr val="FFFFFF"/>
                </a:highlight>
                <a:latin typeface="Arial"/>
                <a:ea typeface="Arial"/>
                <a:cs typeface="Arial"/>
                <a:sym typeface="Arial"/>
              </a:rPr>
              <a:t>Slide 7 (Goal 1) - template pages 30-34</a:t>
            </a:r>
            <a:endParaRPr sz="1100">
              <a:solidFill>
                <a:srgbClr val="222222"/>
              </a:solidFill>
              <a:highlight>
                <a:srgbClr val="FFFFFF"/>
              </a:highlight>
              <a:latin typeface="Arial"/>
              <a:ea typeface="Arial"/>
              <a:cs typeface="Arial"/>
              <a:sym typeface="Arial"/>
            </a:endParaRPr>
          </a:p>
          <a:p>
            <a:pPr indent="0" lvl="0" marL="0" rtl="0" algn="l">
              <a:spcBef>
                <a:spcPts val="0"/>
              </a:spcBef>
              <a:spcAft>
                <a:spcPts val="0"/>
              </a:spcAft>
              <a:buNone/>
            </a:pPr>
            <a:r>
              <a:rPr lang="en" sz="1100">
                <a:solidFill>
                  <a:srgbClr val="222222"/>
                </a:solidFill>
                <a:highlight>
                  <a:srgbClr val="FFFFFF"/>
                </a:highlight>
                <a:latin typeface="Arial"/>
                <a:ea typeface="Arial"/>
                <a:cs typeface="Arial"/>
                <a:sym typeface="Arial"/>
              </a:rPr>
              <a:t>Slide 8 (Goal 2) - template pages 41-44</a:t>
            </a:r>
            <a:endParaRPr sz="1100">
              <a:solidFill>
                <a:srgbClr val="222222"/>
              </a:solidFill>
              <a:highlight>
                <a:srgbClr val="FFFFFF"/>
              </a:highlight>
              <a:latin typeface="Arial"/>
              <a:ea typeface="Arial"/>
              <a:cs typeface="Arial"/>
              <a:sym typeface="Arial"/>
            </a:endParaRPr>
          </a:p>
          <a:p>
            <a:pPr indent="0" lvl="0" marL="0" rtl="0" algn="l">
              <a:spcBef>
                <a:spcPts val="0"/>
              </a:spcBef>
              <a:spcAft>
                <a:spcPts val="0"/>
              </a:spcAft>
              <a:buNone/>
            </a:pPr>
            <a:r>
              <a:rPr lang="en" sz="1100">
                <a:solidFill>
                  <a:srgbClr val="222222"/>
                </a:solidFill>
                <a:highlight>
                  <a:srgbClr val="FFFFFF"/>
                </a:highlight>
                <a:latin typeface="Arial"/>
                <a:ea typeface="Arial"/>
                <a:cs typeface="Arial"/>
                <a:sym typeface="Arial"/>
              </a:rPr>
              <a:t>Slide 9 (Goal 3) - template pages 46-48</a:t>
            </a:r>
            <a:endParaRPr sz="1100">
              <a:solidFill>
                <a:srgbClr val="222222"/>
              </a:solidFill>
              <a:highlight>
                <a:srgbClr val="FFFFFF"/>
              </a:highlight>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500"/>
          </a:p>
          <a:p>
            <a:pPr indent="0" lvl="0" marL="0" rtl="0" algn="l">
              <a:spcBef>
                <a:spcPts val="0"/>
              </a:spcBef>
              <a:spcAft>
                <a:spcPts val="0"/>
              </a:spcAft>
              <a:buClr>
                <a:schemeClr val="dk1"/>
              </a:buClr>
              <a:buSzPts val="1100"/>
              <a:buFont typeface="Arial"/>
              <a:buNone/>
            </a:pPr>
            <a:r>
              <a:rPr lang="en" sz="1500"/>
              <a:t>22-23 Metrics spreadsheet </a:t>
            </a:r>
            <a:r>
              <a:rPr lang="en" sz="1500" u="sng">
                <a:solidFill>
                  <a:schemeClr val="hlink"/>
                </a:solidFill>
                <a:hlinkClick r:id="rId3"/>
              </a:rPr>
              <a:t>https://docs.google.com/spreadsheets/d/1_tKgw66dLdr1w0qtSDcuqw-GfVQi6K1S2-QhXmHQad4/edit#gid=2052780345</a:t>
            </a:r>
            <a:r>
              <a:rPr lang="en" sz="1500"/>
              <a:t> </a:t>
            </a:r>
            <a:endParaRPr sz="1500"/>
          </a:p>
        </p:txBody>
      </p:sp>
      <p:sp>
        <p:nvSpPr>
          <p:cNvPr id="683" name="Google Shape;683;g12841000ecb_0_458:notes"/>
          <p:cNvSpPr txBox="1"/>
          <p:nvPr>
            <p:ph idx="12" type="sldNum"/>
          </p:nvPr>
        </p:nvSpPr>
        <p:spPr>
          <a:xfrm>
            <a:off x="3884613" y="8685214"/>
            <a:ext cx="2971800" cy="459000"/>
          </a:xfrm>
          <a:prstGeom prst="rect">
            <a:avLst/>
          </a:prstGeom>
          <a:noFill/>
          <a:ln>
            <a:noFill/>
          </a:ln>
        </p:spPr>
        <p:txBody>
          <a:bodyPr anchorCtr="0" anchor="ctr" bIns="89600" lIns="89600" spcFirstLastPara="1" rIns="89600" wrap="square" tIns="89600">
            <a:noAutofit/>
          </a:bodyPr>
          <a:lstStyle/>
          <a:p>
            <a:pPr indent="0" lvl="0" marL="0" rtl="0" algn="l">
              <a:spcBef>
                <a:spcPts val="0"/>
              </a:spcBef>
              <a:spcAft>
                <a:spcPts val="0"/>
              </a:spcAft>
              <a:buNone/>
            </a:pPr>
            <a:fld id="{00000000-1234-1234-1234-123412341234}" type="slidenum">
              <a:rPr lang="en" sz="1400"/>
              <a:t>‹#›</a:t>
            </a:fld>
            <a:endParaRPr sz="1400"/>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12841000ecb_0_465: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12841000ecb_0_46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Stepan</a:t>
            </a:r>
            <a:endParaRPr/>
          </a:p>
        </p:txBody>
      </p:sp>
      <p:sp>
        <p:nvSpPr>
          <p:cNvPr id="691" name="Google Shape;691;g12841000ecb_0_465:notes"/>
          <p:cNvSpPr txBox="1"/>
          <p:nvPr>
            <p:ph idx="12" type="sldNum"/>
          </p:nvPr>
        </p:nvSpPr>
        <p:spPr>
          <a:xfrm>
            <a:off x="3884613" y="8685214"/>
            <a:ext cx="2971800" cy="459000"/>
          </a:xfrm>
          <a:prstGeom prst="rect">
            <a:avLst/>
          </a:prstGeom>
          <a:noFill/>
          <a:ln>
            <a:noFill/>
          </a:ln>
        </p:spPr>
        <p:txBody>
          <a:bodyPr anchorCtr="0" anchor="ctr" bIns="89600" lIns="89600" spcFirstLastPara="1" rIns="89600" wrap="square" tIns="89600">
            <a:noAutofit/>
          </a:bodyPr>
          <a:lstStyle/>
          <a:p>
            <a:pPr indent="0" lvl="0" marL="0" rtl="0" algn="l">
              <a:spcBef>
                <a:spcPts val="0"/>
              </a:spcBef>
              <a:spcAft>
                <a:spcPts val="0"/>
              </a:spcAft>
              <a:buClr>
                <a:srgbClr val="000000"/>
              </a:buClr>
              <a:buFont typeface="Arial"/>
              <a:buNone/>
            </a:pPr>
            <a:fld id="{00000000-1234-1234-1234-123412341234}" type="slidenum">
              <a:rPr lang="en" sz="1400"/>
              <a:t>‹#›</a:t>
            </a:fld>
            <a:endParaRPr sz="1400"/>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12841000ecb_0_47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lnSpc>
                <a:spcPct val="90000"/>
              </a:lnSpc>
              <a:spcBef>
                <a:spcPts val="200"/>
              </a:spcBef>
              <a:spcAft>
                <a:spcPts val="0"/>
              </a:spcAft>
              <a:buClr>
                <a:schemeClr val="dk1"/>
              </a:buClr>
              <a:buSzPts val="1100"/>
              <a:buFont typeface="Arial"/>
              <a:buNone/>
            </a:pPr>
            <a:r>
              <a:rPr lang="en" sz="1800">
                <a:solidFill>
                  <a:srgbClr val="404040"/>
                </a:solidFill>
                <a:latin typeface="Arial"/>
                <a:ea typeface="Arial"/>
                <a:cs typeface="Arial"/>
                <a:sym typeface="Arial"/>
              </a:rPr>
              <a:t>Stepan</a:t>
            </a:r>
            <a:endParaRPr sz="1800">
              <a:solidFill>
                <a:srgbClr val="404040"/>
              </a:solidFill>
              <a:latin typeface="Arial"/>
              <a:ea typeface="Arial"/>
              <a:cs typeface="Arial"/>
              <a:sym typeface="Arial"/>
            </a:endParaRPr>
          </a:p>
          <a:p>
            <a:pPr indent="0" lvl="0" marL="0" rtl="0" algn="l">
              <a:spcBef>
                <a:spcPts val="400"/>
              </a:spcBef>
              <a:spcAft>
                <a:spcPts val="0"/>
              </a:spcAft>
              <a:buNone/>
            </a:pPr>
            <a:r>
              <a:t/>
            </a:r>
            <a:endParaRPr sz="100"/>
          </a:p>
        </p:txBody>
      </p:sp>
      <p:sp>
        <p:nvSpPr>
          <p:cNvPr id="698" name="Google Shape;698;g12841000ecb_0_472: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12841000ecb_0_479: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6" name="Google Shape;706;g12841000ecb_0_479:notes"/>
          <p:cNvSpPr txBox="1"/>
          <p:nvPr>
            <p:ph idx="1" type="body"/>
          </p:nvPr>
        </p:nvSpPr>
        <p:spPr>
          <a:xfrm>
            <a:off x="685800" y="4400550"/>
            <a:ext cx="5486400" cy="3600600"/>
          </a:xfrm>
          <a:prstGeom prst="rect">
            <a:avLst/>
          </a:prstGeom>
          <a:noFill/>
          <a:ln>
            <a:noFill/>
          </a:ln>
        </p:spPr>
        <p:txBody>
          <a:bodyPr anchorCtr="0" anchor="t" bIns="45650" lIns="91325" spcFirstLastPara="1" rIns="91325" wrap="square" tIns="45650">
            <a:noAutofit/>
          </a:bodyPr>
          <a:lstStyle/>
          <a:p>
            <a:pPr indent="0" lvl="0" marL="0" rtl="0" algn="l">
              <a:lnSpc>
                <a:spcPct val="100000"/>
              </a:lnSpc>
              <a:spcBef>
                <a:spcPts val="0"/>
              </a:spcBef>
              <a:spcAft>
                <a:spcPts val="0"/>
              </a:spcAft>
              <a:buSzPts val="1400"/>
              <a:buNone/>
            </a:pPr>
            <a:r>
              <a:rPr lang="en"/>
              <a:t>Stepan</a:t>
            </a:r>
            <a:endParaRPr/>
          </a:p>
        </p:txBody>
      </p:sp>
      <p:sp>
        <p:nvSpPr>
          <p:cNvPr id="707" name="Google Shape;707;g12841000ecb_0_479:notes"/>
          <p:cNvSpPr txBox="1"/>
          <p:nvPr>
            <p:ph idx="12" type="sldNum"/>
          </p:nvPr>
        </p:nvSpPr>
        <p:spPr>
          <a:xfrm>
            <a:off x="3884613" y="8685214"/>
            <a:ext cx="2971800" cy="459000"/>
          </a:xfrm>
          <a:prstGeom prst="rect">
            <a:avLst/>
          </a:prstGeom>
          <a:noFill/>
          <a:ln>
            <a:noFill/>
          </a:ln>
        </p:spPr>
        <p:txBody>
          <a:bodyPr anchorCtr="0" anchor="b" bIns="45650" lIns="91325" spcFirstLastPara="1" rIns="91325" wrap="square" tIns="4565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 sz="1400"/>
              <a:t>‹#›</a:t>
            </a:fld>
            <a:endParaRPr sz="1400"/>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g12841000ecb_0_486:notes"/>
          <p:cNvSpPr txBox="1"/>
          <p:nvPr>
            <p:ph idx="1" type="body"/>
          </p:nvPr>
        </p:nvSpPr>
        <p:spPr>
          <a:xfrm>
            <a:off x="685802" y="4400550"/>
            <a:ext cx="54867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Brook</a:t>
            </a:r>
            <a:endParaRPr/>
          </a:p>
        </p:txBody>
      </p:sp>
      <p:sp>
        <p:nvSpPr>
          <p:cNvPr id="714" name="Google Shape;714;g12841000ecb_0_486:notes"/>
          <p:cNvSpPr/>
          <p:nvPr>
            <p:ph idx="2" type="sldImg"/>
          </p:nvPr>
        </p:nvSpPr>
        <p:spPr>
          <a:xfrm>
            <a:off x="653371" y="1143000"/>
            <a:ext cx="5554500" cy="3085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g12841000ecb_0_492: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1" name="Google Shape;721;g12841000ecb_0_492:notes"/>
          <p:cNvSpPr txBox="1"/>
          <p:nvPr>
            <p:ph idx="1" type="body"/>
          </p:nvPr>
        </p:nvSpPr>
        <p:spPr>
          <a:xfrm>
            <a:off x="685800" y="4400550"/>
            <a:ext cx="5486400" cy="3600600"/>
          </a:xfrm>
          <a:prstGeom prst="rect">
            <a:avLst/>
          </a:prstGeom>
          <a:noFill/>
          <a:ln>
            <a:noFill/>
          </a:ln>
        </p:spPr>
        <p:txBody>
          <a:bodyPr anchorCtr="0" anchor="t" bIns="45650" lIns="91325" spcFirstLastPara="1" rIns="91325" wrap="square" tIns="45650">
            <a:noAutofit/>
          </a:bodyPr>
          <a:lstStyle/>
          <a:p>
            <a:pPr indent="0" lvl="0" marL="0" rtl="0" algn="l">
              <a:lnSpc>
                <a:spcPct val="100000"/>
              </a:lnSpc>
              <a:spcBef>
                <a:spcPts val="0"/>
              </a:spcBef>
              <a:spcAft>
                <a:spcPts val="0"/>
              </a:spcAft>
              <a:buSzPts val="1400"/>
              <a:buNone/>
            </a:pPr>
            <a:r>
              <a:rPr lang="en"/>
              <a:t>Brook</a:t>
            </a:r>
            <a:endParaRPr/>
          </a:p>
        </p:txBody>
      </p:sp>
      <p:sp>
        <p:nvSpPr>
          <p:cNvPr id="722" name="Google Shape;722;g12841000ecb_0_492:notes"/>
          <p:cNvSpPr txBox="1"/>
          <p:nvPr>
            <p:ph idx="12" type="sldNum"/>
          </p:nvPr>
        </p:nvSpPr>
        <p:spPr>
          <a:xfrm>
            <a:off x="3884613" y="8685214"/>
            <a:ext cx="2971800" cy="459000"/>
          </a:xfrm>
          <a:prstGeom prst="rect">
            <a:avLst/>
          </a:prstGeom>
          <a:noFill/>
          <a:ln>
            <a:noFill/>
          </a:ln>
        </p:spPr>
        <p:txBody>
          <a:bodyPr anchorCtr="0" anchor="b" bIns="45650" lIns="91325" spcFirstLastPara="1" rIns="91325" wrap="square" tIns="4565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 sz="1400"/>
              <a:t>‹#›</a:t>
            </a:fld>
            <a:endParaRPr sz="1400"/>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g12841000ecb_0_499: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9" name="Google Shape;729;g12841000ecb_0_499:notes"/>
          <p:cNvSpPr txBox="1"/>
          <p:nvPr>
            <p:ph idx="1" type="body"/>
          </p:nvPr>
        </p:nvSpPr>
        <p:spPr>
          <a:xfrm>
            <a:off x="685800" y="4400550"/>
            <a:ext cx="5486400" cy="3600600"/>
          </a:xfrm>
          <a:prstGeom prst="rect">
            <a:avLst/>
          </a:prstGeom>
          <a:noFill/>
          <a:ln>
            <a:noFill/>
          </a:ln>
        </p:spPr>
        <p:txBody>
          <a:bodyPr anchorCtr="0" anchor="t" bIns="45650" lIns="91325" spcFirstLastPara="1" rIns="91325" wrap="square" tIns="45650">
            <a:noAutofit/>
          </a:bodyPr>
          <a:lstStyle/>
          <a:p>
            <a:pPr indent="0" lvl="0" marL="0" rtl="0" algn="l">
              <a:lnSpc>
                <a:spcPct val="100000"/>
              </a:lnSpc>
              <a:spcBef>
                <a:spcPts val="0"/>
              </a:spcBef>
              <a:spcAft>
                <a:spcPts val="0"/>
              </a:spcAft>
              <a:buSzPts val="1400"/>
              <a:buNone/>
            </a:pPr>
            <a:r>
              <a:rPr lang="en"/>
              <a:t>Brook</a:t>
            </a:r>
            <a:endParaRPr/>
          </a:p>
        </p:txBody>
      </p:sp>
      <p:sp>
        <p:nvSpPr>
          <p:cNvPr id="730" name="Google Shape;730;g12841000ecb_0_499:notes"/>
          <p:cNvSpPr txBox="1"/>
          <p:nvPr>
            <p:ph idx="12" type="sldNum"/>
          </p:nvPr>
        </p:nvSpPr>
        <p:spPr>
          <a:xfrm>
            <a:off x="3884613" y="8685214"/>
            <a:ext cx="2971800" cy="459000"/>
          </a:xfrm>
          <a:prstGeom prst="rect">
            <a:avLst/>
          </a:prstGeom>
          <a:noFill/>
          <a:ln>
            <a:noFill/>
          </a:ln>
        </p:spPr>
        <p:txBody>
          <a:bodyPr anchorCtr="0" anchor="b" bIns="45650" lIns="91325" spcFirstLastPara="1" rIns="91325" wrap="square" tIns="4565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 sz="1400"/>
              <a:t>‹#›</a:t>
            </a:fld>
            <a:endParaRPr sz="1400"/>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g12841000ecb_0_506:notes"/>
          <p:cNvSpPr txBox="1"/>
          <p:nvPr>
            <p:ph idx="1" type="body"/>
          </p:nvPr>
        </p:nvSpPr>
        <p:spPr>
          <a:xfrm>
            <a:off x="685800" y="4400550"/>
            <a:ext cx="5486400" cy="3600600"/>
          </a:xfrm>
          <a:prstGeom prst="rect">
            <a:avLst/>
          </a:prstGeom>
          <a:noFill/>
          <a:ln>
            <a:noFill/>
          </a:ln>
        </p:spPr>
        <p:txBody>
          <a:bodyPr anchorCtr="0" anchor="t" bIns="89600" lIns="89600" spcFirstLastPara="1" rIns="89600" wrap="square" tIns="89600">
            <a:noAutofit/>
          </a:bodyPr>
          <a:lstStyle/>
          <a:p>
            <a:pPr indent="0" lvl="0" marL="0" marR="0" rtl="0" algn="l">
              <a:lnSpc>
                <a:spcPct val="100000"/>
              </a:lnSpc>
              <a:spcBef>
                <a:spcPts val="0"/>
              </a:spcBef>
              <a:spcAft>
                <a:spcPts val="0"/>
              </a:spcAft>
              <a:buClr>
                <a:schemeClr val="dk1"/>
              </a:buClr>
              <a:buSzPts val="1400"/>
              <a:buFont typeface="Calibri"/>
              <a:buNone/>
            </a:pPr>
            <a:r>
              <a:rPr lang="en"/>
              <a:t>Brook</a:t>
            </a:r>
            <a:endParaRPr b="0" i="0" sz="1200" u="none" cap="none" strike="noStrike">
              <a:solidFill>
                <a:schemeClr val="dk1"/>
              </a:solidFill>
              <a:latin typeface="Calibri"/>
              <a:ea typeface="Calibri"/>
              <a:cs typeface="Calibri"/>
              <a:sym typeface="Calibri"/>
            </a:endParaRPr>
          </a:p>
        </p:txBody>
      </p:sp>
      <p:sp>
        <p:nvSpPr>
          <p:cNvPr id="737" name="Google Shape;737;g12841000ecb_0_506: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12841000ecb_0_512: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12841000ecb_0_51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Brook</a:t>
            </a:r>
            <a:endParaRPr/>
          </a:p>
        </p:txBody>
      </p:sp>
      <p:sp>
        <p:nvSpPr>
          <p:cNvPr id="745" name="Google Shape;745;g12841000ecb_0_512:notes"/>
          <p:cNvSpPr txBox="1"/>
          <p:nvPr>
            <p:ph idx="12" type="sldNum"/>
          </p:nvPr>
        </p:nvSpPr>
        <p:spPr>
          <a:xfrm>
            <a:off x="3884613" y="8685214"/>
            <a:ext cx="2971800" cy="459000"/>
          </a:xfrm>
          <a:prstGeom prst="rect">
            <a:avLst/>
          </a:prstGeom>
          <a:noFill/>
          <a:ln>
            <a:noFill/>
          </a:ln>
        </p:spPr>
        <p:txBody>
          <a:bodyPr anchorCtr="0" anchor="ctr" bIns="89600" lIns="89600" spcFirstLastPara="1" rIns="89600" wrap="square" tIns="89600">
            <a:noAutofit/>
          </a:bodyPr>
          <a:lstStyle/>
          <a:p>
            <a:pPr indent="0" lvl="0" marL="0" rtl="0" algn="l">
              <a:spcBef>
                <a:spcPts val="0"/>
              </a:spcBef>
              <a:spcAft>
                <a:spcPts val="0"/>
              </a:spcAft>
              <a:buClr>
                <a:schemeClr val="dk1"/>
              </a:buClr>
              <a:buSzPts val="300"/>
              <a:buFont typeface="Calibri"/>
              <a:buNone/>
            </a:pPr>
            <a:fld id="{00000000-1234-1234-1234-123412341234}" type="slidenum">
              <a:rPr lang="en" sz="1400"/>
              <a:t>‹#›</a:t>
            </a:fld>
            <a:endParaRPr sz="1400"/>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g12841000ecb_0_519: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p:spPr>
      </p:sp>
      <p:sp>
        <p:nvSpPr>
          <p:cNvPr id="752" name="Google Shape;752;g12841000ecb_0_51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Brook</a:t>
            </a:r>
            <a:endParaRPr/>
          </a:p>
        </p:txBody>
      </p:sp>
      <p:sp>
        <p:nvSpPr>
          <p:cNvPr id="753" name="Google Shape;753;g12841000ecb_0_519:notes"/>
          <p:cNvSpPr txBox="1"/>
          <p:nvPr>
            <p:ph idx="12" type="sldNum"/>
          </p:nvPr>
        </p:nvSpPr>
        <p:spPr>
          <a:xfrm>
            <a:off x="3884613" y="8685214"/>
            <a:ext cx="2971800" cy="459000"/>
          </a:xfrm>
          <a:prstGeom prst="rect">
            <a:avLst/>
          </a:prstGeom>
          <a:noFill/>
          <a:ln>
            <a:noFill/>
          </a:ln>
        </p:spPr>
        <p:txBody>
          <a:bodyPr anchorCtr="0" anchor="ctr" bIns="89600" lIns="89600" spcFirstLastPara="1" rIns="89600" wrap="square" tIns="89600">
            <a:noAutofit/>
          </a:bodyPr>
          <a:lstStyle/>
          <a:p>
            <a:pPr indent="0" lvl="0" marL="0" rtl="0" algn="l">
              <a:spcBef>
                <a:spcPts val="0"/>
              </a:spcBef>
              <a:spcAft>
                <a:spcPts val="0"/>
              </a:spcAft>
              <a:buClr>
                <a:schemeClr val="dk1"/>
              </a:buClr>
              <a:buSzPts val="300"/>
              <a:buFont typeface="Calibri"/>
              <a:buNone/>
            </a:pPr>
            <a:fld id="{00000000-1234-1234-1234-123412341234}" type="slidenum">
              <a:rPr lang="en" sz="1400"/>
              <a:t>‹#›</a:t>
            </a:fld>
            <a:endParaRPr sz="1400"/>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12841000ecb_0_526: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12841000ecb_0_52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Brook</a:t>
            </a:r>
            <a:endParaRPr/>
          </a:p>
        </p:txBody>
      </p:sp>
      <p:sp>
        <p:nvSpPr>
          <p:cNvPr id="761" name="Google Shape;761;g12841000ecb_0_526:notes"/>
          <p:cNvSpPr txBox="1"/>
          <p:nvPr>
            <p:ph idx="12" type="sldNum"/>
          </p:nvPr>
        </p:nvSpPr>
        <p:spPr>
          <a:xfrm>
            <a:off x="3884613" y="8685214"/>
            <a:ext cx="2971800" cy="459000"/>
          </a:xfrm>
          <a:prstGeom prst="rect">
            <a:avLst/>
          </a:prstGeom>
          <a:noFill/>
          <a:ln>
            <a:noFill/>
          </a:ln>
        </p:spPr>
        <p:txBody>
          <a:bodyPr anchorCtr="0" anchor="ctr" bIns="89600" lIns="89600" spcFirstLastPara="1" rIns="89600" wrap="square" tIns="89600">
            <a:noAutofit/>
          </a:bodyPr>
          <a:lstStyle/>
          <a:p>
            <a:pPr indent="0" lvl="0" marL="0" rtl="0" algn="l">
              <a:spcBef>
                <a:spcPts val="0"/>
              </a:spcBef>
              <a:spcAft>
                <a:spcPts val="0"/>
              </a:spcAft>
              <a:buClr>
                <a:schemeClr val="dk1"/>
              </a:buClr>
              <a:buSzPts val="300"/>
              <a:buFont typeface="Calibri"/>
              <a:buNone/>
            </a:pPr>
            <a:fld id="{00000000-1234-1234-1234-123412341234}" type="slidenum">
              <a:rPr lang="en" sz="1400"/>
              <a:t>‹#›</a:t>
            </a:fld>
            <a:endParaRPr sz="1400"/>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g12841000ecb_0_533: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p:spPr>
      </p:sp>
      <p:sp>
        <p:nvSpPr>
          <p:cNvPr id="768" name="Google Shape;768;g12841000ecb_0_53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Brook</a:t>
            </a:r>
            <a:endParaRPr/>
          </a:p>
        </p:txBody>
      </p:sp>
      <p:sp>
        <p:nvSpPr>
          <p:cNvPr id="769" name="Google Shape;769;g12841000ecb_0_533:notes"/>
          <p:cNvSpPr txBox="1"/>
          <p:nvPr>
            <p:ph idx="12" type="sldNum"/>
          </p:nvPr>
        </p:nvSpPr>
        <p:spPr>
          <a:xfrm>
            <a:off x="3884613" y="8685214"/>
            <a:ext cx="2971800" cy="459000"/>
          </a:xfrm>
          <a:prstGeom prst="rect">
            <a:avLst/>
          </a:prstGeom>
          <a:noFill/>
          <a:ln>
            <a:noFill/>
          </a:ln>
        </p:spPr>
        <p:txBody>
          <a:bodyPr anchorCtr="0" anchor="ctr" bIns="89600" lIns="89600" spcFirstLastPara="1" rIns="89600" wrap="square" tIns="89600">
            <a:noAutofit/>
          </a:bodyPr>
          <a:lstStyle/>
          <a:p>
            <a:pPr indent="0" lvl="0" marL="0" rtl="0" algn="l">
              <a:spcBef>
                <a:spcPts val="0"/>
              </a:spcBef>
              <a:spcAft>
                <a:spcPts val="0"/>
              </a:spcAft>
              <a:buClr>
                <a:schemeClr val="dk1"/>
              </a:buClr>
              <a:buSzPts val="300"/>
              <a:buFont typeface="Calibri"/>
              <a:buNone/>
            </a:pPr>
            <a:fld id="{00000000-1234-1234-1234-123412341234}" type="slidenum">
              <a:rPr lang="en" sz="1400"/>
              <a:t>‹#›</a:t>
            </a:fld>
            <a:endParaRPr sz="1400"/>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12841000ecb_0_540: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12841000ecb_0_54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Brook</a:t>
            </a:r>
            <a:endParaRPr/>
          </a:p>
        </p:txBody>
      </p:sp>
      <p:sp>
        <p:nvSpPr>
          <p:cNvPr id="777" name="Google Shape;777;g12841000ecb_0_540:notes"/>
          <p:cNvSpPr txBox="1"/>
          <p:nvPr>
            <p:ph idx="12" type="sldNum"/>
          </p:nvPr>
        </p:nvSpPr>
        <p:spPr>
          <a:xfrm>
            <a:off x="3884613" y="8685214"/>
            <a:ext cx="2971800" cy="459000"/>
          </a:xfrm>
          <a:prstGeom prst="rect">
            <a:avLst/>
          </a:prstGeom>
          <a:noFill/>
          <a:ln>
            <a:noFill/>
          </a:ln>
        </p:spPr>
        <p:txBody>
          <a:bodyPr anchorCtr="0" anchor="ctr" bIns="89600" lIns="89600" spcFirstLastPara="1" rIns="89600" wrap="square" tIns="89600">
            <a:noAutofit/>
          </a:bodyPr>
          <a:lstStyle/>
          <a:p>
            <a:pPr indent="0" lvl="0" marL="0" rtl="0" algn="l">
              <a:spcBef>
                <a:spcPts val="0"/>
              </a:spcBef>
              <a:spcAft>
                <a:spcPts val="0"/>
              </a:spcAft>
              <a:buClr>
                <a:schemeClr val="dk1"/>
              </a:buClr>
              <a:buSzPts val="300"/>
              <a:buFont typeface="Calibri"/>
              <a:buNone/>
            </a:pPr>
            <a:fld id="{00000000-1234-1234-1234-123412341234}" type="slidenum">
              <a:rPr lang="en" sz="1400"/>
              <a:t>‹#›</a:t>
            </a:fld>
            <a:endParaRPr sz="1400"/>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g12841000ecb_0_547:notes"/>
          <p:cNvSpPr txBox="1"/>
          <p:nvPr>
            <p:ph idx="1" type="body"/>
          </p:nvPr>
        </p:nvSpPr>
        <p:spPr>
          <a:xfrm>
            <a:off x="685800" y="4400550"/>
            <a:ext cx="5486400" cy="3600600"/>
          </a:xfrm>
          <a:prstGeom prst="rect">
            <a:avLst/>
          </a:prstGeom>
          <a:noFill/>
          <a:ln>
            <a:noFill/>
          </a:ln>
        </p:spPr>
        <p:txBody>
          <a:bodyPr anchorCtr="0" anchor="t" bIns="89600" lIns="89600" spcFirstLastPara="1" rIns="89600" wrap="square" tIns="89600">
            <a:noAutofit/>
          </a:bodyPr>
          <a:lstStyle/>
          <a:p>
            <a:pPr indent="0" lvl="0" marL="0" marR="0" rtl="0" algn="l">
              <a:lnSpc>
                <a:spcPct val="100000"/>
              </a:lnSpc>
              <a:spcBef>
                <a:spcPts val="0"/>
              </a:spcBef>
              <a:spcAft>
                <a:spcPts val="0"/>
              </a:spcAft>
              <a:buClr>
                <a:schemeClr val="dk1"/>
              </a:buClr>
              <a:buSzPts val="1400"/>
              <a:buFont typeface="Calibri"/>
              <a:buNone/>
            </a:pPr>
            <a:r>
              <a:rPr lang="en"/>
              <a:t>Brook</a:t>
            </a:r>
            <a:endParaRPr b="0" i="0" sz="1200" u="none" cap="none" strike="noStrike">
              <a:solidFill>
                <a:schemeClr val="dk1"/>
              </a:solidFill>
              <a:latin typeface="Calibri"/>
              <a:ea typeface="Calibri"/>
              <a:cs typeface="Calibri"/>
              <a:sym typeface="Calibri"/>
            </a:endParaRPr>
          </a:p>
        </p:txBody>
      </p:sp>
      <p:sp>
        <p:nvSpPr>
          <p:cNvPr id="784" name="Google Shape;784;g12841000ecb_0_547: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g12841000ecb_0_553: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p:spPr>
      </p:sp>
      <p:sp>
        <p:nvSpPr>
          <p:cNvPr id="791" name="Google Shape;791;g12841000ecb_0_55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rPr lang="en"/>
              <a:t>Brook</a:t>
            </a:r>
            <a:endParaRPr b="1" sz="1500"/>
          </a:p>
        </p:txBody>
      </p:sp>
      <p:sp>
        <p:nvSpPr>
          <p:cNvPr id="792" name="Google Shape;792;g12841000ecb_0_553:notes"/>
          <p:cNvSpPr txBox="1"/>
          <p:nvPr>
            <p:ph idx="12" type="sldNum"/>
          </p:nvPr>
        </p:nvSpPr>
        <p:spPr>
          <a:xfrm>
            <a:off x="3884613" y="8685214"/>
            <a:ext cx="2971800" cy="459000"/>
          </a:xfrm>
          <a:prstGeom prst="rect">
            <a:avLst/>
          </a:prstGeom>
          <a:noFill/>
          <a:ln>
            <a:noFill/>
          </a:ln>
        </p:spPr>
        <p:txBody>
          <a:bodyPr anchorCtr="0" anchor="ctr" bIns="89600" lIns="89600" spcFirstLastPara="1" rIns="89600" wrap="square" tIns="89600">
            <a:noAutofit/>
          </a:bodyPr>
          <a:lstStyle/>
          <a:p>
            <a:pPr indent="0" lvl="0" marL="0" rtl="0" algn="l">
              <a:spcBef>
                <a:spcPts val="0"/>
              </a:spcBef>
              <a:spcAft>
                <a:spcPts val="0"/>
              </a:spcAft>
              <a:buClr>
                <a:schemeClr val="dk1"/>
              </a:buClr>
              <a:buSzPts val="300"/>
              <a:buFont typeface="Calibri"/>
              <a:buNone/>
            </a:pPr>
            <a:fld id="{00000000-1234-1234-1234-123412341234}" type="slidenum">
              <a:rPr lang="en" sz="1400"/>
              <a:t>‹#›</a:t>
            </a:fld>
            <a:endParaRPr sz="1400"/>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g12841000ecb_0_560: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p:spPr>
      </p:sp>
      <p:sp>
        <p:nvSpPr>
          <p:cNvPr id="799" name="Google Shape;799;g12841000ecb_0_56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Brook </a:t>
            </a:r>
            <a:r>
              <a:rPr lang="en" sz="1500"/>
              <a:t>This is the addition here: 2.7 </a:t>
            </a:r>
            <a:r>
              <a:rPr lang="en" sz="1800"/>
              <a:t>Expand the support through the use of wellness facilitators at each secondary campus to provide ongoing support to children and families.</a:t>
            </a:r>
            <a:endParaRPr/>
          </a:p>
        </p:txBody>
      </p:sp>
      <p:sp>
        <p:nvSpPr>
          <p:cNvPr id="800" name="Google Shape;800;g12841000ecb_0_560:notes"/>
          <p:cNvSpPr txBox="1"/>
          <p:nvPr>
            <p:ph idx="12" type="sldNum"/>
          </p:nvPr>
        </p:nvSpPr>
        <p:spPr>
          <a:xfrm>
            <a:off x="3884613" y="8685214"/>
            <a:ext cx="2971800" cy="459000"/>
          </a:xfrm>
          <a:prstGeom prst="rect">
            <a:avLst/>
          </a:prstGeom>
          <a:noFill/>
          <a:ln>
            <a:noFill/>
          </a:ln>
        </p:spPr>
        <p:txBody>
          <a:bodyPr anchorCtr="0" anchor="ctr" bIns="89600" lIns="89600" spcFirstLastPara="1" rIns="89600" wrap="square" tIns="89600">
            <a:noAutofit/>
          </a:bodyPr>
          <a:lstStyle/>
          <a:p>
            <a:pPr indent="0" lvl="0" marL="0" rtl="0" algn="l">
              <a:spcBef>
                <a:spcPts val="0"/>
              </a:spcBef>
              <a:spcAft>
                <a:spcPts val="0"/>
              </a:spcAft>
              <a:buClr>
                <a:schemeClr val="dk1"/>
              </a:buClr>
              <a:buSzPts val="300"/>
              <a:buFont typeface="Calibri"/>
              <a:buNone/>
            </a:pPr>
            <a:fld id="{00000000-1234-1234-1234-123412341234}" type="slidenum">
              <a:rPr lang="en" sz="1400"/>
              <a:t>‹#›</a:t>
            </a:fld>
            <a:endParaRPr sz="1400"/>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g12841000ecb_0_567:notes"/>
          <p:cNvSpPr txBox="1"/>
          <p:nvPr>
            <p:ph idx="1" type="body"/>
          </p:nvPr>
        </p:nvSpPr>
        <p:spPr>
          <a:xfrm>
            <a:off x="685800" y="4400550"/>
            <a:ext cx="5486400" cy="3600600"/>
          </a:xfrm>
          <a:prstGeom prst="rect">
            <a:avLst/>
          </a:prstGeom>
          <a:noFill/>
          <a:ln>
            <a:noFill/>
          </a:ln>
        </p:spPr>
        <p:txBody>
          <a:bodyPr anchorCtr="0" anchor="t" bIns="89600" lIns="89600" spcFirstLastPara="1" rIns="89600" wrap="square" tIns="89600">
            <a:noAutofit/>
          </a:bodyPr>
          <a:lstStyle/>
          <a:p>
            <a:pPr indent="0" lvl="0" marL="0" rtl="0" algn="l">
              <a:spcBef>
                <a:spcPts val="0"/>
              </a:spcBef>
              <a:spcAft>
                <a:spcPts val="0"/>
              </a:spcAft>
              <a:buClr>
                <a:schemeClr val="dk1"/>
              </a:buClr>
              <a:buSzPts val="1400"/>
              <a:buFont typeface="Calibri"/>
              <a:buNone/>
            </a:pPr>
            <a:r>
              <a:rPr lang="en"/>
              <a:t>Brook</a:t>
            </a:r>
            <a:endParaRPr b="0" i="0" sz="1200" u="none" cap="none" strike="noStrike">
              <a:solidFill>
                <a:schemeClr val="dk1"/>
              </a:solidFill>
              <a:latin typeface="Calibri"/>
              <a:ea typeface="Calibri"/>
              <a:cs typeface="Calibri"/>
              <a:sym typeface="Calibri"/>
            </a:endParaRPr>
          </a:p>
        </p:txBody>
      </p:sp>
      <p:sp>
        <p:nvSpPr>
          <p:cNvPr id="807" name="Google Shape;807;g12841000ecb_0_567: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g12841000ecb_0_573: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p:spPr>
      </p:sp>
      <p:sp>
        <p:nvSpPr>
          <p:cNvPr id="814" name="Google Shape;814;g12841000ecb_0_57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rPr lang="en"/>
              <a:t>Brook</a:t>
            </a:r>
            <a:endParaRPr/>
          </a:p>
        </p:txBody>
      </p:sp>
      <p:sp>
        <p:nvSpPr>
          <p:cNvPr id="815" name="Google Shape;815;g12841000ecb_0_573:notes"/>
          <p:cNvSpPr txBox="1"/>
          <p:nvPr>
            <p:ph idx="12" type="sldNum"/>
          </p:nvPr>
        </p:nvSpPr>
        <p:spPr>
          <a:xfrm>
            <a:off x="3884613" y="8685214"/>
            <a:ext cx="2971800" cy="459000"/>
          </a:xfrm>
          <a:prstGeom prst="rect">
            <a:avLst/>
          </a:prstGeom>
          <a:noFill/>
          <a:ln>
            <a:noFill/>
          </a:ln>
        </p:spPr>
        <p:txBody>
          <a:bodyPr anchorCtr="0" anchor="ctr" bIns="89600" lIns="89600" spcFirstLastPara="1" rIns="89600" wrap="square" tIns="89600">
            <a:noAutofit/>
          </a:bodyPr>
          <a:lstStyle/>
          <a:p>
            <a:pPr indent="0" lvl="0" marL="0" rtl="0" algn="l">
              <a:spcBef>
                <a:spcPts val="0"/>
              </a:spcBef>
              <a:spcAft>
                <a:spcPts val="0"/>
              </a:spcAft>
              <a:buClr>
                <a:schemeClr val="dk1"/>
              </a:buClr>
              <a:buSzPts val="300"/>
              <a:buFont typeface="Calibri"/>
              <a:buNone/>
            </a:pPr>
            <a:fld id="{00000000-1234-1234-1234-123412341234}" type="slidenum">
              <a:rPr lang="en" sz="1400"/>
              <a:t>‹#›</a:t>
            </a:fld>
            <a:endParaRPr sz="1400"/>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g12841000ecb_0_580: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p:spPr>
      </p:sp>
      <p:sp>
        <p:nvSpPr>
          <p:cNvPr id="822" name="Google Shape;822;g12841000ecb_0_58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Stepan</a:t>
            </a:r>
            <a:endParaRPr/>
          </a:p>
        </p:txBody>
      </p:sp>
      <p:sp>
        <p:nvSpPr>
          <p:cNvPr id="823" name="Google Shape;823;g12841000ecb_0_580:notes"/>
          <p:cNvSpPr txBox="1"/>
          <p:nvPr>
            <p:ph idx="12" type="sldNum"/>
          </p:nvPr>
        </p:nvSpPr>
        <p:spPr>
          <a:xfrm>
            <a:off x="3884613" y="8685214"/>
            <a:ext cx="2971800" cy="459000"/>
          </a:xfrm>
          <a:prstGeom prst="rect">
            <a:avLst/>
          </a:prstGeom>
          <a:noFill/>
          <a:ln>
            <a:noFill/>
          </a:ln>
        </p:spPr>
        <p:txBody>
          <a:bodyPr anchorCtr="0" anchor="ctr" bIns="89600" lIns="89600" spcFirstLastPara="1" rIns="89600" wrap="square" tIns="89600">
            <a:noAutofit/>
          </a:bodyPr>
          <a:lstStyle/>
          <a:p>
            <a:pPr indent="0" lvl="0" marL="0" rtl="0" algn="l">
              <a:spcBef>
                <a:spcPts val="0"/>
              </a:spcBef>
              <a:spcAft>
                <a:spcPts val="0"/>
              </a:spcAft>
              <a:buClr>
                <a:schemeClr val="dk1"/>
              </a:buClr>
              <a:buSzPts val="300"/>
              <a:buFont typeface="Calibri"/>
              <a:buNone/>
            </a:pPr>
            <a:fld id="{00000000-1234-1234-1234-123412341234}" type="slidenum">
              <a:rPr lang="en" sz="1400"/>
              <a:t>‹#›</a:t>
            </a:fld>
            <a:endParaRPr sz="1400"/>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g12841000ecb_0_594:notes"/>
          <p:cNvSpPr txBox="1"/>
          <p:nvPr>
            <p:ph idx="1" type="body"/>
          </p:nvPr>
        </p:nvSpPr>
        <p:spPr>
          <a:xfrm>
            <a:off x="685800" y="4400550"/>
            <a:ext cx="5486400" cy="3600600"/>
          </a:xfrm>
          <a:prstGeom prst="rect">
            <a:avLst/>
          </a:prstGeom>
          <a:noFill/>
          <a:ln>
            <a:noFill/>
          </a:ln>
        </p:spPr>
        <p:txBody>
          <a:bodyPr anchorCtr="0" anchor="t" bIns="89600" lIns="89600" spcFirstLastPara="1" rIns="89600" wrap="square" tIns="89600">
            <a:noAutofit/>
          </a:bodyPr>
          <a:lstStyle/>
          <a:p>
            <a:pPr indent="0" lvl="0" marL="0" marR="0" rtl="0" algn="l">
              <a:lnSpc>
                <a:spcPct val="100000"/>
              </a:lnSpc>
              <a:spcBef>
                <a:spcPts val="0"/>
              </a:spcBef>
              <a:spcAft>
                <a:spcPts val="0"/>
              </a:spcAft>
              <a:buClr>
                <a:schemeClr val="dk1"/>
              </a:buClr>
              <a:buSzPts val="1400"/>
              <a:buFont typeface="Calibri"/>
              <a:buNone/>
            </a:pPr>
            <a:r>
              <a:rPr lang="en"/>
              <a:t>Stepan</a:t>
            </a:r>
            <a:endParaRPr b="0" i="0" sz="1200" u="none" cap="none" strike="noStrike">
              <a:solidFill>
                <a:schemeClr val="dk1"/>
              </a:solidFill>
              <a:latin typeface="Calibri"/>
              <a:ea typeface="Calibri"/>
              <a:cs typeface="Calibri"/>
              <a:sym typeface="Calibri"/>
            </a:endParaRPr>
          </a:p>
        </p:txBody>
      </p:sp>
      <p:sp>
        <p:nvSpPr>
          <p:cNvPr id="830" name="Google Shape;830;g12841000ecb_0_594: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g10739ad11d2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7" name="Google Shape;837;g10739ad11d2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Anita - 6:15-6:30</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g23acac688a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2" name="Google Shape;842;g23acac688a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Update the highlighted resource! DELAC Meeting Slide 5/8</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g23aa3d716a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0" name="Google Shape;850;g23aa3d716a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g21f12ded4d1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8" name="Google Shape;858;g21f12ded4d1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g1227582388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7" name="Google Shape;867;g1227582388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g118016fded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4" name="Google Shape;874;g118016fded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FF00"/>
                </a:highlight>
              </a:rPr>
              <a:t>6:50</a:t>
            </a:r>
            <a:endParaRPr>
              <a:highlight>
                <a:srgbClr val="FFFF00"/>
              </a:highlight>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g21ebf4b457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0" name="Google Shape;880;g21ebf4b457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gd76fdbd4b4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5" name="Google Shape;885;gd76fdbd4b4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 Id="rId3" Type="http://schemas.openxmlformats.org/officeDocument/2006/relationships/image" Target="../media/image1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29.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10.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29.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10.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rgbClr val="C9DA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800"/>
              <a:buNone/>
              <a:defRPr sz="3800"/>
            </a:lvl1pPr>
            <a:lvl2pPr lvl="1" rtl="0" algn="ctr">
              <a:spcBef>
                <a:spcPts val="0"/>
              </a:spcBef>
              <a:spcAft>
                <a:spcPts val="0"/>
              </a:spcAft>
              <a:buSzPts val="3800"/>
              <a:buNone/>
              <a:defRPr sz="3800"/>
            </a:lvl2pPr>
            <a:lvl3pPr lvl="2" rtl="0" algn="ctr">
              <a:spcBef>
                <a:spcPts val="0"/>
              </a:spcBef>
              <a:spcAft>
                <a:spcPts val="0"/>
              </a:spcAft>
              <a:buSzPts val="3800"/>
              <a:buNone/>
              <a:defRPr sz="3800"/>
            </a:lvl3pPr>
            <a:lvl4pPr lvl="3" rtl="0" algn="ctr">
              <a:spcBef>
                <a:spcPts val="0"/>
              </a:spcBef>
              <a:spcAft>
                <a:spcPts val="0"/>
              </a:spcAft>
              <a:buSzPts val="3800"/>
              <a:buNone/>
              <a:defRPr sz="3800"/>
            </a:lvl4pPr>
            <a:lvl5pPr lvl="4" rtl="0" algn="ctr">
              <a:spcBef>
                <a:spcPts val="0"/>
              </a:spcBef>
              <a:spcAft>
                <a:spcPts val="0"/>
              </a:spcAft>
              <a:buSzPts val="3800"/>
              <a:buNone/>
              <a:defRPr sz="3800"/>
            </a:lvl5pPr>
            <a:lvl6pPr lvl="5" rtl="0" algn="ctr">
              <a:spcBef>
                <a:spcPts val="0"/>
              </a:spcBef>
              <a:spcAft>
                <a:spcPts val="0"/>
              </a:spcAft>
              <a:buSzPts val="3800"/>
              <a:buNone/>
              <a:defRPr sz="3800"/>
            </a:lvl6pPr>
            <a:lvl7pPr lvl="6" rtl="0" algn="ctr">
              <a:spcBef>
                <a:spcPts val="0"/>
              </a:spcBef>
              <a:spcAft>
                <a:spcPts val="0"/>
              </a:spcAft>
              <a:buSzPts val="3800"/>
              <a:buNone/>
              <a:defRPr sz="3800"/>
            </a:lvl7pPr>
            <a:lvl8pPr lvl="7" rtl="0" algn="ctr">
              <a:spcBef>
                <a:spcPts val="0"/>
              </a:spcBef>
              <a:spcAft>
                <a:spcPts val="0"/>
              </a:spcAft>
              <a:buSzPts val="3800"/>
              <a:buNone/>
              <a:defRPr sz="3800"/>
            </a:lvl8pPr>
            <a:lvl9pPr lvl="8" rtl="0"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Clr>
                <a:srgbClr val="20124D"/>
              </a:buClr>
              <a:buSzPts val="1600"/>
              <a:buNone/>
              <a:defRPr sz="1600">
                <a:solidFill>
                  <a:srgbClr val="20124D"/>
                </a:solidFill>
              </a:defRPr>
            </a:lvl1pPr>
            <a:lvl2pPr lvl="1" rtl="0" algn="ctr">
              <a:lnSpc>
                <a:spcPct val="100000"/>
              </a:lnSpc>
              <a:spcBef>
                <a:spcPts val="0"/>
              </a:spcBef>
              <a:spcAft>
                <a:spcPts val="0"/>
              </a:spcAft>
              <a:buClr>
                <a:schemeClr val="lt1"/>
              </a:buClr>
              <a:buSzPts val="1600"/>
              <a:buNone/>
              <a:defRPr sz="1600">
                <a:solidFill>
                  <a:schemeClr val="lt1"/>
                </a:solidFill>
              </a:defRPr>
            </a:lvl2pPr>
            <a:lvl3pPr lvl="2" rtl="0" algn="ctr">
              <a:lnSpc>
                <a:spcPct val="100000"/>
              </a:lnSpc>
              <a:spcBef>
                <a:spcPts val="0"/>
              </a:spcBef>
              <a:spcAft>
                <a:spcPts val="0"/>
              </a:spcAft>
              <a:buClr>
                <a:schemeClr val="lt1"/>
              </a:buClr>
              <a:buSzPts val="1600"/>
              <a:buNone/>
              <a:defRPr sz="1600">
                <a:solidFill>
                  <a:schemeClr val="lt1"/>
                </a:solidFill>
              </a:defRPr>
            </a:lvl3pPr>
            <a:lvl4pPr lvl="3" rtl="0" algn="ctr">
              <a:lnSpc>
                <a:spcPct val="100000"/>
              </a:lnSpc>
              <a:spcBef>
                <a:spcPts val="0"/>
              </a:spcBef>
              <a:spcAft>
                <a:spcPts val="0"/>
              </a:spcAft>
              <a:buClr>
                <a:schemeClr val="lt1"/>
              </a:buClr>
              <a:buSzPts val="1600"/>
              <a:buNone/>
              <a:defRPr sz="1600">
                <a:solidFill>
                  <a:schemeClr val="lt1"/>
                </a:solidFill>
              </a:defRPr>
            </a:lvl4pPr>
            <a:lvl5pPr lvl="4" rtl="0" algn="ctr">
              <a:lnSpc>
                <a:spcPct val="100000"/>
              </a:lnSpc>
              <a:spcBef>
                <a:spcPts val="0"/>
              </a:spcBef>
              <a:spcAft>
                <a:spcPts val="0"/>
              </a:spcAft>
              <a:buClr>
                <a:schemeClr val="lt1"/>
              </a:buClr>
              <a:buSzPts val="1600"/>
              <a:buNone/>
              <a:defRPr sz="1600">
                <a:solidFill>
                  <a:schemeClr val="lt1"/>
                </a:solidFill>
              </a:defRPr>
            </a:lvl5pPr>
            <a:lvl6pPr lvl="5" rtl="0" algn="ctr">
              <a:lnSpc>
                <a:spcPct val="100000"/>
              </a:lnSpc>
              <a:spcBef>
                <a:spcPts val="0"/>
              </a:spcBef>
              <a:spcAft>
                <a:spcPts val="0"/>
              </a:spcAft>
              <a:buClr>
                <a:schemeClr val="lt1"/>
              </a:buClr>
              <a:buSzPts val="1600"/>
              <a:buNone/>
              <a:defRPr sz="1600">
                <a:solidFill>
                  <a:schemeClr val="lt1"/>
                </a:solidFill>
              </a:defRPr>
            </a:lvl6pPr>
            <a:lvl7pPr lvl="6" rtl="0" algn="ctr">
              <a:lnSpc>
                <a:spcPct val="100000"/>
              </a:lnSpc>
              <a:spcBef>
                <a:spcPts val="0"/>
              </a:spcBef>
              <a:spcAft>
                <a:spcPts val="0"/>
              </a:spcAft>
              <a:buClr>
                <a:schemeClr val="lt1"/>
              </a:buClr>
              <a:buSzPts val="1600"/>
              <a:buNone/>
              <a:defRPr sz="1600">
                <a:solidFill>
                  <a:schemeClr val="lt1"/>
                </a:solidFill>
              </a:defRPr>
            </a:lvl7pPr>
            <a:lvl8pPr lvl="7" rtl="0" algn="ctr">
              <a:lnSpc>
                <a:spcPct val="100000"/>
              </a:lnSpc>
              <a:spcBef>
                <a:spcPts val="0"/>
              </a:spcBef>
              <a:spcAft>
                <a:spcPts val="0"/>
              </a:spcAft>
              <a:buClr>
                <a:schemeClr val="lt1"/>
              </a:buClr>
              <a:buSzPts val="1600"/>
              <a:buNone/>
              <a:defRPr sz="1600">
                <a:solidFill>
                  <a:schemeClr val="lt1"/>
                </a:solidFill>
              </a:defRPr>
            </a:lvl8pPr>
            <a:lvl9pPr lvl="8" rtl="0"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37" name="Shape 37"/>
        <p:cNvGrpSpPr/>
        <p:nvPr/>
      </p:nvGrpSpPr>
      <p:grpSpPr>
        <a:xfrm>
          <a:off x="0" y="0"/>
          <a:ext cx="0" cy="0"/>
          <a:chOff x="0" y="0"/>
          <a:chExt cx="0" cy="0"/>
        </a:xfrm>
      </p:grpSpPr>
      <p:sp>
        <p:nvSpPr>
          <p:cNvPr id="38" name="Google Shape;38;p3"/>
          <p:cNvSpPr/>
          <p:nvPr/>
        </p:nvSpPr>
        <p:spPr>
          <a:xfrm flipH="1">
            <a:off x="3582600" y="1550700"/>
            <a:ext cx="5561400" cy="3592800"/>
          </a:xfrm>
          <a:prstGeom prst="rtTriangle">
            <a:avLst/>
          </a:prstGeom>
          <a:solidFill>
            <a:srgbClr val="9FC5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3"/>
          <p:cNvSpPr/>
          <p:nvPr/>
        </p:nvSpPr>
        <p:spPr>
          <a:xfrm>
            <a:off x="31" y="2824500"/>
            <a:ext cx="7370400" cy="23190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3"/>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0000FF"/>
              </a:buClr>
              <a:buSzPts val="3000"/>
              <a:buNone/>
              <a:defRPr sz="3000">
                <a:solidFill>
                  <a:srgbClr val="0000FF"/>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42" name="Google Shape;42;p3"/>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43" name="Google Shape;43;p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44" name="Shape 44"/>
        <p:cNvGrpSpPr/>
        <p:nvPr/>
      </p:nvGrpSpPr>
      <p:grpSpPr>
        <a:xfrm>
          <a:off x="0" y="0"/>
          <a:ext cx="0" cy="0"/>
          <a:chOff x="0" y="0"/>
          <a:chExt cx="0" cy="0"/>
        </a:xfrm>
      </p:grpSpPr>
      <p:sp>
        <p:nvSpPr>
          <p:cNvPr id="45" name="Google Shape;45;p4"/>
          <p:cNvSpPr/>
          <p:nvPr/>
        </p:nvSpPr>
        <p:spPr>
          <a:xfrm flipH="1">
            <a:off x="3582600" y="1550700"/>
            <a:ext cx="5561400" cy="3592800"/>
          </a:xfrm>
          <a:prstGeom prst="rtTriangle">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4"/>
          <p:cNvSpPr/>
          <p:nvPr/>
        </p:nvSpPr>
        <p:spPr>
          <a:xfrm>
            <a:off x="31" y="2824500"/>
            <a:ext cx="7370400" cy="23190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49" name="Google Shape;49;p4"/>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50" name="Google Shape;50;p4"/>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51" name="Google Shape;51;p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52" name="Shape 52"/>
        <p:cNvGrpSpPr/>
        <p:nvPr/>
      </p:nvGrpSpPr>
      <p:grpSpPr>
        <a:xfrm>
          <a:off x="0" y="0"/>
          <a:ext cx="0" cy="0"/>
          <a:chOff x="0" y="0"/>
          <a:chExt cx="0" cy="0"/>
        </a:xfrm>
      </p:grpSpPr>
      <p:sp>
        <p:nvSpPr>
          <p:cNvPr id="53" name="Google Shape;53;p5"/>
          <p:cNvSpPr/>
          <p:nvPr/>
        </p:nvSpPr>
        <p:spPr>
          <a:xfrm flipH="1">
            <a:off x="3582600" y="1550700"/>
            <a:ext cx="5561400" cy="3592800"/>
          </a:xfrm>
          <a:prstGeom prst="rtTriangle">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5"/>
          <p:cNvSpPr/>
          <p:nvPr/>
        </p:nvSpPr>
        <p:spPr>
          <a:xfrm>
            <a:off x="31" y="2824500"/>
            <a:ext cx="7370400" cy="23190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57" name="Google Shape;57;p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58" name="Shape 58"/>
        <p:cNvGrpSpPr/>
        <p:nvPr/>
      </p:nvGrpSpPr>
      <p:grpSpPr>
        <a:xfrm>
          <a:off x="0" y="0"/>
          <a:ext cx="0" cy="0"/>
          <a:chOff x="0" y="0"/>
          <a:chExt cx="0" cy="0"/>
        </a:xfrm>
      </p:grpSpPr>
      <p:sp>
        <p:nvSpPr>
          <p:cNvPr id="59" name="Google Shape;59;p6"/>
          <p:cNvSpPr/>
          <p:nvPr/>
        </p:nvSpPr>
        <p:spPr>
          <a:xfrm flipH="1">
            <a:off x="3582600" y="1550700"/>
            <a:ext cx="5561400" cy="3592800"/>
          </a:xfrm>
          <a:prstGeom prst="rtTriangle">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6"/>
          <p:cNvSpPr/>
          <p:nvPr/>
        </p:nvSpPr>
        <p:spPr>
          <a:xfrm>
            <a:off x="31" y="2824500"/>
            <a:ext cx="7370400" cy="23190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6"/>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0000FF"/>
              </a:buClr>
              <a:buSzPts val="3000"/>
              <a:buNone/>
              <a:defRPr sz="3000">
                <a:solidFill>
                  <a:srgbClr val="0000FF"/>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63" name="Google Shape;63;p6"/>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64" name="Google Shape;64;p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65" name="Shape 65"/>
        <p:cNvGrpSpPr/>
        <p:nvPr/>
      </p:nvGrpSpPr>
      <p:grpSpPr>
        <a:xfrm>
          <a:off x="0" y="0"/>
          <a:ext cx="0" cy="0"/>
          <a:chOff x="0" y="0"/>
          <a:chExt cx="0" cy="0"/>
        </a:xfrm>
      </p:grpSpPr>
      <p:sp>
        <p:nvSpPr>
          <p:cNvPr id="66" name="Google Shape;66;p7"/>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7"/>
          <p:cNvSpPr/>
          <p:nvPr/>
        </p:nvSpPr>
        <p:spPr>
          <a:xfrm flipH="1">
            <a:off x="3583210" y="1554113"/>
            <a:ext cx="5560500" cy="35895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 name="Google Shape;68;p7"/>
          <p:cNvGrpSpPr/>
          <p:nvPr/>
        </p:nvGrpSpPr>
        <p:grpSpPr>
          <a:xfrm>
            <a:off x="255991" y="-118"/>
            <a:ext cx="2251347" cy="1043408"/>
            <a:chOff x="3961956" y="4383950"/>
            <a:chExt cx="1160548" cy="548700"/>
          </a:xfrm>
        </p:grpSpPr>
        <p:sp>
          <p:nvSpPr>
            <p:cNvPr id="69" name="Google Shape;69;p7"/>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7"/>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7"/>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2" name="Google Shape;72;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3" name="Google Shape;73;p7"/>
          <p:cNvGrpSpPr/>
          <p:nvPr/>
        </p:nvGrpSpPr>
        <p:grpSpPr>
          <a:xfrm>
            <a:off x="34934" y="4522125"/>
            <a:ext cx="1593306" cy="617072"/>
            <a:chOff x="6917201" y="0"/>
            <a:chExt cx="2227777" cy="863400"/>
          </a:xfrm>
        </p:grpSpPr>
        <p:sp>
          <p:nvSpPr>
            <p:cNvPr id="74" name="Google Shape;74;p7"/>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7"/>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7"/>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7" name="Google Shape;77;p7"/>
          <p:cNvGrpSpPr/>
          <p:nvPr/>
        </p:nvGrpSpPr>
        <p:grpSpPr>
          <a:xfrm>
            <a:off x="5886353" y="1243"/>
            <a:ext cx="3257455" cy="1261514"/>
            <a:chOff x="6917201" y="0"/>
            <a:chExt cx="2227777" cy="863400"/>
          </a:xfrm>
        </p:grpSpPr>
        <p:sp>
          <p:nvSpPr>
            <p:cNvPr id="78" name="Google Shape;78;p7"/>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7"/>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7"/>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1" name="Google Shape;81;p7"/>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200"/>
              <a:buNone/>
              <a:defRPr sz="32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p:txBody>
      </p:sp>
      <p:sp>
        <p:nvSpPr>
          <p:cNvPr id="82" name="Google Shape;82;p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83" name="Shape 83"/>
        <p:cNvGrpSpPr/>
        <p:nvPr/>
      </p:nvGrpSpPr>
      <p:grpSpPr>
        <a:xfrm>
          <a:off x="0" y="0"/>
          <a:ext cx="0" cy="0"/>
          <a:chOff x="0" y="0"/>
          <a:chExt cx="0" cy="0"/>
        </a:xfrm>
      </p:grpSpPr>
      <p:sp>
        <p:nvSpPr>
          <p:cNvPr id="84" name="Google Shape;84;p8"/>
          <p:cNvSpPr/>
          <p:nvPr/>
        </p:nvSpPr>
        <p:spPr>
          <a:xfrm flipH="1">
            <a:off x="3582600" y="1550700"/>
            <a:ext cx="5561400" cy="3592800"/>
          </a:xfrm>
          <a:prstGeom prst="rtTriangle">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a:off x="31" y="2824500"/>
            <a:ext cx="7370400" cy="23190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88" name="Google Shape;88;p8"/>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Clr>
                <a:srgbClr val="20124D"/>
              </a:buClr>
              <a:buSzPts val="1600"/>
              <a:buNone/>
              <a:defRPr sz="1600">
                <a:solidFill>
                  <a:srgbClr val="20124D"/>
                </a:solidFill>
              </a:defRPr>
            </a:lvl1pPr>
            <a:lvl2pPr lvl="1" rtl="0">
              <a:lnSpc>
                <a:spcPct val="100000"/>
              </a:lnSpc>
              <a:spcBef>
                <a:spcPts val="0"/>
              </a:spcBef>
              <a:spcAft>
                <a:spcPts val="0"/>
              </a:spcAft>
              <a:buClr>
                <a:schemeClr val="lt1"/>
              </a:buClr>
              <a:buSzPts val="1600"/>
              <a:buNone/>
              <a:defRPr sz="1600">
                <a:solidFill>
                  <a:schemeClr val="lt1"/>
                </a:solidFill>
              </a:defRPr>
            </a:lvl2pPr>
            <a:lvl3pPr lvl="2" rtl="0">
              <a:lnSpc>
                <a:spcPct val="100000"/>
              </a:lnSpc>
              <a:spcBef>
                <a:spcPts val="0"/>
              </a:spcBef>
              <a:spcAft>
                <a:spcPts val="0"/>
              </a:spcAft>
              <a:buClr>
                <a:schemeClr val="lt1"/>
              </a:buClr>
              <a:buSzPts val="1600"/>
              <a:buNone/>
              <a:defRPr sz="1600">
                <a:solidFill>
                  <a:schemeClr val="lt1"/>
                </a:solidFill>
              </a:defRPr>
            </a:lvl3pPr>
            <a:lvl4pPr lvl="3" rtl="0">
              <a:lnSpc>
                <a:spcPct val="100000"/>
              </a:lnSpc>
              <a:spcBef>
                <a:spcPts val="0"/>
              </a:spcBef>
              <a:spcAft>
                <a:spcPts val="0"/>
              </a:spcAft>
              <a:buClr>
                <a:schemeClr val="lt1"/>
              </a:buClr>
              <a:buSzPts val="1600"/>
              <a:buNone/>
              <a:defRPr sz="1600">
                <a:solidFill>
                  <a:schemeClr val="lt1"/>
                </a:solidFill>
              </a:defRPr>
            </a:lvl4pPr>
            <a:lvl5pPr lvl="4" rtl="0">
              <a:lnSpc>
                <a:spcPct val="100000"/>
              </a:lnSpc>
              <a:spcBef>
                <a:spcPts val="0"/>
              </a:spcBef>
              <a:spcAft>
                <a:spcPts val="0"/>
              </a:spcAft>
              <a:buClr>
                <a:schemeClr val="lt1"/>
              </a:buClr>
              <a:buSzPts val="1600"/>
              <a:buNone/>
              <a:defRPr sz="1600">
                <a:solidFill>
                  <a:schemeClr val="lt1"/>
                </a:solidFill>
              </a:defRPr>
            </a:lvl5pPr>
            <a:lvl6pPr lvl="5" rtl="0">
              <a:lnSpc>
                <a:spcPct val="100000"/>
              </a:lnSpc>
              <a:spcBef>
                <a:spcPts val="0"/>
              </a:spcBef>
              <a:spcAft>
                <a:spcPts val="0"/>
              </a:spcAft>
              <a:buClr>
                <a:schemeClr val="lt1"/>
              </a:buClr>
              <a:buSzPts val="1600"/>
              <a:buNone/>
              <a:defRPr sz="1600">
                <a:solidFill>
                  <a:schemeClr val="lt1"/>
                </a:solidFill>
              </a:defRPr>
            </a:lvl6pPr>
            <a:lvl7pPr lvl="6" rtl="0">
              <a:lnSpc>
                <a:spcPct val="100000"/>
              </a:lnSpc>
              <a:spcBef>
                <a:spcPts val="0"/>
              </a:spcBef>
              <a:spcAft>
                <a:spcPts val="0"/>
              </a:spcAft>
              <a:buClr>
                <a:schemeClr val="lt1"/>
              </a:buClr>
              <a:buSzPts val="1600"/>
              <a:buNone/>
              <a:defRPr sz="1600">
                <a:solidFill>
                  <a:schemeClr val="lt1"/>
                </a:solidFill>
              </a:defRPr>
            </a:lvl7pPr>
            <a:lvl8pPr lvl="7" rtl="0">
              <a:lnSpc>
                <a:spcPct val="100000"/>
              </a:lnSpc>
              <a:spcBef>
                <a:spcPts val="0"/>
              </a:spcBef>
              <a:spcAft>
                <a:spcPts val="0"/>
              </a:spcAft>
              <a:buClr>
                <a:schemeClr val="lt1"/>
              </a:buClr>
              <a:buSzPts val="1600"/>
              <a:buNone/>
              <a:defRPr sz="1600">
                <a:solidFill>
                  <a:schemeClr val="lt1"/>
                </a:solidFill>
              </a:defRPr>
            </a:lvl8pPr>
            <a:lvl9pPr lvl="8" rtl="0">
              <a:lnSpc>
                <a:spcPct val="100000"/>
              </a:lnSpc>
              <a:spcBef>
                <a:spcPts val="0"/>
              </a:spcBef>
              <a:spcAft>
                <a:spcPts val="0"/>
              </a:spcAft>
              <a:buClr>
                <a:schemeClr val="lt1"/>
              </a:buClr>
              <a:buSzPts val="1600"/>
              <a:buNone/>
              <a:defRPr sz="1600">
                <a:solidFill>
                  <a:schemeClr val="lt1"/>
                </a:solidFill>
              </a:defRPr>
            </a:lvl9pPr>
          </a:lstStyle>
          <a:p/>
        </p:txBody>
      </p:sp>
      <p:sp>
        <p:nvSpPr>
          <p:cNvPr id="89" name="Google Shape;89;p8"/>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90" name="Google Shape;90;p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91" name="Shape 91"/>
        <p:cNvGrpSpPr/>
        <p:nvPr/>
      </p:nvGrpSpPr>
      <p:grpSpPr>
        <a:xfrm>
          <a:off x="0" y="0"/>
          <a:ext cx="0" cy="0"/>
          <a:chOff x="0" y="0"/>
          <a:chExt cx="0" cy="0"/>
        </a:xfrm>
      </p:grpSpPr>
      <p:sp>
        <p:nvSpPr>
          <p:cNvPr id="92" name="Google Shape;92;p9"/>
          <p:cNvSpPr/>
          <p:nvPr/>
        </p:nvSpPr>
        <p:spPr>
          <a:xfrm>
            <a:off x="31" y="2824500"/>
            <a:ext cx="7370400" cy="2319000"/>
          </a:xfrm>
          <a:prstGeom prst="rtTriangle">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9"/>
          <p:cNvSpPr/>
          <p:nvPr/>
        </p:nvSpPr>
        <p:spPr>
          <a:xfrm flipH="1">
            <a:off x="3582600" y="1550700"/>
            <a:ext cx="5561400" cy="35928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9"/>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rtl="0">
              <a:lnSpc>
                <a:spcPct val="100000"/>
              </a:lnSpc>
              <a:spcBef>
                <a:spcPts val="0"/>
              </a:spcBef>
              <a:spcAft>
                <a:spcPts val="0"/>
              </a:spcAft>
              <a:buSzPts val="1300"/>
              <a:buNone/>
              <a:defRPr/>
            </a:lvl1pPr>
          </a:lstStyle>
          <a:p/>
        </p:txBody>
      </p:sp>
      <p:sp>
        <p:nvSpPr>
          <p:cNvPr id="96" name="Google Shape;96;p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type="obj">
  <p:cSld name="OBJECT">
    <p:bg>
      <p:bgPr>
        <a:solidFill>
          <a:schemeClr val="lt1"/>
        </a:solidFill>
      </p:bgPr>
    </p:bg>
    <p:spTree>
      <p:nvGrpSpPr>
        <p:cNvPr id="97" name="Shape 97"/>
        <p:cNvGrpSpPr/>
        <p:nvPr/>
      </p:nvGrpSpPr>
      <p:grpSpPr>
        <a:xfrm>
          <a:off x="0" y="0"/>
          <a:ext cx="0" cy="0"/>
          <a:chOff x="0" y="0"/>
          <a:chExt cx="0" cy="0"/>
        </a:xfrm>
      </p:grpSpPr>
      <p:sp>
        <p:nvSpPr>
          <p:cNvPr id="98" name="Google Shape;98;p10"/>
          <p:cNvSpPr/>
          <p:nvPr/>
        </p:nvSpPr>
        <p:spPr>
          <a:xfrm>
            <a:off x="0" y="0"/>
            <a:ext cx="9144000" cy="5143500"/>
          </a:xfrm>
          <a:custGeom>
            <a:rect b="b" l="l" r="r" t="t"/>
            <a:pathLst>
              <a:path extrusionOk="0" h="6858000" w="9144000">
                <a:moveTo>
                  <a:pt x="0" y="6858000"/>
                </a:moveTo>
                <a:lnTo>
                  <a:pt x="9144000" y="6858000"/>
                </a:lnTo>
                <a:lnTo>
                  <a:pt x="9144000" y="0"/>
                </a:lnTo>
                <a:lnTo>
                  <a:pt x="0" y="0"/>
                </a:lnTo>
                <a:lnTo>
                  <a:pt x="0" y="6858000"/>
                </a:lnTo>
                <a:close/>
              </a:path>
            </a:pathLst>
          </a:custGeom>
          <a:solidFill>
            <a:srgbClr val="1CAC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9" name="Google Shape;99;p10"/>
          <p:cNvSpPr/>
          <p:nvPr/>
        </p:nvSpPr>
        <p:spPr>
          <a:xfrm>
            <a:off x="180975" y="135731"/>
            <a:ext cx="8782050" cy="4872038"/>
          </a:xfrm>
          <a:custGeom>
            <a:rect b="b" l="l" r="r" t="t"/>
            <a:pathLst>
              <a:path extrusionOk="0" h="6496050" w="8782050">
                <a:moveTo>
                  <a:pt x="0" y="6496050"/>
                </a:moveTo>
                <a:lnTo>
                  <a:pt x="8782050" y="6496050"/>
                </a:lnTo>
                <a:lnTo>
                  <a:pt x="8782050" y="0"/>
                </a:lnTo>
                <a:lnTo>
                  <a:pt x="0" y="0"/>
                </a:lnTo>
                <a:lnTo>
                  <a:pt x="0" y="649605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00" name="Google Shape;100;p10"/>
          <p:cNvSpPr txBox="1"/>
          <p:nvPr>
            <p:ph type="title"/>
          </p:nvPr>
        </p:nvSpPr>
        <p:spPr>
          <a:xfrm>
            <a:off x="503555" y="540733"/>
            <a:ext cx="8136900" cy="7443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2800"/>
              <a:buNone/>
              <a:defRPr b="1" i="0" sz="3600">
                <a:solidFill>
                  <a:srgbClr val="1CACE3"/>
                </a:solidFill>
                <a:latin typeface="Arial"/>
                <a:ea typeface="Arial"/>
                <a:cs typeface="Arial"/>
                <a:sym typeface="Aria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1" name="Google Shape;101;p10"/>
          <p:cNvSpPr txBox="1"/>
          <p:nvPr>
            <p:ph idx="1" type="body"/>
          </p:nvPr>
        </p:nvSpPr>
        <p:spPr>
          <a:xfrm>
            <a:off x="936942" y="1576388"/>
            <a:ext cx="7270200" cy="10410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300"/>
              <a:buNone/>
              <a:defRPr b="0" i="0" sz="2000">
                <a:solidFill>
                  <a:schemeClr val="dk1"/>
                </a:solidFill>
                <a:latin typeface="Arial"/>
                <a:ea typeface="Arial"/>
                <a:cs typeface="Arial"/>
                <a:sym typeface="Arial"/>
              </a:defRPr>
            </a:lvl1pPr>
            <a:lvl2pPr indent="-228600" lvl="1" marL="914400" rtl="0" algn="l">
              <a:spcBef>
                <a:spcPts val="1200"/>
              </a:spcBef>
              <a:spcAft>
                <a:spcPts val="0"/>
              </a:spcAft>
              <a:buSzPts val="1100"/>
              <a:buNone/>
              <a:defRPr/>
            </a:lvl2pPr>
            <a:lvl3pPr indent="-228600" lvl="2" marL="1371600" rtl="0" algn="l">
              <a:spcBef>
                <a:spcPts val="1200"/>
              </a:spcBef>
              <a:spcAft>
                <a:spcPts val="0"/>
              </a:spcAft>
              <a:buSzPts val="1100"/>
              <a:buNone/>
              <a:defRPr/>
            </a:lvl3pPr>
            <a:lvl4pPr indent="-228600" lvl="3" marL="1828800" rtl="0" algn="l">
              <a:spcBef>
                <a:spcPts val="1200"/>
              </a:spcBef>
              <a:spcAft>
                <a:spcPts val="0"/>
              </a:spcAft>
              <a:buSzPts val="1100"/>
              <a:buNone/>
              <a:defRPr/>
            </a:lvl4pPr>
            <a:lvl5pPr indent="-228600" lvl="4" marL="2286000" rtl="0" algn="l">
              <a:spcBef>
                <a:spcPts val="1200"/>
              </a:spcBef>
              <a:spcAft>
                <a:spcPts val="0"/>
              </a:spcAft>
              <a:buSzPts val="1100"/>
              <a:buNone/>
              <a:defRPr/>
            </a:lvl5pPr>
            <a:lvl6pPr indent="-228600" lvl="5" marL="2743200" rtl="0" algn="l">
              <a:spcBef>
                <a:spcPts val="1200"/>
              </a:spcBef>
              <a:spcAft>
                <a:spcPts val="0"/>
              </a:spcAft>
              <a:buSzPts val="1100"/>
              <a:buNone/>
              <a:defRPr/>
            </a:lvl6pPr>
            <a:lvl7pPr indent="-228600" lvl="6" marL="3200400" rtl="0" algn="l">
              <a:spcBef>
                <a:spcPts val="1200"/>
              </a:spcBef>
              <a:spcAft>
                <a:spcPts val="0"/>
              </a:spcAft>
              <a:buSzPts val="1100"/>
              <a:buNone/>
              <a:defRPr/>
            </a:lvl7pPr>
            <a:lvl8pPr indent="-228600" lvl="7" marL="3657600" rtl="0" algn="l">
              <a:spcBef>
                <a:spcPts val="1200"/>
              </a:spcBef>
              <a:spcAft>
                <a:spcPts val="0"/>
              </a:spcAft>
              <a:buSzPts val="1100"/>
              <a:buNone/>
              <a:defRPr/>
            </a:lvl8pPr>
            <a:lvl9pPr indent="-228600" lvl="8" marL="4114800" rtl="0" algn="l">
              <a:spcBef>
                <a:spcPts val="1200"/>
              </a:spcBef>
              <a:spcAft>
                <a:spcPts val="1200"/>
              </a:spcAft>
              <a:buSzPts val="1100"/>
              <a:buNone/>
              <a:defRPr/>
            </a:lvl9pPr>
          </a:lstStyle>
          <a:p/>
        </p:txBody>
      </p:sp>
      <p:sp>
        <p:nvSpPr>
          <p:cNvPr id="102" name="Google Shape;102;p10"/>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3" name="Google Shape;103;p10"/>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4" name="Google Shape;104;p10"/>
          <p:cNvSpPr txBox="1"/>
          <p:nvPr>
            <p:ph idx="12" type="sldNum"/>
          </p:nvPr>
        </p:nvSpPr>
        <p:spPr>
          <a:xfrm>
            <a:off x="8033639" y="4742179"/>
            <a:ext cx="189900" cy="146100"/>
          </a:xfrm>
          <a:prstGeom prst="rect">
            <a:avLst/>
          </a:prstGeom>
          <a:noFill/>
          <a:ln>
            <a:noFill/>
          </a:ln>
        </p:spPr>
        <p:txBody>
          <a:bodyPr anchorCtr="0" anchor="t" bIns="0" lIns="0" spcFirstLastPara="1" rIns="0" wrap="square" tIns="0">
            <a:spAutoFit/>
          </a:bodyPr>
          <a:lstStyle>
            <a:lvl1pPr indent="0" lvl="0" marL="25400" marR="0" rtl="0" algn="l">
              <a:lnSpc>
                <a:spcPct val="100000"/>
              </a:lnSpc>
              <a:spcBef>
                <a:spcPts val="0"/>
              </a:spcBef>
              <a:buNone/>
              <a:defRPr b="0" i="0" sz="950">
                <a:solidFill>
                  <a:srgbClr val="1CACE3"/>
                </a:solidFill>
                <a:latin typeface="Corbel"/>
                <a:ea typeface="Corbel"/>
                <a:cs typeface="Corbel"/>
                <a:sym typeface="Corbel"/>
              </a:defRPr>
            </a:lvl1pPr>
            <a:lvl2pPr indent="0" lvl="1" marL="25400" marR="0" rtl="0" algn="l">
              <a:lnSpc>
                <a:spcPct val="100000"/>
              </a:lnSpc>
              <a:spcBef>
                <a:spcPts val="0"/>
              </a:spcBef>
              <a:buNone/>
              <a:defRPr b="0" i="0" sz="950">
                <a:solidFill>
                  <a:srgbClr val="1CACE3"/>
                </a:solidFill>
                <a:latin typeface="Corbel"/>
                <a:ea typeface="Corbel"/>
                <a:cs typeface="Corbel"/>
                <a:sym typeface="Corbel"/>
              </a:defRPr>
            </a:lvl2pPr>
            <a:lvl3pPr indent="0" lvl="2" marL="25400" marR="0" rtl="0" algn="l">
              <a:lnSpc>
                <a:spcPct val="100000"/>
              </a:lnSpc>
              <a:spcBef>
                <a:spcPts val="0"/>
              </a:spcBef>
              <a:buNone/>
              <a:defRPr b="0" i="0" sz="950">
                <a:solidFill>
                  <a:srgbClr val="1CACE3"/>
                </a:solidFill>
                <a:latin typeface="Corbel"/>
                <a:ea typeface="Corbel"/>
                <a:cs typeface="Corbel"/>
                <a:sym typeface="Corbel"/>
              </a:defRPr>
            </a:lvl3pPr>
            <a:lvl4pPr indent="0" lvl="3" marL="25400" marR="0" rtl="0" algn="l">
              <a:lnSpc>
                <a:spcPct val="100000"/>
              </a:lnSpc>
              <a:spcBef>
                <a:spcPts val="0"/>
              </a:spcBef>
              <a:buNone/>
              <a:defRPr b="0" i="0" sz="950">
                <a:solidFill>
                  <a:srgbClr val="1CACE3"/>
                </a:solidFill>
                <a:latin typeface="Corbel"/>
                <a:ea typeface="Corbel"/>
                <a:cs typeface="Corbel"/>
                <a:sym typeface="Corbel"/>
              </a:defRPr>
            </a:lvl4pPr>
            <a:lvl5pPr indent="0" lvl="4" marL="25400" marR="0" rtl="0" algn="l">
              <a:lnSpc>
                <a:spcPct val="100000"/>
              </a:lnSpc>
              <a:spcBef>
                <a:spcPts val="0"/>
              </a:spcBef>
              <a:buNone/>
              <a:defRPr b="0" i="0" sz="950">
                <a:solidFill>
                  <a:srgbClr val="1CACE3"/>
                </a:solidFill>
                <a:latin typeface="Corbel"/>
                <a:ea typeface="Corbel"/>
                <a:cs typeface="Corbel"/>
                <a:sym typeface="Corbel"/>
              </a:defRPr>
            </a:lvl5pPr>
            <a:lvl6pPr indent="0" lvl="5" marL="25400" marR="0" rtl="0" algn="l">
              <a:lnSpc>
                <a:spcPct val="100000"/>
              </a:lnSpc>
              <a:spcBef>
                <a:spcPts val="0"/>
              </a:spcBef>
              <a:buNone/>
              <a:defRPr b="0" i="0" sz="950">
                <a:solidFill>
                  <a:srgbClr val="1CACE3"/>
                </a:solidFill>
                <a:latin typeface="Corbel"/>
                <a:ea typeface="Corbel"/>
                <a:cs typeface="Corbel"/>
                <a:sym typeface="Corbel"/>
              </a:defRPr>
            </a:lvl6pPr>
            <a:lvl7pPr indent="0" lvl="6" marL="25400" marR="0" rtl="0" algn="l">
              <a:lnSpc>
                <a:spcPct val="100000"/>
              </a:lnSpc>
              <a:spcBef>
                <a:spcPts val="0"/>
              </a:spcBef>
              <a:buNone/>
              <a:defRPr b="0" i="0" sz="950">
                <a:solidFill>
                  <a:srgbClr val="1CACE3"/>
                </a:solidFill>
                <a:latin typeface="Corbel"/>
                <a:ea typeface="Corbel"/>
                <a:cs typeface="Corbel"/>
                <a:sym typeface="Corbel"/>
              </a:defRPr>
            </a:lvl7pPr>
            <a:lvl8pPr indent="0" lvl="7" marL="25400" marR="0" rtl="0" algn="l">
              <a:lnSpc>
                <a:spcPct val="100000"/>
              </a:lnSpc>
              <a:spcBef>
                <a:spcPts val="0"/>
              </a:spcBef>
              <a:buNone/>
              <a:defRPr b="0" i="0" sz="950">
                <a:solidFill>
                  <a:srgbClr val="1CACE3"/>
                </a:solidFill>
                <a:latin typeface="Corbel"/>
                <a:ea typeface="Corbel"/>
                <a:cs typeface="Corbel"/>
                <a:sym typeface="Corbel"/>
              </a:defRPr>
            </a:lvl8pPr>
            <a:lvl9pPr indent="0" lvl="8" marL="25400" marR="0" rtl="0" algn="l">
              <a:lnSpc>
                <a:spcPct val="100000"/>
              </a:lnSpc>
              <a:spcBef>
                <a:spcPts val="0"/>
              </a:spcBef>
              <a:buNone/>
              <a:defRPr b="0" i="0" sz="950">
                <a:solidFill>
                  <a:srgbClr val="1CACE3"/>
                </a:solidFill>
                <a:latin typeface="Corbel"/>
                <a:ea typeface="Corbel"/>
                <a:cs typeface="Corbel"/>
                <a:sym typeface="Corbel"/>
              </a:defRPr>
            </a:lvl9pPr>
          </a:lstStyle>
          <a:p>
            <a:pPr indent="0" lvl="0" marL="25400" rtl="0" algn="l">
              <a:spcBef>
                <a:spcPts val="0"/>
              </a:spcBef>
              <a:spcAft>
                <a:spcPts val="0"/>
              </a:spcAft>
              <a:buNone/>
            </a:pPr>
            <a:fld id="{00000000-1234-1234-1234-123412341234}" type="slidenum">
              <a:rPr lang="en"/>
              <a:t>‹#›</a:t>
            </a:fld>
            <a:endParaRPr sz="1000">
              <a:solidFill>
                <a:schemeClr val="dk2"/>
              </a:solidFill>
              <a:latin typeface="Nunito"/>
              <a:ea typeface="Nunito"/>
              <a:cs typeface="Nunito"/>
              <a:sym typeface="Nunito"/>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05" name="Shape 105"/>
        <p:cNvGrpSpPr/>
        <p:nvPr/>
      </p:nvGrpSpPr>
      <p:grpSpPr>
        <a:xfrm>
          <a:off x="0" y="0"/>
          <a:ext cx="0" cy="0"/>
          <a:chOff x="0" y="0"/>
          <a:chExt cx="0" cy="0"/>
        </a:xfrm>
      </p:grpSpPr>
      <p:sp>
        <p:nvSpPr>
          <p:cNvPr id="106" name="Google Shape;106;p11"/>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7" name="Google Shape;107;p11"/>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8" name="Google Shape;108;p11"/>
          <p:cNvSpPr txBox="1"/>
          <p:nvPr>
            <p:ph idx="12" type="sldNum"/>
          </p:nvPr>
        </p:nvSpPr>
        <p:spPr>
          <a:xfrm>
            <a:off x="8033639" y="4742179"/>
            <a:ext cx="189900" cy="146100"/>
          </a:xfrm>
          <a:prstGeom prst="rect">
            <a:avLst/>
          </a:prstGeom>
          <a:noFill/>
          <a:ln>
            <a:noFill/>
          </a:ln>
        </p:spPr>
        <p:txBody>
          <a:bodyPr anchorCtr="0" anchor="t" bIns="0" lIns="0" spcFirstLastPara="1" rIns="0" wrap="square" tIns="0">
            <a:spAutoFit/>
          </a:bodyPr>
          <a:lstStyle>
            <a:lvl1pPr indent="0" lvl="0" marL="25400" marR="0" rtl="0" algn="l">
              <a:lnSpc>
                <a:spcPct val="100000"/>
              </a:lnSpc>
              <a:spcBef>
                <a:spcPts val="0"/>
              </a:spcBef>
              <a:buNone/>
              <a:defRPr b="0" i="0" sz="950">
                <a:solidFill>
                  <a:srgbClr val="1CACE3"/>
                </a:solidFill>
                <a:latin typeface="Corbel"/>
                <a:ea typeface="Corbel"/>
                <a:cs typeface="Corbel"/>
                <a:sym typeface="Corbel"/>
              </a:defRPr>
            </a:lvl1pPr>
            <a:lvl2pPr indent="0" lvl="1" marL="25400" marR="0" rtl="0" algn="l">
              <a:lnSpc>
                <a:spcPct val="100000"/>
              </a:lnSpc>
              <a:spcBef>
                <a:spcPts val="0"/>
              </a:spcBef>
              <a:buNone/>
              <a:defRPr b="0" i="0" sz="950">
                <a:solidFill>
                  <a:srgbClr val="1CACE3"/>
                </a:solidFill>
                <a:latin typeface="Corbel"/>
                <a:ea typeface="Corbel"/>
                <a:cs typeface="Corbel"/>
                <a:sym typeface="Corbel"/>
              </a:defRPr>
            </a:lvl2pPr>
            <a:lvl3pPr indent="0" lvl="2" marL="25400" marR="0" rtl="0" algn="l">
              <a:lnSpc>
                <a:spcPct val="100000"/>
              </a:lnSpc>
              <a:spcBef>
                <a:spcPts val="0"/>
              </a:spcBef>
              <a:buNone/>
              <a:defRPr b="0" i="0" sz="950">
                <a:solidFill>
                  <a:srgbClr val="1CACE3"/>
                </a:solidFill>
                <a:latin typeface="Corbel"/>
                <a:ea typeface="Corbel"/>
                <a:cs typeface="Corbel"/>
                <a:sym typeface="Corbel"/>
              </a:defRPr>
            </a:lvl3pPr>
            <a:lvl4pPr indent="0" lvl="3" marL="25400" marR="0" rtl="0" algn="l">
              <a:lnSpc>
                <a:spcPct val="100000"/>
              </a:lnSpc>
              <a:spcBef>
                <a:spcPts val="0"/>
              </a:spcBef>
              <a:buNone/>
              <a:defRPr b="0" i="0" sz="950">
                <a:solidFill>
                  <a:srgbClr val="1CACE3"/>
                </a:solidFill>
                <a:latin typeface="Corbel"/>
                <a:ea typeface="Corbel"/>
                <a:cs typeface="Corbel"/>
                <a:sym typeface="Corbel"/>
              </a:defRPr>
            </a:lvl4pPr>
            <a:lvl5pPr indent="0" lvl="4" marL="25400" marR="0" rtl="0" algn="l">
              <a:lnSpc>
                <a:spcPct val="100000"/>
              </a:lnSpc>
              <a:spcBef>
                <a:spcPts val="0"/>
              </a:spcBef>
              <a:buNone/>
              <a:defRPr b="0" i="0" sz="950">
                <a:solidFill>
                  <a:srgbClr val="1CACE3"/>
                </a:solidFill>
                <a:latin typeface="Corbel"/>
                <a:ea typeface="Corbel"/>
                <a:cs typeface="Corbel"/>
                <a:sym typeface="Corbel"/>
              </a:defRPr>
            </a:lvl5pPr>
            <a:lvl6pPr indent="0" lvl="5" marL="25400" marR="0" rtl="0" algn="l">
              <a:lnSpc>
                <a:spcPct val="100000"/>
              </a:lnSpc>
              <a:spcBef>
                <a:spcPts val="0"/>
              </a:spcBef>
              <a:buNone/>
              <a:defRPr b="0" i="0" sz="950">
                <a:solidFill>
                  <a:srgbClr val="1CACE3"/>
                </a:solidFill>
                <a:latin typeface="Corbel"/>
                <a:ea typeface="Corbel"/>
                <a:cs typeface="Corbel"/>
                <a:sym typeface="Corbel"/>
              </a:defRPr>
            </a:lvl6pPr>
            <a:lvl7pPr indent="0" lvl="6" marL="25400" marR="0" rtl="0" algn="l">
              <a:lnSpc>
                <a:spcPct val="100000"/>
              </a:lnSpc>
              <a:spcBef>
                <a:spcPts val="0"/>
              </a:spcBef>
              <a:buNone/>
              <a:defRPr b="0" i="0" sz="950">
                <a:solidFill>
                  <a:srgbClr val="1CACE3"/>
                </a:solidFill>
                <a:latin typeface="Corbel"/>
                <a:ea typeface="Corbel"/>
                <a:cs typeface="Corbel"/>
                <a:sym typeface="Corbel"/>
              </a:defRPr>
            </a:lvl7pPr>
            <a:lvl8pPr indent="0" lvl="7" marL="25400" marR="0" rtl="0" algn="l">
              <a:lnSpc>
                <a:spcPct val="100000"/>
              </a:lnSpc>
              <a:spcBef>
                <a:spcPts val="0"/>
              </a:spcBef>
              <a:buNone/>
              <a:defRPr b="0" i="0" sz="950">
                <a:solidFill>
                  <a:srgbClr val="1CACE3"/>
                </a:solidFill>
                <a:latin typeface="Corbel"/>
                <a:ea typeface="Corbel"/>
                <a:cs typeface="Corbel"/>
                <a:sym typeface="Corbel"/>
              </a:defRPr>
            </a:lvl8pPr>
            <a:lvl9pPr indent="0" lvl="8" marL="25400" marR="0" rtl="0" algn="l">
              <a:lnSpc>
                <a:spcPct val="100000"/>
              </a:lnSpc>
              <a:spcBef>
                <a:spcPts val="0"/>
              </a:spcBef>
              <a:buNone/>
              <a:defRPr b="0" i="0" sz="950">
                <a:solidFill>
                  <a:srgbClr val="1CACE3"/>
                </a:solidFill>
                <a:latin typeface="Corbel"/>
                <a:ea typeface="Corbel"/>
                <a:cs typeface="Corbel"/>
                <a:sym typeface="Corbel"/>
              </a:defRPr>
            </a:lvl9pPr>
          </a:lstStyle>
          <a:p>
            <a:pPr indent="0" lvl="0" marL="25400" rtl="0" algn="l">
              <a:spcBef>
                <a:spcPts val="0"/>
              </a:spcBef>
              <a:spcAft>
                <a:spcPts val="0"/>
              </a:spcAft>
              <a:buNone/>
            </a:pPr>
            <a:fld id="{00000000-1234-1234-1234-123412341234}" type="slidenum">
              <a:rPr lang="en"/>
              <a:t>‹#›</a:t>
            </a:fld>
            <a:endParaRPr sz="1000">
              <a:solidFill>
                <a:schemeClr val="dk2"/>
              </a:solidFill>
              <a:latin typeface="Nunito"/>
              <a:ea typeface="Nunito"/>
              <a:cs typeface="Nunito"/>
              <a:sym typeface="Nunito"/>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p:cSld name="Two Content">
    <p:bg>
      <p:bgPr>
        <a:solidFill>
          <a:schemeClr val="lt1"/>
        </a:solidFill>
      </p:bgPr>
    </p:bg>
    <p:spTree>
      <p:nvGrpSpPr>
        <p:cNvPr id="109" name="Shape 109"/>
        <p:cNvGrpSpPr/>
        <p:nvPr/>
      </p:nvGrpSpPr>
      <p:grpSpPr>
        <a:xfrm>
          <a:off x="0" y="0"/>
          <a:ext cx="0" cy="0"/>
          <a:chOff x="0" y="0"/>
          <a:chExt cx="0" cy="0"/>
        </a:xfrm>
      </p:grpSpPr>
      <p:sp>
        <p:nvSpPr>
          <p:cNvPr id="110" name="Google Shape;110;p12"/>
          <p:cNvSpPr/>
          <p:nvPr/>
        </p:nvSpPr>
        <p:spPr>
          <a:xfrm>
            <a:off x="0" y="0"/>
            <a:ext cx="9144000" cy="5143500"/>
          </a:xfrm>
          <a:custGeom>
            <a:rect b="b" l="l" r="r" t="t"/>
            <a:pathLst>
              <a:path extrusionOk="0" h="6858000" w="9144000">
                <a:moveTo>
                  <a:pt x="0" y="6858000"/>
                </a:moveTo>
                <a:lnTo>
                  <a:pt x="9144000" y="6858000"/>
                </a:lnTo>
                <a:lnTo>
                  <a:pt x="9144000" y="0"/>
                </a:lnTo>
                <a:lnTo>
                  <a:pt x="0" y="0"/>
                </a:lnTo>
                <a:lnTo>
                  <a:pt x="0" y="6858000"/>
                </a:lnTo>
                <a:close/>
              </a:path>
            </a:pathLst>
          </a:custGeom>
          <a:solidFill>
            <a:srgbClr val="1CAC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1" name="Google Shape;111;p12"/>
          <p:cNvSpPr/>
          <p:nvPr/>
        </p:nvSpPr>
        <p:spPr>
          <a:xfrm>
            <a:off x="180975" y="135731"/>
            <a:ext cx="8782050" cy="4872038"/>
          </a:xfrm>
          <a:custGeom>
            <a:rect b="b" l="l" r="r" t="t"/>
            <a:pathLst>
              <a:path extrusionOk="0" h="6496050" w="8782050">
                <a:moveTo>
                  <a:pt x="0" y="6496050"/>
                </a:moveTo>
                <a:lnTo>
                  <a:pt x="8782050" y="6496050"/>
                </a:lnTo>
                <a:lnTo>
                  <a:pt x="8782050" y="0"/>
                </a:lnTo>
                <a:lnTo>
                  <a:pt x="0" y="0"/>
                </a:lnTo>
                <a:lnTo>
                  <a:pt x="0" y="649605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2" name="Google Shape;112;p12"/>
          <p:cNvSpPr txBox="1"/>
          <p:nvPr>
            <p:ph type="title"/>
          </p:nvPr>
        </p:nvSpPr>
        <p:spPr>
          <a:xfrm>
            <a:off x="503555" y="540733"/>
            <a:ext cx="8136900" cy="7443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2800"/>
              <a:buNone/>
              <a:defRPr b="1" i="0" sz="3600">
                <a:solidFill>
                  <a:srgbClr val="1CACE3"/>
                </a:solidFill>
                <a:latin typeface="Arial"/>
                <a:ea typeface="Arial"/>
                <a:cs typeface="Arial"/>
                <a:sym typeface="Aria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3" name="Google Shape;113;p12"/>
          <p:cNvSpPr txBox="1"/>
          <p:nvPr>
            <p:ph idx="1" type="body"/>
          </p:nvPr>
        </p:nvSpPr>
        <p:spPr>
          <a:xfrm>
            <a:off x="457200" y="1183005"/>
            <a:ext cx="3977700" cy="33948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300"/>
              <a:buNone/>
              <a:defRPr/>
            </a:lvl1pPr>
            <a:lvl2pPr indent="-228600" lvl="1" marL="914400" rtl="0" algn="l">
              <a:spcBef>
                <a:spcPts val="1200"/>
              </a:spcBef>
              <a:spcAft>
                <a:spcPts val="0"/>
              </a:spcAft>
              <a:buSzPts val="1100"/>
              <a:buNone/>
              <a:defRPr/>
            </a:lvl2pPr>
            <a:lvl3pPr indent="-228600" lvl="2" marL="1371600" rtl="0" algn="l">
              <a:spcBef>
                <a:spcPts val="1200"/>
              </a:spcBef>
              <a:spcAft>
                <a:spcPts val="0"/>
              </a:spcAft>
              <a:buSzPts val="1100"/>
              <a:buNone/>
              <a:defRPr/>
            </a:lvl3pPr>
            <a:lvl4pPr indent="-228600" lvl="3" marL="1828800" rtl="0" algn="l">
              <a:spcBef>
                <a:spcPts val="1200"/>
              </a:spcBef>
              <a:spcAft>
                <a:spcPts val="0"/>
              </a:spcAft>
              <a:buSzPts val="1100"/>
              <a:buNone/>
              <a:defRPr/>
            </a:lvl4pPr>
            <a:lvl5pPr indent="-228600" lvl="4" marL="2286000" rtl="0" algn="l">
              <a:spcBef>
                <a:spcPts val="1200"/>
              </a:spcBef>
              <a:spcAft>
                <a:spcPts val="0"/>
              </a:spcAft>
              <a:buSzPts val="1100"/>
              <a:buNone/>
              <a:defRPr/>
            </a:lvl5pPr>
            <a:lvl6pPr indent="-228600" lvl="5" marL="2743200" rtl="0" algn="l">
              <a:spcBef>
                <a:spcPts val="1200"/>
              </a:spcBef>
              <a:spcAft>
                <a:spcPts val="0"/>
              </a:spcAft>
              <a:buSzPts val="1100"/>
              <a:buNone/>
              <a:defRPr/>
            </a:lvl6pPr>
            <a:lvl7pPr indent="-228600" lvl="6" marL="3200400" rtl="0" algn="l">
              <a:spcBef>
                <a:spcPts val="1200"/>
              </a:spcBef>
              <a:spcAft>
                <a:spcPts val="0"/>
              </a:spcAft>
              <a:buSzPts val="1100"/>
              <a:buNone/>
              <a:defRPr/>
            </a:lvl7pPr>
            <a:lvl8pPr indent="-228600" lvl="7" marL="3657600" rtl="0" algn="l">
              <a:spcBef>
                <a:spcPts val="1200"/>
              </a:spcBef>
              <a:spcAft>
                <a:spcPts val="0"/>
              </a:spcAft>
              <a:buSzPts val="1100"/>
              <a:buNone/>
              <a:defRPr/>
            </a:lvl8pPr>
            <a:lvl9pPr indent="-228600" lvl="8" marL="4114800" rtl="0" algn="l">
              <a:spcBef>
                <a:spcPts val="1200"/>
              </a:spcBef>
              <a:spcAft>
                <a:spcPts val="1200"/>
              </a:spcAft>
              <a:buSzPts val="1100"/>
              <a:buNone/>
              <a:defRPr/>
            </a:lvl9pPr>
          </a:lstStyle>
          <a:p/>
        </p:txBody>
      </p:sp>
      <p:sp>
        <p:nvSpPr>
          <p:cNvPr id="114" name="Google Shape;114;p12"/>
          <p:cNvSpPr txBox="1"/>
          <p:nvPr>
            <p:ph idx="2" type="body"/>
          </p:nvPr>
        </p:nvSpPr>
        <p:spPr>
          <a:xfrm>
            <a:off x="4709160" y="1183005"/>
            <a:ext cx="3977700" cy="33948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300"/>
              <a:buNone/>
              <a:defRPr/>
            </a:lvl1pPr>
            <a:lvl2pPr indent="-228600" lvl="1" marL="914400" rtl="0" algn="l">
              <a:spcBef>
                <a:spcPts val="1200"/>
              </a:spcBef>
              <a:spcAft>
                <a:spcPts val="0"/>
              </a:spcAft>
              <a:buSzPts val="1100"/>
              <a:buNone/>
              <a:defRPr/>
            </a:lvl2pPr>
            <a:lvl3pPr indent="-228600" lvl="2" marL="1371600" rtl="0" algn="l">
              <a:spcBef>
                <a:spcPts val="1200"/>
              </a:spcBef>
              <a:spcAft>
                <a:spcPts val="0"/>
              </a:spcAft>
              <a:buSzPts val="1100"/>
              <a:buNone/>
              <a:defRPr/>
            </a:lvl3pPr>
            <a:lvl4pPr indent="-228600" lvl="3" marL="1828800" rtl="0" algn="l">
              <a:spcBef>
                <a:spcPts val="1200"/>
              </a:spcBef>
              <a:spcAft>
                <a:spcPts val="0"/>
              </a:spcAft>
              <a:buSzPts val="1100"/>
              <a:buNone/>
              <a:defRPr/>
            </a:lvl4pPr>
            <a:lvl5pPr indent="-228600" lvl="4" marL="2286000" rtl="0" algn="l">
              <a:spcBef>
                <a:spcPts val="1200"/>
              </a:spcBef>
              <a:spcAft>
                <a:spcPts val="0"/>
              </a:spcAft>
              <a:buSzPts val="1100"/>
              <a:buNone/>
              <a:defRPr/>
            </a:lvl5pPr>
            <a:lvl6pPr indent="-228600" lvl="5" marL="2743200" rtl="0" algn="l">
              <a:spcBef>
                <a:spcPts val="1200"/>
              </a:spcBef>
              <a:spcAft>
                <a:spcPts val="0"/>
              </a:spcAft>
              <a:buSzPts val="1100"/>
              <a:buNone/>
              <a:defRPr/>
            </a:lvl6pPr>
            <a:lvl7pPr indent="-228600" lvl="6" marL="3200400" rtl="0" algn="l">
              <a:spcBef>
                <a:spcPts val="1200"/>
              </a:spcBef>
              <a:spcAft>
                <a:spcPts val="0"/>
              </a:spcAft>
              <a:buSzPts val="1100"/>
              <a:buNone/>
              <a:defRPr/>
            </a:lvl7pPr>
            <a:lvl8pPr indent="-228600" lvl="7" marL="3657600" rtl="0" algn="l">
              <a:spcBef>
                <a:spcPts val="1200"/>
              </a:spcBef>
              <a:spcAft>
                <a:spcPts val="0"/>
              </a:spcAft>
              <a:buSzPts val="1100"/>
              <a:buNone/>
              <a:defRPr/>
            </a:lvl8pPr>
            <a:lvl9pPr indent="-228600" lvl="8" marL="4114800" rtl="0" algn="l">
              <a:spcBef>
                <a:spcPts val="1200"/>
              </a:spcBef>
              <a:spcAft>
                <a:spcPts val="1200"/>
              </a:spcAft>
              <a:buSzPts val="1100"/>
              <a:buNone/>
              <a:defRPr/>
            </a:lvl9pPr>
          </a:lstStyle>
          <a:p/>
        </p:txBody>
      </p:sp>
      <p:sp>
        <p:nvSpPr>
          <p:cNvPr id="115" name="Google Shape;115;p12"/>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6" name="Google Shape;116;p12"/>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7" name="Google Shape;117;p12"/>
          <p:cNvSpPr txBox="1"/>
          <p:nvPr>
            <p:ph idx="12" type="sldNum"/>
          </p:nvPr>
        </p:nvSpPr>
        <p:spPr>
          <a:xfrm>
            <a:off x="8033639" y="4742179"/>
            <a:ext cx="189900" cy="146100"/>
          </a:xfrm>
          <a:prstGeom prst="rect">
            <a:avLst/>
          </a:prstGeom>
          <a:noFill/>
          <a:ln>
            <a:noFill/>
          </a:ln>
        </p:spPr>
        <p:txBody>
          <a:bodyPr anchorCtr="0" anchor="t" bIns="0" lIns="0" spcFirstLastPara="1" rIns="0" wrap="square" tIns="0">
            <a:spAutoFit/>
          </a:bodyPr>
          <a:lstStyle>
            <a:lvl1pPr indent="0" lvl="0" marL="25400" marR="0" rtl="0" algn="l">
              <a:lnSpc>
                <a:spcPct val="100000"/>
              </a:lnSpc>
              <a:spcBef>
                <a:spcPts val="0"/>
              </a:spcBef>
              <a:buNone/>
              <a:defRPr b="0" i="0" sz="950">
                <a:solidFill>
                  <a:srgbClr val="1CACE3"/>
                </a:solidFill>
                <a:latin typeface="Corbel"/>
                <a:ea typeface="Corbel"/>
                <a:cs typeface="Corbel"/>
                <a:sym typeface="Corbel"/>
              </a:defRPr>
            </a:lvl1pPr>
            <a:lvl2pPr indent="0" lvl="1" marL="25400" marR="0" rtl="0" algn="l">
              <a:lnSpc>
                <a:spcPct val="100000"/>
              </a:lnSpc>
              <a:spcBef>
                <a:spcPts val="0"/>
              </a:spcBef>
              <a:buNone/>
              <a:defRPr b="0" i="0" sz="950">
                <a:solidFill>
                  <a:srgbClr val="1CACE3"/>
                </a:solidFill>
                <a:latin typeface="Corbel"/>
                <a:ea typeface="Corbel"/>
                <a:cs typeface="Corbel"/>
                <a:sym typeface="Corbel"/>
              </a:defRPr>
            </a:lvl2pPr>
            <a:lvl3pPr indent="0" lvl="2" marL="25400" marR="0" rtl="0" algn="l">
              <a:lnSpc>
                <a:spcPct val="100000"/>
              </a:lnSpc>
              <a:spcBef>
                <a:spcPts val="0"/>
              </a:spcBef>
              <a:buNone/>
              <a:defRPr b="0" i="0" sz="950">
                <a:solidFill>
                  <a:srgbClr val="1CACE3"/>
                </a:solidFill>
                <a:latin typeface="Corbel"/>
                <a:ea typeface="Corbel"/>
                <a:cs typeface="Corbel"/>
                <a:sym typeface="Corbel"/>
              </a:defRPr>
            </a:lvl3pPr>
            <a:lvl4pPr indent="0" lvl="3" marL="25400" marR="0" rtl="0" algn="l">
              <a:lnSpc>
                <a:spcPct val="100000"/>
              </a:lnSpc>
              <a:spcBef>
                <a:spcPts val="0"/>
              </a:spcBef>
              <a:buNone/>
              <a:defRPr b="0" i="0" sz="950">
                <a:solidFill>
                  <a:srgbClr val="1CACE3"/>
                </a:solidFill>
                <a:latin typeface="Corbel"/>
                <a:ea typeface="Corbel"/>
                <a:cs typeface="Corbel"/>
                <a:sym typeface="Corbel"/>
              </a:defRPr>
            </a:lvl4pPr>
            <a:lvl5pPr indent="0" lvl="4" marL="25400" marR="0" rtl="0" algn="l">
              <a:lnSpc>
                <a:spcPct val="100000"/>
              </a:lnSpc>
              <a:spcBef>
                <a:spcPts val="0"/>
              </a:spcBef>
              <a:buNone/>
              <a:defRPr b="0" i="0" sz="950">
                <a:solidFill>
                  <a:srgbClr val="1CACE3"/>
                </a:solidFill>
                <a:latin typeface="Corbel"/>
                <a:ea typeface="Corbel"/>
                <a:cs typeface="Corbel"/>
                <a:sym typeface="Corbel"/>
              </a:defRPr>
            </a:lvl5pPr>
            <a:lvl6pPr indent="0" lvl="5" marL="25400" marR="0" rtl="0" algn="l">
              <a:lnSpc>
                <a:spcPct val="100000"/>
              </a:lnSpc>
              <a:spcBef>
                <a:spcPts val="0"/>
              </a:spcBef>
              <a:buNone/>
              <a:defRPr b="0" i="0" sz="950">
                <a:solidFill>
                  <a:srgbClr val="1CACE3"/>
                </a:solidFill>
                <a:latin typeface="Corbel"/>
                <a:ea typeface="Corbel"/>
                <a:cs typeface="Corbel"/>
                <a:sym typeface="Corbel"/>
              </a:defRPr>
            </a:lvl6pPr>
            <a:lvl7pPr indent="0" lvl="6" marL="25400" marR="0" rtl="0" algn="l">
              <a:lnSpc>
                <a:spcPct val="100000"/>
              </a:lnSpc>
              <a:spcBef>
                <a:spcPts val="0"/>
              </a:spcBef>
              <a:buNone/>
              <a:defRPr b="0" i="0" sz="950">
                <a:solidFill>
                  <a:srgbClr val="1CACE3"/>
                </a:solidFill>
                <a:latin typeface="Corbel"/>
                <a:ea typeface="Corbel"/>
                <a:cs typeface="Corbel"/>
                <a:sym typeface="Corbel"/>
              </a:defRPr>
            </a:lvl7pPr>
            <a:lvl8pPr indent="0" lvl="7" marL="25400" marR="0" rtl="0" algn="l">
              <a:lnSpc>
                <a:spcPct val="100000"/>
              </a:lnSpc>
              <a:spcBef>
                <a:spcPts val="0"/>
              </a:spcBef>
              <a:buNone/>
              <a:defRPr b="0" i="0" sz="950">
                <a:solidFill>
                  <a:srgbClr val="1CACE3"/>
                </a:solidFill>
                <a:latin typeface="Corbel"/>
                <a:ea typeface="Corbel"/>
                <a:cs typeface="Corbel"/>
                <a:sym typeface="Corbel"/>
              </a:defRPr>
            </a:lvl8pPr>
            <a:lvl9pPr indent="0" lvl="8" marL="25400" marR="0" rtl="0" algn="l">
              <a:lnSpc>
                <a:spcPct val="100000"/>
              </a:lnSpc>
              <a:spcBef>
                <a:spcPts val="0"/>
              </a:spcBef>
              <a:buNone/>
              <a:defRPr b="0" i="0" sz="950">
                <a:solidFill>
                  <a:srgbClr val="1CACE3"/>
                </a:solidFill>
                <a:latin typeface="Corbel"/>
                <a:ea typeface="Corbel"/>
                <a:cs typeface="Corbel"/>
                <a:sym typeface="Corbel"/>
              </a:defRPr>
            </a:lvl9pPr>
          </a:lstStyle>
          <a:p>
            <a:pPr indent="0" lvl="0" marL="25400" rtl="0" algn="l">
              <a:spcBef>
                <a:spcPts val="0"/>
              </a:spcBef>
              <a:spcAft>
                <a:spcPts val="0"/>
              </a:spcAft>
              <a:buNone/>
            </a:pPr>
            <a:fld id="{00000000-1234-1234-1234-123412341234}" type="slidenum">
              <a:rPr lang="en"/>
              <a:t>‹#›</a:t>
            </a:fld>
            <a:endParaRPr sz="1000">
              <a:solidFill>
                <a:schemeClr val="dk2"/>
              </a:solidFill>
              <a:latin typeface="Nunito"/>
              <a:ea typeface="Nunito"/>
              <a:cs typeface="Nunito"/>
              <a:sym typeface="Nunito"/>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118" name="Shape 118"/>
        <p:cNvGrpSpPr/>
        <p:nvPr/>
      </p:nvGrpSpPr>
      <p:grpSpPr>
        <a:xfrm>
          <a:off x="0" y="0"/>
          <a:ext cx="0" cy="0"/>
          <a:chOff x="0" y="0"/>
          <a:chExt cx="0" cy="0"/>
        </a:xfrm>
      </p:grpSpPr>
      <p:sp>
        <p:nvSpPr>
          <p:cNvPr id="119" name="Google Shape;119;p1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 Section Title">
  <p:cSld name="CUSTOM_3">
    <p:spTree>
      <p:nvGrpSpPr>
        <p:cNvPr id="120" name="Shape 120"/>
        <p:cNvGrpSpPr/>
        <p:nvPr/>
      </p:nvGrpSpPr>
      <p:grpSpPr>
        <a:xfrm>
          <a:off x="0" y="0"/>
          <a:ext cx="0" cy="0"/>
          <a:chOff x="0" y="0"/>
          <a:chExt cx="0" cy="0"/>
        </a:xfrm>
      </p:grpSpPr>
      <p:sp>
        <p:nvSpPr>
          <p:cNvPr id="121" name="Google Shape;121;p14"/>
          <p:cNvSpPr/>
          <p:nvPr/>
        </p:nvSpPr>
        <p:spPr>
          <a:xfrm>
            <a:off x="539278" y="935709"/>
            <a:ext cx="3084261" cy="3084389"/>
          </a:xfrm>
          <a:custGeom>
            <a:rect b="b" l="l" r="r" t="t"/>
            <a:pathLst>
              <a:path extrusionOk="0" h="1274541" w="1274488">
                <a:moveTo>
                  <a:pt x="21" y="635376"/>
                </a:moveTo>
                <a:cubicBezTo>
                  <a:pt x="2879" y="281998"/>
                  <a:pt x="292439" y="-4704"/>
                  <a:pt x="642959" y="58"/>
                </a:cubicBezTo>
                <a:cubicBezTo>
                  <a:pt x="1000146" y="4821"/>
                  <a:pt x="1277324" y="289618"/>
                  <a:pt x="1274466" y="649664"/>
                </a:cubicBezTo>
                <a:cubicBezTo>
                  <a:pt x="1271609" y="998278"/>
                  <a:pt x="983002" y="1278314"/>
                  <a:pt x="628671" y="1274503"/>
                </a:cubicBezTo>
                <a:cubicBezTo>
                  <a:pt x="281009" y="1270693"/>
                  <a:pt x="-2836" y="983039"/>
                  <a:pt x="21" y="635376"/>
                </a:cubicBez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sp>
        <p:nvSpPr>
          <p:cNvPr id="122" name="Google Shape;122;p14"/>
          <p:cNvSpPr txBox="1"/>
          <p:nvPr>
            <p:ph type="title"/>
          </p:nvPr>
        </p:nvSpPr>
        <p:spPr>
          <a:xfrm>
            <a:off x="590438" y="723750"/>
            <a:ext cx="2929200" cy="3509100"/>
          </a:xfrm>
          <a:prstGeom prst="rect">
            <a:avLst/>
          </a:prstGeom>
        </p:spPr>
        <p:txBody>
          <a:bodyPr anchorCtr="0" anchor="ctr" bIns="91425" lIns="91425" spcFirstLastPara="1" rIns="91425" wrap="square" tIns="91425">
            <a:normAutofit/>
          </a:bodyPr>
          <a:lstStyle>
            <a:lvl1pPr lvl="0" rtl="0" algn="ctr">
              <a:spcBef>
                <a:spcPts val="0"/>
              </a:spcBef>
              <a:spcAft>
                <a:spcPts val="0"/>
              </a:spcAft>
              <a:buClr>
                <a:schemeClr val="accent2"/>
              </a:buClr>
              <a:buSzPts val="3800"/>
              <a:buFont typeface="Delius"/>
              <a:buNone/>
              <a:defRPr sz="3800">
                <a:solidFill>
                  <a:schemeClr val="accent2"/>
                </a:solidFill>
                <a:latin typeface="Delius"/>
                <a:ea typeface="Delius"/>
                <a:cs typeface="Delius"/>
                <a:sym typeface="Delius"/>
              </a:defRPr>
            </a:lvl1pPr>
            <a:lvl2pPr lvl="1" rtl="0" algn="r">
              <a:spcBef>
                <a:spcPts val="0"/>
              </a:spcBef>
              <a:spcAft>
                <a:spcPts val="0"/>
              </a:spcAft>
              <a:buSzPts val="3800"/>
              <a:buNone/>
              <a:defRPr sz="3800"/>
            </a:lvl2pPr>
            <a:lvl3pPr lvl="2" rtl="0" algn="r">
              <a:spcBef>
                <a:spcPts val="0"/>
              </a:spcBef>
              <a:spcAft>
                <a:spcPts val="0"/>
              </a:spcAft>
              <a:buSzPts val="3800"/>
              <a:buNone/>
              <a:defRPr sz="3800"/>
            </a:lvl3pPr>
            <a:lvl4pPr lvl="3" rtl="0" algn="r">
              <a:spcBef>
                <a:spcPts val="0"/>
              </a:spcBef>
              <a:spcAft>
                <a:spcPts val="0"/>
              </a:spcAft>
              <a:buSzPts val="3800"/>
              <a:buNone/>
              <a:defRPr sz="3800"/>
            </a:lvl4pPr>
            <a:lvl5pPr lvl="4" rtl="0" algn="r">
              <a:spcBef>
                <a:spcPts val="0"/>
              </a:spcBef>
              <a:spcAft>
                <a:spcPts val="0"/>
              </a:spcAft>
              <a:buSzPts val="3800"/>
              <a:buNone/>
              <a:defRPr sz="3800"/>
            </a:lvl5pPr>
            <a:lvl6pPr lvl="5" rtl="0" algn="r">
              <a:spcBef>
                <a:spcPts val="0"/>
              </a:spcBef>
              <a:spcAft>
                <a:spcPts val="0"/>
              </a:spcAft>
              <a:buSzPts val="3800"/>
              <a:buNone/>
              <a:defRPr sz="3800"/>
            </a:lvl6pPr>
            <a:lvl7pPr lvl="6" rtl="0" algn="r">
              <a:spcBef>
                <a:spcPts val="0"/>
              </a:spcBef>
              <a:spcAft>
                <a:spcPts val="0"/>
              </a:spcAft>
              <a:buSzPts val="3800"/>
              <a:buNone/>
              <a:defRPr sz="3800"/>
            </a:lvl7pPr>
            <a:lvl8pPr lvl="7" rtl="0" algn="r">
              <a:spcBef>
                <a:spcPts val="0"/>
              </a:spcBef>
              <a:spcAft>
                <a:spcPts val="0"/>
              </a:spcAft>
              <a:buSzPts val="3800"/>
              <a:buNone/>
              <a:defRPr sz="3800"/>
            </a:lvl8pPr>
            <a:lvl9pPr lvl="8" rtl="0" algn="r">
              <a:spcBef>
                <a:spcPts val="0"/>
              </a:spcBef>
              <a:spcAft>
                <a:spcPts val="0"/>
              </a:spcAft>
              <a:buSzPts val="3800"/>
              <a:buNone/>
              <a:defRPr sz="3800"/>
            </a:lvl9pPr>
          </a:lstStyle>
          <a:p/>
        </p:txBody>
      </p:sp>
      <p:sp>
        <p:nvSpPr>
          <p:cNvPr id="123" name="Google Shape;123;p14"/>
          <p:cNvSpPr txBox="1"/>
          <p:nvPr>
            <p:ph idx="1" type="subTitle"/>
          </p:nvPr>
        </p:nvSpPr>
        <p:spPr>
          <a:xfrm>
            <a:off x="3701063" y="1523850"/>
            <a:ext cx="4728000" cy="5385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accent1"/>
              </a:buClr>
              <a:buSzPts val="4500"/>
              <a:buFont typeface="Delius"/>
              <a:buNone/>
              <a:defRPr b="1" sz="4500">
                <a:solidFill>
                  <a:schemeClr val="accent1"/>
                </a:solidFill>
                <a:latin typeface="Delius"/>
                <a:ea typeface="Delius"/>
                <a:cs typeface="Delius"/>
                <a:sym typeface="Delius"/>
              </a:defRPr>
            </a:lvl1pPr>
            <a:lvl2pPr lvl="1" rtl="0">
              <a:spcBef>
                <a:spcPts val="0"/>
              </a:spcBef>
              <a:spcAft>
                <a:spcPts val="0"/>
              </a:spcAft>
              <a:buSzPts val="4500"/>
              <a:buFont typeface="Delius"/>
              <a:buNone/>
              <a:defRPr b="1" sz="4500">
                <a:latin typeface="Delius"/>
                <a:ea typeface="Delius"/>
                <a:cs typeface="Delius"/>
                <a:sym typeface="Delius"/>
              </a:defRPr>
            </a:lvl2pPr>
            <a:lvl3pPr lvl="2" rtl="0">
              <a:spcBef>
                <a:spcPts val="0"/>
              </a:spcBef>
              <a:spcAft>
                <a:spcPts val="0"/>
              </a:spcAft>
              <a:buSzPts val="4500"/>
              <a:buFont typeface="Delius"/>
              <a:buNone/>
              <a:defRPr b="1" sz="4500">
                <a:latin typeface="Delius"/>
                <a:ea typeface="Delius"/>
                <a:cs typeface="Delius"/>
                <a:sym typeface="Delius"/>
              </a:defRPr>
            </a:lvl3pPr>
            <a:lvl4pPr lvl="3" rtl="0">
              <a:spcBef>
                <a:spcPts val="0"/>
              </a:spcBef>
              <a:spcAft>
                <a:spcPts val="0"/>
              </a:spcAft>
              <a:buSzPts val="4500"/>
              <a:buFont typeface="Delius"/>
              <a:buNone/>
              <a:defRPr b="1" sz="4500">
                <a:latin typeface="Delius"/>
                <a:ea typeface="Delius"/>
                <a:cs typeface="Delius"/>
                <a:sym typeface="Delius"/>
              </a:defRPr>
            </a:lvl4pPr>
            <a:lvl5pPr lvl="4" rtl="0">
              <a:spcBef>
                <a:spcPts val="0"/>
              </a:spcBef>
              <a:spcAft>
                <a:spcPts val="0"/>
              </a:spcAft>
              <a:buSzPts val="4500"/>
              <a:buFont typeface="Delius"/>
              <a:buNone/>
              <a:defRPr b="1" sz="4500">
                <a:latin typeface="Delius"/>
                <a:ea typeface="Delius"/>
                <a:cs typeface="Delius"/>
                <a:sym typeface="Delius"/>
              </a:defRPr>
            </a:lvl5pPr>
            <a:lvl6pPr lvl="5" rtl="0">
              <a:spcBef>
                <a:spcPts val="0"/>
              </a:spcBef>
              <a:spcAft>
                <a:spcPts val="0"/>
              </a:spcAft>
              <a:buSzPts val="4500"/>
              <a:buFont typeface="Delius"/>
              <a:buNone/>
              <a:defRPr b="1" sz="4500">
                <a:latin typeface="Delius"/>
                <a:ea typeface="Delius"/>
                <a:cs typeface="Delius"/>
                <a:sym typeface="Delius"/>
              </a:defRPr>
            </a:lvl6pPr>
            <a:lvl7pPr lvl="6" rtl="0">
              <a:spcBef>
                <a:spcPts val="0"/>
              </a:spcBef>
              <a:spcAft>
                <a:spcPts val="0"/>
              </a:spcAft>
              <a:buSzPts val="4500"/>
              <a:buFont typeface="Delius"/>
              <a:buNone/>
              <a:defRPr b="1" sz="4500">
                <a:latin typeface="Delius"/>
                <a:ea typeface="Delius"/>
                <a:cs typeface="Delius"/>
                <a:sym typeface="Delius"/>
              </a:defRPr>
            </a:lvl7pPr>
            <a:lvl8pPr lvl="7" rtl="0">
              <a:spcBef>
                <a:spcPts val="0"/>
              </a:spcBef>
              <a:spcAft>
                <a:spcPts val="0"/>
              </a:spcAft>
              <a:buSzPts val="4500"/>
              <a:buFont typeface="Delius"/>
              <a:buNone/>
              <a:defRPr b="1" sz="4500">
                <a:latin typeface="Delius"/>
                <a:ea typeface="Delius"/>
                <a:cs typeface="Delius"/>
                <a:sym typeface="Delius"/>
              </a:defRPr>
            </a:lvl8pPr>
            <a:lvl9pPr lvl="8" rtl="0">
              <a:spcBef>
                <a:spcPts val="0"/>
              </a:spcBef>
              <a:spcAft>
                <a:spcPts val="0"/>
              </a:spcAft>
              <a:buSzPts val="4500"/>
              <a:buFont typeface="Delius"/>
              <a:buNone/>
              <a:defRPr b="1" sz="4500">
                <a:latin typeface="Delius"/>
                <a:ea typeface="Delius"/>
                <a:cs typeface="Delius"/>
                <a:sym typeface="Delius"/>
              </a:defRPr>
            </a:lvl9pPr>
          </a:lstStyle>
          <a:p/>
        </p:txBody>
      </p:sp>
      <p:sp>
        <p:nvSpPr>
          <p:cNvPr id="124" name="Google Shape;124;p14"/>
          <p:cNvSpPr txBox="1"/>
          <p:nvPr>
            <p:ph idx="2" type="body"/>
          </p:nvPr>
        </p:nvSpPr>
        <p:spPr>
          <a:xfrm>
            <a:off x="3687413" y="2224219"/>
            <a:ext cx="4720200" cy="1556400"/>
          </a:xfrm>
          <a:prstGeom prst="rect">
            <a:avLst/>
          </a:prstGeom>
        </p:spPr>
        <p:txBody>
          <a:bodyPr anchorCtr="0" anchor="ctr"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125" name="Google Shape;125;p14"/>
          <p:cNvSpPr/>
          <p:nvPr/>
        </p:nvSpPr>
        <p:spPr>
          <a:xfrm flipH="1" rot="-5400000">
            <a:off x="6679389" y="-714566"/>
            <a:ext cx="618187" cy="2059486"/>
          </a:xfrm>
          <a:custGeom>
            <a:rect b="b" l="l" r="r" t="t"/>
            <a:pathLst>
              <a:path extrusionOk="0" h="4246363" w="1274612">
                <a:moveTo>
                  <a:pt x="714" y="2121277"/>
                </a:moveTo>
                <a:cubicBezTo>
                  <a:pt x="714" y="1770757"/>
                  <a:pt x="714" y="1420237"/>
                  <a:pt x="714" y="1068765"/>
                </a:cubicBezTo>
                <a:cubicBezTo>
                  <a:pt x="714" y="569655"/>
                  <a:pt x="333137" y="145792"/>
                  <a:pt x="817007" y="28635"/>
                </a:cubicBezTo>
                <a:cubicBezTo>
                  <a:pt x="896064" y="9585"/>
                  <a:pt x="976074" y="-893"/>
                  <a:pt x="1057037" y="60"/>
                </a:cubicBezTo>
                <a:cubicBezTo>
                  <a:pt x="1178957" y="1012"/>
                  <a:pt x="1271349" y="88642"/>
                  <a:pt x="1274207" y="206752"/>
                </a:cubicBezTo>
                <a:cubicBezTo>
                  <a:pt x="1278017" y="326767"/>
                  <a:pt x="1190387" y="421065"/>
                  <a:pt x="1064657" y="425827"/>
                </a:cubicBezTo>
                <a:cubicBezTo>
                  <a:pt x="841772" y="432495"/>
                  <a:pt x="663655" y="523935"/>
                  <a:pt x="536019" y="706815"/>
                </a:cubicBezTo>
                <a:cubicBezTo>
                  <a:pt x="457914" y="818257"/>
                  <a:pt x="425529" y="943035"/>
                  <a:pt x="426482" y="1079242"/>
                </a:cubicBezTo>
                <a:cubicBezTo>
                  <a:pt x="427434" y="1546920"/>
                  <a:pt x="426482" y="2015550"/>
                  <a:pt x="426482" y="2483227"/>
                </a:cubicBezTo>
                <a:cubicBezTo>
                  <a:pt x="426482" y="2707065"/>
                  <a:pt x="432197" y="2930902"/>
                  <a:pt x="425529" y="3154740"/>
                </a:cubicBezTo>
                <a:cubicBezTo>
                  <a:pt x="414099" y="3511927"/>
                  <a:pt x="690324" y="3816727"/>
                  <a:pt x="1065609" y="3823395"/>
                </a:cubicBezTo>
                <a:cubicBezTo>
                  <a:pt x="1175147" y="3825300"/>
                  <a:pt x="1254205" y="3895785"/>
                  <a:pt x="1271349" y="3998655"/>
                </a:cubicBezTo>
                <a:cubicBezTo>
                  <a:pt x="1288494" y="4099620"/>
                  <a:pt x="1237059" y="4192012"/>
                  <a:pt x="1140857" y="4232970"/>
                </a:cubicBezTo>
                <a:cubicBezTo>
                  <a:pt x="1114187" y="4244400"/>
                  <a:pt x="1085612" y="4246305"/>
                  <a:pt x="1057037" y="4246305"/>
                </a:cubicBezTo>
                <a:cubicBezTo>
                  <a:pt x="532209" y="4252020"/>
                  <a:pt x="65484" y="3837682"/>
                  <a:pt x="9287" y="3315712"/>
                </a:cubicBezTo>
                <a:cubicBezTo>
                  <a:pt x="3572" y="3262372"/>
                  <a:pt x="714" y="3208080"/>
                  <a:pt x="714" y="3153787"/>
                </a:cubicBezTo>
                <a:cubicBezTo>
                  <a:pt x="714" y="2809935"/>
                  <a:pt x="-238" y="2465130"/>
                  <a:pt x="714" y="2121277"/>
                </a:cubicBezTo>
                <a:cubicBezTo>
                  <a:pt x="-238" y="2121277"/>
                  <a:pt x="-238" y="2121277"/>
                  <a:pt x="714" y="2121277"/>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sp>
        <p:nvSpPr>
          <p:cNvPr id="126" name="Google Shape;126;p14"/>
          <p:cNvSpPr/>
          <p:nvPr/>
        </p:nvSpPr>
        <p:spPr>
          <a:xfrm flipH="1">
            <a:off x="8277053" y="720068"/>
            <a:ext cx="866720" cy="1031041"/>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7" name="Google Shape;127;p14"/>
          <p:cNvSpPr/>
          <p:nvPr/>
        </p:nvSpPr>
        <p:spPr>
          <a:xfrm flipH="1">
            <a:off x="5563118" y="102853"/>
            <a:ext cx="307464" cy="308595"/>
          </a:xfrm>
          <a:custGeom>
            <a:rect b="b" l="l" r="r" t="t"/>
            <a:pathLst>
              <a:path extrusionOk="0" h="636279" w="637231">
                <a:moveTo>
                  <a:pt x="320997" y="214318"/>
                </a:moveTo>
                <a:cubicBezTo>
                  <a:pt x="261942" y="213365"/>
                  <a:pt x="214317" y="259085"/>
                  <a:pt x="214317" y="318140"/>
                </a:cubicBezTo>
                <a:cubicBezTo>
                  <a:pt x="214317" y="376243"/>
                  <a:pt x="262895" y="424820"/>
                  <a:pt x="320045" y="424820"/>
                </a:cubicBezTo>
                <a:cubicBezTo>
                  <a:pt x="377195" y="423868"/>
                  <a:pt x="425772" y="374338"/>
                  <a:pt x="424820" y="317188"/>
                </a:cubicBezTo>
                <a:cubicBezTo>
                  <a:pt x="423867" y="260990"/>
                  <a:pt x="377195" y="215270"/>
                  <a:pt x="320997" y="214318"/>
                </a:cubicBezTo>
                <a:close/>
                <a:moveTo>
                  <a:pt x="320045" y="5"/>
                </a:moveTo>
                <a:cubicBezTo>
                  <a:pt x="497210" y="957"/>
                  <a:pt x="636275" y="140975"/>
                  <a:pt x="637227" y="318140"/>
                </a:cubicBezTo>
                <a:cubicBezTo>
                  <a:pt x="638180" y="495305"/>
                  <a:pt x="499115" y="636275"/>
                  <a:pt x="321950" y="636275"/>
                </a:cubicBezTo>
                <a:cubicBezTo>
                  <a:pt x="142880" y="637227"/>
                  <a:pt x="-948" y="493400"/>
                  <a:pt x="5" y="317187"/>
                </a:cubicBezTo>
                <a:cubicBezTo>
                  <a:pt x="957" y="142880"/>
                  <a:pt x="146690" y="-948"/>
                  <a:pt x="320045" y="5"/>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sp>
        <p:nvSpPr>
          <p:cNvPr id="128" name="Google Shape;128;p14"/>
          <p:cNvSpPr/>
          <p:nvPr/>
        </p:nvSpPr>
        <p:spPr>
          <a:xfrm flipH="1">
            <a:off x="7386738" y="401072"/>
            <a:ext cx="204976" cy="206500"/>
          </a:xfrm>
          <a:custGeom>
            <a:rect b="b" l="l" r="r" t="t"/>
            <a:pathLst>
              <a:path extrusionOk="0" h="425774" w="424821">
                <a:moveTo>
                  <a:pt x="214320" y="425774"/>
                </a:moveTo>
                <a:cubicBezTo>
                  <a:pt x="95257" y="425774"/>
                  <a:pt x="-946" y="329572"/>
                  <a:pt x="7" y="211462"/>
                </a:cubicBezTo>
                <a:cubicBezTo>
                  <a:pt x="959" y="96209"/>
                  <a:pt x="98114" y="959"/>
                  <a:pt x="214320" y="7"/>
                </a:cubicBezTo>
                <a:cubicBezTo>
                  <a:pt x="329572" y="-946"/>
                  <a:pt x="423870" y="95257"/>
                  <a:pt x="424822" y="214320"/>
                </a:cubicBezTo>
                <a:cubicBezTo>
                  <a:pt x="424822" y="333382"/>
                  <a:pt x="334334" y="425774"/>
                  <a:pt x="214320" y="425774"/>
                </a:cubicBez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sp>
        <p:nvSpPr>
          <p:cNvPr id="129" name="Google Shape;129;p14"/>
          <p:cNvSpPr/>
          <p:nvPr/>
        </p:nvSpPr>
        <p:spPr>
          <a:xfrm flipH="1">
            <a:off x="8672272" y="1148580"/>
            <a:ext cx="204517" cy="205115"/>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sp>
        <p:nvSpPr>
          <p:cNvPr id="130" name="Google Shape;130;p14"/>
          <p:cNvSpPr/>
          <p:nvPr/>
        </p:nvSpPr>
        <p:spPr>
          <a:xfrm flipH="1">
            <a:off x="8363130" y="743796"/>
            <a:ext cx="102062" cy="203511"/>
          </a:xfrm>
          <a:custGeom>
            <a:rect b="b" l="l" r="r" t="t"/>
            <a:pathLst>
              <a:path extrusionOk="0" h="419610" w="211527">
                <a:moveTo>
                  <a:pt x="211463" y="209785"/>
                </a:moveTo>
                <a:cubicBezTo>
                  <a:pt x="211463" y="268840"/>
                  <a:pt x="210511" y="326942"/>
                  <a:pt x="211463" y="385997"/>
                </a:cubicBezTo>
                <a:cubicBezTo>
                  <a:pt x="212416" y="413620"/>
                  <a:pt x="200986" y="421240"/>
                  <a:pt x="174316" y="419335"/>
                </a:cubicBezTo>
                <a:cubicBezTo>
                  <a:pt x="80018" y="410762"/>
                  <a:pt x="-944" y="311702"/>
                  <a:pt x="8" y="206927"/>
                </a:cubicBezTo>
                <a:cubicBezTo>
                  <a:pt x="961" y="103105"/>
                  <a:pt x="82876" y="7855"/>
                  <a:pt x="175268" y="235"/>
                </a:cubicBezTo>
                <a:cubicBezTo>
                  <a:pt x="202891" y="-1670"/>
                  <a:pt x="212416" y="7855"/>
                  <a:pt x="211463" y="34525"/>
                </a:cubicBezTo>
                <a:cubicBezTo>
                  <a:pt x="210511" y="92627"/>
                  <a:pt x="211463" y="150730"/>
                  <a:pt x="211463" y="209785"/>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sp>
        <p:nvSpPr>
          <p:cNvPr id="131" name="Google Shape;131;p14"/>
          <p:cNvSpPr/>
          <p:nvPr/>
        </p:nvSpPr>
        <p:spPr>
          <a:xfrm flipH="1">
            <a:off x="8369081" y="0"/>
            <a:ext cx="613494" cy="514813"/>
          </a:xfrm>
          <a:custGeom>
            <a:rect b="b" l="l" r="r" t="t"/>
            <a:pathLst>
              <a:path extrusionOk="0" h="1061471" w="1271491">
                <a:moveTo>
                  <a:pt x="0" y="0"/>
                </a:moveTo>
                <a:lnTo>
                  <a:pt x="446208" y="0"/>
                </a:lnTo>
                <a:lnTo>
                  <a:pt x="446626" y="15690"/>
                </a:lnTo>
                <a:cubicBezTo>
                  <a:pt x="447578" y="128085"/>
                  <a:pt x="446626" y="240480"/>
                  <a:pt x="446626" y="352875"/>
                </a:cubicBezTo>
                <a:cubicBezTo>
                  <a:pt x="446626" y="393833"/>
                  <a:pt x="449483" y="435743"/>
                  <a:pt x="461866" y="474795"/>
                </a:cubicBezTo>
                <a:cubicBezTo>
                  <a:pt x="484726" y="550995"/>
                  <a:pt x="553306" y="604335"/>
                  <a:pt x="629506" y="607193"/>
                </a:cubicBezTo>
                <a:cubicBezTo>
                  <a:pt x="705706" y="610050"/>
                  <a:pt x="774285" y="565283"/>
                  <a:pt x="805718" y="492893"/>
                </a:cubicBezTo>
                <a:cubicBezTo>
                  <a:pt x="822863" y="452888"/>
                  <a:pt x="827626" y="410025"/>
                  <a:pt x="827626" y="367163"/>
                </a:cubicBezTo>
                <a:cubicBezTo>
                  <a:pt x="827626" y="250005"/>
                  <a:pt x="827626" y="132848"/>
                  <a:pt x="827626" y="15690"/>
                </a:cubicBezTo>
                <a:lnTo>
                  <a:pt x="829228" y="0"/>
                </a:lnTo>
                <a:lnTo>
                  <a:pt x="1271490" y="0"/>
                </a:lnTo>
                <a:lnTo>
                  <a:pt x="1271490" y="456694"/>
                </a:lnTo>
                <a:lnTo>
                  <a:pt x="1271491" y="456698"/>
                </a:lnTo>
                <a:lnTo>
                  <a:pt x="1271490" y="456707"/>
                </a:lnTo>
                <a:lnTo>
                  <a:pt x="1271490" y="490883"/>
                </a:lnTo>
                <a:lnTo>
                  <a:pt x="1267678" y="490883"/>
                </a:lnTo>
                <a:lnTo>
                  <a:pt x="1261334" y="547766"/>
                </a:lnTo>
                <a:cubicBezTo>
                  <a:pt x="1225652" y="752687"/>
                  <a:pt x="1106470" y="904373"/>
                  <a:pt x="911446" y="997718"/>
                </a:cubicBezTo>
                <a:cubicBezTo>
                  <a:pt x="483773" y="1201553"/>
                  <a:pt x="1808" y="891990"/>
                  <a:pt x="855" y="418598"/>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2" name="Google Shape;132;p14"/>
          <p:cNvSpPr/>
          <p:nvPr/>
        </p:nvSpPr>
        <p:spPr>
          <a:xfrm flipH="1">
            <a:off x="8729045" y="4343102"/>
            <a:ext cx="414730" cy="597823"/>
          </a:xfrm>
          <a:custGeom>
            <a:rect b="b" l="l" r="r" t="t"/>
            <a:pathLst>
              <a:path extrusionOk="0" h="1062796" w="737297">
                <a:moveTo>
                  <a:pt x="207645" y="427216"/>
                </a:moveTo>
                <a:cubicBezTo>
                  <a:pt x="149542" y="427216"/>
                  <a:pt x="101917" y="475794"/>
                  <a:pt x="101917" y="533896"/>
                </a:cubicBezTo>
                <a:cubicBezTo>
                  <a:pt x="101917" y="591046"/>
                  <a:pt x="152399" y="639624"/>
                  <a:pt x="209549" y="638671"/>
                </a:cubicBezTo>
                <a:cubicBezTo>
                  <a:pt x="264795" y="637719"/>
                  <a:pt x="312420" y="589141"/>
                  <a:pt x="313372" y="533896"/>
                </a:cubicBezTo>
                <a:cubicBezTo>
                  <a:pt x="314325" y="476746"/>
                  <a:pt x="264795" y="427216"/>
                  <a:pt x="207645" y="427216"/>
                </a:cubicBezTo>
                <a:close/>
                <a:moveTo>
                  <a:pt x="248007" y="1732"/>
                </a:moveTo>
                <a:cubicBezTo>
                  <a:pt x="485894" y="21511"/>
                  <a:pt x="703421" y="208856"/>
                  <a:pt x="733425" y="465316"/>
                </a:cubicBezTo>
                <a:cubicBezTo>
                  <a:pt x="779145" y="857746"/>
                  <a:pt x="412433" y="1157783"/>
                  <a:pt x="36195" y="1034911"/>
                </a:cubicBezTo>
                <a:cubicBezTo>
                  <a:pt x="23813" y="1031101"/>
                  <a:pt x="12382" y="1027291"/>
                  <a:pt x="0" y="1023481"/>
                </a:cubicBezTo>
                <a:cubicBezTo>
                  <a:pt x="0" y="727254"/>
                  <a:pt x="0" y="431026"/>
                  <a:pt x="0" y="134799"/>
                </a:cubicBezTo>
                <a:cubicBezTo>
                  <a:pt x="953" y="104319"/>
                  <a:pt x="-953" y="71934"/>
                  <a:pt x="9525" y="41454"/>
                </a:cubicBezTo>
                <a:cubicBezTo>
                  <a:pt x="87154" y="7164"/>
                  <a:pt x="168712" y="-4862"/>
                  <a:pt x="248007" y="1732"/>
                </a:cubicBez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3" name="Google Shape;133;p14"/>
          <p:cNvSpPr/>
          <p:nvPr/>
        </p:nvSpPr>
        <p:spPr>
          <a:xfrm flipH="1">
            <a:off x="7767476" y="4344451"/>
            <a:ext cx="717828" cy="799921"/>
          </a:xfrm>
          <a:custGeom>
            <a:rect b="b" l="l" r="r" t="t"/>
            <a:pathLst>
              <a:path extrusionOk="0" h="1422082" w="1276138">
                <a:moveTo>
                  <a:pt x="56818" y="1420178"/>
                </a:moveTo>
                <a:cubicBezTo>
                  <a:pt x="40625" y="1333500"/>
                  <a:pt x="14908" y="1248728"/>
                  <a:pt x="5383" y="1160145"/>
                </a:cubicBezTo>
                <a:cubicBezTo>
                  <a:pt x="-57482" y="551498"/>
                  <a:pt x="438770" y="0"/>
                  <a:pt x="1051228" y="0"/>
                </a:cubicBezTo>
                <a:cubicBezTo>
                  <a:pt x="1178863" y="0"/>
                  <a:pt x="1272208" y="83820"/>
                  <a:pt x="1276018" y="202883"/>
                </a:cubicBezTo>
                <a:cubicBezTo>
                  <a:pt x="1279828" y="328613"/>
                  <a:pt x="1193150" y="421958"/>
                  <a:pt x="1061705" y="425768"/>
                </a:cubicBezTo>
                <a:cubicBezTo>
                  <a:pt x="913115" y="429578"/>
                  <a:pt x="781670" y="474345"/>
                  <a:pt x="666418" y="567690"/>
                </a:cubicBezTo>
                <a:cubicBezTo>
                  <a:pt x="420673" y="766763"/>
                  <a:pt x="357808" y="1102043"/>
                  <a:pt x="513065" y="1378268"/>
                </a:cubicBezTo>
                <a:cubicBezTo>
                  <a:pt x="520685" y="1391603"/>
                  <a:pt x="528305" y="1405890"/>
                  <a:pt x="535925" y="1420178"/>
                </a:cubicBezTo>
                <a:cubicBezTo>
                  <a:pt x="465440" y="1421130"/>
                  <a:pt x="394955" y="1421130"/>
                  <a:pt x="325423" y="1422082"/>
                </a:cubicBezTo>
                <a:cubicBezTo>
                  <a:pt x="234935" y="1421130"/>
                  <a:pt x="146353" y="1420178"/>
                  <a:pt x="56818" y="1420178"/>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sp>
        <p:nvSpPr>
          <p:cNvPr id="134" name="Google Shape;134;p14"/>
          <p:cNvSpPr/>
          <p:nvPr/>
        </p:nvSpPr>
        <p:spPr>
          <a:xfrm flipH="1">
            <a:off x="7773955" y="4821841"/>
            <a:ext cx="238966" cy="238966"/>
          </a:xfrm>
          <a:custGeom>
            <a:rect b="b" l="l" r="r" t="t"/>
            <a:pathLst>
              <a:path extrusionOk="0" h="424828" w="424829">
                <a:moveTo>
                  <a:pt x="424822" y="211462"/>
                </a:moveTo>
                <a:cubicBezTo>
                  <a:pt x="425775" y="327667"/>
                  <a:pt x="330525" y="423870"/>
                  <a:pt x="214319" y="424822"/>
                </a:cubicBezTo>
                <a:cubicBezTo>
                  <a:pt x="96210" y="425775"/>
                  <a:pt x="-945" y="329572"/>
                  <a:pt x="7" y="210509"/>
                </a:cubicBezTo>
                <a:cubicBezTo>
                  <a:pt x="7" y="94305"/>
                  <a:pt x="95257" y="7"/>
                  <a:pt x="213367" y="7"/>
                </a:cubicBezTo>
                <a:cubicBezTo>
                  <a:pt x="328619" y="-945"/>
                  <a:pt x="423869" y="94305"/>
                  <a:pt x="424822" y="211462"/>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sp>
        <p:nvSpPr>
          <p:cNvPr id="135" name="Google Shape;135;p14"/>
          <p:cNvSpPr/>
          <p:nvPr/>
        </p:nvSpPr>
        <p:spPr>
          <a:xfrm flipH="1">
            <a:off x="7283173" y="4821294"/>
            <a:ext cx="239010" cy="239514"/>
          </a:xfrm>
          <a:custGeom>
            <a:rect b="b" l="l" r="r" t="t"/>
            <a:pathLst>
              <a:path extrusionOk="0" h="425803" w="424907">
                <a:moveTo>
                  <a:pt x="216281" y="29"/>
                </a:moveTo>
                <a:cubicBezTo>
                  <a:pt x="333439" y="2887"/>
                  <a:pt x="426784" y="99089"/>
                  <a:pt x="424879" y="216246"/>
                </a:cubicBezTo>
                <a:cubicBezTo>
                  <a:pt x="422974" y="332451"/>
                  <a:pt x="324866" y="426749"/>
                  <a:pt x="209614" y="425796"/>
                </a:cubicBezTo>
                <a:cubicBezTo>
                  <a:pt x="90551" y="423892"/>
                  <a:pt x="-2794" y="325784"/>
                  <a:pt x="64" y="206721"/>
                </a:cubicBezTo>
                <a:cubicBezTo>
                  <a:pt x="1969" y="89564"/>
                  <a:pt x="98171" y="-1876"/>
                  <a:pt x="216281" y="29"/>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sp>
        <p:nvSpPr>
          <p:cNvPr id="136" name="Google Shape;136;p14"/>
          <p:cNvSpPr/>
          <p:nvPr/>
        </p:nvSpPr>
        <p:spPr>
          <a:xfrm flipH="1">
            <a:off x="1368" y="4336822"/>
            <a:ext cx="578610" cy="805338"/>
          </a:xfrm>
          <a:custGeom>
            <a:rect b="b" l="l" r="r" t="t"/>
            <a:pathLst>
              <a:path extrusionOk="0" h="1635204" w="1174842">
                <a:moveTo>
                  <a:pt x="159881" y="1634490"/>
                </a:moveTo>
                <a:cubicBezTo>
                  <a:pt x="121781" y="1549717"/>
                  <a:pt x="74156" y="1468755"/>
                  <a:pt x="46534" y="1378267"/>
                </a:cubicBezTo>
                <a:cubicBezTo>
                  <a:pt x="-106819" y="873442"/>
                  <a:pt x="129401" y="336232"/>
                  <a:pt x="599937" y="108585"/>
                </a:cubicBezTo>
                <a:cubicBezTo>
                  <a:pt x="759004" y="31432"/>
                  <a:pt x="927597" y="953"/>
                  <a:pt x="1101904" y="0"/>
                </a:cubicBezTo>
                <a:cubicBezTo>
                  <a:pt x="1123812" y="0"/>
                  <a:pt x="1145720" y="3810"/>
                  <a:pt x="1167626" y="6667"/>
                </a:cubicBezTo>
                <a:cubicBezTo>
                  <a:pt x="1170484" y="10478"/>
                  <a:pt x="1174295" y="13335"/>
                  <a:pt x="1174295" y="19050"/>
                </a:cubicBezTo>
                <a:cubicBezTo>
                  <a:pt x="1173341" y="155257"/>
                  <a:pt x="1177151" y="290513"/>
                  <a:pt x="1172389" y="426720"/>
                </a:cubicBezTo>
                <a:lnTo>
                  <a:pt x="1168579" y="426720"/>
                </a:lnTo>
                <a:cubicBezTo>
                  <a:pt x="1152387" y="452438"/>
                  <a:pt x="1125716" y="449580"/>
                  <a:pt x="1100951" y="450532"/>
                </a:cubicBezTo>
                <a:cubicBezTo>
                  <a:pt x="994272" y="454342"/>
                  <a:pt x="890449" y="469582"/>
                  <a:pt x="792341" y="518160"/>
                </a:cubicBezTo>
                <a:cubicBezTo>
                  <a:pt x="416104" y="705803"/>
                  <a:pt x="336094" y="1207770"/>
                  <a:pt x="637084" y="1502092"/>
                </a:cubicBezTo>
                <a:cubicBezTo>
                  <a:pt x="672326" y="1536383"/>
                  <a:pt x="714237" y="1563053"/>
                  <a:pt x="754242" y="1590675"/>
                </a:cubicBezTo>
                <a:cubicBezTo>
                  <a:pt x="769481" y="1601153"/>
                  <a:pt x="789484" y="1610678"/>
                  <a:pt x="770434" y="1634490"/>
                </a:cubicBezTo>
                <a:cubicBezTo>
                  <a:pt x="567551" y="1635442"/>
                  <a:pt x="363717" y="1635442"/>
                  <a:pt x="159881" y="1634490"/>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sp>
        <p:nvSpPr>
          <p:cNvPr id="137" name="Google Shape;137;p14"/>
          <p:cNvSpPr/>
          <p:nvPr/>
        </p:nvSpPr>
        <p:spPr>
          <a:xfrm flipH="1">
            <a:off x="1893" y="4757998"/>
            <a:ext cx="158703" cy="209053"/>
          </a:xfrm>
          <a:custGeom>
            <a:rect b="b" l="l" r="r" t="t"/>
            <a:pathLst>
              <a:path extrusionOk="0" h="424474" w="322240">
                <a:moveTo>
                  <a:pt x="321288" y="402568"/>
                </a:moveTo>
                <a:cubicBezTo>
                  <a:pt x="286998" y="409235"/>
                  <a:pt x="255565" y="424475"/>
                  <a:pt x="220323" y="424475"/>
                </a:cubicBezTo>
                <a:cubicBezTo>
                  <a:pt x="128882" y="423522"/>
                  <a:pt x="61255" y="384470"/>
                  <a:pt x="22203" y="301602"/>
                </a:cubicBezTo>
                <a:cubicBezTo>
                  <a:pt x="-15897" y="220640"/>
                  <a:pt x="-4468" y="142535"/>
                  <a:pt x="52682" y="74907"/>
                </a:cubicBezTo>
                <a:cubicBezTo>
                  <a:pt x="111738" y="5375"/>
                  <a:pt x="188890" y="-13675"/>
                  <a:pt x="276520" y="9185"/>
                </a:cubicBezTo>
                <a:cubicBezTo>
                  <a:pt x="291761" y="12995"/>
                  <a:pt x="307000" y="17757"/>
                  <a:pt x="322240" y="21568"/>
                </a:cubicBezTo>
                <a:cubicBezTo>
                  <a:pt x="321288" y="149202"/>
                  <a:pt x="321288" y="275885"/>
                  <a:pt x="321288" y="402568"/>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sp>
        <p:nvSpPr>
          <p:cNvPr id="138" name="Google Shape;138;p14"/>
          <p:cNvSpPr/>
          <p:nvPr/>
        </p:nvSpPr>
        <p:spPr>
          <a:xfrm flipH="1">
            <a:off x="994841" y="4016842"/>
            <a:ext cx="628306" cy="1047563"/>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sp>
        <p:nvSpPr>
          <p:cNvPr id="139" name="Google Shape;139;p14"/>
          <p:cNvSpPr/>
          <p:nvPr/>
        </p:nvSpPr>
        <p:spPr>
          <a:xfrm flipH="1">
            <a:off x="7296" y="3918130"/>
            <a:ext cx="583134" cy="210405"/>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sp>
        <p:nvSpPr>
          <p:cNvPr id="140" name="Google Shape;140;p14"/>
          <p:cNvSpPr/>
          <p:nvPr/>
        </p:nvSpPr>
        <p:spPr>
          <a:xfrm flipH="1">
            <a:off x="581085" y="4233334"/>
            <a:ext cx="207348" cy="209225"/>
          </a:xfrm>
          <a:custGeom>
            <a:rect b="b" l="l" r="r" t="t"/>
            <a:pathLst>
              <a:path extrusionOk="0" h="424822" w="421012">
                <a:moveTo>
                  <a:pt x="0" y="212407"/>
                </a:moveTo>
                <a:cubicBezTo>
                  <a:pt x="0" y="94297"/>
                  <a:pt x="92393" y="953"/>
                  <a:pt x="210502" y="0"/>
                </a:cubicBezTo>
                <a:cubicBezTo>
                  <a:pt x="327660" y="0"/>
                  <a:pt x="421957" y="94297"/>
                  <a:pt x="421005" y="211455"/>
                </a:cubicBezTo>
                <a:cubicBezTo>
                  <a:pt x="421005" y="333375"/>
                  <a:pt x="328613" y="425767"/>
                  <a:pt x="207645" y="424815"/>
                </a:cubicBezTo>
                <a:cubicBezTo>
                  <a:pt x="89535" y="423863"/>
                  <a:pt x="0" y="333375"/>
                  <a:pt x="0" y="212407"/>
                </a:cubicBez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sp>
        <p:nvSpPr>
          <p:cNvPr id="141" name="Google Shape;141;p14"/>
          <p:cNvSpPr/>
          <p:nvPr/>
        </p:nvSpPr>
        <p:spPr>
          <a:xfrm flipH="1">
            <a:off x="1436751" y="4636463"/>
            <a:ext cx="209694" cy="207348"/>
          </a:xfrm>
          <a:custGeom>
            <a:rect b="b" l="l" r="r" t="t"/>
            <a:pathLst>
              <a:path extrusionOk="0" h="421012" w="425774">
                <a:moveTo>
                  <a:pt x="425775" y="211462"/>
                </a:moveTo>
                <a:cubicBezTo>
                  <a:pt x="425775" y="330525"/>
                  <a:pt x="334335" y="421012"/>
                  <a:pt x="214320" y="421012"/>
                </a:cubicBezTo>
                <a:cubicBezTo>
                  <a:pt x="95257" y="421012"/>
                  <a:pt x="-945" y="324810"/>
                  <a:pt x="7" y="206700"/>
                </a:cubicBezTo>
                <a:cubicBezTo>
                  <a:pt x="960" y="91447"/>
                  <a:pt x="98114" y="-945"/>
                  <a:pt x="216225" y="7"/>
                </a:cubicBezTo>
                <a:cubicBezTo>
                  <a:pt x="335287" y="960"/>
                  <a:pt x="425775" y="92400"/>
                  <a:pt x="425775" y="211462"/>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sp>
        <p:nvSpPr>
          <p:cNvPr id="142" name="Google Shape;142;p14"/>
          <p:cNvSpPr txBox="1"/>
          <p:nvPr/>
        </p:nvSpPr>
        <p:spPr>
          <a:xfrm rot="5400000">
            <a:off x="-518306" y="433481"/>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accent1"/>
                </a:solidFill>
                <a:latin typeface="Barlow Condensed"/>
                <a:ea typeface="Barlow Condensed"/>
                <a:cs typeface="Barlow Condensed"/>
                <a:sym typeface="Barlow Condensed"/>
              </a:rPr>
              <a:t>SLIDESMANIA.COM</a:t>
            </a:r>
            <a:endParaRPr sz="1100">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hree columns">
  <p:cSld name="CUSTOM_8">
    <p:spTree>
      <p:nvGrpSpPr>
        <p:cNvPr id="143" name="Shape 143"/>
        <p:cNvGrpSpPr/>
        <p:nvPr/>
      </p:nvGrpSpPr>
      <p:grpSpPr>
        <a:xfrm>
          <a:off x="0" y="0"/>
          <a:ext cx="0" cy="0"/>
          <a:chOff x="0" y="0"/>
          <a:chExt cx="0" cy="0"/>
        </a:xfrm>
      </p:grpSpPr>
      <p:sp>
        <p:nvSpPr>
          <p:cNvPr id="144" name="Google Shape;144;p15"/>
          <p:cNvSpPr txBox="1"/>
          <p:nvPr>
            <p:ph idx="1" type="subTitle"/>
          </p:nvPr>
        </p:nvSpPr>
        <p:spPr>
          <a:xfrm>
            <a:off x="2817474" y="1297481"/>
            <a:ext cx="5779500" cy="4551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accent1"/>
              </a:buClr>
              <a:buSzPts val="1700"/>
              <a:buNone/>
              <a:defRPr b="1" sz="1700">
                <a:solidFill>
                  <a:schemeClr val="accent1"/>
                </a:solidFill>
              </a:defRPr>
            </a:lvl1pPr>
            <a:lvl2pPr lvl="1" rtl="0">
              <a:spcBef>
                <a:spcPts val="0"/>
              </a:spcBef>
              <a:spcAft>
                <a:spcPts val="0"/>
              </a:spcAft>
              <a:buClr>
                <a:schemeClr val="accent1"/>
              </a:buClr>
              <a:buSzPts val="1700"/>
              <a:buNone/>
              <a:defRPr b="1" sz="1700">
                <a:solidFill>
                  <a:schemeClr val="accent1"/>
                </a:solidFill>
              </a:defRPr>
            </a:lvl2pPr>
            <a:lvl3pPr lvl="2" rtl="0">
              <a:spcBef>
                <a:spcPts val="0"/>
              </a:spcBef>
              <a:spcAft>
                <a:spcPts val="0"/>
              </a:spcAft>
              <a:buClr>
                <a:schemeClr val="accent1"/>
              </a:buClr>
              <a:buSzPts val="1700"/>
              <a:buNone/>
              <a:defRPr b="1" sz="1700">
                <a:solidFill>
                  <a:schemeClr val="accent1"/>
                </a:solidFill>
              </a:defRPr>
            </a:lvl3pPr>
            <a:lvl4pPr lvl="3" rtl="0">
              <a:spcBef>
                <a:spcPts val="0"/>
              </a:spcBef>
              <a:spcAft>
                <a:spcPts val="0"/>
              </a:spcAft>
              <a:buClr>
                <a:schemeClr val="accent1"/>
              </a:buClr>
              <a:buSzPts val="1700"/>
              <a:buNone/>
              <a:defRPr b="1" sz="1700">
                <a:solidFill>
                  <a:schemeClr val="accent1"/>
                </a:solidFill>
              </a:defRPr>
            </a:lvl4pPr>
            <a:lvl5pPr lvl="4" rtl="0">
              <a:spcBef>
                <a:spcPts val="0"/>
              </a:spcBef>
              <a:spcAft>
                <a:spcPts val="0"/>
              </a:spcAft>
              <a:buClr>
                <a:schemeClr val="accent1"/>
              </a:buClr>
              <a:buSzPts val="1700"/>
              <a:buNone/>
              <a:defRPr b="1" sz="1700">
                <a:solidFill>
                  <a:schemeClr val="accent1"/>
                </a:solidFill>
              </a:defRPr>
            </a:lvl5pPr>
            <a:lvl6pPr lvl="5" rtl="0">
              <a:spcBef>
                <a:spcPts val="0"/>
              </a:spcBef>
              <a:spcAft>
                <a:spcPts val="0"/>
              </a:spcAft>
              <a:buClr>
                <a:schemeClr val="accent1"/>
              </a:buClr>
              <a:buSzPts val="1700"/>
              <a:buNone/>
              <a:defRPr b="1" sz="1700">
                <a:solidFill>
                  <a:schemeClr val="accent1"/>
                </a:solidFill>
              </a:defRPr>
            </a:lvl6pPr>
            <a:lvl7pPr lvl="6" rtl="0">
              <a:spcBef>
                <a:spcPts val="0"/>
              </a:spcBef>
              <a:spcAft>
                <a:spcPts val="0"/>
              </a:spcAft>
              <a:buClr>
                <a:schemeClr val="accent1"/>
              </a:buClr>
              <a:buSzPts val="1700"/>
              <a:buNone/>
              <a:defRPr b="1" sz="1700">
                <a:solidFill>
                  <a:schemeClr val="accent1"/>
                </a:solidFill>
              </a:defRPr>
            </a:lvl7pPr>
            <a:lvl8pPr lvl="7" rtl="0">
              <a:spcBef>
                <a:spcPts val="0"/>
              </a:spcBef>
              <a:spcAft>
                <a:spcPts val="0"/>
              </a:spcAft>
              <a:buClr>
                <a:schemeClr val="accent1"/>
              </a:buClr>
              <a:buSzPts val="1700"/>
              <a:buNone/>
              <a:defRPr b="1" sz="1700">
                <a:solidFill>
                  <a:schemeClr val="accent1"/>
                </a:solidFill>
              </a:defRPr>
            </a:lvl8pPr>
            <a:lvl9pPr lvl="8" rtl="0">
              <a:spcBef>
                <a:spcPts val="0"/>
              </a:spcBef>
              <a:spcAft>
                <a:spcPts val="0"/>
              </a:spcAft>
              <a:buClr>
                <a:schemeClr val="accent1"/>
              </a:buClr>
              <a:buSzPts val="1700"/>
              <a:buNone/>
              <a:defRPr b="1" sz="1700">
                <a:solidFill>
                  <a:schemeClr val="accent1"/>
                </a:solidFill>
              </a:defRPr>
            </a:lvl9pPr>
          </a:lstStyle>
          <a:p/>
        </p:txBody>
      </p:sp>
      <p:sp>
        <p:nvSpPr>
          <p:cNvPr id="145" name="Google Shape;145;p15"/>
          <p:cNvSpPr txBox="1"/>
          <p:nvPr>
            <p:ph idx="2" type="subTitle"/>
          </p:nvPr>
        </p:nvSpPr>
        <p:spPr>
          <a:xfrm>
            <a:off x="2817474" y="2501151"/>
            <a:ext cx="5779500" cy="4551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accent3"/>
              </a:buClr>
              <a:buSzPts val="1700"/>
              <a:buNone/>
              <a:defRPr b="1" sz="1700">
                <a:solidFill>
                  <a:schemeClr val="accent3"/>
                </a:solidFill>
              </a:defRPr>
            </a:lvl1pPr>
            <a:lvl2pPr lvl="1" rtl="0">
              <a:spcBef>
                <a:spcPts val="0"/>
              </a:spcBef>
              <a:spcAft>
                <a:spcPts val="0"/>
              </a:spcAft>
              <a:buClr>
                <a:schemeClr val="accent3"/>
              </a:buClr>
              <a:buSzPts val="1700"/>
              <a:buNone/>
              <a:defRPr b="1" sz="1700">
                <a:solidFill>
                  <a:schemeClr val="accent3"/>
                </a:solidFill>
              </a:defRPr>
            </a:lvl2pPr>
            <a:lvl3pPr lvl="2" rtl="0">
              <a:spcBef>
                <a:spcPts val="0"/>
              </a:spcBef>
              <a:spcAft>
                <a:spcPts val="0"/>
              </a:spcAft>
              <a:buClr>
                <a:schemeClr val="accent3"/>
              </a:buClr>
              <a:buSzPts val="1700"/>
              <a:buNone/>
              <a:defRPr b="1" sz="1700">
                <a:solidFill>
                  <a:schemeClr val="accent3"/>
                </a:solidFill>
              </a:defRPr>
            </a:lvl3pPr>
            <a:lvl4pPr lvl="3" rtl="0">
              <a:spcBef>
                <a:spcPts val="0"/>
              </a:spcBef>
              <a:spcAft>
                <a:spcPts val="0"/>
              </a:spcAft>
              <a:buClr>
                <a:schemeClr val="accent3"/>
              </a:buClr>
              <a:buSzPts val="1700"/>
              <a:buNone/>
              <a:defRPr b="1" sz="1700">
                <a:solidFill>
                  <a:schemeClr val="accent3"/>
                </a:solidFill>
              </a:defRPr>
            </a:lvl4pPr>
            <a:lvl5pPr lvl="4" rtl="0">
              <a:spcBef>
                <a:spcPts val="0"/>
              </a:spcBef>
              <a:spcAft>
                <a:spcPts val="0"/>
              </a:spcAft>
              <a:buClr>
                <a:schemeClr val="accent3"/>
              </a:buClr>
              <a:buSzPts val="1700"/>
              <a:buNone/>
              <a:defRPr b="1" sz="1700">
                <a:solidFill>
                  <a:schemeClr val="accent3"/>
                </a:solidFill>
              </a:defRPr>
            </a:lvl5pPr>
            <a:lvl6pPr lvl="5" rtl="0">
              <a:spcBef>
                <a:spcPts val="0"/>
              </a:spcBef>
              <a:spcAft>
                <a:spcPts val="0"/>
              </a:spcAft>
              <a:buClr>
                <a:schemeClr val="accent3"/>
              </a:buClr>
              <a:buSzPts val="1700"/>
              <a:buNone/>
              <a:defRPr b="1" sz="1700">
                <a:solidFill>
                  <a:schemeClr val="accent3"/>
                </a:solidFill>
              </a:defRPr>
            </a:lvl6pPr>
            <a:lvl7pPr lvl="6" rtl="0">
              <a:spcBef>
                <a:spcPts val="0"/>
              </a:spcBef>
              <a:spcAft>
                <a:spcPts val="0"/>
              </a:spcAft>
              <a:buClr>
                <a:schemeClr val="accent3"/>
              </a:buClr>
              <a:buSzPts val="1700"/>
              <a:buNone/>
              <a:defRPr b="1" sz="1700">
                <a:solidFill>
                  <a:schemeClr val="accent3"/>
                </a:solidFill>
              </a:defRPr>
            </a:lvl7pPr>
            <a:lvl8pPr lvl="7" rtl="0">
              <a:spcBef>
                <a:spcPts val="0"/>
              </a:spcBef>
              <a:spcAft>
                <a:spcPts val="0"/>
              </a:spcAft>
              <a:buClr>
                <a:schemeClr val="accent3"/>
              </a:buClr>
              <a:buSzPts val="1700"/>
              <a:buNone/>
              <a:defRPr b="1" sz="1700">
                <a:solidFill>
                  <a:schemeClr val="accent3"/>
                </a:solidFill>
              </a:defRPr>
            </a:lvl8pPr>
            <a:lvl9pPr lvl="8" rtl="0">
              <a:spcBef>
                <a:spcPts val="0"/>
              </a:spcBef>
              <a:spcAft>
                <a:spcPts val="0"/>
              </a:spcAft>
              <a:buClr>
                <a:schemeClr val="accent3"/>
              </a:buClr>
              <a:buSzPts val="1700"/>
              <a:buNone/>
              <a:defRPr b="1" sz="1700">
                <a:solidFill>
                  <a:schemeClr val="accent3"/>
                </a:solidFill>
              </a:defRPr>
            </a:lvl9pPr>
          </a:lstStyle>
          <a:p/>
        </p:txBody>
      </p:sp>
      <p:sp>
        <p:nvSpPr>
          <p:cNvPr id="146" name="Google Shape;146;p15"/>
          <p:cNvSpPr txBox="1"/>
          <p:nvPr>
            <p:ph idx="3" type="subTitle"/>
          </p:nvPr>
        </p:nvSpPr>
        <p:spPr>
          <a:xfrm>
            <a:off x="2817474" y="3704821"/>
            <a:ext cx="5779500" cy="4551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accent4"/>
              </a:buClr>
              <a:buSzPts val="1700"/>
              <a:buNone/>
              <a:defRPr b="1" sz="1700">
                <a:solidFill>
                  <a:schemeClr val="accent4"/>
                </a:solidFill>
              </a:defRPr>
            </a:lvl1pPr>
            <a:lvl2pPr lvl="1" rtl="0">
              <a:spcBef>
                <a:spcPts val="0"/>
              </a:spcBef>
              <a:spcAft>
                <a:spcPts val="0"/>
              </a:spcAft>
              <a:buClr>
                <a:schemeClr val="accent4"/>
              </a:buClr>
              <a:buSzPts val="1700"/>
              <a:buNone/>
              <a:defRPr b="1" sz="1700">
                <a:solidFill>
                  <a:schemeClr val="accent4"/>
                </a:solidFill>
              </a:defRPr>
            </a:lvl2pPr>
            <a:lvl3pPr lvl="2" rtl="0">
              <a:spcBef>
                <a:spcPts val="0"/>
              </a:spcBef>
              <a:spcAft>
                <a:spcPts val="0"/>
              </a:spcAft>
              <a:buClr>
                <a:schemeClr val="accent4"/>
              </a:buClr>
              <a:buSzPts val="1700"/>
              <a:buNone/>
              <a:defRPr b="1" sz="1700">
                <a:solidFill>
                  <a:schemeClr val="accent4"/>
                </a:solidFill>
              </a:defRPr>
            </a:lvl3pPr>
            <a:lvl4pPr lvl="3" rtl="0">
              <a:spcBef>
                <a:spcPts val="0"/>
              </a:spcBef>
              <a:spcAft>
                <a:spcPts val="0"/>
              </a:spcAft>
              <a:buClr>
                <a:schemeClr val="accent4"/>
              </a:buClr>
              <a:buSzPts val="1700"/>
              <a:buNone/>
              <a:defRPr b="1" sz="1700">
                <a:solidFill>
                  <a:schemeClr val="accent4"/>
                </a:solidFill>
              </a:defRPr>
            </a:lvl4pPr>
            <a:lvl5pPr lvl="4" rtl="0">
              <a:spcBef>
                <a:spcPts val="0"/>
              </a:spcBef>
              <a:spcAft>
                <a:spcPts val="0"/>
              </a:spcAft>
              <a:buClr>
                <a:schemeClr val="accent4"/>
              </a:buClr>
              <a:buSzPts val="1700"/>
              <a:buNone/>
              <a:defRPr b="1" sz="1700">
                <a:solidFill>
                  <a:schemeClr val="accent4"/>
                </a:solidFill>
              </a:defRPr>
            </a:lvl5pPr>
            <a:lvl6pPr lvl="5" rtl="0">
              <a:spcBef>
                <a:spcPts val="0"/>
              </a:spcBef>
              <a:spcAft>
                <a:spcPts val="0"/>
              </a:spcAft>
              <a:buClr>
                <a:schemeClr val="accent4"/>
              </a:buClr>
              <a:buSzPts val="1700"/>
              <a:buNone/>
              <a:defRPr b="1" sz="1700">
                <a:solidFill>
                  <a:schemeClr val="accent4"/>
                </a:solidFill>
              </a:defRPr>
            </a:lvl6pPr>
            <a:lvl7pPr lvl="6" rtl="0">
              <a:spcBef>
                <a:spcPts val="0"/>
              </a:spcBef>
              <a:spcAft>
                <a:spcPts val="0"/>
              </a:spcAft>
              <a:buClr>
                <a:schemeClr val="accent4"/>
              </a:buClr>
              <a:buSzPts val="1700"/>
              <a:buNone/>
              <a:defRPr b="1" sz="1700">
                <a:solidFill>
                  <a:schemeClr val="accent4"/>
                </a:solidFill>
              </a:defRPr>
            </a:lvl7pPr>
            <a:lvl8pPr lvl="7" rtl="0">
              <a:spcBef>
                <a:spcPts val="0"/>
              </a:spcBef>
              <a:spcAft>
                <a:spcPts val="0"/>
              </a:spcAft>
              <a:buClr>
                <a:schemeClr val="accent4"/>
              </a:buClr>
              <a:buSzPts val="1700"/>
              <a:buNone/>
              <a:defRPr b="1" sz="1700">
                <a:solidFill>
                  <a:schemeClr val="accent4"/>
                </a:solidFill>
              </a:defRPr>
            </a:lvl8pPr>
            <a:lvl9pPr lvl="8" rtl="0">
              <a:spcBef>
                <a:spcPts val="0"/>
              </a:spcBef>
              <a:spcAft>
                <a:spcPts val="0"/>
              </a:spcAft>
              <a:buClr>
                <a:schemeClr val="accent4"/>
              </a:buClr>
              <a:buSzPts val="1700"/>
              <a:buNone/>
              <a:defRPr b="1" sz="1700">
                <a:solidFill>
                  <a:schemeClr val="accent4"/>
                </a:solidFill>
              </a:defRPr>
            </a:lvl9pPr>
          </a:lstStyle>
          <a:p/>
        </p:txBody>
      </p:sp>
      <p:sp>
        <p:nvSpPr>
          <p:cNvPr id="147" name="Google Shape;147;p15"/>
          <p:cNvSpPr txBox="1"/>
          <p:nvPr>
            <p:ph type="title"/>
          </p:nvPr>
        </p:nvSpPr>
        <p:spPr>
          <a:xfrm>
            <a:off x="1873256" y="216431"/>
            <a:ext cx="6959100" cy="572700"/>
          </a:xfrm>
          <a:prstGeom prst="rect">
            <a:avLst/>
          </a:prstGeom>
        </p:spPr>
        <p:txBody>
          <a:bodyPr anchorCtr="0" anchor="t" bIns="91425" lIns="91425" spcFirstLastPara="1" rIns="91425" wrap="square" tIns="91425">
            <a:normAutofit/>
          </a:bodyPr>
          <a:lstStyle>
            <a:lvl1pPr indent="0" lvl="0" marL="0" marR="0" rtl="0" algn="l">
              <a:lnSpc>
                <a:spcPct val="100000"/>
              </a:lnSpc>
              <a:spcBef>
                <a:spcPts val="0"/>
              </a:spcBef>
              <a:spcAft>
                <a:spcPts val="0"/>
              </a:spcAft>
              <a:buClr>
                <a:schemeClr val="accent2"/>
              </a:buClr>
              <a:buSzPts val="3800"/>
              <a:buFont typeface="Aldrich"/>
              <a:buNone/>
              <a:defRPr sz="3800">
                <a:solidFill>
                  <a:schemeClr val="accent2"/>
                </a:solidFill>
              </a:defRPr>
            </a:lvl1pPr>
            <a:lvl2pPr lvl="1" rtl="0">
              <a:spcBef>
                <a:spcPts val="0"/>
              </a:spcBef>
              <a:spcAft>
                <a:spcPts val="0"/>
              </a:spcAft>
              <a:buClr>
                <a:schemeClr val="accent2"/>
              </a:buClr>
              <a:buSzPts val="3800"/>
              <a:buFont typeface="Abril Fatface"/>
              <a:buNone/>
              <a:defRPr sz="3800">
                <a:solidFill>
                  <a:schemeClr val="accent2"/>
                </a:solidFill>
                <a:latin typeface="Abril Fatface"/>
                <a:ea typeface="Abril Fatface"/>
                <a:cs typeface="Abril Fatface"/>
                <a:sym typeface="Abril Fatface"/>
              </a:defRPr>
            </a:lvl2pPr>
            <a:lvl3pPr lvl="2" rtl="0">
              <a:spcBef>
                <a:spcPts val="0"/>
              </a:spcBef>
              <a:spcAft>
                <a:spcPts val="0"/>
              </a:spcAft>
              <a:buClr>
                <a:schemeClr val="accent2"/>
              </a:buClr>
              <a:buSzPts val="3800"/>
              <a:buFont typeface="Abril Fatface"/>
              <a:buNone/>
              <a:defRPr sz="3800">
                <a:solidFill>
                  <a:schemeClr val="accent2"/>
                </a:solidFill>
                <a:latin typeface="Abril Fatface"/>
                <a:ea typeface="Abril Fatface"/>
                <a:cs typeface="Abril Fatface"/>
                <a:sym typeface="Abril Fatface"/>
              </a:defRPr>
            </a:lvl3pPr>
            <a:lvl4pPr lvl="3" rtl="0">
              <a:spcBef>
                <a:spcPts val="0"/>
              </a:spcBef>
              <a:spcAft>
                <a:spcPts val="0"/>
              </a:spcAft>
              <a:buClr>
                <a:schemeClr val="accent2"/>
              </a:buClr>
              <a:buSzPts val="3800"/>
              <a:buFont typeface="Abril Fatface"/>
              <a:buNone/>
              <a:defRPr sz="3800">
                <a:solidFill>
                  <a:schemeClr val="accent2"/>
                </a:solidFill>
                <a:latin typeface="Abril Fatface"/>
                <a:ea typeface="Abril Fatface"/>
                <a:cs typeface="Abril Fatface"/>
                <a:sym typeface="Abril Fatface"/>
              </a:defRPr>
            </a:lvl4pPr>
            <a:lvl5pPr lvl="4" rtl="0">
              <a:spcBef>
                <a:spcPts val="0"/>
              </a:spcBef>
              <a:spcAft>
                <a:spcPts val="0"/>
              </a:spcAft>
              <a:buClr>
                <a:schemeClr val="accent2"/>
              </a:buClr>
              <a:buSzPts val="3800"/>
              <a:buFont typeface="Abril Fatface"/>
              <a:buNone/>
              <a:defRPr sz="3800">
                <a:solidFill>
                  <a:schemeClr val="accent2"/>
                </a:solidFill>
                <a:latin typeface="Abril Fatface"/>
                <a:ea typeface="Abril Fatface"/>
                <a:cs typeface="Abril Fatface"/>
                <a:sym typeface="Abril Fatface"/>
              </a:defRPr>
            </a:lvl5pPr>
            <a:lvl6pPr lvl="5" rtl="0">
              <a:spcBef>
                <a:spcPts val="0"/>
              </a:spcBef>
              <a:spcAft>
                <a:spcPts val="0"/>
              </a:spcAft>
              <a:buClr>
                <a:schemeClr val="accent2"/>
              </a:buClr>
              <a:buSzPts val="3800"/>
              <a:buFont typeface="Abril Fatface"/>
              <a:buNone/>
              <a:defRPr sz="3800">
                <a:solidFill>
                  <a:schemeClr val="accent2"/>
                </a:solidFill>
                <a:latin typeface="Abril Fatface"/>
                <a:ea typeface="Abril Fatface"/>
                <a:cs typeface="Abril Fatface"/>
                <a:sym typeface="Abril Fatface"/>
              </a:defRPr>
            </a:lvl6pPr>
            <a:lvl7pPr lvl="6" rtl="0">
              <a:spcBef>
                <a:spcPts val="0"/>
              </a:spcBef>
              <a:spcAft>
                <a:spcPts val="0"/>
              </a:spcAft>
              <a:buClr>
                <a:schemeClr val="accent2"/>
              </a:buClr>
              <a:buSzPts val="3800"/>
              <a:buFont typeface="Abril Fatface"/>
              <a:buNone/>
              <a:defRPr sz="3800">
                <a:solidFill>
                  <a:schemeClr val="accent2"/>
                </a:solidFill>
                <a:latin typeface="Abril Fatface"/>
                <a:ea typeface="Abril Fatface"/>
                <a:cs typeface="Abril Fatface"/>
                <a:sym typeface="Abril Fatface"/>
              </a:defRPr>
            </a:lvl7pPr>
            <a:lvl8pPr lvl="7" rtl="0">
              <a:spcBef>
                <a:spcPts val="0"/>
              </a:spcBef>
              <a:spcAft>
                <a:spcPts val="0"/>
              </a:spcAft>
              <a:buClr>
                <a:schemeClr val="accent2"/>
              </a:buClr>
              <a:buSzPts val="3800"/>
              <a:buFont typeface="Abril Fatface"/>
              <a:buNone/>
              <a:defRPr sz="3800">
                <a:solidFill>
                  <a:schemeClr val="accent2"/>
                </a:solidFill>
                <a:latin typeface="Abril Fatface"/>
                <a:ea typeface="Abril Fatface"/>
                <a:cs typeface="Abril Fatface"/>
                <a:sym typeface="Abril Fatface"/>
              </a:defRPr>
            </a:lvl8pPr>
            <a:lvl9pPr lvl="8" rtl="0">
              <a:spcBef>
                <a:spcPts val="0"/>
              </a:spcBef>
              <a:spcAft>
                <a:spcPts val="0"/>
              </a:spcAft>
              <a:buClr>
                <a:schemeClr val="accent2"/>
              </a:buClr>
              <a:buSzPts val="3800"/>
              <a:buFont typeface="Abril Fatface"/>
              <a:buNone/>
              <a:defRPr sz="3800">
                <a:solidFill>
                  <a:schemeClr val="accent2"/>
                </a:solidFill>
                <a:latin typeface="Abril Fatface"/>
                <a:ea typeface="Abril Fatface"/>
                <a:cs typeface="Abril Fatface"/>
                <a:sym typeface="Abril Fatface"/>
              </a:defRPr>
            </a:lvl9pPr>
          </a:lstStyle>
          <a:p/>
        </p:txBody>
      </p:sp>
      <p:sp>
        <p:nvSpPr>
          <p:cNvPr id="148" name="Google Shape;148;p15"/>
          <p:cNvSpPr txBox="1"/>
          <p:nvPr>
            <p:ph idx="4" type="body"/>
          </p:nvPr>
        </p:nvSpPr>
        <p:spPr>
          <a:xfrm>
            <a:off x="2817469" y="1625944"/>
            <a:ext cx="5779500" cy="6939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49" name="Google Shape;149;p15"/>
          <p:cNvSpPr txBox="1"/>
          <p:nvPr>
            <p:ph idx="5" type="body"/>
          </p:nvPr>
        </p:nvSpPr>
        <p:spPr>
          <a:xfrm>
            <a:off x="2817469" y="2821041"/>
            <a:ext cx="5779500" cy="6927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50" name="Google Shape;150;p15"/>
          <p:cNvSpPr txBox="1"/>
          <p:nvPr>
            <p:ph idx="6" type="body"/>
          </p:nvPr>
        </p:nvSpPr>
        <p:spPr>
          <a:xfrm>
            <a:off x="2817469" y="4014788"/>
            <a:ext cx="5780400" cy="6927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51" name="Google Shape;151;p15"/>
          <p:cNvSpPr/>
          <p:nvPr/>
        </p:nvSpPr>
        <p:spPr>
          <a:xfrm flipH="1">
            <a:off x="53977" y="3656197"/>
            <a:ext cx="1056883" cy="637450"/>
          </a:xfrm>
          <a:custGeom>
            <a:rect b="b" l="l" r="r" t="t"/>
            <a:pathLst>
              <a:path extrusionOk="0" h="1274901" w="2124388">
                <a:moveTo>
                  <a:pt x="866020" y="423"/>
                </a:moveTo>
                <a:cubicBezTo>
                  <a:pt x="1070808" y="423"/>
                  <a:pt x="1275595" y="-529"/>
                  <a:pt x="1480383" y="423"/>
                </a:cubicBezTo>
                <a:cubicBezTo>
                  <a:pt x="1850905" y="2328"/>
                  <a:pt x="2130940" y="289031"/>
                  <a:pt x="2124272" y="657648"/>
                </a:cubicBezTo>
                <a:cubicBezTo>
                  <a:pt x="2118558" y="987213"/>
                  <a:pt x="1835665" y="1269154"/>
                  <a:pt x="1506100" y="1274869"/>
                </a:cubicBezTo>
                <a:cubicBezTo>
                  <a:pt x="1376560" y="1276773"/>
                  <a:pt x="1283215" y="1196763"/>
                  <a:pt x="1275595" y="1076748"/>
                </a:cubicBezTo>
                <a:cubicBezTo>
                  <a:pt x="1267975" y="951019"/>
                  <a:pt x="1351795" y="859579"/>
                  <a:pt x="1485145" y="848148"/>
                </a:cubicBezTo>
                <a:cubicBezTo>
                  <a:pt x="1597540" y="838623"/>
                  <a:pt x="1673740" y="775758"/>
                  <a:pt x="1691837" y="677651"/>
                </a:cubicBezTo>
                <a:cubicBezTo>
                  <a:pt x="1709935" y="581448"/>
                  <a:pt x="1664215" y="490961"/>
                  <a:pt x="1577537" y="448098"/>
                </a:cubicBezTo>
                <a:cubicBezTo>
                  <a:pt x="1539437" y="429048"/>
                  <a:pt x="1498480" y="428096"/>
                  <a:pt x="1456570" y="428096"/>
                </a:cubicBezTo>
                <a:cubicBezTo>
                  <a:pt x="1065092" y="428096"/>
                  <a:pt x="672662" y="428096"/>
                  <a:pt x="281185" y="428096"/>
                </a:cubicBezTo>
                <a:cubicBezTo>
                  <a:pt x="254515" y="428096"/>
                  <a:pt x="226892" y="428096"/>
                  <a:pt x="200222" y="425238"/>
                </a:cubicBezTo>
                <a:cubicBezTo>
                  <a:pt x="77350" y="411903"/>
                  <a:pt x="-4565" y="319511"/>
                  <a:pt x="197" y="200448"/>
                </a:cubicBezTo>
                <a:cubicBezTo>
                  <a:pt x="4960" y="85196"/>
                  <a:pt x="94495" y="1376"/>
                  <a:pt x="218320" y="423"/>
                </a:cubicBezTo>
                <a:cubicBezTo>
                  <a:pt x="434537" y="423"/>
                  <a:pt x="650755" y="1376"/>
                  <a:pt x="866020" y="423"/>
                </a:cubicBezTo>
                <a:cubicBezTo>
                  <a:pt x="866020" y="1376"/>
                  <a:pt x="866020" y="1376"/>
                  <a:pt x="866020" y="423"/>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2" name="Google Shape;152;p15"/>
          <p:cNvSpPr/>
          <p:nvPr/>
        </p:nvSpPr>
        <p:spPr>
          <a:xfrm flipH="1">
            <a:off x="223842" y="4437181"/>
            <a:ext cx="634058" cy="637271"/>
          </a:xfrm>
          <a:custGeom>
            <a:rect b="b" l="l" r="r" t="t"/>
            <a:pathLst>
              <a:path extrusionOk="0" h="1274541" w="1274488">
                <a:moveTo>
                  <a:pt x="21" y="635376"/>
                </a:moveTo>
                <a:cubicBezTo>
                  <a:pt x="2879" y="281998"/>
                  <a:pt x="292439" y="-4704"/>
                  <a:pt x="642959" y="58"/>
                </a:cubicBezTo>
                <a:cubicBezTo>
                  <a:pt x="1000146" y="4821"/>
                  <a:pt x="1277324" y="289618"/>
                  <a:pt x="1274466" y="649664"/>
                </a:cubicBezTo>
                <a:cubicBezTo>
                  <a:pt x="1271609" y="998278"/>
                  <a:pt x="983002" y="1278314"/>
                  <a:pt x="628671" y="1274503"/>
                </a:cubicBezTo>
                <a:cubicBezTo>
                  <a:pt x="281009" y="1270693"/>
                  <a:pt x="-2836" y="983039"/>
                  <a:pt x="21" y="635376"/>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sp>
        <p:nvSpPr>
          <p:cNvPr id="153" name="Google Shape;153;p15"/>
          <p:cNvSpPr/>
          <p:nvPr/>
        </p:nvSpPr>
        <p:spPr>
          <a:xfrm flipH="1">
            <a:off x="1388324" y="4013412"/>
            <a:ext cx="212427" cy="1084659"/>
          </a:xfrm>
          <a:custGeom>
            <a:rect b="b" l="l" r="r" t="t"/>
            <a:pathLst>
              <a:path extrusionOk="0" h="2169318" w="426989">
                <a:moveTo>
                  <a:pt x="7652" y="173007"/>
                </a:moveTo>
                <a:cubicBezTo>
                  <a:pt x="29559" y="57755"/>
                  <a:pt x="114331" y="-7015"/>
                  <a:pt x="232442" y="605"/>
                </a:cubicBezTo>
                <a:cubicBezTo>
                  <a:pt x="339122" y="7272"/>
                  <a:pt x="419131" y="90140"/>
                  <a:pt x="425799" y="199677"/>
                </a:cubicBezTo>
                <a:cubicBezTo>
                  <a:pt x="427704" y="240635"/>
                  <a:pt x="426752" y="282545"/>
                  <a:pt x="426752" y="323502"/>
                </a:cubicBezTo>
                <a:cubicBezTo>
                  <a:pt x="426752" y="859760"/>
                  <a:pt x="426752" y="1396017"/>
                  <a:pt x="426752" y="1931322"/>
                </a:cubicBezTo>
                <a:cubicBezTo>
                  <a:pt x="426752" y="2047527"/>
                  <a:pt x="381031" y="2119918"/>
                  <a:pt x="285781" y="2156113"/>
                </a:cubicBezTo>
                <a:cubicBezTo>
                  <a:pt x="170529" y="2199927"/>
                  <a:pt x="39084" y="2130395"/>
                  <a:pt x="9556" y="2011332"/>
                </a:cubicBezTo>
                <a:cubicBezTo>
                  <a:pt x="1937" y="1981805"/>
                  <a:pt x="31" y="1952277"/>
                  <a:pt x="31" y="1921797"/>
                </a:cubicBezTo>
                <a:cubicBezTo>
                  <a:pt x="31" y="1365538"/>
                  <a:pt x="31" y="808325"/>
                  <a:pt x="31" y="252065"/>
                </a:cubicBezTo>
                <a:cubicBezTo>
                  <a:pt x="31" y="228252"/>
                  <a:pt x="-921" y="204440"/>
                  <a:pt x="7652" y="181580"/>
                </a:cubicBezTo>
                <a:cubicBezTo>
                  <a:pt x="19081" y="197772"/>
                  <a:pt x="12414" y="215870"/>
                  <a:pt x="12414" y="232062"/>
                </a:cubicBezTo>
                <a:cubicBezTo>
                  <a:pt x="12414" y="754985"/>
                  <a:pt x="12414" y="1277907"/>
                  <a:pt x="12414" y="1801782"/>
                </a:cubicBezTo>
                <a:cubicBezTo>
                  <a:pt x="12414" y="1276002"/>
                  <a:pt x="12414" y="750222"/>
                  <a:pt x="12414" y="225395"/>
                </a:cubicBezTo>
                <a:cubicBezTo>
                  <a:pt x="11462" y="207297"/>
                  <a:pt x="16224" y="189200"/>
                  <a:pt x="7652" y="173007"/>
                </a:cubicBez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4" name="Google Shape;154;p15"/>
          <p:cNvSpPr/>
          <p:nvPr/>
        </p:nvSpPr>
        <p:spPr>
          <a:xfrm flipH="1">
            <a:off x="1336145" y="3524455"/>
            <a:ext cx="317022" cy="318139"/>
          </a:xfrm>
          <a:custGeom>
            <a:rect b="b" l="l" r="r" t="t"/>
            <a:pathLst>
              <a:path extrusionOk="0" h="636279" w="637231">
                <a:moveTo>
                  <a:pt x="320997" y="214318"/>
                </a:moveTo>
                <a:cubicBezTo>
                  <a:pt x="261942" y="213365"/>
                  <a:pt x="214317" y="259085"/>
                  <a:pt x="214317" y="318140"/>
                </a:cubicBezTo>
                <a:cubicBezTo>
                  <a:pt x="214317" y="376243"/>
                  <a:pt x="262895" y="424820"/>
                  <a:pt x="320045" y="424820"/>
                </a:cubicBezTo>
                <a:cubicBezTo>
                  <a:pt x="377195" y="423868"/>
                  <a:pt x="425772" y="374338"/>
                  <a:pt x="424820" y="317188"/>
                </a:cubicBezTo>
                <a:cubicBezTo>
                  <a:pt x="423867" y="260990"/>
                  <a:pt x="377195" y="215270"/>
                  <a:pt x="320997" y="214318"/>
                </a:cubicBezTo>
                <a:close/>
                <a:moveTo>
                  <a:pt x="320045" y="5"/>
                </a:moveTo>
                <a:cubicBezTo>
                  <a:pt x="497210" y="957"/>
                  <a:pt x="636275" y="140975"/>
                  <a:pt x="637227" y="318140"/>
                </a:cubicBezTo>
                <a:cubicBezTo>
                  <a:pt x="638180" y="495305"/>
                  <a:pt x="499115" y="636275"/>
                  <a:pt x="321950" y="636275"/>
                </a:cubicBezTo>
                <a:cubicBezTo>
                  <a:pt x="142880" y="637227"/>
                  <a:pt x="-948" y="493400"/>
                  <a:pt x="5" y="317187"/>
                </a:cubicBezTo>
                <a:cubicBezTo>
                  <a:pt x="957" y="142880"/>
                  <a:pt x="146690" y="-948"/>
                  <a:pt x="320045" y="5"/>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5" name="Google Shape;155;p15"/>
          <p:cNvSpPr/>
          <p:nvPr/>
        </p:nvSpPr>
        <p:spPr>
          <a:xfrm flipH="1">
            <a:off x="898574" y="4162515"/>
            <a:ext cx="212297" cy="212887"/>
          </a:xfrm>
          <a:custGeom>
            <a:rect b="b" l="l" r="r" t="t"/>
            <a:pathLst>
              <a:path extrusionOk="0" h="425774" w="426727">
                <a:moveTo>
                  <a:pt x="426720" y="209550"/>
                </a:moveTo>
                <a:cubicBezTo>
                  <a:pt x="427672" y="329565"/>
                  <a:pt x="334327" y="424815"/>
                  <a:pt x="214313" y="425767"/>
                </a:cubicBezTo>
                <a:cubicBezTo>
                  <a:pt x="97155" y="426720"/>
                  <a:pt x="952" y="330517"/>
                  <a:pt x="0" y="210503"/>
                </a:cubicBezTo>
                <a:cubicBezTo>
                  <a:pt x="0" y="95250"/>
                  <a:pt x="96202" y="0"/>
                  <a:pt x="213360" y="0"/>
                </a:cubicBezTo>
                <a:cubicBezTo>
                  <a:pt x="331470" y="0"/>
                  <a:pt x="425767" y="92392"/>
                  <a:pt x="426720" y="209550"/>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6" name="Google Shape;156;p15"/>
          <p:cNvSpPr/>
          <p:nvPr/>
        </p:nvSpPr>
        <p:spPr>
          <a:xfrm flipH="1">
            <a:off x="899464" y="1394670"/>
            <a:ext cx="211391" cy="212901"/>
          </a:xfrm>
          <a:custGeom>
            <a:rect b="b" l="l" r="r" t="t"/>
            <a:pathLst>
              <a:path extrusionOk="0" h="425803" w="424907">
                <a:moveTo>
                  <a:pt x="216281" y="29"/>
                </a:moveTo>
                <a:cubicBezTo>
                  <a:pt x="333439" y="2887"/>
                  <a:pt x="426784" y="99089"/>
                  <a:pt x="424879" y="216246"/>
                </a:cubicBezTo>
                <a:cubicBezTo>
                  <a:pt x="422974" y="332451"/>
                  <a:pt x="324866" y="426749"/>
                  <a:pt x="209614" y="425796"/>
                </a:cubicBezTo>
                <a:cubicBezTo>
                  <a:pt x="90551" y="423892"/>
                  <a:pt x="-2794" y="325784"/>
                  <a:pt x="64" y="206721"/>
                </a:cubicBezTo>
                <a:cubicBezTo>
                  <a:pt x="1969" y="89564"/>
                  <a:pt x="98171" y="-1876"/>
                  <a:pt x="216281" y="29"/>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sp>
        <p:nvSpPr>
          <p:cNvPr id="157" name="Google Shape;157;p15"/>
          <p:cNvSpPr/>
          <p:nvPr/>
        </p:nvSpPr>
        <p:spPr>
          <a:xfrm flipH="1">
            <a:off x="46722" y="12227"/>
            <a:ext cx="1149233" cy="1026012"/>
          </a:xfrm>
          <a:custGeom>
            <a:rect b="b" l="l" r="r" t="t"/>
            <a:pathLst>
              <a:path extrusionOk="0" h="1935871" w="2178641">
                <a:moveTo>
                  <a:pt x="1092637" y="211906"/>
                </a:moveTo>
                <a:cubicBezTo>
                  <a:pt x="742117" y="211906"/>
                  <a:pt x="458272" y="494798"/>
                  <a:pt x="458272" y="847224"/>
                </a:cubicBezTo>
                <a:cubicBezTo>
                  <a:pt x="458272" y="1199649"/>
                  <a:pt x="739260" y="1482541"/>
                  <a:pt x="1090732" y="1484446"/>
                </a:cubicBezTo>
                <a:cubicBezTo>
                  <a:pt x="1441252" y="1485399"/>
                  <a:pt x="1727002" y="1199649"/>
                  <a:pt x="1727002" y="849129"/>
                </a:cubicBezTo>
                <a:cubicBezTo>
                  <a:pt x="1727002" y="497656"/>
                  <a:pt x="1443157" y="211906"/>
                  <a:pt x="1092637" y="211906"/>
                </a:cubicBezTo>
                <a:close/>
                <a:moveTo>
                  <a:pt x="408890" y="0"/>
                </a:moveTo>
                <a:lnTo>
                  <a:pt x="1765765" y="0"/>
                </a:lnTo>
                <a:lnTo>
                  <a:pt x="1857139" y="81890"/>
                </a:lnTo>
                <a:cubicBezTo>
                  <a:pt x="1910598" y="133563"/>
                  <a:pt x="1960366" y="189046"/>
                  <a:pt x="2001323" y="253816"/>
                </a:cubicBezTo>
                <a:cubicBezTo>
                  <a:pt x="2144198" y="478606"/>
                  <a:pt x="2202300" y="720541"/>
                  <a:pt x="2169916" y="984383"/>
                </a:cubicBezTo>
                <a:cubicBezTo>
                  <a:pt x="2133720" y="1280611"/>
                  <a:pt x="1990845" y="1517783"/>
                  <a:pt x="1762245" y="1702568"/>
                </a:cubicBezTo>
                <a:cubicBezTo>
                  <a:pt x="1563173" y="1863541"/>
                  <a:pt x="1327906" y="1945456"/>
                  <a:pt x="1072635" y="1934978"/>
                </a:cubicBezTo>
                <a:cubicBezTo>
                  <a:pt x="649726" y="1918786"/>
                  <a:pt x="323018" y="1724476"/>
                  <a:pt x="127756" y="1346333"/>
                </a:cubicBezTo>
                <a:cubicBezTo>
                  <a:pt x="-60840" y="980573"/>
                  <a:pt x="-37027" y="613861"/>
                  <a:pt x="175381" y="262388"/>
                </a:cubicBezTo>
                <a:cubicBezTo>
                  <a:pt x="230626" y="171901"/>
                  <a:pt x="301110" y="90938"/>
                  <a:pt x="383978" y="23311"/>
                </a:cubicBezTo>
                <a:cubicBezTo>
                  <a:pt x="390645" y="18072"/>
                  <a:pt x="397551" y="12833"/>
                  <a:pt x="404457" y="5928"/>
                </a:cubicBez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sp>
        <p:nvSpPr>
          <p:cNvPr id="158" name="Google Shape;158;p15"/>
          <p:cNvSpPr/>
          <p:nvPr/>
        </p:nvSpPr>
        <p:spPr>
          <a:xfrm flipH="1">
            <a:off x="1351132" y="1"/>
            <a:ext cx="219857" cy="912432"/>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sp>
        <p:nvSpPr>
          <p:cNvPr id="159" name="Google Shape;159;p15"/>
          <p:cNvSpPr/>
          <p:nvPr/>
        </p:nvSpPr>
        <p:spPr>
          <a:xfrm flipH="1">
            <a:off x="5538" y="1694764"/>
            <a:ext cx="624575" cy="226426"/>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grpSp>
        <p:nvGrpSpPr>
          <p:cNvPr id="160" name="Google Shape;160;p15"/>
          <p:cNvGrpSpPr/>
          <p:nvPr/>
        </p:nvGrpSpPr>
        <p:grpSpPr>
          <a:xfrm flipH="1">
            <a:off x="-9" y="1256459"/>
            <a:ext cx="644374" cy="227644"/>
            <a:chOff x="11332534" y="1648654"/>
            <a:chExt cx="859165" cy="303525"/>
          </a:xfrm>
        </p:grpSpPr>
        <p:sp>
          <p:nvSpPr>
            <p:cNvPr id="161" name="Google Shape;161;p15"/>
            <p:cNvSpPr/>
            <p:nvPr/>
          </p:nvSpPr>
          <p:spPr>
            <a:xfrm>
              <a:off x="11471683" y="1648654"/>
              <a:ext cx="720016" cy="302852"/>
            </a:xfrm>
            <a:custGeom>
              <a:rect b="b" l="l" r="r" t="t"/>
              <a:pathLst>
                <a:path extrusionOk="0" h="429577" w="1021299">
                  <a:moveTo>
                    <a:pt x="1019394" y="429578"/>
                  </a:moveTo>
                  <a:cubicBezTo>
                    <a:pt x="1016537" y="429578"/>
                    <a:pt x="1013680" y="428625"/>
                    <a:pt x="1011775" y="427672"/>
                  </a:cubicBezTo>
                  <a:cubicBezTo>
                    <a:pt x="990819" y="414338"/>
                    <a:pt x="987962" y="393382"/>
                    <a:pt x="987962" y="370522"/>
                  </a:cubicBezTo>
                  <a:cubicBezTo>
                    <a:pt x="987962" y="294322"/>
                    <a:pt x="988915" y="218122"/>
                    <a:pt x="987962" y="141922"/>
                  </a:cubicBezTo>
                  <a:cubicBezTo>
                    <a:pt x="987962" y="111442"/>
                    <a:pt x="987010" y="80963"/>
                    <a:pt x="960340" y="60007"/>
                  </a:cubicBezTo>
                  <a:cubicBezTo>
                    <a:pt x="948910" y="51435"/>
                    <a:pt x="935575" y="43815"/>
                    <a:pt x="921287" y="44767"/>
                  </a:cubicBezTo>
                  <a:cubicBezTo>
                    <a:pt x="837467" y="48578"/>
                    <a:pt x="756505" y="19050"/>
                    <a:pt x="671732" y="22860"/>
                  </a:cubicBezTo>
                  <a:cubicBezTo>
                    <a:pt x="587912" y="26670"/>
                    <a:pt x="503140" y="28575"/>
                    <a:pt x="420272" y="22860"/>
                  </a:cubicBezTo>
                  <a:cubicBezTo>
                    <a:pt x="305972" y="15240"/>
                    <a:pt x="194529" y="48578"/>
                    <a:pt x="80229" y="42863"/>
                  </a:cubicBezTo>
                  <a:cubicBezTo>
                    <a:pt x="56417" y="41910"/>
                    <a:pt x="32604" y="45720"/>
                    <a:pt x="10697" y="32385"/>
                  </a:cubicBezTo>
                  <a:cubicBezTo>
                    <a:pt x="1172" y="26670"/>
                    <a:pt x="-733" y="18097"/>
                    <a:pt x="220" y="7620"/>
                  </a:cubicBezTo>
                  <a:cubicBezTo>
                    <a:pt x="23079" y="-953"/>
                    <a:pt x="46892" y="1905"/>
                    <a:pt x="70704" y="1905"/>
                  </a:cubicBezTo>
                  <a:cubicBezTo>
                    <a:pt x="368837" y="1905"/>
                    <a:pt x="666969" y="1905"/>
                    <a:pt x="964150" y="1905"/>
                  </a:cubicBezTo>
                  <a:cubicBezTo>
                    <a:pt x="983200" y="1905"/>
                    <a:pt x="1002250" y="0"/>
                    <a:pt x="1021300" y="0"/>
                  </a:cubicBezTo>
                  <a:cubicBezTo>
                    <a:pt x="1020348" y="141922"/>
                    <a:pt x="1020348" y="285750"/>
                    <a:pt x="1019394" y="429578"/>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2" name="Google Shape;162;p15"/>
            <p:cNvSpPr/>
            <p:nvPr/>
          </p:nvSpPr>
          <p:spPr>
            <a:xfrm>
              <a:off x="11332534" y="1654028"/>
              <a:ext cx="851720" cy="298151"/>
            </a:xfrm>
            <a:custGeom>
              <a:rect b="b" l="l" r="r" t="t"/>
              <a:pathLst>
                <a:path extrusionOk="0" h="422909" w="1208114">
                  <a:moveTo>
                    <a:pt x="1208115" y="10478"/>
                  </a:moveTo>
                  <a:cubicBezTo>
                    <a:pt x="1208115" y="146685"/>
                    <a:pt x="1208115" y="283845"/>
                    <a:pt x="1208115" y="420053"/>
                  </a:cubicBezTo>
                  <a:cubicBezTo>
                    <a:pt x="1026186" y="421005"/>
                    <a:pt x="844259" y="421958"/>
                    <a:pt x="661379" y="422910"/>
                  </a:cubicBezTo>
                  <a:cubicBezTo>
                    <a:pt x="515646" y="422910"/>
                    <a:pt x="369914" y="422910"/>
                    <a:pt x="224182" y="422910"/>
                  </a:cubicBezTo>
                  <a:cubicBezTo>
                    <a:pt x="165127" y="422910"/>
                    <a:pt x="107977" y="411480"/>
                    <a:pt x="67019" y="369570"/>
                  </a:cubicBezTo>
                  <a:cubicBezTo>
                    <a:pt x="3202" y="304800"/>
                    <a:pt x="-16801" y="224790"/>
                    <a:pt x="14632" y="138113"/>
                  </a:cubicBezTo>
                  <a:cubicBezTo>
                    <a:pt x="44159" y="54293"/>
                    <a:pt x="106071" y="7620"/>
                    <a:pt x="195607" y="0"/>
                  </a:cubicBezTo>
                  <a:cubicBezTo>
                    <a:pt x="204179" y="953"/>
                    <a:pt x="212752" y="2858"/>
                    <a:pt x="221324" y="3810"/>
                  </a:cubicBezTo>
                  <a:cubicBezTo>
                    <a:pt x="238469" y="9525"/>
                    <a:pt x="255614" y="6668"/>
                    <a:pt x="272759" y="6668"/>
                  </a:cubicBezTo>
                  <a:cubicBezTo>
                    <a:pt x="567082" y="6668"/>
                    <a:pt x="861404" y="6668"/>
                    <a:pt x="1155727" y="6668"/>
                  </a:cubicBezTo>
                  <a:cubicBezTo>
                    <a:pt x="1174777" y="5715"/>
                    <a:pt x="1191921" y="1905"/>
                    <a:pt x="1208115" y="10478"/>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grpSp>
      <p:sp>
        <p:nvSpPr>
          <p:cNvPr id="163" name="Google Shape;163;p15"/>
          <p:cNvSpPr/>
          <p:nvPr/>
        </p:nvSpPr>
        <p:spPr>
          <a:xfrm flipH="1">
            <a:off x="506738" y="349017"/>
            <a:ext cx="224121" cy="223657"/>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sp>
        <p:nvSpPr>
          <p:cNvPr id="164" name="Google Shape;164;p15"/>
          <p:cNvSpPr/>
          <p:nvPr/>
        </p:nvSpPr>
        <p:spPr>
          <a:xfrm>
            <a:off x="9602" y="2069175"/>
            <a:ext cx="1059823" cy="1254256"/>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sp>
        <p:nvSpPr>
          <p:cNvPr id="165" name="Google Shape;165;p15"/>
          <p:cNvSpPr/>
          <p:nvPr/>
        </p:nvSpPr>
        <p:spPr>
          <a:xfrm>
            <a:off x="334784" y="2591095"/>
            <a:ext cx="250083" cy="249521"/>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sp>
        <p:nvSpPr>
          <p:cNvPr id="166" name="Google Shape;166;p15"/>
          <p:cNvSpPr/>
          <p:nvPr/>
        </p:nvSpPr>
        <p:spPr>
          <a:xfrm>
            <a:off x="836095" y="2098075"/>
            <a:ext cx="124801" cy="247570"/>
          </a:xfrm>
          <a:custGeom>
            <a:rect b="b" l="l" r="r" t="t"/>
            <a:pathLst>
              <a:path extrusionOk="0" h="419610" w="211527">
                <a:moveTo>
                  <a:pt x="211463" y="209785"/>
                </a:moveTo>
                <a:cubicBezTo>
                  <a:pt x="211463" y="268840"/>
                  <a:pt x="210511" y="326942"/>
                  <a:pt x="211463" y="385997"/>
                </a:cubicBezTo>
                <a:cubicBezTo>
                  <a:pt x="212416" y="413620"/>
                  <a:pt x="200986" y="421240"/>
                  <a:pt x="174316" y="419335"/>
                </a:cubicBezTo>
                <a:cubicBezTo>
                  <a:pt x="80018" y="410762"/>
                  <a:pt x="-944" y="311702"/>
                  <a:pt x="8" y="206927"/>
                </a:cubicBezTo>
                <a:cubicBezTo>
                  <a:pt x="961" y="103105"/>
                  <a:pt x="82876" y="7855"/>
                  <a:pt x="175268" y="235"/>
                </a:cubicBezTo>
                <a:cubicBezTo>
                  <a:pt x="202891" y="-1670"/>
                  <a:pt x="212416" y="7855"/>
                  <a:pt x="211463" y="34525"/>
                </a:cubicBezTo>
                <a:cubicBezTo>
                  <a:pt x="210511" y="92627"/>
                  <a:pt x="211463" y="150730"/>
                  <a:pt x="211463" y="209785"/>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400">
              <a:latin typeface="Calibri"/>
              <a:ea typeface="Calibri"/>
              <a:cs typeface="Calibri"/>
              <a:sym typeface="Calibri"/>
            </a:endParaRPr>
          </a:p>
        </p:txBody>
      </p:sp>
      <p:sp>
        <p:nvSpPr>
          <p:cNvPr id="167" name="Google Shape;167;p15"/>
          <p:cNvSpPr/>
          <p:nvPr/>
        </p:nvSpPr>
        <p:spPr>
          <a:xfrm flipH="1">
            <a:off x="1335244" y="1694756"/>
            <a:ext cx="250856" cy="1274474"/>
          </a:xfrm>
          <a:custGeom>
            <a:rect b="b" l="l" r="r" t="t"/>
            <a:pathLst>
              <a:path extrusionOk="0" h="2169318" w="426989">
                <a:moveTo>
                  <a:pt x="7652" y="173007"/>
                </a:moveTo>
                <a:cubicBezTo>
                  <a:pt x="29559" y="57755"/>
                  <a:pt x="114331" y="-7015"/>
                  <a:pt x="232442" y="605"/>
                </a:cubicBezTo>
                <a:cubicBezTo>
                  <a:pt x="339122" y="7272"/>
                  <a:pt x="419131" y="90140"/>
                  <a:pt x="425799" y="199677"/>
                </a:cubicBezTo>
                <a:cubicBezTo>
                  <a:pt x="427704" y="240635"/>
                  <a:pt x="426752" y="282545"/>
                  <a:pt x="426752" y="323502"/>
                </a:cubicBezTo>
                <a:cubicBezTo>
                  <a:pt x="426752" y="859760"/>
                  <a:pt x="426752" y="1396017"/>
                  <a:pt x="426752" y="1931322"/>
                </a:cubicBezTo>
                <a:cubicBezTo>
                  <a:pt x="426752" y="2047527"/>
                  <a:pt x="381031" y="2119918"/>
                  <a:pt x="285781" y="2156113"/>
                </a:cubicBezTo>
                <a:cubicBezTo>
                  <a:pt x="170529" y="2199927"/>
                  <a:pt x="39084" y="2130395"/>
                  <a:pt x="9556" y="2011332"/>
                </a:cubicBezTo>
                <a:cubicBezTo>
                  <a:pt x="1937" y="1981805"/>
                  <a:pt x="31" y="1952277"/>
                  <a:pt x="31" y="1921797"/>
                </a:cubicBezTo>
                <a:cubicBezTo>
                  <a:pt x="31" y="1365538"/>
                  <a:pt x="31" y="808325"/>
                  <a:pt x="31" y="252065"/>
                </a:cubicBezTo>
                <a:cubicBezTo>
                  <a:pt x="31" y="228252"/>
                  <a:pt x="-921" y="204440"/>
                  <a:pt x="7652" y="181580"/>
                </a:cubicBezTo>
                <a:cubicBezTo>
                  <a:pt x="19081" y="197772"/>
                  <a:pt x="12414" y="215870"/>
                  <a:pt x="12414" y="232062"/>
                </a:cubicBezTo>
                <a:cubicBezTo>
                  <a:pt x="12414" y="754985"/>
                  <a:pt x="12414" y="1277907"/>
                  <a:pt x="12414" y="1801782"/>
                </a:cubicBezTo>
                <a:cubicBezTo>
                  <a:pt x="12414" y="1276002"/>
                  <a:pt x="12414" y="750222"/>
                  <a:pt x="12414" y="225395"/>
                </a:cubicBezTo>
                <a:cubicBezTo>
                  <a:pt x="11462" y="207297"/>
                  <a:pt x="16224" y="189200"/>
                  <a:pt x="7652" y="173007"/>
                </a:cubicBez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8" name="Google Shape;168;p15"/>
          <p:cNvSpPr txBox="1"/>
          <p:nvPr/>
        </p:nvSpPr>
        <p:spPr>
          <a:xfrm rot="5400000">
            <a:off x="-518325" y="4704975"/>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accent1"/>
                </a:solidFill>
                <a:latin typeface="Barlow Condensed"/>
                <a:ea typeface="Barlow Condensed"/>
                <a:cs typeface="Barlow Condensed"/>
                <a:sym typeface="Barlow Condensed"/>
              </a:rPr>
              <a:t>SLIDESMANIA.COM</a:t>
            </a:r>
            <a:endParaRPr sz="1100">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173" name="Shape 173"/>
        <p:cNvGrpSpPr/>
        <p:nvPr/>
      </p:nvGrpSpPr>
      <p:grpSpPr>
        <a:xfrm>
          <a:off x="0" y="0"/>
          <a:ext cx="0" cy="0"/>
          <a:chOff x="0" y="0"/>
          <a:chExt cx="0" cy="0"/>
        </a:xfrm>
      </p:grpSpPr>
      <p:sp>
        <p:nvSpPr>
          <p:cNvPr id="174" name="Google Shape;174;p17"/>
          <p:cNvSpPr/>
          <p:nvPr/>
        </p:nvSpPr>
        <p:spPr>
          <a:xfrm>
            <a:off x="31" y="2824500"/>
            <a:ext cx="7370400" cy="2319000"/>
          </a:xfrm>
          <a:prstGeom prst="rtTriangle">
            <a:avLst/>
          </a:prstGeom>
          <a:solidFill>
            <a:srgbClr val="C9DA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7"/>
          <p:cNvSpPr/>
          <p:nvPr/>
        </p:nvSpPr>
        <p:spPr>
          <a:xfrm flipH="1">
            <a:off x="3582600" y="1550700"/>
            <a:ext cx="5561400" cy="35928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7"/>
          <p:cNvSpPr/>
          <p:nvPr/>
        </p:nvSpPr>
        <p:spPr>
          <a:xfrm rot="10800000">
            <a:off x="5058905" y="0"/>
            <a:ext cx="4085100" cy="2052600"/>
          </a:xfrm>
          <a:prstGeom prst="rtTriangle">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7"/>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8" name="Google Shape;178;p17"/>
          <p:cNvGrpSpPr/>
          <p:nvPr/>
        </p:nvGrpSpPr>
        <p:grpSpPr>
          <a:xfrm>
            <a:off x="255200" y="592"/>
            <a:ext cx="2250363" cy="1044300"/>
            <a:chOff x="255200" y="592"/>
            <a:chExt cx="2250363" cy="1044300"/>
          </a:xfrm>
        </p:grpSpPr>
        <p:sp>
          <p:nvSpPr>
            <p:cNvPr id="179" name="Google Shape;179;p17"/>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7"/>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7"/>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2" name="Google Shape;182;p17"/>
          <p:cNvGrpSpPr/>
          <p:nvPr/>
        </p:nvGrpSpPr>
        <p:grpSpPr>
          <a:xfrm>
            <a:off x="905395" y="592"/>
            <a:ext cx="2250363" cy="1044300"/>
            <a:chOff x="905395" y="592"/>
            <a:chExt cx="2250363" cy="1044300"/>
          </a:xfrm>
        </p:grpSpPr>
        <p:sp>
          <p:nvSpPr>
            <p:cNvPr id="183" name="Google Shape;183;p17"/>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7"/>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7"/>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6" name="Google Shape;186;p17"/>
          <p:cNvGrpSpPr/>
          <p:nvPr/>
        </p:nvGrpSpPr>
        <p:grpSpPr>
          <a:xfrm>
            <a:off x="7057468" y="5088"/>
            <a:ext cx="1851282" cy="752108"/>
            <a:chOff x="6917201" y="0"/>
            <a:chExt cx="2227777" cy="863400"/>
          </a:xfrm>
        </p:grpSpPr>
        <p:sp>
          <p:nvSpPr>
            <p:cNvPr id="187" name="Google Shape;187;p17"/>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7"/>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7"/>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0" name="Google Shape;190;p17"/>
          <p:cNvGrpSpPr/>
          <p:nvPr/>
        </p:nvGrpSpPr>
        <p:grpSpPr>
          <a:xfrm>
            <a:off x="6553032" y="4217852"/>
            <a:ext cx="2389068" cy="925737"/>
            <a:chOff x="6917201" y="0"/>
            <a:chExt cx="2227777" cy="863400"/>
          </a:xfrm>
        </p:grpSpPr>
        <p:sp>
          <p:nvSpPr>
            <p:cNvPr id="191" name="Google Shape;191;p17"/>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7"/>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7"/>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 name="Google Shape;194;p17"/>
          <p:cNvGrpSpPr/>
          <p:nvPr/>
        </p:nvGrpSpPr>
        <p:grpSpPr>
          <a:xfrm>
            <a:off x="199149" y="4055652"/>
            <a:ext cx="2795414" cy="1083308"/>
            <a:chOff x="6917201" y="0"/>
            <a:chExt cx="2227777" cy="863400"/>
          </a:xfrm>
        </p:grpSpPr>
        <p:sp>
          <p:nvSpPr>
            <p:cNvPr id="195" name="Google Shape;195;p17"/>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7"/>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7"/>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8" name="Google Shape;198;p17"/>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800"/>
              <a:buNone/>
              <a:defRPr sz="3800"/>
            </a:lvl1pPr>
            <a:lvl2pPr lvl="1" rtl="0" algn="ctr">
              <a:spcBef>
                <a:spcPts val="0"/>
              </a:spcBef>
              <a:spcAft>
                <a:spcPts val="0"/>
              </a:spcAft>
              <a:buSzPts val="3800"/>
              <a:buNone/>
              <a:defRPr sz="3800"/>
            </a:lvl2pPr>
            <a:lvl3pPr lvl="2" rtl="0" algn="ctr">
              <a:spcBef>
                <a:spcPts val="0"/>
              </a:spcBef>
              <a:spcAft>
                <a:spcPts val="0"/>
              </a:spcAft>
              <a:buSzPts val="3800"/>
              <a:buNone/>
              <a:defRPr sz="3800"/>
            </a:lvl3pPr>
            <a:lvl4pPr lvl="3" rtl="0" algn="ctr">
              <a:spcBef>
                <a:spcPts val="0"/>
              </a:spcBef>
              <a:spcAft>
                <a:spcPts val="0"/>
              </a:spcAft>
              <a:buSzPts val="3800"/>
              <a:buNone/>
              <a:defRPr sz="3800"/>
            </a:lvl4pPr>
            <a:lvl5pPr lvl="4" rtl="0" algn="ctr">
              <a:spcBef>
                <a:spcPts val="0"/>
              </a:spcBef>
              <a:spcAft>
                <a:spcPts val="0"/>
              </a:spcAft>
              <a:buSzPts val="3800"/>
              <a:buNone/>
              <a:defRPr sz="3800"/>
            </a:lvl5pPr>
            <a:lvl6pPr lvl="5" rtl="0" algn="ctr">
              <a:spcBef>
                <a:spcPts val="0"/>
              </a:spcBef>
              <a:spcAft>
                <a:spcPts val="0"/>
              </a:spcAft>
              <a:buSzPts val="3800"/>
              <a:buNone/>
              <a:defRPr sz="3800"/>
            </a:lvl6pPr>
            <a:lvl7pPr lvl="6" rtl="0" algn="ctr">
              <a:spcBef>
                <a:spcPts val="0"/>
              </a:spcBef>
              <a:spcAft>
                <a:spcPts val="0"/>
              </a:spcAft>
              <a:buSzPts val="3800"/>
              <a:buNone/>
              <a:defRPr sz="3800"/>
            </a:lvl7pPr>
            <a:lvl8pPr lvl="7" rtl="0" algn="ctr">
              <a:spcBef>
                <a:spcPts val="0"/>
              </a:spcBef>
              <a:spcAft>
                <a:spcPts val="0"/>
              </a:spcAft>
              <a:buSzPts val="3800"/>
              <a:buNone/>
              <a:defRPr sz="3800"/>
            </a:lvl8pPr>
            <a:lvl9pPr lvl="8" rtl="0" algn="ctr">
              <a:spcBef>
                <a:spcPts val="0"/>
              </a:spcBef>
              <a:spcAft>
                <a:spcPts val="0"/>
              </a:spcAft>
              <a:buSzPts val="3800"/>
              <a:buNone/>
              <a:defRPr sz="3800"/>
            </a:lvl9pPr>
          </a:lstStyle>
          <a:p/>
        </p:txBody>
      </p:sp>
      <p:sp>
        <p:nvSpPr>
          <p:cNvPr id="199" name="Google Shape;199;p17"/>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Clr>
                <a:srgbClr val="20124D"/>
              </a:buClr>
              <a:buSzPts val="1600"/>
              <a:buNone/>
              <a:defRPr sz="1600">
                <a:solidFill>
                  <a:srgbClr val="20124D"/>
                </a:solidFill>
              </a:defRPr>
            </a:lvl1pPr>
            <a:lvl2pPr lvl="1" rtl="0" algn="ctr">
              <a:lnSpc>
                <a:spcPct val="100000"/>
              </a:lnSpc>
              <a:spcBef>
                <a:spcPts val="0"/>
              </a:spcBef>
              <a:spcAft>
                <a:spcPts val="0"/>
              </a:spcAft>
              <a:buClr>
                <a:schemeClr val="lt1"/>
              </a:buClr>
              <a:buSzPts val="1600"/>
              <a:buNone/>
              <a:defRPr sz="1600">
                <a:solidFill>
                  <a:schemeClr val="lt1"/>
                </a:solidFill>
              </a:defRPr>
            </a:lvl2pPr>
            <a:lvl3pPr lvl="2" rtl="0" algn="ctr">
              <a:lnSpc>
                <a:spcPct val="100000"/>
              </a:lnSpc>
              <a:spcBef>
                <a:spcPts val="0"/>
              </a:spcBef>
              <a:spcAft>
                <a:spcPts val="0"/>
              </a:spcAft>
              <a:buClr>
                <a:schemeClr val="lt1"/>
              </a:buClr>
              <a:buSzPts val="1600"/>
              <a:buNone/>
              <a:defRPr sz="1600">
                <a:solidFill>
                  <a:schemeClr val="lt1"/>
                </a:solidFill>
              </a:defRPr>
            </a:lvl3pPr>
            <a:lvl4pPr lvl="3" rtl="0" algn="ctr">
              <a:lnSpc>
                <a:spcPct val="100000"/>
              </a:lnSpc>
              <a:spcBef>
                <a:spcPts val="0"/>
              </a:spcBef>
              <a:spcAft>
                <a:spcPts val="0"/>
              </a:spcAft>
              <a:buClr>
                <a:schemeClr val="lt1"/>
              </a:buClr>
              <a:buSzPts val="1600"/>
              <a:buNone/>
              <a:defRPr sz="1600">
                <a:solidFill>
                  <a:schemeClr val="lt1"/>
                </a:solidFill>
              </a:defRPr>
            </a:lvl4pPr>
            <a:lvl5pPr lvl="4" rtl="0" algn="ctr">
              <a:lnSpc>
                <a:spcPct val="100000"/>
              </a:lnSpc>
              <a:spcBef>
                <a:spcPts val="0"/>
              </a:spcBef>
              <a:spcAft>
                <a:spcPts val="0"/>
              </a:spcAft>
              <a:buClr>
                <a:schemeClr val="lt1"/>
              </a:buClr>
              <a:buSzPts val="1600"/>
              <a:buNone/>
              <a:defRPr sz="1600">
                <a:solidFill>
                  <a:schemeClr val="lt1"/>
                </a:solidFill>
              </a:defRPr>
            </a:lvl5pPr>
            <a:lvl6pPr lvl="5" rtl="0" algn="ctr">
              <a:lnSpc>
                <a:spcPct val="100000"/>
              </a:lnSpc>
              <a:spcBef>
                <a:spcPts val="0"/>
              </a:spcBef>
              <a:spcAft>
                <a:spcPts val="0"/>
              </a:spcAft>
              <a:buClr>
                <a:schemeClr val="lt1"/>
              </a:buClr>
              <a:buSzPts val="1600"/>
              <a:buNone/>
              <a:defRPr sz="1600">
                <a:solidFill>
                  <a:schemeClr val="lt1"/>
                </a:solidFill>
              </a:defRPr>
            </a:lvl6pPr>
            <a:lvl7pPr lvl="6" rtl="0" algn="ctr">
              <a:lnSpc>
                <a:spcPct val="100000"/>
              </a:lnSpc>
              <a:spcBef>
                <a:spcPts val="0"/>
              </a:spcBef>
              <a:spcAft>
                <a:spcPts val="0"/>
              </a:spcAft>
              <a:buClr>
                <a:schemeClr val="lt1"/>
              </a:buClr>
              <a:buSzPts val="1600"/>
              <a:buNone/>
              <a:defRPr sz="1600">
                <a:solidFill>
                  <a:schemeClr val="lt1"/>
                </a:solidFill>
              </a:defRPr>
            </a:lvl7pPr>
            <a:lvl8pPr lvl="7" rtl="0" algn="ctr">
              <a:lnSpc>
                <a:spcPct val="100000"/>
              </a:lnSpc>
              <a:spcBef>
                <a:spcPts val="0"/>
              </a:spcBef>
              <a:spcAft>
                <a:spcPts val="0"/>
              </a:spcAft>
              <a:buClr>
                <a:schemeClr val="lt1"/>
              </a:buClr>
              <a:buSzPts val="1600"/>
              <a:buNone/>
              <a:defRPr sz="1600">
                <a:solidFill>
                  <a:schemeClr val="lt1"/>
                </a:solidFill>
              </a:defRPr>
            </a:lvl8pPr>
            <a:lvl9pPr lvl="8" rtl="0" algn="ctr">
              <a:lnSpc>
                <a:spcPct val="100000"/>
              </a:lnSpc>
              <a:spcBef>
                <a:spcPts val="0"/>
              </a:spcBef>
              <a:spcAft>
                <a:spcPts val="0"/>
              </a:spcAft>
              <a:buClr>
                <a:schemeClr val="lt1"/>
              </a:buClr>
              <a:buSzPts val="1600"/>
              <a:buNone/>
              <a:defRPr sz="1600">
                <a:solidFill>
                  <a:schemeClr val="lt1"/>
                </a:solidFill>
              </a:defRPr>
            </a:lvl9pPr>
          </a:lstStyle>
          <a:p/>
        </p:txBody>
      </p:sp>
      <p:sp>
        <p:nvSpPr>
          <p:cNvPr id="200" name="Google Shape;200;p1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accent6"/>
        </a:solidFill>
      </p:bgPr>
    </p:bg>
    <p:spTree>
      <p:nvGrpSpPr>
        <p:cNvPr id="201" name="Shape 201"/>
        <p:cNvGrpSpPr/>
        <p:nvPr/>
      </p:nvGrpSpPr>
      <p:grpSpPr>
        <a:xfrm>
          <a:off x="0" y="0"/>
          <a:ext cx="0" cy="0"/>
          <a:chOff x="0" y="0"/>
          <a:chExt cx="0" cy="0"/>
        </a:xfrm>
      </p:grpSpPr>
      <p:sp>
        <p:nvSpPr>
          <p:cNvPr id="202" name="Google Shape;202;p18"/>
          <p:cNvSpPr/>
          <p:nvPr/>
        </p:nvSpPr>
        <p:spPr>
          <a:xfrm flipH="1">
            <a:off x="3582600" y="1550700"/>
            <a:ext cx="5561400" cy="3592800"/>
          </a:xfrm>
          <a:prstGeom prst="rtTriangle">
            <a:avLst/>
          </a:prstGeom>
          <a:solidFill>
            <a:srgbClr val="9FC5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8"/>
          <p:cNvSpPr/>
          <p:nvPr/>
        </p:nvSpPr>
        <p:spPr>
          <a:xfrm>
            <a:off x="31" y="2824500"/>
            <a:ext cx="7370400" cy="23190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8"/>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0000FF"/>
              </a:buClr>
              <a:buSzPts val="3000"/>
              <a:buNone/>
              <a:defRPr sz="3000">
                <a:solidFill>
                  <a:srgbClr val="0000FF"/>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206" name="Google Shape;206;p18"/>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207" name="Google Shape;207;p1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208" name="Shape 208"/>
        <p:cNvGrpSpPr/>
        <p:nvPr/>
      </p:nvGrpSpPr>
      <p:grpSpPr>
        <a:xfrm>
          <a:off x="0" y="0"/>
          <a:ext cx="0" cy="0"/>
          <a:chOff x="0" y="0"/>
          <a:chExt cx="0" cy="0"/>
        </a:xfrm>
      </p:grpSpPr>
      <p:sp>
        <p:nvSpPr>
          <p:cNvPr id="209" name="Google Shape;209;p19"/>
          <p:cNvSpPr/>
          <p:nvPr/>
        </p:nvSpPr>
        <p:spPr>
          <a:xfrm flipH="1">
            <a:off x="3582600" y="1550700"/>
            <a:ext cx="5561400" cy="3592800"/>
          </a:xfrm>
          <a:prstGeom prst="rtTriangle">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9"/>
          <p:cNvSpPr/>
          <p:nvPr/>
        </p:nvSpPr>
        <p:spPr>
          <a:xfrm>
            <a:off x="31" y="2824500"/>
            <a:ext cx="7370400" cy="23190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9"/>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213" name="Google Shape;213;p19"/>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214" name="Google Shape;214;p19"/>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215" name="Google Shape;215;p1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216" name="Shape 216"/>
        <p:cNvGrpSpPr/>
        <p:nvPr/>
      </p:nvGrpSpPr>
      <p:grpSpPr>
        <a:xfrm>
          <a:off x="0" y="0"/>
          <a:ext cx="0" cy="0"/>
          <a:chOff x="0" y="0"/>
          <a:chExt cx="0" cy="0"/>
        </a:xfrm>
      </p:grpSpPr>
      <p:sp>
        <p:nvSpPr>
          <p:cNvPr id="217" name="Google Shape;217;p20"/>
          <p:cNvSpPr/>
          <p:nvPr/>
        </p:nvSpPr>
        <p:spPr>
          <a:xfrm flipH="1">
            <a:off x="3582600" y="1550700"/>
            <a:ext cx="5561400" cy="3592800"/>
          </a:xfrm>
          <a:prstGeom prst="rtTriangle">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0"/>
          <p:cNvSpPr/>
          <p:nvPr/>
        </p:nvSpPr>
        <p:spPr>
          <a:xfrm>
            <a:off x="31" y="2824500"/>
            <a:ext cx="7370400" cy="23190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0"/>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221" name="Google Shape;221;p2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222" name="Shape 222"/>
        <p:cNvGrpSpPr/>
        <p:nvPr/>
      </p:nvGrpSpPr>
      <p:grpSpPr>
        <a:xfrm>
          <a:off x="0" y="0"/>
          <a:ext cx="0" cy="0"/>
          <a:chOff x="0" y="0"/>
          <a:chExt cx="0" cy="0"/>
        </a:xfrm>
      </p:grpSpPr>
      <p:sp>
        <p:nvSpPr>
          <p:cNvPr id="223" name="Google Shape;223;p21"/>
          <p:cNvSpPr/>
          <p:nvPr/>
        </p:nvSpPr>
        <p:spPr>
          <a:xfrm flipH="1">
            <a:off x="3582600" y="1550700"/>
            <a:ext cx="5561400" cy="3592800"/>
          </a:xfrm>
          <a:prstGeom prst="rtTriangle">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1"/>
          <p:cNvSpPr/>
          <p:nvPr/>
        </p:nvSpPr>
        <p:spPr>
          <a:xfrm>
            <a:off x="31" y="2824500"/>
            <a:ext cx="7370400" cy="23190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1"/>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1"/>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0000FF"/>
              </a:buClr>
              <a:buSzPts val="3000"/>
              <a:buNone/>
              <a:defRPr sz="3000">
                <a:solidFill>
                  <a:srgbClr val="0000FF"/>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227" name="Google Shape;227;p21"/>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228" name="Google Shape;228;p2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229" name="Shape 229"/>
        <p:cNvGrpSpPr/>
        <p:nvPr/>
      </p:nvGrpSpPr>
      <p:grpSpPr>
        <a:xfrm>
          <a:off x="0" y="0"/>
          <a:ext cx="0" cy="0"/>
          <a:chOff x="0" y="0"/>
          <a:chExt cx="0" cy="0"/>
        </a:xfrm>
      </p:grpSpPr>
      <p:sp>
        <p:nvSpPr>
          <p:cNvPr id="230" name="Google Shape;230;p22"/>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2"/>
          <p:cNvSpPr/>
          <p:nvPr/>
        </p:nvSpPr>
        <p:spPr>
          <a:xfrm flipH="1">
            <a:off x="3583210" y="1554113"/>
            <a:ext cx="5560500" cy="35895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2" name="Google Shape;232;p22"/>
          <p:cNvGrpSpPr/>
          <p:nvPr/>
        </p:nvGrpSpPr>
        <p:grpSpPr>
          <a:xfrm>
            <a:off x="255991" y="-118"/>
            <a:ext cx="2251347" cy="1043408"/>
            <a:chOff x="3961956" y="4383950"/>
            <a:chExt cx="1160548" cy="548700"/>
          </a:xfrm>
        </p:grpSpPr>
        <p:sp>
          <p:nvSpPr>
            <p:cNvPr id="233" name="Google Shape;233;p22"/>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2"/>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2"/>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6" name="Google Shape;236;p22"/>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7" name="Google Shape;237;p22"/>
          <p:cNvGrpSpPr/>
          <p:nvPr/>
        </p:nvGrpSpPr>
        <p:grpSpPr>
          <a:xfrm>
            <a:off x="34934" y="4522125"/>
            <a:ext cx="1593306" cy="617072"/>
            <a:chOff x="6917201" y="0"/>
            <a:chExt cx="2227777" cy="863400"/>
          </a:xfrm>
        </p:grpSpPr>
        <p:sp>
          <p:nvSpPr>
            <p:cNvPr id="238" name="Google Shape;238;p22"/>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2"/>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2"/>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1" name="Google Shape;241;p22"/>
          <p:cNvGrpSpPr/>
          <p:nvPr/>
        </p:nvGrpSpPr>
        <p:grpSpPr>
          <a:xfrm>
            <a:off x="5886353" y="1243"/>
            <a:ext cx="3257455" cy="1261514"/>
            <a:chOff x="6917201" y="0"/>
            <a:chExt cx="2227777" cy="863400"/>
          </a:xfrm>
        </p:grpSpPr>
        <p:sp>
          <p:nvSpPr>
            <p:cNvPr id="242" name="Google Shape;242;p2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5" name="Google Shape;245;p22"/>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200"/>
              <a:buNone/>
              <a:defRPr sz="32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p:txBody>
      </p:sp>
      <p:sp>
        <p:nvSpPr>
          <p:cNvPr id="246" name="Google Shape;246;p2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247" name="Shape 247"/>
        <p:cNvGrpSpPr/>
        <p:nvPr/>
      </p:nvGrpSpPr>
      <p:grpSpPr>
        <a:xfrm>
          <a:off x="0" y="0"/>
          <a:ext cx="0" cy="0"/>
          <a:chOff x="0" y="0"/>
          <a:chExt cx="0" cy="0"/>
        </a:xfrm>
      </p:grpSpPr>
      <p:sp>
        <p:nvSpPr>
          <p:cNvPr id="248" name="Google Shape;248;p23"/>
          <p:cNvSpPr/>
          <p:nvPr/>
        </p:nvSpPr>
        <p:spPr>
          <a:xfrm flipH="1">
            <a:off x="3582600" y="1550700"/>
            <a:ext cx="5561400" cy="3592800"/>
          </a:xfrm>
          <a:prstGeom prst="rtTriangle">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3"/>
          <p:cNvSpPr/>
          <p:nvPr/>
        </p:nvSpPr>
        <p:spPr>
          <a:xfrm>
            <a:off x="31" y="2824500"/>
            <a:ext cx="7370400" cy="23190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3"/>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3"/>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252" name="Google Shape;252;p23"/>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Clr>
                <a:srgbClr val="20124D"/>
              </a:buClr>
              <a:buSzPts val="1600"/>
              <a:buNone/>
              <a:defRPr sz="1600">
                <a:solidFill>
                  <a:srgbClr val="20124D"/>
                </a:solidFill>
              </a:defRPr>
            </a:lvl1pPr>
            <a:lvl2pPr lvl="1" rtl="0">
              <a:lnSpc>
                <a:spcPct val="100000"/>
              </a:lnSpc>
              <a:spcBef>
                <a:spcPts val="0"/>
              </a:spcBef>
              <a:spcAft>
                <a:spcPts val="0"/>
              </a:spcAft>
              <a:buClr>
                <a:schemeClr val="lt1"/>
              </a:buClr>
              <a:buSzPts val="1600"/>
              <a:buNone/>
              <a:defRPr sz="1600">
                <a:solidFill>
                  <a:schemeClr val="lt1"/>
                </a:solidFill>
              </a:defRPr>
            </a:lvl2pPr>
            <a:lvl3pPr lvl="2" rtl="0">
              <a:lnSpc>
                <a:spcPct val="100000"/>
              </a:lnSpc>
              <a:spcBef>
                <a:spcPts val="0"/>
              </a:spcBef>
              <a:spcAft>
                <a:spcPts val="0"/>
              </a:spcAft>
              <a:buClr>
                <a:schemeClr val="lt1"/>
              </a:buClr>
              <a:buSzPts val="1600"/>
              <a:buNone/>
              <a:defRPr sz="1600">
                <a:solidFill>
                  <a:schemeClr val="lt1"/>
                </a:solidFill>
              </a:defRPr>
            </a:lvl3pPr>
            <a:lvl4pPr lvl="3" rtl="0">
              <a:lnSpc>
                <a:spcPct val="100000"/>
              </a:lnSpc>
              <a:spcBef>
                <a:spcPts val="0"/>
              </a:spcBef>
              <a:spcAft>
                <a:spcPts val="0"/>
              </a:spcAft>
              <a:buClr>
                <a:schemeClr val="lt1"/>
              </a:buClr>
              <a:buSzPts val="1600"/>
              <a:buNone/>
              <a:defRPr sz="1600">
                <a:solidFill>
                  <a:schemeClr val="lt1"/>
                </a:solidFill>
              </a:defRPr>
            </a:lvl4pPr>
            <a:lvl5pPr lvl="4" rtl="0">
              <a:lnSpc>
                <a:spcPct val="100000"/>
              </a:lnSpc>
              <a:spcBef>
                <a:spcPts val="0"/>
              </a:spcBef>
              <a:spcAft>
                <a:spcPts val="0"/>
              </a:spcAft>
              <a:buClr>
                <a:schemeClr val="lt1"/>
              </a:buClr>
              <a:buSzPts val="1600"/>
              <a:buNone/>
              <a:defRPr sz="1600">
                <a:solidFill>
                  <a:schemeClr val="lt1"/>
                </a:solidFill>
              </a:defRPr>
            </a:lvl5pPr>
            <a:lvl6pPr lvl="5" rtl="0">
              <a:lnSpc>
                <a:spcPct val="100000"/>
              </a:lnSpc>
              <a:spcBef>
                <a:spcPts val="0"/>
              </a:spcBef>
              <a:spcAft>
                <a:spcPts val="0"/>
              </a:spcAft>
              <a:buClr>
                <a:schemeClr val="lt1"/>
              </a:buClr>
              <a:buSzPts val="1600"/>
              <a:buNone/>
              <a:defRPr sz="1600">
                <a:solidFill>
                  <a:schemeClr val="lt1"/>
                </a:solidFill>
              </a:defRPr>
            </a:lvl6pPr>
            <a:lvl7pPr lvl="6" rtl="0">
              <a:lnSpc>
                <a:spcPct val="100000"/>
              </a:lnSpc>
              <a:spcBef>
                <a:spcPts val="0"/>
              </a:spcBef>
              <a:spcAft>
                <a:spcPts val="0"/>
              </a:spcAft>
              <a:buClr>
                <a:schemeClr val="lt1"/>
              </a:buClr>
              <a:buSzPts val="1600"/>
              <a:buNone/>
              <a:defRPr sz="1600">
                <a:solidFill>
                  <a:schemeClr val="lt1"/>
                </a:solidFill>
              </a:defRPr>
            </a:lvl7pPr>
            <a:lvl8pPr lvl="7" rtl="0">
              <a:lnSpc>
                <a:spcPct val="100000"/>
              </a:lnSpc>
              <a:spcBef>
                <a:spcPts val="0"/>
              </a:spcBef>
              <a:spcAft>
                <a:spcPts val="0"/>
              </a:spcAft>
              <a:buClr>
                <a:schemeClr val="lt1"/>
              </a:buClr>
              <a:buSzPts val="1600"/>
              <a:buNone/>
              <a:defRPr sz="1600">
                <a:solidFill>
                  <a:schemeClr val="lt1"/>
                </a:solidFill>
              </a:defRPr>
            </a:lvl8pPr>
            <a:lvl9pPr lvl="8" rtl="0">
              <a:lnSpc>
                <a:spcPct val="100000"/>
              </a:lnSpc>
              <a:spcBef>
                <a:spcPts val="0"/>
              </a:spcBef>
              <a:spcAft>
                <a:spcPts val="0"/>
              </a:spcAft>
              <a:buClr>
                <a:schemeClr val="lt1"/>
              </a:buClr>
              <a:buSzPts val="1600"/>
              <a:buNone/>
              <a:defRPr sz="1600">
                <a:solidFill>
                  <a:schemeClr val="lt1"/>
                </a:solidFill>
              </a:defRPr>
            </a:lvl9pPr>
          </a:lstStyle>
          <a:p/>
        </p:txBody>
      </p:sp>
      <p:sp>
        <p:nvSpPr>
          <p:cNvPr id="253" name="Google Shape;253;p23"/>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254" name="Google Shape;254;p2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255" name="Shape 255"/>
        <p:cNvGrpSpPr/>
        <p:nvPr/>
      </p:nvGrpSpPr>
      <p:grpSpPr>
        <a:xfrm>
          <a:off x="0" y="0"/>
          <a:ext cx="0" cy="0"/>
          <a:chOff x="0" y="0"/>
          <a:chExt cx="0" cy="0"/>
        </a:xfrm>
      </p:grpSpPr>
      <p:sp>
        <p:nvSpPr>
          <p:cNvPr id="256" name="Google Shape;256;p24"/>
          <p:cNvSpPr/>
          <p:nvPr/>
        </p:nvSpPr>
        <p:spPr>
          <a:xfrm>
            <a:off x="31" y="2824500"/>
            <a:ext cx="7370400" cy="2319000"/>
          </a:xfrm>
          <a:prstGeom prst="rtTriangle">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4"/>
          <p:cNvSpPr/>
          <p:nvPr/>
        </p:nvSpPr>
        <p:spPr>
          <a:xfrm flipH="1">
            <a:off x="3582600" y="1550700"/>
            <a:ext cx="5561400" cy="35928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4"/>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rtl="0">
              <a:lnSpc>
                <a:spcPct val="100000"/>
              </a:lnSpc>
              <a:spcBef>
                <a:spcPts val="0"/>
              </a:spcBef>
              <a:spcAft>
                <a:spcPts val="0"/>
              </a:spcAft>
              <a:buSzPts val="1300"/>
              <a:buNone/>
              <a:defRPr/>
            </a:lvl1pPr>
          </a:lstStyle>
          <a:p/>
        </p:txBody>
      </p:sp>
      <p:sp>
        <p:nvSpPr>
          <p:cNvPr id="260" name="Google Shape;260;p2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type="obj">
  <p:cSld name="OBJECT">
    <p:bg>
      <p:bgPr>
        <a:solidFill>
          <a:schemeClr val="lt1"/>
        </a:solidFill>
      </p:bgPr>
    </p:bg>
    <p:spTree>
      <p:nvGrpSpPr>
        <p:cNvPr id="261" name="Shape 261"/>
        <p:cNvGrpSpPr/>
        <p:nvPr/>
      </p:nvGrpSpPr>
      <p:grpSpPr>
        <a:xfrm>
          <a:off x="0" y="0"/>
          <a:ext cx="0" cy="0"/>
          <a:chOff x="0" y="0"/>
          <a:chExt cx="0" cy="0"/>
        </a:xfrm>
      </p:grpSpPr>
      <p:sp>
        <p:nvSpPr>
          <p:cNvPr id="262" name="Google Shape;262;p25"/>
          <p:cNvSpPr/>
          <p:nvPr/>
        </p:nvSpPr>
        <p:spPr>
          <a:xfrm>
            <a:off x="0" y="0"/>
            <a:ext cx="9144000" cy="5143500"/>
          </a:xfrm>
          <a:custGeom>
            <a:rect b="b" l="l" r="r" t="t"/>
            <a:pathLst>
              <a:path extrusionOk="0" h="6858000" w="9144000">
                <a:moveTo>
                  <a:pt x="0" y="6858000"/>
                </a:moveTo>
                <a:lnTo>
                  <a:pt x="9144000" y="6858000"/>
                </a:lnTo>
                <a:lnTo>
                  <a:pt x="9144000" y="0"/>
                </a:lnTo>
                <a:lnTo>
                  <a:pt x="0" y="0"/>
                </a:lnTo>
                <a:lnTo>
                  <a:pt x="0" y="6858000"/>
                </a:lnTo>
                <a:close/>
              </a:path>
            </a:pathLst>
          </a:custGeom>
          <a:solidFill>
            <a:srgbClr val="1CAC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63" name="Google Shape;263;p25"/>
          <p:cNvSpPr/>
          <p:nvPr/>
        </p:nvSpPr>
        <p:spPr>
          <a:xfrm>
            <a:off x="180975" y="135731"/>
            <a:ext cx="8782050" cy="4872038"/>
          </a:xfrm>
          <a:custGeom>
            <a:rect b="b" l="l" r="r" t="t"/>
            <a:pathLst>
              <a:path extrusionOk="0" h="6496050" w="8782050">
                <a:moveTo>
                  <a:pt x="0" y="6496050"/>
                </a:moveTo>
                <a:lnTo>
                  <a:pt x="8782050" y="6496050"/>
                </a:lnTo>
                <a:lnTo>
                  <a:pt x="8782050" y="0"/>
                </a:lnTo>
                <a:lnTo>
                  <a:pt x="0" y="0"/>
                </a:lnTo>
                <a:lnTo>
                  <a:pt x="0" y="649605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64" name="Google Shape;264;p25"/>
          <p:cNvSpPr txBox="1"/>
          <p:nvPr>
            <p:ph type="title"/>
          </p:nvPr>
        </p:nvSpPr>
        <p:spPr>
          <a:xfrm>
            <a:off x="503555" y="540733"/>
            <a:ext cx="8136900" cy="7443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2800"/>
              <a:buNone/>
              <a:defRPr b="1" i="0" sz="3600">
                <a:solidFill>
                  <a:srgbClr val="1CACE3"/>
                </a:solidFill>
                <a:latin typeface="Arial"/>
                <a:ea typeface="Arial"/>
                <a:cs typeface="Arial"/>
                <a:sym typeface="Aria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65" name="Google Shape;265;p25"/>
          <p:cNvSpPr txBox="1"/>
          <p:nvPr>
            <p:ph idx="1" type="body"/>
          </p:nvPr>
        </p:nvSpPr>
        <p:spPr>
          <a:xfrm>
            <a:off x="936942" y="1576388"/>
            <a:ext cx="7270200" cy="10410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300"/>
              <a:buNone/>
              <a:defRPr b="0" i="0" sz="2000">
                <a:solidFill>
                  <a:schemeClr val="dk1"/>
                </a:solidFill>
                <a:latin typeface="Arial"/>
                <a:ea typeface="Arial"/>
                <a:cs typeface="Arial"/>
                <a:sym typeface="Arial"/>
              </a:defRPr>
            </a:lvl1pPr>
            <a:lvl2pPr indent="-228600" lvl="1" marL="914400" rtl="0" algn="l">
              <a:spcBef>
                <a:spcPts val="1200"/>
              </a:spcBef>
              <a:spcAft>
                <a:spcPts val="0"/>
              </a:spcAft>
              <a:buSzPts val="1100"/>
              <a:buNone/>
              <a:defRPr/>
            </a:lvl2pPr>
            <a:lvl3pPr indent="-228600" lvl="2" marL="1371600" rtl="0" algn="l">
              <a:spcBef>
                <a:spcPts val="1200"/>
              </a:spcBef>
              <a:spcAft>
                <a:spcPts val="0"/>
              </a:spcAft>
              <a:buSzPts val="1100"/>
              <a:buNone/>
              <a:defRPr/>
            </a:lvl3pPr>
            <a:lvl4pPr indent="-228600" lvl="3" marL="1828800" rtl="0" algn="l">
              <a:spcBef>
                <a:spcPts val="1200"/>
              </a:spcBef>
              <a:spcAft>
                <a:spcPts val="0"/>
              </a:spcAft>
              <a:buSzPts val="1100"/>
              <a:buNone/>
              <a:defRPr/>
            </a:lvl4pPr>
            <a:lvl5pPr indent="-228600" lvl="4" marL="2286000" rtl="0" algn="l">
              <a:spcBef>
                <a:spcPts val="1200"/>
              </a:spcBef>
              <a:spcAft>
                <a:spcPts val="0"/>
              </a:spcAft>
              <a:buSzPts val="1100"/>
              <a:buNone/>
              <a:defRPr/>
            </a:lvl5pPr>
            <a:lvl6pPr indent="-228600" lvl="5" marL="2743200" rtl="0" algn="l">
              <a:spcBef>
                <a:spcPts val="1200"/>
              </a:spcBef>
              <a:spcAft>
                <a:spcPts val="0"/>
              </a:spcAft>
              <a:buSzPts val="1100"/>
              <a:buNone/>
              <a:defRPr/>
            </a:lvl6pPr>
            <a:lvl7pPr indent="-228600" lvl="6" marL="3200400" rtl="0" algn="l">
              <a:spcBef>
                <a:spcPts val="1200"/>
              </a:spcBef>
              <a:spcAft>
                <a:spcPts val="0"/>
              </a:spcAft>
              <a:buSzPts val="1100"/>
              <a:buNone/>
              <a:defRPr/>
            </a:lvl7pPr>
            <a:lvl8pPr indent="-228600" lvl="7" marL="3657600" rtl="0" algn="l">
              <a:spcBef>
                <a:spcPts val="1200"/>
              </a:spcBef>
              <a:spcAft>
                <a:spcPts val="0"/>
              </a:spcAft>
              <a:buSzPts val="1100"/>
              <a:buNone/>
              <a:defRPr/>
            </a:lvl8pPr>
            <a:lvl9pPr indent="-228600" lvl="8" marL="4114800" rtl="0" algn="l">
              <a:spcBef>
                <a:spcPts val="1200"/>
              </a:spcBef>
              <a:spcAft>
                <a:spcPts val="1200"/>
              </a:spcAft>
              <a:buSzPts val="1100"/>
              <a:buNone/>
              <a:defRPr/>
            </a:lvl9pPr>
          </a:lstStyle>
          <a:p/>
        </p:txBody>
      </p:sp>
      <p:sp>
        <p:nvSpPr>
          <p:cNvPr id="266" name="Google Shape;266;p25"/>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67" name="Google Shape;267;p25"/>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68" name="Google Shape;268;p25"/>
          <p:cNvSpPr txBox="1"/>
          <p:nvPr>
            <p:ph idx="12" type="sldNum"/>
          </p:nvPr>
        </p:nvSpPr>
        <p:spPr>
          <a:xfrm>
            <a:off x="8033639" y="4742179"/>
            <a:ext cx="189900" cy="146100"/>
          </a:xfrm>
          <a:prstGeom prst="rect">
            <a:avLst/>
          </a:prstGeom>
          <a:noFill/>
          <a:ln>
            <a:noFill/>
          </a:ln>
        </p:spPr>
        <p:txBody>
          <a:bodyPr anchorCtr="0" anchor="t" bIns="0" lIns="0" spcFirstLastPara="1" rIns="0" wrap="square" tIns="0">
            <a:spAutoFit/>
          </a:bodyPr>
          <a:lstStyle>
            <a:lvl1pPr indent="0" lvl="0" marL="25400" marR="0" rtl="0" algn="l">
              <a:lnSpc>
                <a:spcPct val="100000"/>
              </a:lnSpc>
              <a:spcBef>
                <a:spcPts val="0"/>
              </a:spcBef>
              <a:buNone/>
              <a:defRPr b="0" i="0" sz="950">
                <a:solidFill>
                  <a:srgbClr val="1CACE3"/>
                </a:solidFill>
                <a:latin typeface="Corbel"/>
                <a:ea typeface="Corbel"/>
                <a:cs typeface="Corbel"/>
                <a:sym typeface="Corbel"/>
              </a:defRPr>
            </a:lvl1pPr>
            <a:lvl2pPr indent="0" lvl="1" marL="25400" marR="0" rtl="0" algn="l">
              <a:lnSpc>
                <a:spcPct val="100000"/>
              </a:lnSpc>
              <a:spcBef>
                <a:spcPts val="0"/>
              </a:spcBef>
              <a:buNone/>
              <a:defRPr b="0" i="0" sz="950">
                <a:solidFill>
                  <a:srgbClr val="1CACE3"/>
                </a:solidFill>
                <a:latin typeface="Corbel"/>
                <a:ea typeface="Corbel"/>
                <a:cs typeface="Corbel"/>
                <a:sym typeface="Corbel"/>
              </a:defRPr>
            </a:lvl2pPr>
            <a:lvl3pPr indent="0" lvl="2" marL="25400" marR="0" rtl="0" algn="l">
              <a:lnSpc>
                <a:spcPct val="100000"/>
              </a:lnSpc>
              <a:spcBef>
                <a:spcPts val="0"/>
              </a:spcBef>
              <a:buNone/>
              <a:defRPr b="0" i="0" sz="950">
                <a:solidFill>
                  <a:srgbClr val="1CACE3"/>
                </a:solidFill>
                <a:latin typeface="Corbel"/>
                <a:ea typeface="Corbel"/>
                <a:cs typeface="Corbel"/>
                <a:sym typeface="Corbel"/>
              </a:defRPr>
            </a:lvl3pPr>
            <a:lvl4pPr indent="0" lvl="3" marL="25400" marR="0" rtl="0" algn="l">
              <a:lnSpc>
                <a:spcPct val="100000"/>
              </a:lnSpc>
              <a:spcBef>
                <a:spcPts val="0"/>
              </a:spcBef>
              <a:buNone/>
              <a:defRPr b="0" i="0" sz="950">
                <a:solidFill>
                  <a:srgbClr val="1CACE3"/>
                </a:solidFill>
                <a:latin typeface="Corbel"/>
                <a:ea typeface="Corbel"/>
                <a:cs typeface="Corbel"/>
                <a:sym typeface="Corbel"/>
              </a:defRPr>
            </a:lvl4pPr>
            <a:lvl5pPr indent="0" lvl="4" marL="25400" marR="0" rtl="0" algn="l">
              <a:lnSpc>
                <a:spcPct val="100000"/>
              </a:lnSpc>
              <a:spcBef>
                <a:spcPts val="0"/>
              </a:spcBef>
              <a:buNone/>
              <a:defRPr b="0" i="0" sz="950">
                <a:solidFill>
                  <a:srgbClr val="1CACE3"/>
                </a:solidFill>
                <a:latin typeface="Corbel"/>
                <a:ea typeface="Corbel"/>
                <a:cs typeface="Corbel"/>
                <a:sym typeface="Corbel"/>
              </a:defRPr>
            </a:lvl5pPr>
            <a:lvl6pPr indent="0" lvl="5" marL="25400" marR="0" rtl="0" algn="l">
              <a:lnSpc>
                <a:spcPct val="100000"/>
              </a:lnSpc>
              <a:spcBef>
                <a:spcPts val="0"/>
              </a:spcBef>
              <a:buNone/>
              <a:defRPr b="0" i="0" sz="950">
                <a:solidFill>
                  <a:srgbClr val="1CACE3"/>
                </a:solidFill>
                <a:latin typeface="Corbel"/>
                <a:ea typeface="Corbel"/>
                <a:cs typeface="Corbel"/>
                <a:sym typeface="Corbel"/>
              </a:defRPr>
            </a:lvl6pPr>
            <a:lvl7pPr indent="0" lvl="6" marL="25400" marR="0" rtl="0" algn="l">
              <a:lnSpc>
                <a:spcPct val="100000"/>
              </a:lnSpc>
              <a:spcBef>
                <a:spcPts val="0"/>
              </a:spcBef>
              <a:buNone/>
              <a:defRPr b="0" i="0" sz="950">
                <a:solidFill>
                  <a:srgbClr val="1CACE3"/>
                </a:solidFill>
                <a:latin typeface="Corbel"/>
                <a:ea typeface="Corbel"/>
                <a:cs typeface="Corbel"/>
                <a:sym typeface="Corbel"/>
              </a:defRPr>
            </a:lvl7pPr>
            <a:lvl8pPr indent="0" lvl="7" marL="25400" marR="0" rtl="0" algn="l">
              <a:lnSpc>
                <a:spcPct val="100000"/>
              </a:lnSpc>
              <a:spcBef>
                <a:spcPts val="0"/>
              </a:spcBef>
              <a:buNone/>
              <a:defRPr b="0" i="0" sz="950">
                <a:solidFill>
                  <a:srgbClr val="1CACE3"/>
                </a:solidFill>
                <a:latin typeface="Corbel"/>
                <a:ea typeface="Corbel"/>
                <a:cs typeface="Corbel"/>
                <a:sym typeface="Corbel"/>
              </a:defRPr>
            </a:lvl8pPr>
            <a:lvl9pPr indent="0" lvl="8" marL="25400" marR="0" rtl="0" algn="l">
              <a:lnSpc>
                <a:spcPct val="100000"/>
              </a:lnSpc>
              <a:spcBef>
                <a:spcPts val="0"/>
              </a:spcBef>
              <a:buNone/>
              <a:defRPr b="0" i="0" sz="950">
                <a:solidFill>
                  <a:srgbClr val="1CACE3"/>
                </a:solidFill>
                <a:latin typeface="Corbel"/>
                <a:ea typeface="Corbel"/>
                <a:cs typeface="Corbel"/>
                <a:sym typeface="Corbel"/>
              </a:defRPr>
            </a:lvl9pPr>
          </a:lstStyle>
          <a:p>
            <a:pPr indent="0" lvl="0" marL="25400" rtl="0" algn="l">
              <a:spcBef>
                <a:spcPts val="0"/>
              </a:spcBef>
              <a:spcAft>
                <a:spcPts val="0"/>
              </a:spcAft>
              <a:buNone/>
            </a:pPr>
            <a:fld id="{00000000-1234-1234-1234-123412341234}" type="slidenum">
              <a:rPr lang="en"/>
              <a:t>‹#›</a:t>
            </a:fld>
            <a:endParaRPr sz="1000">
              <a:solidFill>
                <a:schemeClr val="dk2"/>
              </a:solidFill>
              <a:latin typeface="Nunito"/>
              <a:ea typeface="Nunito"/>
              <a:cs typeface="Nunito"/>
              <a:sym typeface="Nunito"/>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69" name="Shape 269"/>
        <p:cNvGrpSpPr/>
        <p:nvPr/>
      </p:nvGrpSpPr>
      <p:grpSpPr>
        <a:xfrm>
          <a:off x="0" y="0"/>
          <a:ext cx="0" cy="0"/>
          <a:chOff x="0" y="0"/>
          <a:chExt cx="0" cy="0"/>
        </a:xfrm>
      </p:grpSpPr>
      <p:sp>
        <p:nvSpPr>
          <p:cNvPr id="270" name="Google Shape;270;p26"/>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71" name="Google Shape;271;p26"/>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72" name="Google Shape;272;p26"/>
          <p:cNvSpPr txBox="1"/>
          <p:nvPr>
            <p:ph idx="12" type="sldNum"/>
          </p:nvPr>
        </p:nvSpPr>
        <p:spPr>
          <a:xfrm>
            <a:off x="8033639" y="4742179"/>
            <a:ext cx="189900" cy="146100"/>
          </a:xfrm>
          <a:prstGeom prst="rect">
            <a:avLst/>
          </a:prstGeom>
          <a:noFill/>
          <a:ln>
            <a:noFill/>
          </a:ln>
        </p:spPr>
        <p:txBody>
          <a:bodyPr anchorCtr="0" anchor="t" bIns="0" lIns="0" spcFirstLastPara="1" rIns="0" wrap="square" tIns="0">
            <a:spAutoFit/>
          </a:bodyPr>
          <a:lstStyle>
            <a:lvl1pPr indent="0" lvl="0" marL="25400" marR="0" rtl="0" algn="l">
              <a:lnSpc>
                <a:spcPct val="100000"/>
              </a:lnSpc>
              <a:spcBef>
                <a:spcPts val="0"/>
              </a:spcBef>
              <a:buNone/>
              <a:defRPr b="0" i="0" sz="950">
                <a:solidFill>
                  <a:srgbClr val="1CACE3"/>
                </a:solidFill>
                <a:latin typeface="Corbel"/>
                <a:ea typeface="Corbel"/>
                <a:cs typeface="Corbel"/>
                <a:sym typeface="Corbel"/>
              </a:defRPr>
            </a:lvl1pPr>
            <a:lvl2pPr indent="0" lvl="1" marL="25400" marR="0" rtl="0" algn="l">
              <a:lnSpc>
                <a:spcPct val="100000"/>
              </a:lnSpc>
              <a:spcBef>
                <a:spcPts val="0"/>
              </a:spcBef>
              <a:buNone/>
              <a:defRPr b="0" i="0" sz="950">
                <a:solidFill>
                  <a:srgbClr val="1CACE3"/>
                </a:solidFill>
                <a:latin typeface="Corbel"/>
                <a:ea typeface="Corbel"/>
                <a:cs typeface="Corbel"/>
                <a:sym typeface="Corbel"/>
              </a:defRPr>
            </a:lvl2pPr>
            <a:lvl3pPr indent="0" lvl="2" marL="25400" marR="0" rtl="0" algn="l">
              <a:lnSpc>
                <a:spcPct val="100000"/>
              </a:lnSpc>
              <a:spcBef>
                <a:spcPts val="0"/>
              </a:spcBef>
              <a:buNone/>
              <a:defRPr b="0" i="0" sz="950">
                <a:solidFill>
                  <a:srgbClr val="1CACE3"/>
                </a:solidFill>
                <a:latin typeface="Corbel"/>
                <a:ea typeface="Corbel"/>
                <a:cs typeface="Corbel"/>
                <a:sym typeface="Corbel"/>
              </a:defRPr>
            </a:lvl3pPr>
            <a:lvl4pPr indent="0" lvl="3" marL="25400" marR="0" rtl="0" algn="l">
              <a:lnSpc>
                <a:spcPct val="100000"/>
              </a:lnSpc>
              <a:spcBef>
                <a:spcPts val="0"/>
              </a:spcBef>
              <a:buNone/>
              <a:defRPr b="0" i="0" sz="950">
                <a:solidFill>
                  <a:srgbClr val="1CACE3"/>
                </a:solidFill>
                <a:latin typeface="Corbel"/>
                <a:ea typeface="Corbel"/>
                <a:cs typeface="Corbel"/>
                <a:sym typeface="Corbel"/>
              </a:defRPr>
            </a:lvl4pPr>
            <a:lvl5pPr indent="0" lvl="4" marL="25400" marR="0" rtl="0" algn="l">
              <a:lnSpc>
                <a:spcPct val="100000"/>
              </a:lnSpc>
              <a:spcBef>
                <a:spcPts val="0"/>
              </a:spcBef>
              <a:buNone/>
              <a:defRPr b="0" i="0" sz="950">
                <a:solidFill>
                  <a:srgbClr val="1CACE3"/>
                </a:solidFill>
                <a:latin typeface="Corbel"/>
                <a:ea typeface="Corbel"/>
                <a:cs typeface="Corbel"/>
                <a:sym typeface="Corbel"/>
              </a:defRPr>
            </a:lvl5pPr>
            <a:lvl6pPr indent="0" lvl="5" marL="25400" marR="0" rtl="0" algn="l">
              <a:lnSpc>
                <a:spcPct val="100000"/>
              </a:lnSpc>
              <a:spcBef>
                <a:spcPts val="0"/>
              </a:spcBef>
              <a:buNone/>
              <a:defRPr b="0" i="0" sz="950">
                <a:solidFill>
                  <a:srgbClr val="1CACE3"/>
                </a:solidFill>
                <a:latin typeface="Corbel"/>
                <a:ea typeface="Corbel"/>
                <a:cs typeface="Corbel"/>
                <a:sym typeface="Corbel"/>
              </a:defRPr>
            </a:lvl6pPr>
            <a:lvl7pPr indent="0" lvl="6" marL="25400" marR="0" rtl="0" algn="l">
              <a:lnSpc>
                <a:spcPct val="100000"/>
              </a:lnSpc>
              <a:spcBef>
                <a:spcPts val="0"/>
              </a:spcBef>
              <a:buNone/>
              <a:defRPr b="0" i="0" sz="950">
                <a:solidFill>
                  <a:srgbClr val="1CACE3"/>
                </a:solidFill>
                <a:latin typeface="Corbel"/>
                <a:ea typeface="Corbel"/>
                <a:cs typeface="Corbel"/>
                <a:sym typeface="Corbel"/>
              </a:defRPr>
            </a:lvl7pPr>
            <a:lvl8pPr indent="0" lvl="7" marL="25400" marR="0" rtl="0" algn="l">
              <a:lnSpc>
                <a:spcPct val="100000"/>
              </a:lnSpc>
              <a:spcBef>
                <a:spcPts val="0"/>
              </a:spcBef>
              <a:buNone/>
              <a:defRPr b="0" i="0" sz="950">
                <a:solidFill>
                  <a:srgbClr val="1CACE3"/>
                </a:solidFill>
                <a:latin typeface="Corbel"/>
                <a:ea typeface="Corbel"/>
                <a:cs typeface="Corbel"/>
                <a:sym typeface="Corbel"/>
              </a:defRPr>
            </a:lvl8pPr>
            <a:lvl9pPr indent="0" lvl="8" marL="25400" marR="0" rtl="0" algn="l">
              <a:lnSpc>
                <a:spcPct val="100000"/>
              </a:lnSpc>
              <a:spcBef>
                <a:spcPts val="0"/>
              </a:spcBef>
              <a:buNone/>
              <a:defRPr b="0" i="0" sz="950">
                <a:solidFill>
                  <a:srgbClr val="1CACE3"/>
                </a:solidFill>
                <a:latin typeface="Corbel"/>
                <a:ea typeface="Corbel"/>
                <a:cs typeface="Corbel"/>
                <a:sym typeface="Corbel"/>
              </a:defRPr>
            </a:lvl9pPr>
          </a:lstStyle>
          <a:p>
            <a:pPr indent="0" lvl="0" marL="25400" rtl="0" algn="l">
              <a:spcBef>
                <a:spcPts val="0"/>
              </a:spcBef>
              <a:spcAft>
                <a:spcPts val="0"/>
              </a:spcAft>
              <a:buNone/>
            </a:pPr>
            <a:fld id="{00000000-1234-1234-1234-123412341234}" type="slidenum">
              <a:rPr lang="en"/>
              <a:t>‹#›</a:t>
            </a:fld>
            <a:endParaRPr sz="1000">
              <a:solidFill>
                <a:schemeClr val="dk2"/>
              </a:solidFill>
              <a:latin typeface="Nunito"/>
              <a:ea typeface="Nunito"/>
              <a:cs typeface="Nunito"/>
              <a:sym typeface="Nunito"/>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p:cSld name="Two Content">
    <p:bg>
      <p:bgPr>
        <a:solidFill>
          <a:schemeClr val="lt1"/>
        </a:solidFill>
      </p:bgPr>
    </p:bg>
    <p:spTree>
      <p:nvGrpSpPr>
        <p:cNvPr id="273" name="Shape 273"/>
        <p:cNvGrpSpPr/>
        <p:nvPr/>
      </p:nvGrpSpPr>
      <p:grpSpPr>
        <a:xfrm>
          <a:off x="0" y="0"/>
          <a:ext cx="0" cy="0"/>
          <a:chOff x="0" y="0"/>
          <a:chExt cx="0" cy="0"/>
        </a:xfrm>
      </p:grpSpPr>
      <p:sp>
        <p:nvSpPr>
          <p:cNvPr id="274" name="Google Shape;274;p27"/>
          <p:cNvSpPr/>
          <p:nvPr/>
        </p:nvSpPr>
        <p:spPr>
          <a:xfrm>
            <a:off x="0" y="0"/>
            <a:ext cx="9144000" cy="5143500"/>
          </a:xfrm>
          <a:custGeom>
            <a:rect b="b" l="l" r="r" t="t"/>
            <a:pathLst>
              <a:path extrusionOk="0" h="6858000" w="9144000">
                <a:moveTo>
                  <a:pt x="0" y="6858000"/>
                </a:moveTo>
                <a:lnTo>
                  <a:pt x="9144000" y="6858000"/>
                </a:lnTo>
                <a:lnTo>
                  <a:pt x="9144000" y="0"/>
                </a:lnTo>
                <a:lnTo>
                  <a:pt x="0" y="0"/>
                </a:lnTo>
                <a:lnTo>
                  <a:pt x="0" y="6858000"/>
                </a:lnTo>
                <a:close/>
              </a:path>
            </a:pathLst>
          </a:custGeom>
          <a:solidFill>
            <a:srgbClr val="1CAC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75" name="Google Shape;275;p27"/>
          <p:cNvSpPr/>
          <p:nvPr/>
        </p:nvSpPr>
        <p:spPr>
          <a:xfrm>
            <a:off x="180975" y="135731"/>
            <a:ext cx="8782050" cy="4872038"/>
          </a:xfrm>
          <a:custGeom>
            <a:rect b="b" l="l" r="r" t="t"/>
            <a:pathLst>
              <a:path extrusionOk="0" h="6496050" w="8782050">
                <a:moveTo>
                  <a:pt x="0" y="6496050"/>
                </a:moveTo>
                <a:lnTo>
                  <a:pt x="8782050" y="6496050"/>
                </a:lnTo>
                <a:lnTo>
                  <a:pt x="8782050" y="0"/>
                </a:lnTo>
                <a:lnTo>
                  <a:pt x="0" y="0"/>
                </a:lnTo>
                <a:lnTo>
                  <a:pt x="0" y="649605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76" name="Google Shape;276;p27"/>
          <p:cNvSpPr txBox="1"/>
          <p:nvPr>
            <p:ph type="title"/>
          </p:nvPr>
        </p:nvSpPr>
        <p:spPr>
          <a:xfrm>
            <a:off x="503555" y="540733"/>
            <a:ext cx="8136900" cy="7443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2800"/>
              <a:buNone/>
              <a:defRPr b="1" i="0" sz="3600">
                <a:solidFill>
                  <a:srgbClr val="1CACE3"/>
                </a:solidFill>
                <a:latin typeface="Arial"/>
                <a:ea typeface="Arial"/>
                <a:cs typeface="Arial"/>
                <a:sym typeface="Aria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7" name="Google Shape;277;p27"/>
          <p:cNvSpPr txBox="1"/>
          <p:nvPr>
            <p:ph idx="1" type="body"/>
          </p:nvPr>
        </p:nvSpPr>
        <p:spPr>
          <a:xfrm>
            <a:off x="457200" y="1183005"/>
            <a:ext cx="3977700" cy="33948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300"/>
              <a:buNone/>
              <a:defRPr/>
            </a:lvl1pPr>
            <a:lvl2pPr indent="-228600" lvl="1" marL="914400" rtl="0" algn="l">
              <a:spcBef>
                <a:spcPts val="1200"/>
              </a:spcBef>
              <a:spcAft>
                <a:spcPts val="0"/>
              </a:spcAft>
              <a:buSzPts val="1100"/>
              <a:buNone/>
              <a:defRPr/>
            </a:lvl2pPr>
            <a:lvl3pPr indent="-228600" lvl="2" marL="1371600" rtl="0" algn="l">
              <a:spcBef>
                <a:spcPts val="1200"/>
              </a:spcBef>
              <a:spcAft>
                <a:spcPts val="0"/>
              </a:spcAft>
              <a:buSzPts val="1100"/>
              <a:buNone/>
              <a:defRPr/>
            </a:lvl3pPr>
            <a:lvl4pPr indent="-228600" lvl="3" marL="1828800" rtl="0" algn="l">
              <a:spcBef>
                <a:spcPts val="1200"/>
              </a:spcBef>
              <a:spcAft>
                <a:spcPts val="0"/>
              </a:spcAft>
              <a:buSzPts val="1100"/>
              <a:buNone/>
              <a:defRPr/>
            </a:lvl4pPr>
            <a:lvl5pPr indent="-228600" lvl="4" marL="2286000" rtl="0" algn="l">
              <a:spcBef>
                <a:spcPts val="1200"/>
              </a:spcBef>
              <a:spcAft>
                <a:spcPts val="0"/>
              </a:spcAft>
              <a:buSzPts val="1100"/>
              <a:buNone/>
              <a:defRPr/>
            </a:lvl5pPr>
            <a:lvl6pPr indent="-228600" lvl="5" marL="2743200" rtl="0" algn="l">
              <a:spcBef>
                <a:spcPts val="1200"/>
              </a:spcBef>
              <a:spcAft>
                <a:spcPts val="0"/>
              </a:spcAft>
              <a:buSzPts val="1100"/>
              <a:buNone/>
              <a:defRPr/>
            </a:lvl6pPr>
            <a:lvl7pPr indent="-228600" lvl="6" marL="3200400" rtl="0" algn="l">
              <a:spcBef>
                <a:spcPts val="1200"/>
              </a:spcBef>
              <a:spcAft>
                <a:spcPts val="0"/>
              </a:spcAft>
              <a:buSzPts val="1100"/>
              <a:buNone/>
              <a:defRPr/>
            </a:lvl7pPr>
            <a:lvl8pPr indent="-228600" lvl="7" marL="3657600" rtl="0" algn="l">
              <a:spcBef>
                <a:spcPts val="1200"/>
              </a:spcBef>
              <a:spcAft>
                <a:spcPts val="0"/>
              </a:spcAft>
              <a:buSzPts val="1100"/>
              <a:buNone/>
              <a:defRPr/>
            </a:lvl8pPr>
            <a:lvl9pPr indent="-228600" lvl="8" marL="4114800" rtl="0" algn="l">
              <a:spcBef>
                <a:spcPts val="1200"/>
              </a:spcBef>
              <a:spcAft>
                <a:spcPts val="1200"/>
              </a:spcAft>
              <a:buSzPts val="1100"/>
              <a:buNone/>
              <a:defRPr/>
            </a:lvl9pPr>
          </a:lstStyle>
          <a:p/>
        </p:txBody>
      </p:sp>
      <p:sp>
        <p:nvSpPr>
          <p:cNvPr id="278" name="Google Shape;278;p27"/>
          <p:cNvSpPr txBox="1"/>
          <p:nvPr>
            <p:ph idx="2" type="body"/>
          </p:nvPr>
        </p:nvSpPr>
        <p:spPr>
          <a:xfrm>
            <a:off x="4709160" y="1183005"/>
            <a:ext cx="3977700" cy="33948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300"/>
              <a:buNone/>
              <a:defRPr/>
            </a:lvl1pPr>
            <a:lvl2pPr indent="-228600" lvl="1" marL="914400" rtl="0" algn="l">
              <a:spcBef>
                <a:spcPts val="1200"/>
              </a:spcBef>
              <a:spcAft>
                <a:spcPts val="0"/>
              </a:spcAft>
              <a:buSzPts val="1100"/>
              <a:buNone/>
              <a:defRPr/>
            </a:lvl2pPr>
            <a:lvl3pPr indent="-228600" lvl="2" marL="1371600" rtl="0" algn="l">
              <a:spcBef>
                <a:spcPts val="1200"/>
              </a:spcBef>
              <a:spcAft>
                <a:spcPts val="0"/>
              </a:spcAft>
              <a:buSzPts val="1100"/>
              <a:buNone/>
              <a:defRPr/>
            </a:lvl3pPr>
            <a:lvl4pPr indent="-228600" lvl="3" marL="1828800" rtl="0" algn="l">
              <a:spcBef>
                <a:spcPts val="1200"/>
              </a:spcBef>
              <a:spcAft>
                <a:spcPts val="0"/>
              </a:spcAft>
              <a:buSzPts val="1100"/>
              <a:buNone/>
              <a:defRPr/>
            </a:lvl4pPr>
            <a:lvl5pPr indent="-228600" lvl="4" marL="2286000" rtl="0" algn="l">
              <a:spcBef>
                <a:spcPts val="1200"/>
              </a:spcBef>
              <a:spcAft>
                <a:spcPts val="0"/>
              </a:spcAft>
              <a:buSzPts val="1100"/>
              <a:buNone/>
              <a:defRPr/>
            </a:lvl5pPr>
            <a:lvl6pPr indent="-228600" lvl="5" marL="2743200" rtl="0" algn="l">
              <a:spcBef>
                <a:spcPts val="1200"/>
              </a:spcBef>
              <a:spcAft>
                <a:spcPts val="0"/>
              </a:spcAft>
              <a:buSzPts val="1100"/>
              <a:buNone/>
              <a:defRPr/>
            </a:lvl6pPr>
            <a:lvl7pPr indent="-228600" lvl="6" marL="3200400" rtl="0" algn="l">
              <a:spcBef>
                <a:spcPts val="1200"/>
              </a:spcBef>
              <a:spcAft>
                <a:spcPts val="0"/>
              </a:spcAft>
              <a:buSzPts val="1100"/>
              <a:buNone/>
              <a:defRPr/>
            </a:lvl7pPr>
            <a:lvl8pPr indent="-228600" lvl="7" marL="3657600" rtl="0" algn="l">
              <a:spcBef>
                <a:spcPts val="1200"/>
              </a:spcBef>
              <a:spcAft>
                <a:spcPts val="0"/>
              </a:spcAft>
              <a:buSzPts val="1100"/>
              <a:buNone/>
              <a:defRPr/>
            </a:lvl8pPr>
            <a:lvl9pPr indent="-228600" lvl="8" marL="4114800" rtl="0" algn="l">
              <a:spcBef>
                <a:spcPts val="1200"/>
              </a:spcBef>
              <a:spcAft>
                <a:spcPts val="1200"/>
              </a:spcAft>
              <a:buSzPts val="1100"/>
              <a:buNone/>
              <a:defRPr/>
            </a:lvl9pPr>
          </a:lstStyle>
          <a:p/>
        </p:txBody>
      </p:sp>
      <p:sp>
        <p:nvSpPr>
          <p:cNvPr id="279" name="Google Shape;279;p27"/>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80" name="Google Shape;280;p27"/>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81" name="Google Shape;281;p27"/>
          <p:cNvSpPr txBox="1"/>
          <p:nvPr>
            <p:ph idx="12" type="sldNum"/>
          </p:nvPr>
        </p:nvSpPr>
        <p:spPr>
          <a:xfrm>
            <a:off x="8033639" y="4742179"/>
            <a:ext cx="189900" cy="146100"/>
          </a:xfrm>
          <a:prstGeom prst="rect">
            <a:avLst/>
          </a:prstGeom>
          <a:noFill/>
          <a:ln>
            <a:noFill/>
          </a:ln>
        </p:spPr>
        <p:txBody>
          <a:bodyPr anchorCtr="0" anchor="t" bIns="0" lIns="0" spcFirstLastPara="1" rIns="0" wrap="square" tIns="0">
            <a:spAutoFit/>
          </a:bodyPr>
          <a:lstStyle>
            <a:lvl1pPr indent="0" lvl="0" marL="25400" marR="0" rtl="0" algn="l">
              <a:lnSpc>
                <a:spcPct val="100000"/>
              </a:lnSpc>
              <a:spcBef>
                <a:spcPts val="0"/>
              </a:spcBef>
              <a:buNone/>
              <a:defRPr b="0" i="0" sz="950">
                <a:solidFill>
                  <a:srgbClr val="1CACE3"/>
                </a:solidFill>
                <a:latin typeface="Corbel"/>
                <a:ea typeface="Corbel"/>
                <a:cs typeface="Corbel"/>
                <a:sym typeface="Corbel"/>
              </a:defRPr>
            </a:lvl1pPr>
            <a:lvl2pPr indent="0" lvl="1" marL="25400" marR="0" rtl="0" algn="l">
              <a:lnSpc>
                <a:spcPct val="100000"/>
              </a:lnSpc>
              <a:spcBef>
                <a:spcPts val="0"/>
              </a:spcBef>
              <a:buNone/>
              <a:defRPr b="0" i="0" sz="950">
                <a:solidFill>
                  <a:srgbClr val="1CACE3"/>
                </a:solidFill>
                <a:latin typeface="Corbel"/>
                <a:ea typeface="Corbel"/>
                <a:cs typeface="Corbel"/>
                <a:sym typeface="Corbel"/>
              </a:defRPr>
            </a:lvl2pPr>
            <a:lvl3pPr indent="0" lvl="2" marL="25400" marR="0" rtl="0" algn="l">
              <a:lnSpc>
                <a:spcPct val="100000"/>
              </a:lnSpc>
              <a:spcBef>
                <a:spcPts val="0"/>
              </a:spcBef>
              <a:buNone/>
              <a:defRPr b="0" i="0" sz="950">
                <a:solidFill>
                  <a:srgbClr val="1CACE3"/>
                </a:solidFill>
                <a:latin typeface="Corbel"/>
                <a:ea typeface="Corbel"/>
                <a:cs typeface="Corbel"/>
                <a:sym typeface="Corbel"/>
              </a:defRPr>
            </a:lvl3pPr>
            <a:lvl4pPr indent="0" lvl="3" marL="25400" marR="0" rtl="0" algn="l">
              <a:lnSpc>
                <a:spcPct val="100000"/>
              </a:lnSpc>
              <a:spcBef>
                <a:spcPts val="0"/>
              </a:spcBef>
              <a:buNone/>
              <a:defRPr b="0" i="0" sz="950">
                <a:solidFill>
                  <a:srgbClr val="1CACE3"/>
                </a:solidFill>
                <a:latin typeface="Corbel"/>
                <a:ea typeface="Corbel"/>
                <a:cs typeface="Corbel"/>
                <a:sym typeface="Corbel"/>
              </a:defRPr>
            </a:lvl4pPr>
            <a:lvl5pPr indent="0" lvl="4" marL="25400" marR="0" rtl="0" algn="l">
              <a:lnSpc>
                <a:spcPct val="100000"/>
              </a:lnSpc>
              <a:spcBef>
                <a:spcPts val="0"/>
              </a:spcBef>
              <a:buNone/>
              <a:defRPr b="0" i="0" sz="950">
                <a:solidFill>
                  <a:srgbClr val="1CACE3"/>
                </a:solidFill>
                <a:latin typeface="Corbel"/>
                <a:ea typeface="Corbel"/>
                <a:cs typeface="Corbel"/>
                <a:sym typeface="Corbel"/>
              </a:defRPr>
            </a:lvl5pPr>
            <a:lvl6pPr indent="0" lvl="5" marL="25400" marR="0" rtl="0" algn="l">
              <a:lnSpc>
                <a:spcPct val="100000"/>
              </a:lnSpc>
              <a:spcBef>
                <a:spcPts val="0"/>
              </a:spcBef>
              <a:buNone/>
              <a:defRPr b="0" i="0" sz="950">
                <a:solidFill>
                  <a:srgbClr val="1CACE3"/>
                </a:solidFill>
                <a:latin typeface="Corbel"/>
                <a:ea typeface="Corbel"/>
                <a:cs typeface="Corbel"/>
                <a:sym typeface="Corbel"/>
              </a:defRPr>
            </a:lvl6pPr>
            <a:lvl7pPr indent="0" lvl="6" marL="25400" marR="0" rtl="0" algn="l">
              <a:lnSpc>
                <a:spcPct val="100000"/>
              </a:lnSpc>
              <a:spcBef>
                <a:spcPts val="0"/>
              </a:spcBef>
              <a:buNone/>
              <a:defRPr b="0" i="0" sz="950">
                <a:solidFill>
                  <a:srgbClr val="1CACE3"/>
                </a:solidFill>
                <a:latin typeface="Corbel"/>
                <a:ea typeface="Corbel"/>
                <a:cs typeface="Corbel"/>
                <a:sym typeface="Corbel"/>
              </a:defRPr>
            </a:lvl7pPr>
            <a:lvl8pPr indent="0" lvl="7" marL="25400" marR="0" rtl="0" algn="l">
              <a:lnSpc>
                <a:spcPct val="100000"/>
              </a:lnSpc>
              <a:spcBef>
                <a:spcPts val="0"/>
              </a:spcBef>
              <a:buNone/>
              <a:defRPr b="0" i="0" sz="950">
                <a:solidFill>
                  <a:srgbClr val="1CACE3"/>
                </a:solidFill>
                <a:latin typeface="Corbel"/>
                <a:ea typeface="Corbel"/>
                <a:cs typeface="Corbel"/>
                <a:sym typeface="Corbel"/>
              </a:defRPr>
            </a:lvl8pPr>
            <a:lvl9pPr indent="0" lvl="8" marL="25400" marR="0" rtl="0" algn="l">
              <a:lnSpc>
                <a:spcPct val="100000"/>
              </a:lnSpc>
              <a:spcBef>
                <a:spcPts val="0"/>
              </a:spcBef>
              <a:buNone/>
              <a:defRPr b="0" i="0" sz="950">
                <a:solidFill>
                  <a:srgbClr val="1CACE3"/>
                </a:solidFill>
                <a:latin typeface="Corbel"/>
                <a:ea typeface="Corbel"/>
                <a:cs typeface="Corbel"/>
                <a:sym typeface="Corbel"/>
              </a:defRPr>
            </a:lvl9pPr>
          </a:lstStyle>
          <a:p>
            <a:pPr indent="0" lvl="0" marL="25400" rtl="0" algn="l">
              <a:spcBef>
                <a:spcPts val="0"/>
              </a:spcBef>
              <a:spcAft>
                <a:spcPts val="0"/>
              </a:spcAft>
              <a:buNone/>
            </a:pPr>
            <a:fld id="{00000000-1234-1234-1234-123412341234}" type="slidenum">
              <a:rPr lang="en"/>
              <a:t>‹#›</a:t>
            </a:fld>
            <a:endParaRPr sz="1000">
              <a:solidFill>
                <a:schemeClr val="dk2"/>
              </a:solidFill>
              <a:latin typeface="Nunito"/>
              <a:ea typeface="Nunito"/>
              <a:cs typeface="Nunito"/>
              <a:sym typeface="Nunito"/>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282" name="Shape 282"/>
        <p:cNvGrpSpPr/>
        <p:nvPr/>
      </p:nvGrpSpPr>
      <p:grpSpPr>
        <a:xfrm>
          <a:off x="0" y="0"/>
          <a:ext cx="0" cy="0"/>
          <a:chOff x="0" y="0"/>
          <a:chExt cx="0" cy="0"/>
        </a:xfrm>
      </p:grpSpPr>
      <p:sp>
        <p:nvSpPr>
          <p:cNvPr id="283" name="Google Shape;283;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4">
    <p:spTree>
      <p:nvGrpSpPr>
        <p:cNvPr id="284" name="Shape 284"/>
        <p:cNvGrpSpPr/>
        <p:nvPr/>
      </p:nvGrpSpPr>
      <p:grpSpPr>
        <a:xfrm>
          <a:off x="0" y="0"/>
          <a:ext cx="0" cy="0"/>
          <a:chOff x="0" y="0"/>
          <a:chExt cx="0" cy="0"/>
        </a:xfrm>
      </p:grpSpPr>
      <p:sp>
        <p:nvSpPr>
          <p:cNvPr id="285" name="Google Shape;285;p29"/>
          <p:cNvSpPr txBox="1"/>
          <p:nvPr>
            <p:ph type="title"/>
          </p:nvPr>
        </p:nvSpPr>
        <p:spPr>
          <a:xfrm>
            <a:off x="720000" y="540000"/>
            <a:ext cx="7704000" cy="588000"/>
          </a:xfrm>
          <a:prstGeom prst="rect">
            <a:avLst/>
          </a:prstGeom>
        </p:spPr>
        <p:txBody>
          <a:bodyPr anchorCtr="0" anchor="t" bIns="91425" lIns="91425" spcFirstLastPara="1" rIns="91425" wrap="square" tIns="91425">
            <a:norm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86" name="Google Shape;286;p29"/>
          <p:cNvPicPr preferRelativeResize="0"/>
          <p:nvPr/>
        </p:nvPicPr>
        <p:blipFill>
          <a:blip r:embed="rId2">
            <a:alphaModFix/>
          </a:blip>
          <a:stretch>
            <a:fillRect/>
          </a:stretch>
        </p:blipFill>
        <p:spPr>
          <a:xfrm rot="-1906566">
            <a:off x="-4283650" y="744751"/>
            <a:ext cx="6645224" cy="1776850"/>
          </a:xfrm>
          <a:prstGeom prst="rect">
            <a:avLst/>
          </a:prstGeom>
          <a:noFill/>
          <a:ln>
            <a:noFill/>
          </a:ln>
        </p:spPr>
      </p:pic>
      <p:pic>
        <p:nvPicPr>
          <p:cNvPr id="287" name="Google Shape;287;p29"/>
          <p:cNvPicPr preferRelativeResize="0"/>
          <p:nvPr/>
        </p:nvPicPr>
        <p:blipFill>
          <a:blip r:embed="rId3">
            <a:alphaModFix/>
          </a:blip>
          <a:stretch>
            <a:fillRect/>
          </a:stretch>
        </p:blipFill>
        <p:spPr>
          <a:xfrm rot="-1888855">
            <a:off x="6930276" y="2897302"/>
            <a:ext cx="6560742" cy="3156925"/>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type="title">
  <p:cSld name="TITLE">
    <p:spTree>
      <p:nvGrpSpPr>
        <p:cNvPr id="297" name="Shape 297"/>
        <p:cNvGrpSpPr/>
        <p:nvPr/>
      </p:nvGrpSpPr>
      <p:grpSpPr>
        <a:xfrm>
          <a:off x="0" y="0"/>
          <a:ext cx="0" cy="0"/>
          <a:chOff x="0" y="0"/>
          <a:chExt cx="0" cy="0"/>
        </a:xfrm>
      </p:grpSpPr>
      <p:grpSp>
        <p:nvGrpSpPr>
          <p:cNvPr id="298" name="Google Shape;298;p31"/>
          <p:cNvGrpSpPr/>
          <p:nvPr/>
        </p:nvGrpSpPr>
        <p:grpSpPr>
          <a:xfrm>
            <a:off x="1142" y="0"/>
            <a:ext cx="9142755" cy="5143649"/>
            <a:chOff x="-9728" y="-19455"/>
            <a:chExt cx="12201728" cy="6877455"/>
          </a:xfrm>
        </p:grpSpPr>
        <p:sp>
          <p:nvSpPr>
            <p:cNvPr id="299" name="Google Shape;299;p31"/>
            <p:cNvSpPr/>
            <p:nvPr/>
          </p:nvSpPr>
          <p:spPr>
            <a:xfrm>
              <a:off x="0" y="0"/>
              <a:ext cx="12192000" cy="6858000"/>
            </a:xfrm>
            <a:prstGeom prst="rect">
              <a:avLst/>
            </a:prstGeom>
            <a:solidFill>
              <a:srgbClr val="0050B5"/>
            </a:solidFill>
            <a:ln cap="flat" cmpd="sng" w="12700">
              <a:solidFill>
                <a:srgbClr val="007EA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00"/>
                <a:buFont typeface="Arial"/>
                <a:buNone/>
              </a:pPr>
              <a:r>
                <a:t/>
              </a:r>
              <a:endParaRPr b="0" i="0" sz="1400" u="none" cap="none" strike="noStrike">
                <a:solidFill>
                  <a:schemeClr val="lt1"/>
                </a:solidFill>
                <a:latin typeface="Calibri"/>
                <a:ea typeface="Calibri"/>
                <a:cs typeface="Calibri"/>
                <a:sym typeface="Calibri"/>
              </a:endParaRPr>
            </a:p>
          </p:txBody>
        </p:sp>
        <p:pic>
          <p:nvPicPr>
            <p:cNvPr id="300" name="Google Shape;300;p31"/>
            <p:cNvPicPr preferRelativeResize="0"/>
            <p:nvPr/>
          </p:nvPicPr>
          <p:blipFill rotWithShape="1">
            <a:blip r:embed="rId2">
              <a:alphaModFix/>
            </a:blip>
            <a:srcRect b="0" l="49644" r="0" t="14712"/>
            <a:stretch/>
          </p:blipFill>
          <p:spPr>
            <a:xfrm>
              <a:off x="-9728" y="-19455"/>
              <a:ext cx="11867550" cy="6385000"/>
            </a:xfrm>
            <a:prstGeom prst="rect">
              <a:avLst/>
            </a:prstGeom>
            <a:noFill/>
            <a:ln>
              <a:noFill/>
            </a:ln>
          </p:spPr>
        </p:pic>
      </p:grpSp>
      <p:sp>
        <p:nvSpPr>
          <p:cNvPr id="301" name="Google Shape;301;p31"/>
          <p:cNvSpPr txBox="1"/>
          <p:nvPr>
            <p:ph type="ctrTitle"/>
          </p:nvPr>
        </p:nvSpPr>
        <p:spPr>
          <a:xfrm>
            <a:off x="900113" y="814720"/>
            <a:ext cx="4464600" cy="1790700"/>
          </a:xfrm>
          <a:prstGeom prst="rect">
            <a:avLst/>
          </a:prstGeom>
          <a:noFill/>
          <a:ln>
            <a:noFill/>
          </a:ln>
        </p:spPr>
        <p:txBody>
          <a:bodyPr anchorCtr="0" anchor="b" bIns="68575" lIns="68575" spcFirstLastPara="1" rIns="68575" wrap="square" tIns="68575">
            <a:noAutofit/>
          </a:bodyPr>
          <a:lstStyle>
            <a:lvl1pPr lvl="0" marR="0" rtl="0" algn="l">
              <a:lnSpc>
                <a:spcPct val="90000"/>
              </a:lnSpc>
              <a:spcBef>
                <a:spcPts val="0"/>
              </a:spcBef>
              <a:spcAft>
                <a:spcPts val="0"/>
              </a:spcAft>
              <a:buClr>
                <a:srgbClr val="0050B5"/>
              </a:buClr>
              <a:buSzPts val="4500"/>
              <a:buFont typeface="Calibri"/>
              <a:buNone/>
              <a:defRPr b="0" i="0" sz="4500" u="none" cap="none" strike="noStrike">
                <a:solidFill>
                  <a:srgbClr val="0050B5"/>
                </a:solidFill>
                <a:latin typeface="Calibri"/>
                <a:ea typeface="Calibri"/>
                <a:cs typeface="Calibri"/>
                <a:sym typeface="Calibri"/>
              </a:defRPr>
            </a:lvl1pPr>
            <a:lvl2pPr lvl="1" rtl="0" algn="l">
              <a:lnSpc>
                <a:spcPct val="100000"/>
              </a:lnSpc>
              <a:spcBef>
                <a:spcPts val="0"/>
              </a:spcBef>
              <a:spcAft>
                <a:spcPts val="0"/>
              </a:spcAft>
              <a:buSzPts val="1100"/>
              <a:buFont typeface="Arial"/>
              <a:buNone/>
              <a:defRPr sz="1400"/>
            </a:lvl2pPr>
            <a:lvl3pPr lvl="2" rtl="0" algn="l">
              <a:lnSpc>
                <a:spcPct val="100000"/>
              </a:lnSpc>
              <a:spcBef>
                <a:spcPts val="0"/>
              </a:spcBef>
              <a:spcAft>
                <a:spcPts val="0"/>
              </a:spcAft>
              <a:buSzPts val="1100"/>
              <a:buFont typeface="Arial"/>
              <a:buNone/>
              <a:defRPr sz="1400"/>
            </a:lvl3pPr>
            <a:lvl4pPr lvl="3" rtl="0" algn="l">
              <a:lnSpc>
                <a:spcPct val="100000"/>
              </a:lnSpc>
              <a:spcBef>
                <a:spcPts val="0"/>
              </a:spcBef>
              <a:spcAft>
                <a:spcPts val="0"/>
              </a:spcAft>
              <a:buSzPts val="1100"/>
              <a:buFont typeface="Arial"/>
              <a:buNone/>
              <a:defRPr sz="1400"/>
            </a:lvl4pPr>
            <a:lvl5pPr lvl="4" rtl="0" algn="l">
              <a:lnSpc>
                <a:spcPct val="100000"/>
              </a:lnSpc>
              <a:spcBef>
                <a:spcPts val="0"/>
              </a:spcBef>
              <a:spcAft>
                <a:spcPts val="0"/>
              </a:spcAft>
              <a:buSzPts val="1100"/>
              <a:buFont typeface="Arial"/>
              <a:buNone/>
              <a:defRPr sz="1400"/>
            </a:lvl5pPr>
            <a:lvl6pPr lvl="5" rtl="0" algn="l">
              <a:lnSpc>
                <a:spcPct val="100000"/>
              </a:lnSpc>
              <a:spcBef>
                <a:spcPts val="0"/>
              </a:spcBef>
              <a:spcAft>
                <a:spcPts val="0"/>
              </a:spcAft>
              <a:buSzPts val="1100"/>
              <a:buFont typeface="Arial"/>
              <a:buNone/>
              <a:defRPr sz="1400"/>
            </a:lvl6pPr>
            <a:lvl7pPr lvl="6" rtl="0" algn="l">
              <a:lnSpc>
                <a:spcPct val="100000"/>
              </a:lnSpc>
              <a:spcBef>
                <a:spcPts val="0"/>
              </a:spcBef>
              <a:spcAft>
                <a:spcPts val="0"/>
              </a:spcAft>
              <a:buSzPts val="1100"/>
              <a:buFont typeface="Arial"/>
              <a:buNone/>
              <a:defRPr sz="1400"/>
            </a:lvl7pPr>
            <a:lvl8pPr lvl="7" rtl="0" algn="l">
              <a:lnSpc>
                <a:spcPct val="100000"/>
              </a:lnSpc>
              <a:spcBef>
                <a:spcPts val="0"/>
              </a:spcBef>
              <a:spcAft>
                <a:spcPts val="0"/>
              </a:spcAft>
              <a:buSzPts val="1100"/>
              <a:buFont typeface="Arial"/>
              <a:buNone/>
              <a:defRPr sz="1400"/>
            </a:lvl8pPr>
            <a:lvl9pPr lvl="8" rtl="0" algn="l">
              <a:lnSpc>
                <a:spcPct val="100000"/>
              </a:lnSpc>
              <a:spcBef>
                <a:spcPts val="0"/>
              </a:spcBef>
              <a:spcAft>
                <a:spcPts val="0"/>
              </a:spcAft>
              <a:buSzPts val="1100"/>
              <a:buFont typeface="Arial"/>
              <a:buNone/>
              <a:defRPr sz="1400"/>
            </a:lvl9pPr>
          </a:lstStyle>
          <a:p/>
        </p:txBody>
      </p:sp>
      <p:sp>
        <p:nvSpPr>
          <p:cNvPr id="302" name="Google Shape;302;p31"/>
          <p:cNvSpPr txBox="1"/>
          <p:nvPr>
            <p:ph idx="1" type="subTitle"/>
          </p:nvPr>
        </p:nvSpPr>
        <p:spPr>
          <a:xfrm>
            <a:off x="900113" y="2931651"/>
            <a:ext cx="4464600" cy="1034700"/>
          </a:xfrm>
          <a:prstGeom prst="rect">
            <a:avLst/>
          </a:prstGeom>
          <a:noFill/>
          <a:ln>
            <a:noFill/>
          </a:ln>
        </p:spPr>
        <p:txBody>
          <a:bodyPr anchorCtr="0" anchor="t" bIns="68575" lIns="68575" spcFirstLastPara="1" rIns="68575" wrap="square" tIns="68575">
            <a:noAutofit/>
          </a:bodyPr>
          <a:lstStyle>
            <a:lvl1pPr lvl="0" marR="0" rtl="0" algn="l">
              <a:lnSpc>
                <a:spcPct val="90000"/>
              </a:lnSpc>
              <a:spcBef>
                <a:spcPts val="800"/>
              </a:spcBef>
              <a:spcAft>
                <a:spcPts val="0"/>
              </a:spcAft>
              <a:buClr>
                <a:schemeClr val="accent2"/>
              </a:buClr>
              <a:buSzPts val="1800"/>
              <a:buFont typeface="Arial"/>
              <a:buNone/>
              <a:defRPr b="0" i="0" sz="1800" u="none" cap="none" strike="noStrike">
                <a:solidFill>
                  <a:srgbClr val="3B3838"/>
                </a:solidFill>
                <a:latin typeface="Calibri"/>
                <a:ea typeface="Calibri"/>
                <a:cs typeface="Calibri"/>
                <a:sym typeface="Calibri"/>
              </a:defRPr>
            </a:lvl1pPr>
            <a:lvl2pPr lvl="1" marR="0" rtl="0" algn="ctr">
              <a:lnSpc>
                <a:spcPct val="90000"/>
              </a:lnSpc>
              <a:spcBef>
                <a:spcPts val="400"/>
              </a:spcBef>
              <a:spcAft>
                <a:spcPts val="0"/>
              </a:spcAft>
              <a:buClr>
                <a:schemeClr val="accent2"/>
              </a:buClr>
              <a:buSzPts val="1100"/>
              <a:buFont typeface="Courier New"/>
              <a:buNone/>
              <a:defRPr b="0" i="0" sz="1500" u="none" cap="none" strike="noStrike">
                <a:solidFill>
                  <a:srgbClr val="3B3838"/>
                </a:solidFill>
                <a:latin typeface="Calibri"/>
                <a:ea typeface="Calibri"/>
                <a:cs typeface="Calibri"/>
                <a:sym typeface="Calibri"/>
              </a:defRPr>
            </a:lvl2pPr>
            <a:lvl3pPr lvl="2" marR="0" rtl="0" algn="ctr">
              <a:lnSpc>
                <a:spcPct val="90000"/>
              </a:lnSpc>
              <a:spcBef>
                <a:spcPts val="400"/>
              </a:spcBef>
              <a:spcAft>
                <a:spcPts val="0"/>
              </a:spcAft>
              <a:buClr>
                <a:schemeClr val="accent2"/>
              </a:buClr>
              <a:buSzPts val="1400"/>
              <a:buFont typeface="Calibri"/>
              <a:buNone/>
              <a:defRPr b="0" i="0" sz="1400" u="none" cap="none" strike="noStrike">
                <a:solidFill>
                  <a:srgbClr val="3B3838"/>
                </a:solidFill>
                <a:latin typeface="Calibri"/>
                <a:ea typeface="Calibri"/>
                <a:cs typeface="Calibri"/>
                <a:sym typeface="Calibri"/>
              </a:defRPr>
            </a:lvl3pPr>
            <a:lvl4pPr lvl="3" marR="0" rtl="0" algn="ctr">
              <a:lnSpc>
                <a:spcPct val="90000"/>
              </a:lnSpc>
              <a:spcBef>
                <a:spcPts val="400"/>
              </a:spcBef>
              <a:spcAft>
                <a:spcPts val="0"/>
              </a:spcAft>
              <a:buClr>
                <a:schemeClr val="accent2"/>
              </a:buClr>
              <a:buSzPts val="1200"/>
              <a:buFont typeface="Arial"/>
              <a:buNone/>
              <a:defRPr b="0" i="0" sz="1200" u="none" cap="none" strike="noStrike">
                <a:solidFill>
                  <a:srgbClr val="3B3838"/>
                </a:solidFill>
                <a:latin typeface="Calibri"/>
                <a:ea typeface="Calibri"/>
                <a:cs typeface="Calibri"/>
                <a:sym typeface="Calibri"/>
              </a:defRPr>
            </a:lvl4pPr>
            <a:lvl5pPr lvl="4" marR="0" rtl="0" algn="ctr">
              <a:lnSpc>
                <a:spcPct val="90000"/>
              </a:lnSpc>
              <a:spcBef>
                <a:spcPts val="400"/>
              </a:spcBef>
              <a:spcAft>
                <a:spcPts val="0"/>
              </a:spcAft>
              <a:buClr>
                <a:schemeClr val="accent2"/>
              </a:buClr>
              <a:buSzPts val="900"/>
              <a:buFont typeface="Courier New"/>
              <a:buNone/>
              <a:defRPr b="0" i="0" sz="1200" u="none" cap="none" strike="noStrike">
                <a:solidFill>
                  <a:srgbClr val="3B3838"/>
                </a:solidFill>
                <a:latin typeface="Calibri"/>
                <a:ea typeface="Calibri"/>
                <a:cs typeface="Calibri"/>
                <a:sym typeface="Calibri"/>
              </a:defRPr>
            </a:lvl5pPr>
            <a:lvl6pPr lvl="5"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6pPr>
            <a:lvl7pPr lvl="6"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7pPr>
            <a:lvl8pPr lvl="7"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8pPr>
            <a:lvl9pPr lvl="8"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9pPr>
          </a:lstStyle>
          <a:p/>
        </p:txBody>
      </p:sp>
      <p:pic>
        <p:nvPicPr>
          <p:cNvPr id="303" name="Google Shape;303;p31"/>
          <p:cNvPicPr preferRelativeResize="0"/>
          <p:nvPr/>
        </p:nvPicPr>
        <p:blipFill>
          <a:blip r:embed="rId3">
            <a:alphaModFix/>
          </a:blip>
          <a:stretch>
            <a:fillRect/>
          </a:stretch>
        </p:blipFill>
        <p:spPr>
          <a:xfrm>
            <a:off x="7678950" y="3351131"/>
            <a:ext cx="1380843" cy="1380843"/>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type="obj">
  <p:cSld name="OBJECT">
    <p:spTree>
      <p:nvGrpSpPr>
        <p:cNvPr id="304" name="Shape 304"/>
        <p:cNvGrpSpPr/>
        <p:nvPr/>
      </p:nvGrpSpPr>
      <p:grpSpPr>
        <a:xfrm>
          <a:off x="0" y="0"/>
          <a:ext cx="0" cy="0"/>
          <a:chOff x="0" y="0"/>
          <a:chExt cx="0" cy="0"/>
        </a:xfrm>
      </p:grpSpPr>
      <p:sp>
        <p:nvSpPr>
          <p:cNvPr id="305" name="Google Shape;305;p32"/>
          <p:cNvSpPr txBox="1"/>
          <p:nvPr>
            <p:ph type="title"/>
          </p:nvPr>
        </p:nvSpPr>
        <p:spPr>
          <a:xfrm>
            <a:off x="628650" y="273844"/>
            <a:ext cx="7886700" cy="994200"/>
          </a:xfrm>
          <a:prstGeom prst="rect">
            <a:avLst/>
          </a:prstGeom>
          <a:noFill/>
          <a:ln>
            <a:noFill/>
          </a:ln>
        </p:spPr>
        <p:txBody>
          <a:bodyPr anchorCtr="0" anchor="ctr" bIns="68575" lIns="68575" spcFirstLastPara="1" rIns="68575" wrap="square" tIns="68575">
            <a:noAutofit/>
          </a:bodyPr>
          <a:lstStyle>
            <a:lvl1pPr lvl="0" marR="0" rtl="0" algn="l">
              <a:lnSpc>
                <a:spcPct val="90000"/>
              </a:lnSpc>
              <a:spcBef>
                <a:spcPts val="0"/>
              </a:spcBef>
              <a:spcAft>
                <a:spcPts val="0"/>
              </a:spcAft>
              <a:buClr>
                <a:srgbClr val="0050B5"/>
              </a:buClr>
              <a:buSzPts val="3300"/>
              <a:buFont typeface="Calibri"/>
              <a:buNone/>
              <a:defRPr b="0" i="0" sz="3300" u="none" cap="none" strike="noStrike">
                <a:solidFill>
                  <a:srgbClr val="0050B5"/>
                </a:solidFill>
                <a:latin typeface="Calibri"/>
                <a:ea typeface="Calibri"/>
                <a:cs typeface="Calibri"/>
                <a:sym typeface="Calibri"/>
              </a:defRPr>
            </a:lvl1pPr>
            <a:lvl2pPr lvl="1" rtl="0" algn="l">
              <a:lnSpc>
                <a:spcPct val="100000"/>
              </a:lnSpc>
              <a:spcBef>
                <a:spcPts val="0"/>
              </a:spcBef>
              <a:spcAft>
                <a:spcPts val="0"/>
              </a:spcAft>
              <a:buSzPts val="1100"/>
              <a:buFont typeface="Arial"/>
              <a:buNone/>
              <a:defRPr sz="1400"/>
            </a:lvl2pPr>
            <a:lvl3pPr lvl="2" rtl="0" algn="l">
              <a:lnSpc>
                <a:spcPct val="100000"/>
              </a:lnSpc>
              <a:spcBef>
                <a:spcPts val="0"/>
              </a:spcBef>
              <a:spcAft>
                <a:spcPts val="0"/>
              </a:spcAft>
              <a:buSzPts val="1100"/>
              <a:buFont typeface="Arial"/>
              <a:buNone/>
              <a:defRPr sz="1400"/>
            </a:lvl3pPr>
            <a:lvl4pPr lvl="3" rtl="0" algn="l">
              <a:lnSpc>
                <a:spcPct val="100000"/>
              </a:lnSpc>
              <a:spcBef>
                <a:spcPts val="0"/>
              </a:spcBef>
              <a:spcAft>
                <a:spcPts val="0"/>
              </a:spcAft>
              <a:buSzPts val="1100"/>
              <a:buFont typeface="Arial"/>
              <a:buNone/>
              <a:defRPr sz="1400"/>
            </a:lvl4pPr>
            <a:lvl5pPr lvl="4" rtl="0" algn="l">
              <a:lnSpc>
                <a:spcPct val="100000"/>
              </a:lnSpc>
              <a:spcBef>
                <a:spcPts val="0"/>
              </a:spcBef>
              <a:spcAft>
                <a:spcPts val="0"/>
              </a:spcAft>
              <a:buSzPts val="1100"/>
              <a:buFont typeface="Arial"/>
              <a:buNone/>
              <a:defRPr sz="1400"/>
            </a:lvl5pPr>
            <a:lvl6pPr lvl="5" rtl="0" algn="l">
              <a:lnSpc>
                <a:spcPct val="100000"/>
              </a:lnSpc>
              <a:spcBef>
                <a:spcPts val="0"/>
              </a:spcBef>
              <a:spcAft>
                <a:spcPts val="0"/>
              </a:spcAft>
              <a:buSzPts val="1100"/>
              <a:buFont typeface="Arial"/>
              <a:buNone/>
              <a:defRPr sz="1400"/>
            </a:lvl6pPr>
            <a:lvl7pPr lvl="6" rtl="0" algn="l">
              <a:lnSpc>
                <a:spcPct val="100000"/>
              </a:lnSpc>
              <a:spcBef>
                <a:spcPts val="0"/>
              </a:spcBef>
              <a:spcAft>
                <a:spcPts val="0"/>
              </a:spcAft>
              <a:buSzPts val="1100"/>
              <a:buFont typeface="Arial"/>
              <a:buNone/>
              <a:defRPr sz="1400"/>
            </a:lvl7pPr>
            <a:lvl8pPr lvl="7" rtl="0" algn="l">
              <a:lnSpc>
                <a:spcPct val="100000"/>
              </a:lnSpc>
              <a:spcBef>
                <a:spcPts val="0"/>
              </a:spcBef>
              <a:spcAft>
                <a:spcPts val="0"/>
              </a:spcAft>
              <a:buSzPts val="1100"/>
              <a:buFont typeface="Arial"/>
              <a:buNone/>
              <a:defRPr sz="1400"/>
            </a:lvl8pPr>
            <a:lvl9pPr lvl="8" rtl="0" algn="l">
              <a:lnSpc>
                <a:spcPct val="100000"/>
              </a:lnSpc>
              <a:spcBef>
                <a:spcPts val="0"/>
              </a:spcBef>
              <a:spcAft>
                <a:spcPts val="0"/>
              </a:spcAft>
              <a:buSzPts val="1100"/>
              <a:buFont typeface="Arial"/>
              <a:buNone/>
              <a:defRPr sz="1400"/>
            </a:lvl9pPr>
          </a:lstStyle>
          <a:p/>
        </p:txBody>
      </p:sp>
      <p:sp>
        <p:nvSpPr>
          <p:cNvPr id="306" name="Google Shape;306;p32"/>
          <p:cNvSpPr txBox="1"/>
          <p:nvPr>
            <p:ph idx="1" type="body"/>
          </p:nvPr>
        </p:nvSpPr>
        <p:spPr>
          <a:xfrm>
            <a:off x="2009513" y="3356325"/>
            <a:ext cx="7886700" cy="3263400"/>
          </a:xfrm>
          <a:prstGeom prst="rect">
            <a:avLst/>
          </a:prstGeom>
          <a:noFill/>
          <a:ln>
            <a:noFill/>
          </a:ln>
        </p:spPr>
        <p:txBody>
          <a:bodyPr anchorCtr="0" anchor="t" bIns="68575" lIns="68575" spcFirstLastPara="1" rIns="68575" wrap="square" tIns="68575">
            <a:noAutofit/>
          </a:bodyPr>
          <a:lstStyle>
            <a:lvl1pPr indent="-361950" lvl="0" marL="457200" marR="0" rtl="0" algn="l">
              <a:lnSpc>
                <a:spcPct val="90000"/>
              </a:lnSpc>
              <a:spcBef>
                <a:spcPts val="800"/>
              </a:spcBef>
              <a:spcAft>
                <a:spcPts val="0"/>
              </a:spcAft>
              <a:buClr>
                <a:schemeClr val="accent2"/>
              </a:buClr>
              <a:buSzPts val="2100"/>
              <a:buFont typeface="Arial"/>
              <a:buChar char="•"/>
              <a:defRPr b="0" i="0" sz="2100" u="none" cap="none" strike="noStrike">
                <a:solidFill>
                  <a:srgbClr val="3B3838"/>
                </a:solidFill>
                <a:latin typeface="Calibri"/>
                <a:ea typeface="Calibri"/>
                <a:cs typeface="Calibri"/>
                <a:sym typeface="Calibri"/>
              </a:defRPr>
            </a:lvl1pPr>
            <a:lvl2pPr indent="-317500" lvl="1" marL="914400" marR="0" rtl="0" algn="l">
              <a:lnSpc>
                <a:spcPct val="90000"/>
              </a:lnSpc>
              <a:spcBef>
                <a:spcPts val="400"/>
              </a:spcBef>
              <a:spcAft>
                <a:spcPts val="0"/>
              </a:spcAft>
              <a:buClr>
                <a:schemeClr val="accent2"/>
              </a:buClr>
              <a:buSzPts val="1400"/>
              <a:buFont typeface="Courier New"/>
              <a:buChar char="o"/>
              <a:defRPr b="0" i="0" sz="1800" u="none" cap="none" strike="noStrike">
                <a:solidFill>
                  <a:srgbClr val="3B3838"/>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accent2"/>
              </a:buClr>
              <a:buSzPts val="1500"/>
              <a:buFont typeface="Calibri"/>
              <a:buChar char="‒"/>
              <a:defRPr b="0" i="0" sz="1500" u="none" cap="none" strike="noStrike">
                <a:solidFill>
                  <a:srgbClr val="3B3838"/>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2"/>
              </a:buClr>
              <a:buSzPts val="1400"/>
              <a:buFont typeface="Arial"/>
              <a:buChar char="•"/>
              <a:defRPr b="0" i="0" sz="1400" u="none" cap="none" strike="noStrike">
                <a:solidFill>
                  <a:srgbClr val="3B3838"/>
                </a:solidFill>
                <a:latin typeface="Calibri"/>
                <a:ea typeface="Calibri"/>
                <a:cs typeface="Calibri"/>
                <a:sym typeface="Calibri"/>
              </a:defRPr>
            </a:lvl4pPr>
            <a:lvl5pPr indent="-292100" lvl="4" marL="2286000" marR="0" rtl="0" algn="l">
              <a:lnSpc>
                <a:spcPct val="90000"/>
              </a:lnSpc>
              <a:spcBef>
                <a:spcPts val="400"/>
              </a:spcBef>
              <a:spcAft>
                <a:spcPts val="0"/>
              </a:spcAft>
              <a:buClr>
                <a:schemeClr val="accent2"/>
              </a:buClr>
              <a:buSzPts val="1000"/>
              <a:buFont typeface="Courier New"/>
              <a:buChar char="o"/>
              <a:defRPr b="0" i="0" sz="1400" u="none" cap="none" strike="noStrike">
                <a:solidFill>
                  <a:srgbClr val="3B3838"/>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07" name="Google Shape;307;p32"/>
          <p:cNvSpPr txBox="1"/>
          <p:nvPr>
            <p:ph idx="12" type="sldNum"/>
          </p:nvPr>
        </p:nvSpPr>
        <p:spPr>
          <a:xfrm>
            <a:off x="3543300" y="4830015"/>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08" name="Shape 308"/>
        <p:cNvGrpSpPr/>
        <p:nvPr/>
      </p:nvGrpSpPr>
      <p:grpSpPr>
        <a:xfrm>
          <a:off x="0" y="0"/>
          <a:ext cx="0" cy="0"/>
          <a:chOff x="0" y="0"/>
          <a:chExt cx="0" cy="0"/>
        </a:xfrm>
      </p:grpSpPr>
      <p:sp>
        <p:nvSpPr>
          <p:cNvPr id="309" name="Google Shape;309;p33"/>
          <p:cNvSpPr txBox="1"/>
          <p:nvPr>
            <p:ph type="title"/>
          </p:nvPr>
        </p:nvSpPr>
        <p:spPr>
          <a:xfrm>
            <a:off x="311700" y="445025"/>
            <a:ext cx="8520600" cy="572700"/>
          </a:xfrm>
          <a:prstGeom prst="rect">
            <a:avLst/>
          </a:prstGeom>
          <a:noFill/>
          <a:ln>
            <a:noFill/>
          </a:ln>
        </p:spPr>
        <p:txBody>
          <a:bodyPr anchorCtr="0" anchor="ctr" bIns="68575" lIns="68575" spcFirstLastPara="1" rIns="68575" wrap="square" tIns="68575">
            <a:noAutofit/>
          </a:bodyPr>
          <a:lstStyle>
            <a:lvl1pPr lvl="0" rtl="0" algn="l">
              <a:lnSpc>
                <a:spcPct val="90000"/>
              </a:lnSpc>
              <a:spcBef>
                <a:spcPts val="0"/>
              </a:spcBef>
              <a:spcAft>
                <a:spcPts val="0"/>
              </a:spcAft>
              <a:buSzPts val="33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310" name="Google Shape;310;p33"/>
          <p:cNvSpPr txBox="1"/>
          <p:nvPr>
            <p:ph idx="1" type="body"/>
          </p:nvPr>
        </p:nvSpPr>
        <p:spPr>
          <a:xfrm>
            <a:off x="311700" y="1234075"/>
            <a:ext cx="8520600" cy="3334800"/>
          </a:xfrm>
          <a:prstGeom prst="rect">
            <a:avLst/>
          </a:prstGeom>
          <a:noFill/>
          <a:ln>
            <a:noFill/>
          </a:ln>
        </p:spPr>
        <p:txBody>
          <a:bodyPr anchorCtr="0" anchor="t" bIns="68575" lIns="68575" spcFirstLastPara="1" rIns="68575" wrap="square" tIns="68575">
            <a:noAutofit/>
          </a:bodyPr>
          <a:lstStyle>
            <a:lvl1pPr indent="-361950" lvl="0" marL="457200" rtl="0" algn="l">
              <a:lnSpc>
                <a:spcPct val="90000"/>
              </a:lnSpc>
              <a:spcBef>
                <a:spcPts val="800"/>
              </a:spcBef>
              <a:spcAft>
                <a:spcPts val="0"/>
              </a:spcAft>
              <a:buSzPts val="2100"/>
              <a:buChar char="•"/>
              <a:defRPr/>
            </a:lvl1pPr>
            <a:lvl2pPr indent="-317500" lvl="1" marL="914400" rtl="0" algn="l">
              <a:lnSpc>
                <a:spcPct val="90000"/>
              </a:lnSpc>
              <a:spcBef>
                <a:spcPts val="400"/>
              </a:spcBef>
              <a:spcAft>
                <a:spcPts val="0"/>
              </a:spcAft>
              <a:buSzPts val="1400"/>
              <a:buChar char="o"/>
              <a:defRPr/>
            </a:lvl2pPr>
            <a:lvl3pPr indent="-323850" lvl="2" marL="1371600" rtl="0" algn="l">
              <a:lnSpc>
                <a:spcPct val="90000"/>
              </a:lnSpc>
              <a:spcBef>
                <a:spcPts val="400"/>
              </a:spcBef>
              <a:spcAft>
                <a:spcPts val="0"/>
              </a:spcAft>
              <a:buSzPts val="1500"/>
              <a:buChar char="‒"/>
              <a:defRPr/>
            </a:lvl3pPr>
            <a:lvl4pPr indent="-317500" lvl="3" marL="1828800" rtl="0" algn="l">
              <a:lnSpc>
                <a:spcPct val="90000"/>
              </a:lnSpc>
              <a:spcBef>
                <a:spcPts val="400"/>
              </a:spcBef>
              <a:spcAft>
                <a:spcPts val="0"/>
              </a:spcAft>
              <a:buSzPts val="1400"/>
              <a:buChar char="•"/>
              <a:defRPr/>
            </a:lvl4pPr>
            <a:lvl5pPr indent="-292100" lvl="4" marL="2286000" rtl="0" algn="l">
              <a:lnSpc>
                <a:spcPct val="90000"/>
              </a:lnSpc>
              <a:spcBef>
                <a:spcPts val="400"/>
              </a:spcBef>
              <a:spcAft>
                <a:spcPts val="0"/>
              </a:spcAft>
              <a:buSzPts val="1000"/>
              <a:buChar char="o"/>
              <a:defRPr/>
            </a:lvl5pPr>
            <a:lvl6pPr indent="-317500" lvl="5" marL="2743200" rtl="0" algn="l">
              <a:lnSpc>
                <a:spcPct val="90000"/>
              </a:lnSpc>
              <a:spcBef>
                <a:spcPts val="400"/>
              </a:spcBef>
              <a:spcAft>
                <a:spcPts val="0"/>
              </a:spcAft>
              <a:buSzPts val="1400"/>
              <a:buChar char="•"/>
              <a:defRPr/>
            </a:lvl6pPr>
            <a:lvl7pPr indent="-317500" lvl="6" marL="3200400" rtl="0" algn="l">
              <a:lnSpc>
                <a:spcPct val="90000"/>
              </a:lnSpc>
              <a:spcBef>
                <a:spcPts val="400"/>
              </a:spcBef>
              <a:spcAft>
                <a:spcPts val="0"/>
              </a:spcAft>
              <a:buSzPts val="1400"/>
              <a:buChar char="•"/>
              <a:defRPr/>
            </a:lvl7pPr>
            <a:lvl8pPr indent="-317500" lvl="7" marL="3657600" rtl="0" algn="l">
              <a:lnSpc>
                <a:spcPct val="90000"/>
              </a:lnSpc>
              <a:spcBef>
                <a:spcPts val="400"/>
              </a:spcBef>
              <a:spcAft>
                <a:spcPts val="0"/>
              </a:spcAft>
              <a:buSzPts val="1400"/>
              <a:buChar char="•"/>
              <a:defRPr/>
            </a:lvl8pPr>
            <a:lvl9pPr indent="-317500" lvl="8" marL="4114800" rtl="0" algn="l">
              <a:lnSpc>
                <a:spcPct val="90000"/>
              </a:lnSpc>
              <a:spcBef>
                <a:spcPts val="400"/>
              </a:spcBef>
              <a:spcAft>
                <a:spcPts val="0"/>
              </a:spcAft>
              <a:buSzPts val="1400"/>
              <a:buChar char="•"/>
              <a:defRPr/>
            </a:lvl9pPr>
          </a:lstStyle>
          <a:p/>
        </p:txBody>
      </p:sp>
      <p:sp>
        <p:nvSpPr>
          <p:cNvPr id="311" name="Google Shape;311;p33"/>
          <p:cNvSpPr txBox="1"/>
          <p:nvPr>
            <p:ph idx="12" type="sldNum"/>
          </p:nvPr>
        </p:nvSpPr>
        <p:spPr>
          <a:xfrm>
            <a:off x="8497999" y="4688759"/>
            <a:ext cx="548700" cy="3936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312" name="Shape 312"/>
        <p:cNvGrpSpPr/>
        <p:nvPr/>
      </p:nvGrpSpPr>
      <p:grpSpPr>
        <a:xfrm>
          <a:off x="0" y="0"/>
          <a:ext cx="0" cy="0"/>
          <a:chOff x="0" y="0"/>
          <a:chExt cx="0" cy="0"/>
        </a:xfrm>
      </p:grpSpPr>
      <p:grpSp>
        <p:nvGrpSpPr>
          <p:cNvPr id="313" name="Google Shape;313;p34"/>
          <p:cNvGrpSpPr/>
          <p:nvPr/>
        </p:nvGrpSpPr>
        <p:grpSpPr>
          <a:xfrm>
            <a:off x="-3117" y="-4260"/>
            <a:ext cx="9146010" cy="5140410"/>
            <a:chOff x="-4156" y="-5680"/>
            <a:chExt cx="12194680" cy="6853880"/>
          </a:xfrm>
        </p:grpSpPr>
        <p:sp>
          <p:nvSpPr>
            <p:cNvPr id="314" name="Google Shape;314;p34"/>
            <p:cNvSpPr/>
            <p:nvPr/>
          </p:nvSpPr>
          <p:spPr>
            <a:xfrm>
              <a:off x="1524" y="9700"/>
              <a:ext cx="12189000" cy="6838500"/>
            </a:xfrm>
            <a:prstGeom prst="rect">
              <a:avLst/>
            </a:prstGeom>
            <a:solidFill>
              <a:srgbClr val="0050B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00"/>
                <a:buFont typeface="Arial"/>
                <a:buNone/>
              </a:pPr>
              <a:r>
                <a:t/>
              </a:r>
              <a:endParaRPr b="0" i="0" sz="1400" u="none" cap="none" strike="noStrike">
                <a:solidFill>
                  <a:schemeClr val="lt1"/>
                </a:solidFill>
                <a:latin typeface="Calibri"/>
                <a:ea typeface="Calibri"/>
                <a:cs typeface="Calibri"/>
                <a:sym typeface="Calibri"/>
              </a:endParaRPr>
            </a:p>
          </p:txBody>
        </p:sp>
        <p:pic>
          <p:nvPicPr>
            <p:cNvPr id="315" name="Google Shape;315;p34"/>
            <p:cNvPicPr preferRelativeResize="0"/>
            <p:nvPr/>
          </p:nvPicPr>
          <p:blipFill rotWithShape="1">
            <a:blip r:embed="rId2">
              <a:alphaModFix/>
            </a:blip>
            <a:srcRect b="0" l="49644" r="0" t="14712"/>
            <a:stretch/>
          </p:blipFill>
          <p:spPr>
            <a:xfrm>
              <a:off x="-4156" y="-5680"/>
              <a:ext cx="11855125" cy="6366939"/>
            </a:xfrm>
            <a:prstGeom prst="rect">
              <a:avLst/>
            </a:prstGeom>
            <a:noFill/>
            <a:ln>
              <a:noFill/>
            </a:ln>
          </p:spPr>
        </p:pic>
      </p:grpSp>
      <p:sp>
        <p:nvSpPr>
          <p:cNvPr id="316" name="Google Shape;316;p34"/>
          <p:cNvSpPr txBox="1"/>
          <p:nvPr/>
        </p:nvSpPr>
        <p:spPr>
          <a:xfrm>
            <a:off x="150394" y="4805788"/>
            <a:ext cx="4549200" cy="2769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lt1"/>
              </a:buClr>
              <a:buSzPts val="300"/>
              <a:buFont typeface="Calibri"/>
              <a:buNone/>
            </a:pPr>
            <a:r>
              <a:rPr b="0" i="1" lang="en" sz="1400" u="none" cap="none" strike="noStrike">
                <a:solidFill>
                  <a:schemeClr val="lt1"/>
                </a:solidFill>
                <a:latin typeface="Calibri"/>
                <a:ea typeface="Calibri"/>
                <a:cs typeface="Calibri"/>
                <a:sym typeface="Calibri"/>
              </a:rPr>
              <a:t>Preparing our students for </a:t>
            </a:r>
            <a:r>
              <a:rPr b="0" i="1" lang="en" sz="1400" u="sng" cap="none" strike="noStrike">
                <a:solidFill>
                  <a:schemeClr val="lt1"/>
                </a:solidFill>
                <a:latin typeface="Calibri"/>
                <a:ea typeface="Calibri"/>
                <a:cs typeface="Calibri"/>
                <a:sym typeface="Calibri"/>
              </a:rPr>
              <a:t>their</a:t>
            </a:r>
            <a:r>
              <a:rPr b="0" i="1" lang="en" sz="1400" u="none" cap="none" strike="noStrike">
                <a:solidFill>
                  <a:schemeClr val="lt1"/>
                </a:solidFill>
                <a:latin typeface="Calibri"/>
                <a:ea typeface="Calibri"/>
                <a:cs typeface="Calibri"/>
                <a:sym typeface="Calibri"/>
              </a:rPr>
              <a:t> future.</a:t>
            </a:r>
            <a:endParaRPr b="0" i="0" sz="1100" u="none" cap="none" strike="noStrike">
              <a:solidFill>
                <a:srgbClr val="000000"/>
              </a:solidFill>
              <a:latin typeface="Arial"/>
              <a:ea typeface="Arial"/>
              <a:cs typeface="Arial"/>
              <a:sym typeface="Arial"/>
            </a:endParaRPr>
          </a:p>
        </p:txBody>
      </p:sp>
      <p:sp>
        <p:nvSpPr>
          <p:cNvPr id="317" name="Google Shape;317;p34"/>
          <p:cNvSpPr txBox="1"/>
          <p:nvPr>
            <p:ph type="ctrTitle"/>
          </p:nvPr>
        </p:nvSpPr>
        <p:spPr>
          <a:xfrm>
            <a:off x="900113" y="814720"/>
            <a:ext cx="4464600" cy="1790700"/>
          </a:xfrm>
          <a:prstGeom prst="rect">
            <a:avLst/>
          </a:prstGeom>
          <a:noFill/>
          <a:ln>
            <a:noFill/>
          </a:ln>
        </p:spPr>
        <p:txBody>
          <a:bodyPr anchorCtr="0" anchor="b" bIns="68575" lIns="68575" spcFirstLastPara="1" rIns="68575" wrap="square" tIns="68575">
            <a:noAutofit/>
          </a:bodyPr>
          <a:lstStyle>
            <a:lvl1pPr lvl="0" marR="0" rtl="0" algn="l">
              <a:lnSpc>
                <a:spcPct val="90000"/>
              </a:lnSpc>
              <a:spcBef>
                <a:spcPts val="0"/>
              </a:spcBef>
              <a:spcAft>
                <a:spcPts val="0"/>
              </a:spcAft>
              <a:buClr>
                <a:srgbClr val="0050B5"/>
              </a:buClr>
              <a:buSzPts val="4500"/>
              <a:buFont typeface="Calibri"/>
              <a:buNone/>
              <a:defRPr b="0" i="0" sz="4500" u="none" cap="none" strike="noStrike">
                <a:solidFill>
                  <a:srgbClr val="0050B5"/>
                </a:solidFill>
                <a:latin typeface="Calibri"/>
                <a:ea typeface="Calibri"/>
                <a:cs typeface="Calibri"/>
                <a:sym typeface="Calibri"/>
              </a:defRPr>
            </a:lvl1pPr>
            <a:lvl2pPr lvl="1" rtl="0" algn="l">
              <a:lnSpc>
                <a:spcPct val="100000"/>
              </a:lnSpc>
              <a:spcBef>
                <a:spcPts val="0"/>
              </a:spcBef>
              <a:spcAft>
                <a:spcPts val="0"/>
              </a:spcAft>
              <a:buSzPts val="1100"/>
              <a:buFont typeface="Arial"/>
              <a:buNone/>
              <a:defRPr sz="1400"/>
            </a:lvl2pPr>
            <a:lvl3pPr lvl="2" rtl="0" algn="l">
              <a:lnSpc>
                <a:spcPct val="100000"/>
              </a:lnSpc>
              <a:spcBef>
                <a:spcPts val="0"/>
              </a:spcBef>
              <a:spcAft>
                <a:spcPts val="0"/>
              </a:spcAft>
              <a:buSzPts val="1100"/>
              <a:buFont typeface="Arial"/>
              <a:buNone/>
              <a:defRPr sz="1400"/>
            </a:lvl3pPr>
            <a:lvl4pPr lvl="3" rtl="0" algn="l">
              <a:lnSpc>
                <a:spcPct val="100000"/>
              </a:lnSpc>
              <a:spcBef>
                <a:spcPts val="0"/>
              </a:spcBef>
              <a:spcAft>
                <a:spcPts val="0"/>
              </a:spcAft>
              <a:buSzPts val="1100"/>
              <a:buFont typeface="Arial"/>
              <a:buNone/>
              <a:defRPr sz="1400"/>
            </a:lvl4pPr>
            <a:lvl5pPr lvl="4" rtl="0" algn="l">
              <a:lnSpc>
                <a:spcPct val="100000"/>
              </a:lnSpc>
              <a:spcBef>
                <a:spcPts val="0"/>
              </a:spcBef>
              <a:spcAft>
                <a:spcPts val="0"/>
              </a:spcAft>
              <a:buSzPts val="1100"/>
              <a:buFont typeface="Arial"/>
              <a:buNone/>
              <a:defRPr sz="1400"/>
            </a:lvl5pPr>
            <a:lvl6pPr lvl="5" rtl="0" algn="l">
              <a:lnSpc>
                <a:spcPct val="100000"/>
              </a:lnSpc>
              <a:spcBef>
                <a:spcPts val="0"/>
              </a:spcBef>
              <a:spcAft>
                <a:spcPts val="0"/>
              </a:spcAft>
              <a:buSzPts val="1100"/>
              <a:buFont typeface="Arial"/>
              <a:buNone/>
              <a:defRPr sz="1400"/>
            </a:lvl6pPr>
            <a:lvl7pPr lvl="6" rtl="0" algn="l">
              <a:lnSpc>
                <a:spcPct val="100000"/>
              </a:lnSpc>
              <a:spcBef>
                <a:spcPts val="0"/>
              </a:spcBef>
              <a:spcAft>
                <a:spcPts val="0"/>
              </a:spcAft>
              <a:buSzPts val="1100"/>
              <a:buFont typeface="Arial"/>
              <a:buNone/>
              <a:defRPr sz="1400"/>
            </a:lvl7pPr>
            <a:lvl8pPr lvl="7" rtl="0" algn="l">
              <a:lnSpc>
                <a:spcPct val="100000"/>
              </a:lnSpc>
              <a:spcBef>
                <a:spcPts val="0"/>
              </a:spcBef>
              <a:spcAft>
                <a:spcPts val="0"/>
              </a:spcAft>
              <a:buSzPts val="1100"/>
              <a:buFont typeface="Arial"/>
              <a:buNone/>
              <a:defRPr sz="1400"/>
            </a:lvl8pPr>
            <a:lvl9pPr lvl="8" rtl="0" algn="l">
              <a:lnSpc>
                <a:spcPct val="100000"/>
              </a:lnSpc>
              <a:spcBef>
                <a:spcPts val="0"/>
              </a:spcBef>
              <a:spcAft>
                <a:spcPts val="0"/>
              </a:spcAft>
              <a:buSzPts val="1100"/>
              <a:buFont typeface="Arial"/>
              <a:buNone/>
              <a:defRPr sz="1400"/>
            </a:lvl9pPr>
          </a:lstStyle>
          <a:p/>
        </p:txBody>
      </p:sp>
      <p:sp>
        <p:nvSpPr>
          <p:cNvPr id="318" name="Google Shape;318;p34"/>
          <p:cNvSpPr txBox="1"/>
          <p:nvPr>
            <p:ph idx="1" type="subTitle"/>
          </p:nvPr>
        </p:nvSpPr>
        <p:spPr>
          <a:xfrm>
            <a:off x="900113" y="2931651"/>
            <a:ext cx="4464600" cy="1034700"/>
          </a:xfrm>
          <a:prstGeom prst="rect">
            <a:avLst/>
          </a:prstGeom>
          <a:noFill/>
          <a:ln>
            <a:noFill/>
          </a:ln>
        </p:spPr>
        <p:txBody>
          <a:bodyPr anchorCtr="0" anchor="t" bIns="68575" lIns="68575" spcFirstLastPara="1" rIns="68575" wrap="square" tIns="68575">
            <a:noAutofit/>
          </a:bodyPr>
          <a:lstStyle>
            <a:lvl1pPr lvl="0" marR="0" rtl="0" algn="l">
              <a:lnSpc>
                <a:spcPct val="90000"/>
              </a:lnSpc>
              <a:spcBef>
                <a:spcPts val="800"/>
              </a:spcBef>
              <a:spcAft>
                <a:spcPts val="0"/>
              </a:spcAft>
              <a:buClr>
                <a:schemeClr val="accent2"/>
              </a:buClr>
              <a:buSzPts val="1800"/>
              <a:buFont typeface="Arial"/>
              <a:buNone/>
              <a:defRPr b="0" i="0" sz="1800" u="none" cap="none" strike="noStrike">
                <a:solidFill>
                  <a:srgbClr val="3B3838"/>
                </a:solidFill>
                <a:latin typeface="Calibri"/>
                <a:ea typeface="Calibri"/>
                <a:cs typeface="Calibri"/>
                <a:sym typeface="Calibri"/>
              </a:defRPr>
            </a:lvl1pPr>
            <a:lvl2pPr lvl="1" marR="0" rtl="0" algn="ctr">
              <a:lnSpc>
                <a:spcPct val="90000"/>
              </a:lnSpc>
              <a:spcBef>
                <a:spcPts val="400"/>
              </a:spcBef>
              <a:spcAft>
                <a:spcPts val="0"/>
              </a:spcAft>
              <a:buClr>
                <a:schemeClr val="accent2"/>
              </a:buClr>
              <a:buSzPts val="1100"/>
              <a:buFont typeface="Courier New"/>
              <a:buNone/>
              <a:defRPr b="0" i="0" sz="1500" u="none" cap="none" strike="noStrike">
                <a:solidFill>
                  <a:srgbClr val="3B3838"/>
                </a:solidFill>
                <a:latin typeface="Calibri"/>
                <a:ea typeface="Calibri"/>
                <a:cs typeface="Calibri"/>
                <a:sym typeface="Calibri"/>
              </a:defRPr>
            </a:lvl2pPr>
            <a:lvl3pPr lvl="2" marR="0" rtl="0" algn="ctr">
              <a:lnSpc>
                <a:spcPct val="90000"/>
              </a:lnSpc>
              <a:spcBef>
                <a:spcPts val="400"/>
              </a:spcBef>
              <a:spcAft>
                <a:spcPts val="0"/>
              </a:spcAft>
              <a:buClr>
                <a:schemeClr val="accent2"/>
              </a:buClr>
              <a:buSzPts val="1400"/>
              <a:buFont typeface="Calibri"/>
              <a:buNone/>
              <a:defRPr b="0" i="0" sz="1400" u="none" cap="none" strike="noStrike">
                <a:solidFill>
                  <a:srgbClr val="3B3838"/>
                </a:solidFill>
                <a:latin typeface="Calibri"/>
                <a:ea typeface="Calibri"/>
                <a:cs typeface="Calibri"/>
                <a:sym typeface="Calibri"/>
              </a:defRPr>
            </a:lvl3pPr>
            <a:lvl4pPr lvl="3" marR="0" rtl="0" algn="ctr">
              <a:lnSpc>
                <a:spcPct val="90000"/>
              </a:lnSpc>
              <a:spcBef>
                <a:spcPts val="400"/>
              </a:spcBef>
              <a:spcAft>
                <a:spcPts val="0"/>
              </a:spcAft>
              <a:buClr>
                <a:schemeClr val="accent2"/>
              </a:buClr>
              <a:buSzPts val="1200"/>
              <a:buFont typeface="Arial"/>
              <a:buNone/>
              <a:defRPr b="0" i="0" sz="1200" u="none" cap="none" strike="noStrike">
                <a:solidFill>
                  <a:srgbClr val="3B3838"/>
                </a:solidFill>
                <a:latin typeface="Calibri"/>
                <a:ea typeface="Calibri"/>
                <a:cs typeface="Calibri"/>
                <a:sym typeface="Calibri"/>
              </a:defRPr>
            </a:lvl4pPr>
            <a:lvl5pPr lvl="4" marR="0" rtl="0" algn="ctr">
              <a:lnSpc>
                <a:spcPct val="90000"/>
              </a:lnSpc>
              <a:spcBef>
                <a:spcPts val="400"/>
              </a:spcBef>
              <a:spcAft>
                <a:spcPts val="0"/>
              </a:spcAft>
              <a:buClr>
                <a:schemeClr val="accent2"/>
              </a:buClr>
              <a:buSzPts val="900"/>
              <a:buFont typeface="Courier New"/>
              <a:buNone/>
              <a:defRPr b="0" i="0" sz="1200" u="none" cap="none" strike="noStrike">
                <a:solidFill>
                  <a:srgbClr val="3B3838"/>
                </a:solidFill>
                <a:latin typeface="Calibri"/>
                <a:ea typeface="Calibri"/>
                <a:cs typeface="Calibri"/>
                <a:sym typeface="Calibri"/>
              </a:defRPr>
            </a:lvl5pPr>
            <a:lvl6pPr lvl="5"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6pPr>
            <a:lvl7pPr lvl="6"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7pPr>
            <a:lvl8pPr lvl="7"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8pPr>
            <a:lvl9pPr lvl="8"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9pPr>
          </a:lstStyle>
          <a:p/>
        </p:txBody>
      </p:sp>
      <p:grpSp>
        <p:nvGrpSpPr>
          <p:cNvPr id="319" name="Google Shape;319;p34"/>
          <p:cNvGrpSpPr/>
          <p:nvPr/>
        </p:nvGrpSpPr>
        <p:grpSpPr>
          <a:xfrm>
            <a:off x="7436786" y="3442677"/>
            <a:ext cx="1522240" cy="1576315"/>
            <a:chOff x="2781395" y="0"/>
            <a:chExt cx="6618437" cy="6853542"/>
          </a:xfrm>
        </p:grpSpPr>
        <p:sp>
          <p:nvSpPr>
            <p:cNvPr id="320" name="Google Shape;320;p34"/>
            <p:cNvSpPr/>
            <p:nvPr/>
          </p:nvSpPr>
          <p:spPr>
            <a:xfrm>
              <a:off x="3258312" y="594360"/>
              <a:ext cx="5669400" cy="5669400"/>
            </a:xfrm>
            <a:prstGeom prst="ellipse">
              <a:avLst/>
            </a:prstGeom>
            <a:solidFill>
              <a:schemeClr val="l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00"/>
                <a:buFont typeface="Arial"/>
                <a:buNone/>
              </a:pPr>
              <a:r>
                <a:t/>
              </a:r>
              <a:endParaRPr b="0" i="0" sz="1400" u="none" cap="none" strike="noStrike">
                <a:solidFill>
                  <a:schemeClr val="lt1"/>
                </a:solidFill>
                <a:latin typeface="Calibri"/>
                <a:ea typeface="Calibri"/>
                <a:cs typeface="Calibri"/>
                <a:sym typeface="Calibri"/>
              </a:endParaRPr>
            </a:p>
          </p:txBody>
        </p:sp>
        <p:pic>
          <p:nvPicPr>
            <p:cNvPr id="321" name="Google Shape;321;p34"/>
            <p:cNvPicPr preferRelativeResize="0"/>
            <p:nvPr/>
          </p:nvPicPr>
          <p:blipFill rotWithShape="1">
            <a:blip r:embed="rId3">
              <a:alphaModFix/>
            </a:blip>
            <a:srcRect b="0" l="0" r="0" t="0"/>
            <a:stretch/>
          </p:blipFill>
          <p:spPr>
            <a:xfrm>
              <a:off x="2781395" y="0"/>
              <a:ext cx="6618437" cy="6853542"/>
            </a:xfrm>
            <a:prstGeom prst="rect">
              <a:avLst/>
            </a:prstGeom>
            <a:noFill/>
            <a:ln>
              <a:noFill/>
            </a:ln>
          </p:spPr>
        </p:pic>
      </p:grpSp>
      <p:grpSp>
        <p:nvGrpSpPr>
          <p:cNvPr id="322" name="Google Shape;322;p34"/>
          <p:cNvGrpSpPr/>
          <p:nvPr/>
        </p:nvGrpSpPr>
        <p:grpSpPr>
          <a:xfrm>
            <a:off x="7436786" y="3442677"/>
            <a:ext cx="1522240" cy="1576315"/>
            <a:chOff x="2781395" y="0"/>
            <a:chExt cx="6618437" cy="6853542"/>
          </a:xfrm>
        </p:grpSpPr>
        <p:sp>
          <p:nvSpPr>
            <p:cNvPr id="323" name="Google Shape;323;p34"/>
            <p:cNvSpPr/>
            <p:nvPr/>
          </p:nvSpPr>
          <p:spPr>
            <a:xfrm>
              <a:off x="3258312" y="594360"/>
              <a:ext cx="5669400" cy="5669400"/>
            </a:xfrm>
            <a:prstGeom prst="ellipse">
              <a:avLst/>
            </a:prstGeom>
            <a:solidFill>
              <a:schemeClr val="l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00"/>
                <a:buFont typeface="Arial"/>
                <a:buNone/>
              </a:pPr>
              <a:r>
                <a:t/>
              </a:r>
              <a:endParaRPr b="0" i="0" sz="1400" u="none" cap="none" strike="noStrike">
                <a:solidFill>
                  <a:schemeClr val="lt1"/>
                </a:solidFill>
                <a:latin typeface="Calibri"/>
                <a:ea typeface="Calibri"/>
                <a:cs typeface="Calibri"/>
                <a:sym typeface="Calibri"/>
              </a:endParaRPr>
            </a:p>
          </p:txBody>
        </p:sp>
        <p:pic>
          <p:nvPicPr>
            <p:cNvPr id="324" name="Google Shape;324;p34"/>
            <p:cNvPicPr preferRelativeResize="0"/>
            <p:nvPr/>
          </p:nvPicPr>
          <p:blipFill rotWithShape="1">
            <a:blip r:embed="rId3">
              <a:alphaModFix/>
            </a:blip>
            <a:srcRect b="0" l="0" r="0" t="0"/>
            <a:stretch/>
          </p:blipFill>
          <p:spPr>
            <a:xfrm>
              <a:off x="2781395" y="0"/>
              <a:ext cx="6618437" cy="6853542"/>
            </a:xfrm>
            <a:prstGeom prst="rect">
              <a:avLst/>
            </a:prstGeom>
            <a:noFill/>
            <a:ln>
              <a:noFill/>
            </a:ln>
          </p:spPr>
        </p:pic>
      </p:gr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325" name="Shape 325"/>
        <p:cNvGrpSpPr/>
        <p:nvPr/>
      </p:nvGrpSpPr>
      <p:grpSpPr>
        <a:xfrm>
          <a:off x="0" y="0"/>
          <a:ext cx="0" cy="0"/>
          <a:chOff x="0" y="0"/>
          <a:chExt cx="0" cy="0"/>
        </a:xfrm>
      </p:grpSpPr>
      <p:sp>
        <p:nvSpPr>
          <p:cNvPr id="326" name="Google Shape;326;p35"/>
          <p:cNvSpPr txBox="1"/>
          <p:nvPr>
            <p:ph type="title"/>
          </p:nvPr>
        </p:nvSpPr>
        <p:spPr>
          <a:xfrm>
            <a:off x="628650" y="273844"/>
            <a:ext cx="7886700" cy="994200"/>
          </a:xfrm>
          <a:prstGeom prst="rect">
            <a:avLst/>
          </a:prstGeom>
          <a:noFill/>
          <a:ln>
            <a:noFill/>
          </a:ln>
        </p:spPr>
        <p:txBody>
          <a:bodyPr anchorCtr="0" anchor="ctr" bIns="68575" lIns="68575" spcFirstLastPara="1" rIns="68575" wrap="square" tIns="68575">
            <a:noAutofit/>
          </a:bodyPr>
          <a:lstStyle>
            <a:lvl1pPr lvl="0" marR="0" rtl="0" algn="l">
              <a:lnSpc>
                <a:spcPct val="90000"/>
              </a:lnSpc>
              <a:spcBef>
                <a:spcPts val="0"/>
              </a:spcBef>
              <a:spcAft>
                <a:spcPts val="0"/>
              </a:spcAft>
              <a:buClr>
                <a:srgbClr val="0050B5"/>
              </a:buClr>
              <a:buSzPts val="3300"/>
              <a:buFont typeface="Calibri"/>
              <a:buNone/>
              <a:defRPr b="0" i="0" sz="3300" u="none" cap="none" strike="noStrike">
                <a:solidFill>
                  <a:srgbClr val="0050B5"/>
                </a:solidFill>
                <a:latin typeface="Calibri"/>
                <a:ea typeface="Calibri"/>
                <a:cs typeface="Calibri"/>
                <a:sym typeface="Calibri"/>
              </a:defRPr>
            </a:lvl1pPr>
            <a:lvl2pPr lvl="1" rtl="0" algn="l">
              <a:lnSpc>
                <a:spcPct val="100000"/>
              </a:lnSpc>
              <a:spcBef>
                <a:spcPts val="0"/>
              </a:spcBef>
              <a:spcAft>
                <a:spcPts val="0"/>
              </a:spcAft>
              <a:buSzPts val="1100"/>
              <a:buFont typeface="Arial"/>
              <a:buNone/>
              <a:defRPr sz="1400"/>
            </a:lvl2pPr>
            <a:lvl3pPr lvl="2" rtl="0" algn="l">
              <a:lnSpc>
                <a:spcPct val="100000"/>
              </a:lnSpc>
              <a:spcBef>
                <a:spcPts val="0"/>
              </a:spcBef>
              <a:spcAft>
                <a:spcPts val="0"/>
              </a:spcAft>
              <a:buSzPts val="1100"/>
              <a:buFont typeface="Arial"/>
              <a:buNone/>
              <a:defRPr sz="1400"/>
            </a:lvl3pPr>
            <a:lvl4pPr lvl="3" rtl="0" algn="l">
              <a:lnSpc>
                <a:spcPct val="100000"/>
              </a:lnSpc>
              <a:spcBef>
                <a:spcPts val="0"/>
              </a:spcBef>
              <a:spcAft>
                <a:spcPts val="0"/>
              </a:spcAft>
              <a:buSzPts val="1100"/>
              <a:buFont typeface="Arial"/>
              <a:buNone/>
              <a:defRPr sz="1400"/>
            </a:lvl4pPr>
            <a:lvl5pPr lvl="4" rtl="0" algn="l">
              <a:lnSpc>
                <a:spcPct val="100000"/>
              </a:lnSpc>
              <a:spcBef>
                <a:spcPts val="0"/>
              </a:spcBef>
              <a:spcAft>
                <a:spcPts val="0"/>
              </a:spcAft>
              <a:buSzPts val="1100"/>
              <a:buFont typeface="Arial"/>
              <a:buNone/>
              <a:defRPr sz="1400"/>
            </a:lvl5pPr>
            <a:lvl6pPr lvl="5" rtl="0" algn="l">
              <a:lnSpc>
                <a:spcPct val="100000"/>
              </a:lnSpc>
              <a:spcBef>
                <a:spcPts val="0"/>
              </a:spcBef>
              <a:spcAft>
                <a:spcPts val="0"/>
              </a:spcAft>
              <a:buSzPts val="1100"/>
              <a:buFont typeface="Arial"/>
              <a:buNone/>
              <a:defRPr sz="1400"/>
            </a:lvl6pPr>
            <a:lvl7pPr lvl="6" rtl="0" algn="l">
              <a:lnSpc>
                <a:spcPct val="100000"/>
              </a:lnSpc>
              <a:spcBef>
                <a:spcPts val="0"/>
              </a:spcBef>
              <a:spcAft>
                <a:spcPts val="0"/>
              </a:spcAft>
              <a:buSzPts val="1100"/>
              <a:buFont typeface="Arial"/>
              <a:buNone/>
              <a:defRPr sz="1400"/>
            </a:lvl7pPr>
            <a:lvl8pPr lvl="7" rtl="0" algn="l">
              <a:lnSpc>
                <a:spcPct val="100000"/>
              </a:lnSpc>
              <a:spcBef>
                <a:spcPts val="0"/>
              </a:spcBef>
              <a:spcAft>
                <a:spcPts val="0"/>
              </a:spcAft>
              <a:buSzPts val="1100"/>
              <a:buFont typeface="Arial"/>
              <a:buNone/>
              <a:defRPr sz="1400"/>
            </a:lvl8pPr>
            <a:lvl9pPr lvl="8" rtl="0" algn="l">
              <a:lnSpc>
                <a:spcPct val="100000"/>
              </a:lnSpc>
              <a:spcBef>
                <a:spcPts val="0"/>
              </a:spcBef>
              <a:spcAft>
                <a:spcPts val="0"/>
              </a:spcAft>
              <a:buSzPts val="1100"/>
              <a:buFont typeface="Arial"/>
              <a:buNone/>
              <a:defRPr sz="1400"/>
            </a:lvl9pPr>
          </a:lstStyle>
          <a:p/>
        </p:txBody>
      </p:sp>
      <p:sp>
        <p:nvSpPr>
          <p:cNvPr id="327" name="Google Shape;327;p35"/>
          <p:cNvSpPr txBox="1"/>
          <p:nvPr>
            <p:ph idx="1" type="body"/>
          </p:nvPr>
        </p:nvSpPr>
        <p:spPr>
          <a:xfrm>
            <a:off x="2009513" y="3356325"/>
            <a:ext cx="7886700" cy="3263400"/>
          </a:xfrm>
          <a:prstGeom prst="rect">
            <a:avLst/>
          </a:prstGeom>
          <a:noFill/>
          <a:ln>
            <a:noFill/>
          </a:ln>
        </p:spPr>
        <p:txBody>
          <a:bodyPr anchorCtr="0" anchor="t" bIns="68575" lIns="68575" spcFirstLastPara="1" rIns="68575" wrap="square" tIns="68575">
            <a:noAutofit/>
          </a:bodyPr>
          <a:lstStyle>
            <a:lvl1pPr indent="-361950" lvl="0" marL="457200" marR="0" rtl="0" algn="l">
              <a:lnSpc>
                <a:spcPct val="90000"/>
              </a:lnSpc>
              <a:spcBef>
                <a:spcPts val="800"/>
              </a:spcBef>
              <a:spcAft>
                <a:spcPts val="0"/>
              </a:spcAft>
              <a:buClr>
                <a:schemeClr val="accent2"/>
              </a:buClr>
              <a:buSzPts val="2100"/>
              <a:buFont typeface="Arial"/>
              <a:buChar char="•"/>
              <a:defRPr b="0" i="0" sz="2100" u="none" cap="none" strike="noStrike">
                <a:solidFill>
                  <a:srgbClr val="3B3838"/>
                </a:solidFill>
                <a:latin typeface="Calibri"/>
                <a:ea typeface="Calibri"/>
                <a:cs typeface="Calibri"/>
                <a:sym typeface="Calibri"/>
              </a:defRPr>
            </a:lvl1pPr>
            <a:lvl2pPr indent="-317500" lvl="1" marL="914400" marR="0" rtl="0" algn="l">
              <a:lnSpc>
                <a:spcPct val="90000"/>
              </a:lnSpc>
              <a:spcBef>
                <a:spcPts val="400"/>
              </a:spcBef>
              <a:spcAft>
                <a:spcPts val="0"/>
              </a:spcAft>
              <a:buClr>
                <a:schemeClr val="accent2"/>
              </a:buClr>
              <a:buSzPts val="1400"/>
              <a:buFont typeface="Courier New"/>
              <a:buChar char="o"/>
              <a:defRPr b="0" i="0" sz="1800" u="none" cap="none" strike="noStrike">
                <a:solidFill>
                  <a:srgbClr val="3B3838"/>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accent2"/>
              </a:buClr>
              <a:buSzPts val="1500"/>
              <a:buFont typeface="Calibri"/>
              <a:buChar char="‒"/>
              <a:defRPr b="0" i="0" sz="1500" u="none" cap="none" strike="noStrike">
                <a:solidFill>
                  <a:srgbClr val="3B3838"/>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2"/>
              </a:buClr>
              <a:buSzPts val="1400"/>
              <a:buFont typeface="Arial"/>
              <a:buChar char="•"/>
              <a:defRPr b="0" i="0" sz="1400" u="none" cap="none" strike="noStrike">
                <a:solidFill>
                  <a:srgbClr val="3B3838"/>
                </a:solidFill>
                <a:latin typeface="Calibri"/>
                <a:ea typeface="Calibri"/>
                <a:cs typeface="Calibri"/>
                <a:sym typeface="Calibri"/>
              </a:defRPr>
            </a:lvl4pPr>
            <a:lvl5pPr indent="-292100" lvl="4" marL="2286000" marR="0" rtl="0" algn="l">
              <a:lnSpc>
                <a:spcPct val="90000"/>
              </a:lnSpc>
              <a:spcBef>
                <a:spcPts val="400"/>
              </a:spcBef>
              <a:spcAft>
                <a:spcPts val="0"/>
              </a:spcAft>
              <a:buClr>
                <a:schemeClr val="accent2"/>
              </a:buClr>
              <a:buSzPts val="1000"/>
              <a:buFont typeface="Courier New"/>
              <a:buChar char="o"/>
              <a:defRPr b="0" i="0" sz="1400" u="none" cap="none" strike="noStrike">
                <a:solidFill>
                  <a:srgbClr val="3B3838"/>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28" name="Google Shape;328;p35"/>
          <p:cNvSpPr txBox="1"/>
          <p:nvPr>
            <p:ph idx="12" type="sldNum"/>
          </p:nvPr>
        </p:nvSpPr>
        <p:spPr>
          <a:xfrm>
            <a:off x="3543300" y="4830015"/>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
        <p:nvSpPr>
          <p:cNvPr id="329" name="Google Shape;329;p35"/>
          <p:cNvSpPr txBox="1"/>
          <p:nvPr>
            <p:ph idx="2" type="sldNum"/>
          </p:nvPr>
        </p:nvSpPr>
        <p:spPr>
          <a:xfrm>
            <a:off x="3543300" y="4830015"/>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30" name="Shape 330"/>
        <p:cNvGrpSpPr/>
        <p:nvPr/>
      </p:nvGrpSpPr>
      <p:grpSpPr>
        <a:xfrm>
          <a:off x="0" y="0"/>
          <a:ext cx="0" cy="0"/>
          <a:chOff x="0" y="0"/>
          <a:chExt cx="0" cy="0"/>
        </a:xfrm>
      </p:grpSpPr>
      <p:sp>
        <p:nvSpPr>
          <p:cNvPr id="331" name="Google Shape;331;p36"/>
          <p:cNvSpPr txBox="1"/>
          <p:nvPr>
            <p:ph type="title"/>
          </p:nvPr>
        </p:nvSpPr>
        <p:spPr>
          <a:xfrm>
            <a:off x="623888" y="1282304"/>
            <a:ext cx="7886700" cy="2139600"/>
          </a:xfrm>
          <a:prstGeom prst="rect">
            <a:avLst/>
          </a:prstGeom>
          <a:noFill/>
          <a:ln>
            <a:noFill/>
          </a:ln>
        </p:spPr>
        <p:txBody>
          <a:bodyPr anchorCtr="0" anchor="b" bIns="68575" lIns="68575" spcFirstLastPara="1" rIns="68575" wrap="square" tIns="68575">
            <a:noAutofit/>
          </a:bodyPr>
          <a:lstStyle>
            <a:lvl1pPr lvl="0" marR="0" rtl="0" algn="l">
              <a:lnSpc>
                <a:spcPct val="90000"/>
              </a:lnSpc>
              <a:spcBef>
                <a:spcPts val="0"/>
              </a:spcBef>
              <a:spcAft>
                <a:spcPts val="0"/>
              </a:spcAft>
              <a:buClr>
                <a:srgbClr val="0050B5"/>
              </a:buClr>
              <a:buSzPts val="4500"/>
              <a:buFont typeface="Calibri"/>
              <a:buNone/>
              <a:defRPr b="0" i="0" sz="4500" u="none" cap="none" strike="noStrike">
                <a:solidFill>
                  <a:srgbClr val="0050B5"/>
                </a:solidFill>
                <a:latin typeface="Calibri"/>
                <a:ea typeface="Calibri"/>
                <a:cs typeface="Calibri"/>
                <a:sym typeface="Calibri"/>
              </a:defRPr>
            </a:lvl1pPr>
            <a:lvl2pPr lvl="1" rtl="0" algn="l">
              <a:lnSpc>
                <a:spcPct val="100000"/>
              </a:lnSpc>
              <a:spcBef>
                <a:spcPts val="0"/>
              </a:spcBef>
              <a:spcAft>
                <a:spcPts val="0"/>
              </a:spcAft>
              <a:buSzPts val="1100"/>
              <a:buFont typeface="Arial"/>
              <a:buNone/>
              <a:defRPr sz="1400"/>
            </a:lvl2pPr>
            <a:lvl3pPr lvl="2" rtl="0" algn="l">
              <a:lnSpc>
                <a:spcPct val="100000"/>
              </a:lnSpc>
              <a:spcBef>
                <a:spcPts val="0"/>
              </a:spcBef>
              <a:spcAft>
                <a:spcPts val="0"/>
              </a:spcAft>
              <a:buSzPts val="1100"/>
              <a:buFont typeface="Arial"/>
              <a:buNone/>
              <a:defRPr sz="1400"/>
            </a:lvl3pPr>
            <a:lvl4pPr lvl="3" rtl="0" algn="l">
              <a:lnSpc>
                <a:spcPct val="100000"/>
              </a:lnSpc>
              <a:spcBef>
                <a:spcPts val="0"/>
              </a:spcBef>
              <a:spcAft>
                <a:spcPts val="0"/>
              </a:spcAft>
              <a:buSzPts val="1100"/>
              <a:buFont typeface="Arial"/>
              <a:buNone/>
              <a:defRPr sz="1400"/>
            </a:lvl4pPr>
            <a:lvl5pPr lvl="4" rtl="0" algn="l">
              <a:lnSpc>
                <a:spcPct val="100000"/>
              </a:lnSpc>
              <a:spcBef>
                <a:spcPts val="0"/>
              </a:spcBef>
              <a:spcAft>
                <a:spcPts val="0"/>
              </a:spcAft>
              <a:buSzPts val="1100"/>
              <a:buFont typeface="Arial"/>
              <a:buNone/>
              <a:defRPr sz="1400"/>
            </a:lvl5pPr>
            <a:lvl6pPr lvl="5" rtl="0" algn="l">
              <a:lnSpc>
                <a:spcPct val="100000"/>
              </a:lnSpc>
              <a:spcBef>
                <a:spcPts val="0"/>
              </a:spcBef>
              <a:spcAft>
                <a:spcPts val="0"/>
              </a:spcAft>
              <a:buSzPts val="1100"/>
              <a:buFont typeface="Arial"/>
              <a:buNone/>
              <a:defRPr sz="1400"/>
            </a:lvl6pPr>
            <a:lvl7pPr lvl="6" rtl="0" algn="l">
              <a:lnSpc>
                <a:spcPct val="100000"/>
              </a:lnSpc>
              <a:spcBef>
                <a:spcPts val="0"/>
              </a:spcBef>
              <a:spcAft>
                <a:spcPts val="0"/>
              </a:spcAft>
              <a:buSzPts val="1100"/>
              <a:buFont typeface="Arial"/>
              <a:buNone/>
              <a:defRPr sz="1400"/>
            </a:lvl7pPr>
            <a:lvl8pPr lvl="7" rtl="0" algn="l">
              <a:lnSpc>
                <a:spcPct val="100000"/>
              </a:lnSpc>
              <a:spcBef>
                <a:spcPts val="0"/>
              </a:spcBef>
              <a:spcAft>
                <a:spcPts val="0"/>
              </a:spcAft>
              <a:buSzPts val="1100"/>
              <a:buFont typeface="Arial"/>
              <a:buNone/>
              <a:defRPr sz="1400"/>
            </a:lvl8pPr>
            <a:lvl9pPr lvl="8" rtl="0" algn="l">
              <a:lnSpc>
                <a:spcPct val="100000"/>
              </a:lnSpc>
              <a:spcBef>
                <a:spcPts val="0"/>
              </a:spcBef>
              <a:spcAft>
                <a:spcPts val="0"/>
              </a:spcAft>
              <a:buSzPts val="1100"/>
              <a:buFont typeface="Arial"/>
              <a:buNone/>
              <a:defRPr sz="1400"/>
            </a:lvl9pPr>
          </a:lstStyle>
          <a:p/>
        </p:txBody>
      </p:sp>
      <p:sp>
        <p:nvSpPr>
          <p:cNvPr id="332" name="Google Shape;332;p36"/>
          <p:cNvSpPr txBox="1"/>
          <p:nvPr>
            <p:ph idx="1" type="body"/>
          </p:nvPr>
        </p:nvSpPr>
        <p:spPr>
          <a:xfrm>
            <a:off x="623888" y="3442097"/>
            <a:ext cx="7886700" cy="1125300"/>
          </a:xfrm>
          <a:prstGeom prst="rect">
            <a:avLst/>
          </a:prstGeom>
          <a:noFill/>
          <a:ln>
            <a:noFill/>
          </a:ln>
        </p:spPr>
        <p:txBody>
          <a:bodyPr anchorCtr="0" anchor="t" bIns="68575" lIns="68575" spcFirstLastPara="1" rIns="68575" wrap="square" tIns="68575">
            <a:noAutofit/>
          </a:bodyPr>
          <a:lstStyle>
            <a:lvl1pPr indent="-228600" lvl="0" marL="457200" marR="0" rtl="0" algn="l">
              <a:lnSpc>
                <a:spcPct val="90000"/>
              </a:lnSpc>
              <a:spcBef>
                <a:spcPts val="800"/>
              </a:spcBef>
              <a:spcAft>
                <a:spcPts val="0"/>
              </a:spcAft>
              <a:buClr>
                <a:schemeClr val="accent2"/>
              </a:buClr>
              <a:buSzPts val="1800"/>
              <a:buFont typeface="Arial"/>
              <a:buNone/>
              <a:defRPr b="0" i="0" sz="1800" u="none" cap="none" strike="noStrike">
                <a:solidFill>
                  <a:srgbClr val="3B3838"/>
                </a:solidFill>
                <a:latin typeface="Calibri"/>
                <a:ea typeface="Calibri"/>
                <a:cs typeface="Calibri"/>
                <a:sym typeface="Calibri"/>
              </a:defRPr>
            </a:lvl1pPr>
            <a:lvl2pPr indent="-228600" lvl="1" marL="914400" marR="0" rtl="0" algn="l">
              <a:lnSpc>
                <a:spcPct val="90000"/>
              </a:lnSpc>
              <a:spcBef>
                <a:spcPts val="400"/>
              </a:spcBef>
              <a:spcAft>
                <a:spcPts val="0"/>
              </a:spcAft>
              <a:buClr>
                <a:schemeClr val="accent2"/>
              </a:buClr>
              <a:buSzPts val="1100"/>
              <a:buFont typeface="Courier New"/>
              <a:buNone/>
              <a:defRPr b="0" i="0" sz="1500" u="none" cap="none" strike="noStrike">
                <a:solidFill>
                  <a:srgbClr val="8F8E8E"/>
                </a:solidFill>
                <a:latin typeface="Calibri"/>
                <a:ea typeface="Calibri"/>
                <a:cs typeface="Calibri"/>
                <a:sym typeface="Calibri"/>
              </a:defRPr>
            </a:lvl2pPr>
            <a:lvl3pPr indent="-228600" lvl="2" marL="1371600" marR="0" rtl="0" algn="l">
              <a:lnSpc>
                <a:spcPct val="90000"/>
              </a:lnSpc>
              <a:spcBef>
                <a:spcPts val="400"/>
              </a:spcBef>
              <a:spcAft>
                <a:spcPts val="0"/>
              </a:spcAft>
              <a:buClr>
                <a:schemeClr val="accent2"/>
              </a:buClr>
              <a:buSzPts val="1400"/>
              <a:buFont typeface="Calibri"/>
              <a:buNone/>
              <a:defRPr b="0" i="0" sz="1400" u="none" cap="none" strike="noStrike">
                <a:solidFill>
                  <a:srgbClr val="8F8E8E"/>
                </a:solidFill>
                <a:latin typeface="Calibri"/>
                <a:ea typeface="Calibri"/>
                <a:cs typeface="Calibri"/>
                <a:sym typeface="Calibri"/>
              </a:defRPr>
            </a:lvl3pPr>
            <a:lvl4pPr indent="-228600" lvl="3" marL="1828800" marR="0" rtl="0" algn="l">
              <a:lnSpc>
                <a:spcPct val="90000"/>
              </a:lnSpc>
              <a:spcBef>
                <a:spcPts val="400"/>
              </a:spcBef>
              <a:spcAft>
                <a:spcPts val="0"/>
              </a:spcAft>
              <a:buClr>
                <a:schemeClr val="accent2"/>
              </a:buClr>
              <a:buSzPts val="1200"/>
              <a:buFont typeface="Arial"/>
              <a:buNone/>
              <a:defRPr b="0" i="0" sz="1200" u="none" cap="none" strike="noStrike">
                <a:solidFill>
                  <a:srgbClr val="8F8E8E"/>
                </a:solidFill>
                <a:latin typeface="Calibri"/>
                <a:ea typeface="Calibri"/>
                <a:cs typeface="Calibri"/>
                <a:sym typeface="Calibri"/>
              </a:defRPr>
            </a:lvl4pPr>
            <a:lvl5pPr indent="-228600" lvl="4" marL="2286000" marR="0" rtl="0" algn="l">
              <a:lnSpc>
                <a:spcPct val="90000"/>
              </a:lnSpc>
              <a:spcBef>
                <a:spcPts val="400"/>
              </a:spcBef>
              <a:spcAft>
                <a:spcPts val="0"/>
              </a:spcAft>
              <a:buClr>
                <a:schemeClr val="accent2"/>
              </a:buClr>
              <a:buSzPts val="900"/>
              <a:buFont typeface="Courier New"/>
              <a:buNone/>
              <a:defRPr b="0" i="0" sz="1200" u="none" cap="none" strike="noStrike">
                <a:solidFill>
                  <a:srgbClr val="8F8E8E"/>
                </a:solidFill>
                <a:latin typeface="Calibri"/>
                <a:ea typeface="Calibri"/>
                <a:cs typeface="Calibri"/>
                <a:sym typeface="Calibri"/>
              </a:defRPr>
            </a:lvl5pPr>
            <a:lvl6pPr indent="-228600" lvl="5" marL="2743200" marR="0" rtl="0" algn="l">
              <a:lnSpc>
                <a:spcPct val="90000"/>
              </a:lnSpc>
              <a:spcBef>
                <a:spcPts val="400"/>
              </a:spcBef>
              <a:spcAft>
                <a:spcPts val="0"/>
              </a:spcAft>
              <a:buClr>
                <a:srgbClr val="8F8E8E"/>
              </a:buClr>
              <a:buSzPts val="1200"/>
              <a:buFont typeface="Arial"/>
              <a:buNone/>
              <a:defRPr b="0" i="0" sz="1200" u="none" cap="none" strike="noStrike">
                <a:solidFill>
                  <a:srgbClr val="8F8E8E"/>
                </a:solidFill>
                <a:latin typeface="Calibri"/>
                <a:ea typeface="Calibri"/>
                <a:cs typeface="Calibri"/>
                <a:sym typeface="Calibri"/>
              </a:defRPr>
            </a:lvl6pPr>
            <a:lvl7pPr indent="-228600" lvl="6" marL="3200400" marR="0" rtl="0" algn="l">
              <a:lnSpc>
                <a:spcPct val="90000"/>
              </a:lnSpc>
              <a:spcBef>
                <a:spcPts val="400"/>
              </a:spcBef>
              <a:spcAft>
                <a:spcPts val="0"/>
              </a:spcAft>
              <a:buClr>
                <a:srgbClr val="8F8E8E"/>
              </a:buClr>
              <a:buSzPts val="1200"/>
              <a:buFont typeface="Arial"/>
              <a:buNone/>
              <a:defRPr b="0" i="0" sz="1200" u="none" cap="none" strike="noStrike">
                <a:solidFill>
                  <a:srgbClr val="8F8E8E"/>
                </a:solidFill>
                <a:latin typeface="Calibri"/>
                <a:ea typeface="Calibri"/>
                <a:cs typeface="Calibri"/>
                <a:sym typeface="Calibri"/>
              </a:defRPr>
            </a:lvl7pPr>
            <a:lvl8pPr indent="-228600" lvl="7" marL="3657600" marR="0" rtl="0" algn="l">
              <a:lnSpc>
                <a:spcPct val="90000"/>
              </a:lnSpc>
              <a:spcBef>
                <a:spcPts val="400"/>
              </a:spcBef>
              <a:spcAft>
                <a:spcPts val="0"/>
              </a:spcAft>
              <a:buClr>
                <a:srgbClr val="8F8E8E"/>
              </a:buClr>
              <a:buSzPts val="1200"/>
              <a:buFont typeface="Arial"/>
              <a:buNone/>
              <a:defRPr b="0" i="0" sz="1200" u="none" cap="none" strike="noStrike">
                <a:solidFill>
                  <a:srgbClr val="8F8E8E"/>
                </a:solidFill>
                <a:latin typeface="Calibri"/>
                <a:ea typeface="Calibri"/>
                <a:cs typeface="Calibri"/>
                <a:sym typeface="Calibri"/>
              </a:defRPr>
            </a:lvl8pPr>
            <a:lvl9pPr indent="-228600" lvl="8" marL="4114800" marR="0" rtl="0" algn="l">
              <a:lnSpc>
                <a:spcPct val="90000"/>
              </a:lnSpc>
              <a:spcBef>
                <a:spcPts val="400"/>
              </a:spcBef>
              <a:spcAft>
                <a:spcPts val="0"/>
              </a:spcAft>
              <a:buClr>
                <a:srgbClr val="8F8E8E"/>
              </a:buClr>
              <a:buSzPts val="1200"/>
              <a:buFont typeface="Arial"/>
              <a:buNone/>
              <a:defRPr b="0" i="0" sz="1200" u="none" cap="none" strike="noStrike">
                <a:solidFill>
                  <a:srgbClr val="8F8E8E"/>
                </a:solidFill>
                <a:latin typeface="Calibri"/>
                <a:ea typeface="Calibri"/>
                <a:cs typeface="Calibri"/>
                <a:sym typeface="Calibri"/>
              </a:defRPr>
            </a:lvl9pPr>
          </a:lstStyle>
          <a:p/>
        </p:txBody>
      </p:sp>
      <p:sp>
        <p:nvSpPr>
          <p:cNvPr id="333" name="Google Shape;333;p36"/>
          <p:cNvSpPr txBox="1"/>
          <p:nvPr>
            <p:ph idx="12" type="sldNum"/>
          </p:nvPr>
        </p:nvSpPr>
        <p:spPr>
          <a:xfrm>
            <a:off x="354330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4" name="Shape 334"/>
        <p:cNvGrpSpPr/>
        <p:nvPr/>
      </p:nvGrpSpPr>
      <p:grpSpPr>
        <a:xfrm>
          <a:off x="0" y="0"/>
          <a:ext cx="0" cy="0"/>
          <a:chOff x="0" y="0"/>
          <a:chExt cx="0" cy="0"/>
        </a:xfrm>
      </p:grpSpPr>
      <p:sp>
        <p:nvSpPr>
          <p:cNvPr id="335" name="Google Shape;335;p37"/>
          <p:cNvSpPr txBox="1"/>
          <p:nvPr>
            <p:ph type="title"/>
          </p:nvPr>
        </p:nvSpPr>
        <p:spPr>
          <a:xfrm>
            <a:off x="628650" y="273844"/>
            <a:ext cx="7886700" cy="994200"/>
          </a:xfrm>
          <a:prstGeom prst="rect">
            <a:avLst/>
          </a:prstGeom>
          <a:noFill/>
          <a:ln>
            <a:noFill/>
          </a:ln>
        </p:spPr>
        <p:txBody>
          <a:bodyPr anchorCtr="0" anchor="ctr" bIns="68575" lIns="68575" spcFirstLastPara="1" rIns="68575" wrap="square" tIns="68575">
            <a:noAutofit/>
          </a:bodyPr>
          <a:lstStyle>
            <a:lvl1pPr lvl="0" marR="0" rtl="0" algn="l">
              <a:lnSpc>
                <a:spcPct val="90000"/>
              </a:lnSpc>
              <a:spcBef>
                <a:spcPts val="0"/>
              </a:spcBef>
              <a:spcAft>
                <a:spcPts val="0"/>
              </a:spcAft>
              <a:buClr>
                <a:srgbClr val="0050B5"/>
              </a:buClr>
              <a:buSzPts val="3300"/>
              <a:buFont typeface="Calibri"/>
              <a:buNone/>
              <a:defRPr b="0" i="0" sz="3300" u="none" cap="none" strike="noStrike">
                <a:solidFill>
                  <a:srgbClr val="0050B5"/>
                </a:solidFill>
                <a:latin typeface="Calibri"/>
                <a:ea typeface="Calibri"/>
                <a:cs typeface="Calibri"/>
                <a:sym typeface="Calibri"/>
              </a:defRPr>
            </a:lvl1pPr>
            <a:lvl2pPr lvl="1" rtl="0" algn="l">
              <a:lnSpc>
                <a:spcPct val="100000"/>
              </a:lnSpc>
              <a:spcBef>
                <a:spcPts val="0"/>
              </a:spcBef>
              <a:spcAft>
                <a:spcPts val="0"/>
              </a:spcAft>
              <a:buSzPts val="1100"/>
              <a:buFont typeface="Arial"/>
              <a:buNone/>
              <a:defRPr sz="1400"/>
            </a:lvl2pPr>
            <a:lvl3pPr lvl="2" rtl="0" algn="l">
              <a:lnSpc>
                <a:spcPct val="100000"/>
              </a:lnSpc>
              <a:spcBef>
                <a:spcPts val="0"/>
              </a:spcBef>
              <a:spcAft>
                <a:spcPts val="0"/>
              </a:spcAft>
              <a:buSzPts val="1100"/>
              <a:buFont typeface="Arial"/>
              <a:buNone/>
              <a:defRPr sz="1400"/>
            </a:lvl3pPr>
            <a:lvl4pPr lvl="3" rtl="0" algn="l">
              <a:lnSpc>
                <a:spcPct val="100000"/>
              </a:lnSpc>
              <a:spcBef>
                <a:spcPts val="0"/>
              </a:spcBef>
              <a:spcAft>
                <a:spcPts val="0"/>
              </a:spcAft>
              <a:buSzPts val="1100"/>
              <a:buFont typeface="Arial"/>
              <a:buNone/>
              <a:defRPr sz="1400"/>
            </a:lvl4pPr>
            <a:lvl5pPr lvl="4" rtl="0" algn="l">
              <a:lnSpc>
                <a:spcPct val="100000"/>
              </a:lnSpc>
              <a:spcBef>
                <a:spcPts val="0"/>
              </a:spcBef>
              <a:spcAft>
                <a:spcPts val="0"/>
              </a:spcAft>
              <a:buSzPts val="1100"/>
              <a:buFont typeface="Arial"/>
              <a:buNone/>
              <a:defRPr sz="1400"/>
            </a:lvl5pPr>
            <a:lvl6pPr lvl="5" rtl="0" algn="l">
              <a:lnSpc>
                <a:spcPct val="100000"/>
              </a:lnSpc>
              <a:spcBef>
                <a:spcPts val="0"/>
              </a:spcBef>
              <a:spcAft>
                <a:spcPts val="0"/>
              </a:spcAft>
              <a:buSzPts val="1100"/>
              <a:buFont typeface="Arial"/>
              <a:buNone/>
              <a:defRPr sz="1400"/>
            </a:lvl6pPr>
            <a:lvl7pPr lvl="6" rtl="0" algn="l">
              <a:lnSpc>
                <a:spcPct val="100000"/>
              </a:lnSpc>
              <a:spcBef>
                <a:spcPts val="0"/>
              </a:spcBef>
              <a:spcAft>
                <a:spcPts val="0"/>
              </a:spcAft>
              <a:buSzPts val="1100"/>
              <a:buFont typeface="Arial"/>
              <a:buNone/>
              <a:defRPr sz="1400"/>
            </a:lvl7pPr>
            <a:lvl8pPr lvl="7" rtl="0" algn="l">
              <a:lnSpc>
                <a:spcPct val="100000"/>
              </a:lnSpc>
              <a:spcBef>
                <a:spcPts val="0"/>
              </a:spcBef>
              <a:spcAft>
                <a:spcPts val="0"/>
              </a:spcAft>
              <a:buSzPts val="1100"/>
              <a:buFont typeface="Arial"/>
              <a:buNone/>
              <a:defRPr sz="1400"/>
            </a:lvl8pPr>
            <a:lvl9pPr lvl="8" rtl="0" algn="l">
              <a:lnSpc>
                <a:spcPct val="100000"/>
              </a:lnSpc>
              <a:spcBef>
                <a:spcPts val="0"/>
              </a:spcBef>
              <a:spcAft>
                <a:spcPts val="0"/>
              </a:spcAft>
              <a:buSzPts val="1100"/>
              <a:buFont typeface="Arial"/>
              <a:buNone/>
              <a:defRPr sz="1400"/>
            </a:lvl9pPr>
          </a:lstStyle>
          <a:p/>
        </p:txBody>
      </p:sp>
      <p:sp>
        <p:nvSpPr>
          <p:cNvPr id="336" name="Google Shape;336;p37"/>
          <p:cNvSpPr txBox="1"/>
          <p:nvPr>
            <p:ph idx="1" type="body"/>
          </p:nvPr>
        </p:nvSpPr>
        <p:spPr>
          <a:xfrm>
            <a:off x="628650" y="1369219"/>
            <a:ext cx="3886200" cy="3263400"/>
          </a:xfrm>
          <a:prstGeom prst="rect">
            <a:avLst/>
          </a:prstGeom>
          <a:noFill/>
          <a:ln>
            <a:noFill/>
          </a:ln>
        </p:spPr>
        <p:txBody>
          <a:bodyPr anchorCtr="0" anchor="t" bIns="68575" lIns="68575" spcFirstLastPara="1" rIns="68575" wrap="square" tIns="68575">
            <a:noAutofit/>
          </a:bodyPr>
          <a:lstStyle>
            <a:lvl1pPr indent="-361950" lvl="0" marL="457200" marR="0" rtl="0" algn="l">
              <a:lnSpc>
                <a:spcPct val="90000"/>
              </a:lnSpc>
              <a:spcBef>
                <a:spcPts val="800"/>
              </a:spcBef>
              <a:spcAft>
                <a:spcPts val="0"/>
              </a:spcAft>
              <a:buClr>
                <a:schemeClr val="accent2"/>
              </a:buClr>
              <a:buSzPts val="2100"/>
              <a:buFont typeface="Arial"/>
              <a:buChar char="•"/>
              <a:defRPr b="0" i="0" sz="2100" u="none" cap="none" strike="noStrike">
                <a:solidFill>
                  <a:srgbClr val="3B3838"/>
                </a:solidFill>
                <a:latin typeface="Calibri"/>
                <a:ea typeface="Calibri"/>
                <a:cs typeface="Calibri"/>
                <a:sym typeface="Calibri"/>
              </a:defRPr>
            </a:lvl1pPr>
            <a:lvl2pPr indent="-317500" lvl="1" marL="914400" marR="0" rtl="0" algn="l">
              <a:lnSpc>
                <a:spcPct val="90000"/>
              </a:lnSpc>
              <a:spcBef>
                <a:spcPts val="400"/>
              </a:spcBef>
              <a:spcAft>
                <a:spcPts val="0"/>
              </a:spcAft>
              <a:buClr>
                <a:schemeClr val="accent2"/>
              </a:buClr>
              <a:buSzPts val="1400"/>
              <a:buFont typeface="Courier New"/>
              <a:buChar char="o"/>
              <a:defRPr b="0" i="0" sz="1800" u="none" cap="none" strike="noStrike">
                <a:solidFill>
                  <a:srgbClr val="3B3838"/>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accent2"/>
              </a:buClr>
              <a:buSzPts val="1500"/>
              <a:buFont typeface="Calibri"/>
              <a:buChar char="‒"/>
              <a:defRPr b="0" i="0" sz="1500" u="none" cap="none" strike="noStrike">
                <a:solidFill>
                  <a:srgbClr val="3B3838"/>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2"/>
              </a:buClr>
              <a:buSzPts val="1400"/>
              <a:buFont typeface="Arial"/>
              <a:buChar char="•"/>
              <a:defRPr b="0" i="0" sz="1400" u="none" cap="none" strike="noStrike">
                <a:solidFill>
                  <a:srgbClr val="3B3838"/>
                </a:solidFill>
                <a:latin typeface="Calibri"/>
                <a:ea typeface="Calibri"/>
                <a:cs typeface="Calibri"/>
                <a:sym typeface="Calibri"/>
              </a:defRPr>
            </a:lvl4pPr>
            <a:lvl5pPr indent="-292100" lvl="4" marL="2286000" marR="0" rtl="0" algn="l">
              <a:lnSpc>
                <a:spcPct val="90000"/>
              </a:lnSpc>
              <a:spcBef>
                <a:spcPts val="400"/>
              </a:spcBef>
              <a:spcAft>
                <a:spcPts val="0"/>
              </a:spcAft>
              <a:buClr>
                <a:schemeClr val="accent2"/>
              </a:buClr>
              <a:buSzPts val="1000"/>
              <a:buFont typeface="Courier New"/>
              <a:buChar char="o"/>
              <a:defRPr b="0" i="0" sz="1400" u="none" cap="none" strike="noStrike">
                <a:solidFill>
                  <a:srgbClr val="3B3838"/>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37" name="Google Shape;337;p37"/>
          <p:cNvSpPr txBox="1"/>
          <p:nvPr>
            <p:ph idx="2" type="body"/>
          </p:nvPr>
        </p:nvSpPr>
        <p:spPr>
          <a:xfrm>
            <a:off x="4629150" y="1369219"/>
            <a:ext cx="3886200" cy="3263400"/>
          </a:xfrm>
          <a:prstGeom prst="rect">
            <a:avLst/>
          </a:prstGeom>
          <a:noFill/>
          <a:ln>
            <a:noFill/>
          </a:ln>
        </p:spPr>
        <p:txBody>
          <a:bodyPr anchorCtr="0" anchor="t" bIns="68575" lIns="68575" spcFirstLastPara="1" rIns="68575" wrap="square" tIns="68575">
            <a:noAutofit/>
          </a:bodyPr>
          <a:lstStyle>
            <a:lvl1pPr indent="-361950" lvl="0" marL="457200" marR="0" rtl="0" algn="l">
              <a:lnSpc>
                <a:spcPct val="90000"/>
              </a:lnSpc>
              <a:spcBef>
                <a:spcPts val="800"/>
              </a:spcBef>
              <a:spcAft>
                <a:spcPts val="0"/>
              </a:spcAft>
              <a:buClr>
                <a:schemeClr val="accent2"/>
              </a:buClr>
              <a:buSzPts val="2100"/>
              <a:buFont typeface="Arial"/>
              <a:buChar char="•"/>
              <a:defRPr b="0" i="0" sz="2100" u="none" cap="none" strike="noStrike">
                <a:solidFill>
                  <a:srgbClr val="3B3838"/>
                </a:solidFill>
                <a:latin typeface="Calibri"/>
                <a:ea typeface="Calibri"/>
                <a:cs typeface="Calibri"/>
                <a:sym typeface="Calibri"/>
              </a:defRPr>
            </a:lvl1pPr>
            <a:lvl2pPr indent="-317500" lvl="1" marL="914400" marR="0" rtl="0" algn="l">
              <a:lnSpc>
                <a:spcPct val="90000"/>
              </a:lnSpc>
              <a:spcBef>
                <a:spcPts val="400"/>
              </a:spcBef>
              <a:spcAft>
                <a:spcPts val="0"/>
              </a:spcAft>
              <a:buClr>
                <a:schemeClr val="accent2"/>
              </a:buClr>
              <a:buSzPts val="1400"/>
              <a:buFont typeface="Courier New"/>
              <a:buChar char="o"/>
              <a:defRPr b="0" i="0" sz="1800" u="none" cap="none" strike="noStrike">
                <a:solidFill>
                  <a:srgbClr val="3B3838"/>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accent2"/>
              </a:buClr>
              <a:buSzPts val="1500"/>
              <a:buFont typeface="Calibri"/>
              <a:buChar char="‒"/>
              <a:defRPr b="0" i="0" sz="1500" u="none" cap="none" strike="noStrike">
                <a:solidFill>
                  <a:srgbClr val="3B3838"/>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2"/>
              </a:buClr>
              <a:buSzPts val="1400"/>
              <a:buFont typeface="Arial"/>
              <a:buChar char="•"/>
              <a:defRPr b="0" i="0" sz="1400" u="none" cap="none" strike="noStrike">
                <a:solidFill>
                  <a:srgbClr val="3B3838"/>
                </a:solidFill>
                <a:latin typeface="Calibri"/>
                <a:ea typeface="Calibri"/>
                <a:cs typeface="Calibri"/>
                <a:sym typeface="Calibri"/>
              </a:defRPr>
            </a:lvl4pPr>
            <a:lvl5pPr indent="-292100" lvl="4" marL="2286000" marR="0" rtl="0" algn="l">
              <a:lnSpc>
                <a:spcPct val="90000"/>
              </a:lnSpc>
              <a:spcBef>
                <a:spcPts val="400"/>
              </a:spcBef>
              <a:spcAft>
                <a:spcPts val="0"/>
              </a:spcAft>
              <a:buClr>
                <a:schemeClr val="accent2"/>
              </a:buClr>
              <a:buSzPts val="1000"/>
              <a:buFont typeface="Courier New"/>
              <a:buChar char="o"/>
              <a:defRPr b="0" i="0" sz="1400" u="none" cap="none" strike="noStrike">
                <a:solidFill>
                  <a:srgbClr val="3B3838"/>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38" name="Google Shape;338;p37"/>
          <p:cNvSpPr txBox="1"/>
          <p:nvPr>
            <p:ph idx="12" type="sldNum"/>
          </p:nvPr>
        </p:nvSpPr>
        <p:spPr>
          <a:xfrm>
            <a:off x="354330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39" name="Shape 339"/>
        <p:cNvGrpSpPr/>
        <p:nvPr/>
      </p:nvGrpSpPr>
      <p:grpSpPr>
        <a:xfrm>
          <a:off x="0" y="0"/>
          <a:ext cx="0" cy="0"/>
          <a:chOff x="0" y="0"/>
          <a:chExt cx="0" cy="0"/>
        </a:xfrm>
      </p:grpSpPr>
      <p:sp>
        <p:nvSpPr>
          <p:cNvPr id="340" name="Google Shape;340;p38"/>
          <p:cNvSpPr txBox="1"/>
          <p:nvPr>
            <p:ph type="title"/>
          </p:nvPr>
        </p:nvSpPr>
        <p:spPr>
          <a:xfrm>
            <a:off x="629841" y="273844"/>
            <a:ext cx="7886700" cy="994200"/>
          </a:xfrm>
          <a:prstGeom prst="rect">
            <a:avLst/>
          </a:prstGeom>
          <a:noFill/>
          <a:ln>
            <a:noFill/>
          </a:ln>
        </p:spPr>
        <p:txBody>
          <a:bodyPr anchorCtr="0" anchor="ctr" bIns="68575" lIns="68575" spcFirstLastPara="1" rIns="68575" wrap="square" tIns="68575">
            <a:noAutofit/>
          </a:bodyPr>
          <a:lstStyle>
            <a:lvl1pPr lvl="0" marR="0" rtl="0" algn="l">
              <a:lnSpc>
                <a:spcPct val="90000"/>
              </a:lnSpc>
              <a:spcBef>
                <a:spcPts val="0"/>
              </a:spcBef>
              <a:spcAft>
                <a:spcPts val="0"/>
              </a:spcAft>
              <a:buClr>
                <a:srgbClr val="0050B5"/>
              </a:buClr>
              <a:buSzPts val="3300"/>
              <a:buFont typeface="Calibri"/>
              <a:buNone/>
              <a:defRPr b="0" i="0" sz="3300" u="none" cap="none" strike="noStrike">
                <a:solidFill>
                  <a:srgbClr val="0050B5"/>
                </a:solidFill>
                <a:latin typeface="Calibri"/>
                <a:ea typeface="Calibri"/>
                <a:cs typeface="Calibri"/>
                <a:sym typeface="Calibri"/>
              </a:defRPr>
            </a:lvl1pPr>
            <a:lvl2pPr lvl="1" rtl="0" algn="l">
              <a:lnSpc>
                <a:spcPct val="100000"/>
              </a:lnSpc>
              <a:spcBef>
                <a:spcPts val="0"/>
              </a:spcBef>
              <a:spcAft>
                <a:spcPts val="0"/>
              </a:spcAft>
              <a:buSzPts val="1100"/>
              <a:buFont typeface="Arial"/>
              <a:buNone/>
              <a:defRPr sz="1400"/>
            </a:lvl2pPr>
            <a:lvl3pPr lvl="2" rtl="0" algn="l">
              <a:lnSpc>
                <a:spcPct val="100000"/>
              </a:lnSpc>
              <a:spcBef>
                <a:spcPts val="0"/>
              </a:spcBef>
              <a:spcAft>
                <a:spcPts val="0"/>
              </a:spcAft>
              <a:buSzPts val="1100"/>
              <a:buFont typeface="Arial"/>
              <a:buNone/>
              <a:defRPr sz="1400"/>
            </a:lvl3pPr>
            <a:lvl4pPr lvl="3" rtl="0" algn="l">
              <a:lnSpc>
                <a:spcPct val="100000"/>
              </a:lnSpc>
              <a:spcBef>
                <a:spcPts val="0"/>
              </a:spcBef>
              <a:spcAft>
                <a:spcPts val="0"/>
              </a:spcAft>
              <a:buSzPts val="1100"/>
              <a:buFont typeface="Arial"/>
              <a:buNone/>
              <a:defRPr sz="1400"/>
            </a:lvl4pPr>
            <a:lvl5pPr lvl="4" rtl="0" algn="l">
              <a:lnSpc>
                <a:spcPct val="100000"/>
              </a:lnSpc>
              <a:spcBef>
                <a:spcPts val="0"/>
              </a:spcBef>
              <a:spcAft>
                <a:spcPts val="0"/>
              </a:spcAft>
              <a:buSzPts val="1100"/>
              <a:buFont typeface="Arial"/>
              <a:buNone/>
              <a:defRPr sz="1400"/>
            </a:lvl5pPr>
            <a:lvl6pPr lvl="5" rtl="0" algn="l">
              <a:lnSpc>
                <a:spcPct val="100000"/>
              </a:lnSpc>
              <a:spcBef>
                <a:spcPts val="0"/>
              </a:spcBef>
              <a:spcAft>
                <a:spcPts val="0"/>
              </a:spcAft>
              <a:buSzPts val="1100"/>
              <a:buFont typeface="Arial"/>
              <a:buNone/>
              <a:defRPr sz="1400"/>
            </a:lvl6pPr>
            <a:lvl7pPr lvl="6" rtl="0" algn="l">
              <a:lnSpc>
                <a:spcPct val="100000"/>
              </a:lnSpc>
              <a:spcBef>
                <a:spcPts val="0"/>
              </a:spcBef>
              <a:spcAft>
                <a:spcPts val="0"/>
              </a:spcAft>
              <a:buSzPts val="1100"/>
              <a:buFont typeface="Arial"/>
              <a:buNone/>
              <a:defRPr sz="1400"/>
            </a:lvl7pPr>
            <a:lvl8pPr lvl="7" rtl="0" algn="l">
              <a:lnSpc>
                <a:spcPct val="100000"/>
              </a:lnSpc>
              <a:spcBef>
                <a:spcPts val="0"/>
              </a:spcBef>
              <a:spcAft>
                <a:spcPts val="0"/>
              </a:spcAft>
              <a:buSzPts val="1100"/>
              <a:buFont typeface="Arial"/>
              <a:buNone/>
              <a:defRPr sz="1400"/>
            </a:lvl8pPr>
            <a:lvl9pPr lvl="8" rtl="0" algn="l">
              <a:lnSpc>
                <a:spcPct val="100000"/>
              </a:lnSpc>
              <a:spcBef>
                <a:spcPts val="0"/>
              </a:spcBef>
              <a:spcAft>
                <a:spcPts val="0"/>
              </a:spcAft>
              <a:buSzPts val="1100"/>
              <a:buFont typeface="Arial"/>
              <a:buNone/>
              <a:defRPr sz="1400"/>
            </a:lvl9pPr>
          </a:lstStyle>
          <a:p/>
        </p:txBody>
      </p:sp>
      <p:sp>
        <p:nvSpPr>
          <p:cNvPr id="341" name="Google Shape;341;p38"/>
          <p:cNvSpPr txBox="1"/>
          <p:nvPr>
            <p:ph idx="1" type="body"/>
          </p:nvPr>
        </p:nvSpPr>
        <p:spPr>
          <a:xfrm>
            <a:off x="629841" y="1260872"/>
            <a:ext cx="3868500" cy="618000"/>
          </a:xfrm>
          <a:prstGeom prst="rect">
            <a:avLst/>
          </a:prstGeom>
          <a:noFill/>
          <a:ln>
            <a:noFill/>
          </a:ln>
        </p:spPr>
        <p:txBody>
          <a:bodyPr anchorCtr="0" anchor="b" bIns="68575" lIns="68575" spcFirstLastPara="1" rIns="68575" wrap="square" tIns="68575">
            <a:noAutofit/>
          </a:bodyPr>
          <a:lstStyle>
            <a:lvl1pPr indent="-228600" lvl="0" marL="457200" marR="0" rtl="0" algn="l">
              <a:lnSpc>
                <a:spcPct val="90000"/>
              </a:lnSpc>
              <a:spcBef>
                <a:spcPts val="800"/>
              </a:spcBef>
              <a:spcAft>
                <a:spcPts val="0"/>
              </a:spcAft>
              <a:buClr>
                <a:schemeClr val="accent2"/>
              </a:buClr>
              <a:buSzPts val="1800"/>
              <a:buFont typeface="Arial"/>
              <a:buNone/>
              <a:defRPr b="1" i="0" sz="1800" u="none" cap="none" strike="noStrike">
                <a:solidFill>
                  <a:srgbClr val="3B3838"/>
                </a:solidFill>
                <a:latin typeface="Calibri"/>
                <a:ea typeface="Calibri"/>
                <a:cs typeface="Calibri"/>
                <a:sym typeface="Calibri"/>
              </a:defRPr>
            </a:lvl1pPr>
            <a:lvl2pPr indent="-228600" lvl="1" marL="914400" marR="0" rtl="0" algn="l">
              <a:lnSpc>
                <a:spcPct val="90000"/>
              </a:lnSpc>
              <a:spcBef>
                <a:spcPts val="400"/>
              </a:spcBef>
              <a:spcAft>
                <a:spcPts val="0"/>
              </a:spcAft>
              <a:buClr>
                <a:schemeClr val="accent2"/>
              </a:buClr>
              <a:buSzPts val="1100"/>
              <a:buFont typeface="Courier New"/>
              <a:buNone/>
              <a:defRPr b="1" i="0" sz="1500" u="none" cap="none" strike="noStrike">
                <a:solidFill>
                  <a:srgbClr val="3B3838"/>
                </a:solidFill>
                <a:latin typeface="Calibri"/>
                <a:ea typeface="Calibri"/>
                <a:cs typeface="Calibri"/>
                <a:sym typeface="Calibri"/>
              </a:defRPr>
            </a:lvl2pPr>
            <a:lvl3pPr indent="-228600" lvl="2" marL="1371600" marR="0" rtl="0" algn="l">
              <a:lnSpc>
                <a:spcPct val="90000"/>
              </a:lnSpc>
              <a:spcBef>
                <a:spcPts val="400"/>
              </a:spcBef>
              <a:spcAft>
                <a:spcPts val="0"/>
              </a:spcAft>
              <a:buClr>
                <a:schemeClr val="accent2"/>
              </a:buClr>
              <a:buSzPts val="1400"/>
              <a:buFont typeface="Calibri"/>
              <a:buNone/>
              <a:defRPr b="1" i="0" sz="1400" u="none" cap="none" strike="noStrike">
                <a:solidFill>
                  <a:srgbClr val="3B3838"/>
                </a:solidFill>
                <a:latin typeface="Calibri"/>
                <a:ea typeface="Calibri"/>
                <a:cs typeface="Calibri"/>
                <a:sym typeface="Calibri"/>
              </a:defRPr>
            </a:lvl3pPr>
            <a:lvl4pPr indent="-228600" lvl="3" marL="1828800" marR="0" rtl="0" algn="l">
              <a:lnSpc>
                <a:spcPct val="90000"/>
              </a:lnSpc>
              <a:spcBef>
                <a:spcPts val="400"/>
              </a:spcBef>
              <a:spcAft>
                <a:spcPts val="0"/>
              </a:spcAft>
              <a:buClr>
                <a:schemeClr val="accent2"/>
              </a:buClr>
              <a:buSzPts val="1200"/>
              <a:buFont typeface="Arial"/>
              <a:buNone/>
              <a:defRPr b="1" i="0" sz="1200" u="none" cap="none" strike="noStrike">
                <a:solidFill>
                  <a:srgbClr val="3B3838"/>
                </a:solidFill>
                <a:latin typeface="Calibri"/>
                <a:ea typeface="Calibri"/>
                <a:cs typeface="Calibri"/>
                <a:sym typeface="Calibri"/>
              </a:defRPr>
            </a:lvl4pPr>
            <a:lvl5pPr indent="-228600" lvl="4" marL="2286000" marR="0" rtl="0" algn="l">
              <a:lnSpc>
                <a:spcPct val="90000"/>
              </a:lnSpc>
              <a:spcBef>
                <a:spcPts val="400"/>
              </a:spcBef>
              <a:spcAft>
                <a:spcPts val="0"/>
              </a:spcAft>
              <a:buClr>
                <a:schemeClr val="accent2"/>
              </a:buClr>
              <a:buSzPts val="900"/>
              <a:buFont typeface="Courier New"/>
              <a:buNone/>
              <a:defRPr b="1" i="0" sz="1200" u="none" cap="none" strike="noStrike">
                <a:solidFill>
                  <a:srgbClr val="3B3838"/>
                </a:solidFill>
                <a:latin typeface="Calibri"/>
                <a:ea typeface="Calibri"/>
                <a:cs typeface="Calibri"/>
                <a:sym typeface="Calibri"/>
              </a:defRPr>
            </a:lvl5pPr>
            <a:lvl6pPr indent="-228600" lvl="5" marL="27432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6pPr>
            <a:lvl7pPr indent="-228600" lvl="6" marL="32004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7pPr>
            <a:lvl8pPr indent="-228600" lvl="7" marL="36576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8pPr>
            <a:lvl9pPr indent="-228600" lvl="8" marL="41148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9pPr>
          </a:lstStyle>
          <a:p/>
        </p:txBody>
      </p:sp>
      <p:sp>
        <p:nvSpPr>
          <p:cNvPr id="342" name="Google Shape;342;p38"/>
          <p:cNvSpPr txBox="1"/>
          <p:nvPr>
            <p:ph idx="2" type="body"/>
          </p:nvPr>
        </p:nvSpPr>
        <p:spPr>
          <a:xfrm>
            <a:off x="629841" y="1878806"/>
            <a:ext cx="3868500" cy="2763600"/>
          </a:xfrm>
          <a:prstGeom prst="rect">
            <a:avLst/>
          </a:prstGeom>
          <a:noFill/>
          <a:ln>
            <a:noFill/>
          </a:ln>
        </p:spPr>
        <p:txBody>
          <a:bodyPr anchorCtr="0" anchor="t" bIns="68575" lIns="68575" spcFirstLastPara="1" rIns="68575" wrap="square" tIns="68575">
            <a:noAutofit/>
          </a:bodyPr>
          <a:lstStyle>
            <a:lvl1pPr indent="-361950" lvl="0" marL="457200" marR="0" rtl="0" algn="l">
              <a:lnSpc>
                <a:spcPct val="90000"/>
              </a:lnSpc>
              <a:spcBef>
                <a:spcPts val="800"/>
              </a:spcBef>
              <a:spcAft>
                <a:spcPts val="0"/>
              </a:spcAft>
              <a:buClr>
                <a:schemeClr val="accent2"/>
              </a:buClr>
              <a:buSzPts val="2100"/>
              <a:buFont typeface="Arial"/>
              <a:buChar char="•"/>
              <a:defRPr b="0" i="0" sz="2100" u="none" cap="none" strike="noStrike">
                <a:solidFill>
                  <a:srgbClr val="3B3838"/>
                </a:solidFill>
                <a:latin typeface="Calibri"/>
                <a:ea typeface="Calibri"/>
                <a:cs typeface="Calibri"/>
                <a:sym typeface="Calibri"/>
              </a:defRPr>
            </a:lvl1pPr>
            <a:lvl2pPr indent="-317500" lvl="1" marL="914400" marR="0" rtl="0" algn="l">
              <a:lnSpc>
                <a:spcPct val="90000"/>
              </a:lnSpc>
              <a:spcBef>
                <a:spcPts val="400"/>
              </a:spcBef>
              <a:spcAft>
                <a:spcPts val="0"/>
              </a:spcAft>
              <a:buClr>
                <a:schemeClr val="accent2"/>
              </a:buClr>
              <a:buSzPts val="1400"/>
              <a:buFont typeface="Courier New"/>
              <a:buChar char="o"/>
              <a:defRPr b="0" i="0" sz="1800" u="none" cap="none" strike="noStrike">
                <a:solidFill>
                  <a:srgbClr val="3B3838"/>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accent2"/>
              </a:buClr>
              <a:buSzPts val="1500"/>
              <a:buFont typeface="Calibri"/>
              <a:buChar char="‒"/>
              <a:defRPr b="0" i="0" sz="1500" u="none" cap="none" strike="noStrike">
                <a:solidFill>
                  <a:srgbClr val="3B3838"/>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2"/>
              </a:buClr>
              <a:buSzPts val="1400"/>
              <a:buFont typeface="Arial"/>
              <a:buChar char="•"/>
              <a:defRPr b="0" i="0" sz="1400" u="none" cap="none" strike="noStrike">
                <a:solidFill>
                  <a:srgbClr val="3B3838"/>
                </a:solidFill>
                <a:latin typeface="Calibri"/>
                <a:ea typeface="Calibri"/>
                <a:cs typeface="Calibri"/>
                <a:sym typeface="Calibri"/>
              </a:defRPr>
            </a:lvl4pPr>
            <a:lvl5pPr indent="-292100" lvl="4" marL="2286000" marR="0" rtl="0" algn="l">
              <a:lnSpc>
                <a:spcPct val="90000"/>
              </a:lnSpc>
              <a:spcBef>
                <a:spcPts val="400"/>
              </a:spcBef>
              <a:spcAft>
                <a:spcPts val="0"/>
              </a:spcAft>
              <a:buClr>
                <a:schemeClr val="accent2"/>
              </a:buClr>
              <a:buSzPts val="1000"/>
              <a:buFont typeface="Courier New"/>
              <a:buChar char="o"/>
              <a:defRPr b="0" i="0" sz="1400" u="none" cap="none" strike="noStrike">
                <a:solidFill>
                  <a:srgbClr val="3B3838"/>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43" name="Google Shape;343;p38"/>
          <p:cNvSpPr txBox="1"/>
          <p:nvPr>
            <p:ph idx="3" type="body"/>
          </p:nvPr>
        </p:nvSpPr>
        <p:spPr>
          <a:xfrm>
            <a:off x="4629150" y="1260872"/>
            <a:ext cx="3887400" cy="618000"/>
          </a:xfrm>
          <a:prstGeom prst="rect">
            <a:avLst/>
          </a:prstGeom>
          <a:noFill/>
          <a:ln>
            <a:noFill/>
          </a:ln>
        </p:spPr>
        <p:txBody>
          <a:bodyPr anchorCtr="0" anchor="b" bIns="68575" lIns="68575" spcFirstLastPara="1" rIns="68575" wrap="square" tIns="68575">
            <a:noAutofit/>
          </a:bodyPr>
          <a:lstStyle>
            <a:lvl1pPr indent="-228600" lvl="0" marL="457200" marR="0" rtl="0" algn="l">
              <a:lnSpc>
                <a:spcPct val="90000"/>
              </a:lnSpc>
              <a:spcBef>
                <a:spcPts val="800"/>
              </a:spcBef>
              <a:spcAft>
                <a:spcPts val="0"/>
              </a:spcAft>
              <a:buClr>
                <a:schemeClr val="accent2"/>
              </a:buClr>
              <a:buSzPts val="1800"/>
              <a:buFont typeface="Arial"/>
              <a:buNone/>
              <a:defRPr b="1" i="0" sz="1800" u="none" cap="none" strike="noStrike">
                <a:solidFill>
                  <a:srgbClr val="3B3838"/>
                </a:solidFill>
                <a:latin typeface="Calibri"/>
                <a:ea typeface="Calibri"/>
                <a:cs typeface="Calibri"/>
                <a:sym typeface="Calibri"/>
              </a:defRPr>
            </a:lvl1pPr>
            <a:lvl2pPr indent="-228600" lvl="1" marL="914400" marR="0" rtl="0" algn="l">
              <a:lnSpc>
                <a:spcPct val="90000"/>
              </a:lnSpc>
              <a:spcBef>
                <a:spcPts val="400"/>
              </a:spcBef>
              <a:spcAft>
                <a:spcPts val="0"/>
              </a:spcAft>
              <a:buClr>
                <a:schemeClr val="accent2"/>
              </a:buClr>
              <a:buSzPts val="1100"/>
              <a:buFont typeface="Courier New"/>
              <a:buNone/>
              <a:defRPr b="1" i="0" sz="1500" u="none" cap="none" strike="noStrike">
                <a:solidFill>
                  <a:srgbClr val="3B3838"/>
                </a:solidFill>
                <a:latin typeface="Calibri"/>
                <a:ea typeface="Calibri"/>
                <a:cs typeface="Calibri"/>
                <a:sym typeface="Calibri"/>
              </a:defRPr>
            </a:lvl2pPr>
            <a:lvl3pPr indent="-228600" lvl="2" marL="1371600" marR="0" rtl="0" algn="l">
              <a:lnSpc>
                <a:spcPct val="90000"/>
              </a:lnSpc>
              <a:spcBef>
                <a:spcPts val="400"/>
              </a:spcBef>
              <a:spcAft>
                <a:spcPts val="0"/>
              </a:spcAft>
              <a:buClr>
                <a:schemeClr val="accent2"/>
              </a:buClr>
              <a:buSzPts val="1400"/>
              <a:buFont typeface="Calibri"/>
              <a:buNone/>
              <a:defRPr b="1" i="0" sz="1400" u="none" cap="none" strike="noStrike">
                <a:solidFill>
                  <a:srgbClr val="3B3838"/>
                </a:solidFill>
                <a:latin typeface="Calibri"/>
                <a:ea typeface="Calibri"/>
                <a:cs typeface="Calibri"/>
                <a:sym typeface="Calibri"/>
              </a:defRPr>
            </a:lvl3pPr>
            <a:lvl4pPr indent="-228600" lvl="3" marL="1828800" marR="0" rtl="0" algn="l">
              <a:lnSpc>
                <a:spcPct val="90000"/>
              </a:lnSpc>
              <a:spcBef>
                <a:spcPts val="400"/>
              </a:spcBef>
              <a:spcAft>
                <a:spcPts val="0"/>
              </a:spcAft>
              <a:buClr>
                <a:schemeClr val="accent2"/>
              </a:buClr>
              <a:buSzPts val="1200"/>
              <a:buFont typeface="Arial"/>
              <a:buNone/>
              <a:defRPr b="1" i="0" sz="1200" u="none" cap="none" strike="noStrike">
                <a:solidFill>
                  <a:srgbClr val="3B3838"/>
                </a:solidFill>
                <a:latin typeface="Calibri"/>
                <a:ea typeface="Calibri"/>
                <a:cs typeface="Calibri"/>
                <a:sym typeface="Calibri"/>
              </a:defRPr>
            </a:lvl4pPr>
            <a:lvl5pPr indent="-228600" lvl="4" marL="2286000" marR="0" rtl="0" algn="l">
              <a:lnSpc>
                <a:spcPct val="90000"/>
              </a:lnSpc>
              <a:spcBef>
                <a:spcPts val="400"/>
              </a:spcBef>
              <a:spcAft>
                <a:spcPts val="0"/>
              </a:spcAft>
              <a:buClr>
                <a:schemeClr val="accent2"/>
              </a:buClr>
              <a:buSzPts val="900"/>
              <a:buFont typeface="Courier New"/>
              <a:buNone/>
              <a:defRPr b="1" i="0" sz="1200" u="none" cap="none" strike="noStrike">
                <a:solidFill>
                  <a:srgbClr val="3B3838"/>
                </a:solidFill>
                <a:latin typeface="Calibri"/>
                <a:ea typeface="Calibri"/>
                <a:cs typeface="Calibri"/>
                <a:sym typeface="Calibri"/>
              </a:defRPr>
            </a:lvl5pPr>
            <a:lvl6pPr indent="-228600" lvl="5" marL="27432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6pPr>
            <a:lvl7pPr indent="-228600" lvl="6" marL="32004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7pPr>
            <a:lvl8pPr indent="-228600" lvl="7" marL="36576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8pPr>
            <a:lvl9pPr indent="-228600" lvl="8" marL="41148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9pPr>
          </a:lstStyle>
          <a:p/>
        </p:txBody>
      </p:sp>
      <p:sp>
        <p:nvSpPr>
          <p:cNvPr id="344" name="Google Shape;344;p38"/>
          <p:cNvSpPr txBox="1"/>
          <p:nvPr>
            <p:ph idx="4" type="body"/>
          </p:nvPr>
        </p:nvSpPr>
        <p:spPr>
          <a:xfrm>
            <a:off x="4629150" y="1878806"/>
            <a:ext cx="3887400" cy="2763600"/>
          </a:xfrm>
          <a:prstGeom prst="rect">
            <a:avLst/>
          </a:prstGeom>
          <a:noFill/>
          <a:ln>
            <a:noFill/>
          </a:ln>
        </p:spPr>
        <p:txBody>
          <a:bodyPr anchorCtr="0" anchor="t" bIns="68575" lIns="68575" spcFirstLastPara="1" rIns="68575" wrap="square" tIns="68575">
            <a:noAutofit/>
          </a:bodyPr>
          <a:lstStyle>
            <a:lvl1pPr indent="-361950" lvl="0" marL="457200" marR="0" rtl="0" algn="l">
              <a:lnSpc>
                <a:spcPct val="90000"/>
              </a:lnSpc>
              <a:spcBef>
                <a:spcPts val="800"/>
              </a:spcBef>
              <a:spcAft>
                <a:spcPts val="0"/>
              </a:spcAft>
              <a:buClr>
                <a:schemeClr val="accent2"/>
              </a:buClr>
              <a:buSzPts val="2100"/>
              <a:buFont typeface="Arial"/>
              <a:buChar char="•"/>
              <a:defRPr b="0" i="0" sz="2100" u="none" cap="none" strike="noStrike">
                <a:solidFill>
                  <a:srgbClr val="3B3838"/>
                </a:solidFill>
                <a:latin typeface="Calibri"/>
                <a:ea typeface="Calibri"/>
                <a:cs typeface="Calibri"/>
                <a:sym typeface="Calibri"/>
              </a:defRPr>
            </a:lvl1pPr>
            <a:lvl2pPr indent="-317500" lvl="1" marL="914400" marR="0" rtl="0" algn="l">
              <a:lnSpc>
                <a:spcPct val="90000"/>
              </a:lnSpc>
              <a:spcBef>
                <a:spcPts val="400"/>
              </a:spcBef>
              <a:spcAft>
                <a:spcPts val="0"/>
              </a:spcAft>
              <a:buClr>
                <a:schemeClr val="accent2"/>
              </a:buClr>
              <a:buSzPts val="1400"/>
              <a:buFont typeface="Courier New"/>
              <a:buChar char="o"/>
              <a:defRPr b="0" i="0" sz="1800" u="none" cap="none" strike="noStrike">
                <a:solidFill>
                  <a:srgbClr val="3B3838"/>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accent2"/>
              </a:buClr>
              <a:buSzPts val="1500"/>
              <a:buFont typeface="Calibri"/>
              <a:buChar char="‒"/>
              <a:defRPr b="0" i="0" sz="1500" u="none" cap="none" strike="noStrike">
                <a:solidFill>
                  <a:srgbClr val="3B3838"/>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2"/>
              </a:buClr>
              <a:buSzPts val="1400"/>
              <a:buFont typeface="Arial"/>
              <a:buChar char="•"/>
              <a:defRPr b="0" i="0" sz="1400" u="none" cap="none" strike="noStrike">
                <a:solidFill>
                  <a:srgbClr val="3B3838"/>
                </a:solidFill>
                <a:latin typeface="Calibri"/>
                <a:ea typeface="Calibri"/>
                <a:cs typeface="Calibri"/>
                <a:sym typeface="Calibri"/>
              </a:defRPr>
            </a:lvl4pPr>
            <a:lvl5pPr indent="-292100" lvl="4" marL="2286000" marR="0" rtl="0" algn="l">
              <a:lnSpc>
                <a:spcPct val="90000"/>
              </a:lnSpc>
              <a:spcBef>
                <a:spcPts val="400"/>
              </a:spcBef>
              <a:spcAft>
                <a:spcPts val="0"/>
              </a:spcAft>
              <a:buClr>
                <a:schemeClr val="accent2"/>
              </a:buClr>
              <a:buSzPts val="1000"/>
              <a:buFont typeface="Courier New"/>
              <a:buChar char="o"/>
              <a:defRPr b="0" i="0" sz="1400" u="none" cap="none" strike="noStrike">
                <a:solidFill>
                  <a:srgbClr val="3B3838"/>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45" name="Google Shape;345;p38"/>
          <p:cNvSpPr txBox="1"/>
          <p:nvPr>
            <p:ph idx="12" type="sldNum"/>
          </p:nvPr>
        </p:nvSpPr>
        <p:spPr>
          <a:xfrm>
            <a:off x="354330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46" name="Shape 346"/>
        <p:cNvGrpSpPr/>
        <p:nvPr/>
      </p:nvGrpSpPr>
      <p:grpSpPr>
        <a:xfrm>
          <a:off x="0" y="0"/>
          <a:ext cx="0" cy="0"/>
          <a:chOff x="0" y="0"/>
          <a:chExt cx="0" cy="0"/>
        </a:xfrm>
      </p:grpSpPr>
      <p:sp>
        <p:nvSpPr>
          <p:cNvPr id="347" name="Google Shape;347;p39"/>
          <p:cNvSpPr txBox="1"/>
          <p:nvPr>
            <p:ph type="title"/>
          </p:nvPr>
        </p:nvSpPr>
        <p:spPr>
          <a:xfrm>
            <a:off x="628650" y="273844"/>
            <a:ext cx="7886700" cy="994200"/>
          </a:xfrm>
          <a:prstGeom prst="rect">
            <a:avLst/>
          </a:prstGeom>
          <a:noFill/>
          <a:ln>
            <a:noFill/>
          </a:ln>
        </p:spPr>
        <p:txBody>
          <a:bodyPr anchorCtr="0" anchor="ctr" bIns="68575" lIns="68575" spcFirstLastPara="1" rIns="68575" wrap="square" tIns="68575">
            <a:noAutofit/>
          </a:bodyPr>
          <a:lstStyle>
            <a:lvl1pPr lvl="0" marR="0" rtl="0" algn="l">
              <a:lnSpc>
                <a:spcPct val="90000"/>
              </a:lnSpc>
              <a:spcBef>
                <a:spcPts val="0"/>
              </a:spcBef>
              <a:spcAft>
                <a:spcPts val="0"/>
              </a:spcAft>
              <a:buClr>
                <a:srgbClr val="0050B5"/>
              </a:buClr>
              <a:buSzPts val="3300"/>
              <a:buFont typeface="Calibri"/>
              <a:buNone/>
              <a:defRPr b="0" i="0" sz="3300" u="none" cap="none" strike="noStrike">
                <a:solidFill>
                  <a:srgbClr val="0050B5"/>
                </a:solidFill>
                <a:latin typeface="Calibri"/>
                <a:ea typeface="Calibri"/>
                <a:cs typeface="Calibri"/>
                <a:sym typeface="Calibri"/>
              </a:defRPr>
            </a:lvl1pPr>
            <a:lvl2pPr lvl="1" rtl="0" algn="l">
              <a:lnSpc>
                <a:spcPct val="100000"/>
              </a:lnSpc>
              <a:spcBef>
                <a:spcPts val="0"/>
              </a:spcBef>
              <a:spcAft>
                <a:spcPts val="0"/>
              </a:spcAft>
              <a:buSzPts val="1100"/>
              <a:buFont typeface="Arial"/>
              <a:buNone/>
              <a:defRPr sz="1400"/>
            </a:lvl2pPr>
            <a:lvl3pPr lvl="2" rtl="0" algn="l">
              <a:lnSpc>
                <a:spcPct val="100000"/>
              </a:lnSpc>
              <a:spcBef>
                <a:spcPts val="0"/>
              </a:spcBef>
              <a:spcAft>
                <a:spcPts val="0"/>
              </a:spcAft>
              <a:buSzPts val="1100"/>
              <a:buFont typeface="Arial"/>
              <a:buNone/>
              <a:defRPr sz="1400"/>
            </a:lvl3pPr>
            <a:lvl4pPr lvl="3" rtl="0" algn="l">
              <a:lnSpc>
                <a:spcPct val="100000"/>
              </a:lnSpc>
              <a:spcBef>
                <a:spcPts val="0"/>
              </a:spcBef>
              <a:spcAft>
                <a:spcPts val="0"/>
              </a:spcAft>
              <a:buSzPts val="1100"/>
              <a:buFont typeface="Arial"/>
              <a:buNone/>
              <a:defRPr sz="1400"/>
            </a:lvl4pPr>
            <a:lvl5pPr lvl="4" rtl="0" algn="l">
              <a:lnSpc>
                <a:spcPct val="100000"/>
              </a:lnSpc>
              <a:spcBef>
                <a:spcPts val="0"/>
              </a:spcBef>
              <a:spcAft>
                <a:spcPts val="0"/>
              </a:spcAft>
              <a:buSzPts val="1100"/>
              <a:buFont typeface="Arial"/>
              <a:buNone/>
              <a:defRPr sz="1400"/>
            </a:lvl5pPr>
            <a:lvl6pPr lvl="5" rtl="0" algn="l">
              <a:lnSpc>
                <a:spcPct val="100000"/>
              </a:lnSpc>
              <a:spcBef>
                <a:spcPts val="0"/>
              </a:spcBef>
              <a:spcAft>
                <a:spcPts val="0"/>
              </a:spcAft>
              <a:buSzPts val="1100"/>
              <a:buFont typeface="Arial"/>
              <a:buNone/>
              <a:defRPr sz="1400"/>
            </a:lvl6pPr>
            <a:lvl7pPr lvl="6" rtl="0" algn="l">
              <a:lnSpc>
                <a:spcPct val="100000"/>
              </a:lnSpc>
              <a:spcBef>
                <a:spcPts val="0"/>
              </a:spcBef>
              <a:spcAft>
                <a:spcPts val="0"/>
              </a:spcAft>
              <a:buSzPts val="1100"/>
              <a:buFont typeface="Arial"/>
              <a:buNone/>
              <a:defRPr sz="1400"/>
            </a:lvl7pPr>
            <a:lvl8pPr lvl="7" rtl="0" algn="l">
              <a:lnSpc>
                <a:spcPct val="100000"/>
              </a:lnSpc>
              <a:spcBef>
                <a:spcPts val="0"/>
              </a:spcBef>
              <a:spcAft>
                <a:spcPts val="0"/>
              </a:spcAft>
              <a:buSzPts val="1100"/>
              <a:buFont typeface="Arial"/>
              <a:buNone/>
              <a:defRPr sz="1400"/>
            </a:lvl8pPr>
            <a:lvl9pPr lvl="8" rtl="0" algn="l">
              <a:lnSpc>
                <a:spcPct val="100000"/>
              </a:lnSpc>
              <a:spcBef>
                <a:spcPts val="0"/>
              </a:spcBef>
              <a:spcAft>
                <a:spcPts val="0"/>
              </a:spcAft>
              <a:buSzPts val="1100"/>
              <a:buFont typeface="Arial"/>
              <a:buNone/>
              <a:defRPr sz="1400"/>
            </a:lvl9pPr>
          </a:lstStyle>
          <a:p/>
        </p:txBody>
      </p:sp>
      <p:sp>
        <p:nvSpPr>
          <p:cNvPr id="348" name="Google Shape;348;p39"/>
          <p:cNvSpPr txBox="1"/>
          <p:nvPr>
            <p:ph idx="12" type="sldNum"/>
          </p:nvPr>
        </p:nvSpPr>
        <p:spPr>
          <a:xfrm>
            <a:off x="354330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49" name="Shape 349"/>
        <p:cNvGrpSpPr/>
        <p:nvPr/>
      </p:nvGrpSpPr>
      <p:grpSpPr>
        <a:xfrm>
          <a:off x="0" y="0"/>
          <a:ext cx="0" cy="0"/>
          <a:chOff x="0" y="0"/>
          <a:chExt cx="0" cy="0"/>
        </a:xfrm>
      </p:grpSpPr>
      <p:sp>
        <p:nvSpPr>
          <p:cNvPr id="350" name="Google Shape;350;p40"/>
          <p:cNvSpPr txBox="1"/>
          <p:nvPr>
            <p:ph idx="12" type="sldNum"/>
          </p:nvPr>
        </p:nvSpPr>
        <p:spPr>
          <a:xfrm>
            <a:off x="354330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51" name="Shape 351"/>
        <p:cNvGrpSpPr/>
        <p:nvPr/>
      </p:nvGrpSpPr>
      <p:grpSpPr>
        <a:xfrm>
          <a:off x="0" y="0"/>
          <a:ext cx="0" cy="0"/>
          <a:chOff x="0" y="0"/>
          <a:chExt cx="0" cy="0"/>
        </a:xfrm>
      </p:grpSpPr>
      <p:sp>
        <p:nvSpPr>
          <p:cNvPr id="352" name="Google Shape;352;p41"/>
          <p:cNvSpPr txBox="1"/>
          <p:nvPr>
            <p:ph type="title"/>
          </p:nvPr>
        </p:nvSpPr>
        <p:spPr>
          <a:xfrm>
            <a:off x="629841" y="342900"/>
            <a:ext cx="2949000" cy="1200300"/>
          </a:xfrm>
          <a:prstGeom prst="rect">
            <a:avLst/>
          </a:prstGeom>
          <a:noFill/>
          <a:ln>
            <a:noFill/>
          </a:ln>
        </p:spPr>
        <p:txBody>
          <a:bodyPr anchorCtr="0" anchor="b" bIns="68575" lIns="68575" spcFirstLastPara="1" rIns="68575" wrap="square" tIns="68575">
            <a:noAutofit/>
          </a:bodyPr>
          <a:lstStyle>
            <a:lvl1pPr lvl="0" marR="0" rtl="0" algn="l">
              <a:lnSpc>
                <a:spcPct val="90000"/>
              </a:lnSpc>
              <a:spcBef>
                <a:spcPts val="0"/>
              </a:spcBef>
              <a:spcAft>
                <a:spcPts val="0"/>
              </a:spcAft>
              <a:buClr>
                <a:srgbClr val="0050B5"/>
              </a:buClr>
              <a:buSzPts val="2400"/>
              <a:buFont typeface="Calibri"/>
              <a:buNone/>
              <a:defRPr b="0" i="0" sz="2400" u="none" cap="none" strike="noStrike">
                <a:solidFill>
                  <a:srgbClr val="0050B5"/>
                </a:solidFill>
                <a:latin typeface="Calibri"/>
                <a:ea typeface="Calibri"/>
                <a:cs typeface="Calibri"/>
                <a:sym typeface="Calibri"/>
              </a:defRPr>
            </a:lvl1pPr>
            <a:lvl2pPr lvl="1" rtl="0" algn="l">
              <a:lnSpc>
                <a:spcPct val="100000"/>
              </a:lnSpc>
              <a:spcBef>
                <a:spcPts val="0"/>
              </a:spcBef>
              <a:spcAft>
                <a:spcPts val="0"/>
              </a:spcAft>
              <a:buSzPts val="1100"/>
              <a:buFont typeface="Arial"/>
              <a:buNone/>
              <a:defRPr sz="1400"/>
            </a:lvl2pPr>
            <a:lvl3pPr lvl="2" rtl="0" algn="l">
              <a:lnSpc>
                <a:spcPct val="100000"/>
              </a:lnSpc>
              <a:spcBef>
                <a:spcPts val="0"/>
              </a:spcBef>
              <a:spcAft>
                <a:spcPts val="0"/>
              </a:spcAft>
              <a:buSzPts val="1100"/>
              <a:buFont typeface="Arial"/>
              <a:buNone/>
              <a:defRPr sz="1400"/>
            </a:lvl3pPr>
            <a:lvl4pPr lvl="3" rtl="0" algn="l">
              <a:lnSpc>
                <a:spcPct val="100000"/>
              </a:lnSpc>
              <a:spcBef>
                <a:spcPts val="0"/>
              </a:spcBef>
              <a:spcAft>
                <a:spcPts val="0"/>
              </a:spcAft>
              <a:buSzPts val="1100"/>
              <a:buFont typeface="Arial"/>
              <a:buNone/>
              <a:defRPr sz="1400"/>
            </a:lvl4pPr>
            <a:lvl5pPr lvl="4" rtl="0" algn="l">
              <a:lnSpc>
                <a:spcPct val="100000"/>
              </a:lnSpc>
              <a:spcBef>
                <a:spcPts val="0"/>
              </a:spcBef>
              <a:spcAft>
                <a:spcPts val="0"/>
              </a:spcAft>
              <a:buSzPts val="1100"/>
              <a:buFont typeface="Arial"/>
              <a:buNone/>
              <a:defRPr sz="1400"/>
            </a:lvl5pPr>
            <a:lvl6pPr lvl="5" rtl="0" algn="l">
              <a:lnSpc>
                <a:spcPct val="100000"/>
              </a:lnSpc>
              <a:spcBef>
                <a:spcPts val="0"/>
              </a:spcBef>
              <a:spcAft>
                <a:spcPts val="0"/>
              </a:spcAft>
              <a:buSzPts val="1100"/>
              <a:buFont typeface="Arial"/>
              <a:buNone/>
              <a:defRPr sz="1400"/>
            </a:lvl6pPr>
            <a:lvl7pPr lvl="6" rtl="0" algn="l">
              <a:lnSpc>
                <a:spcPct val="100000"/>
              </a:lnSpc>
              <a:spcBef>
                <a:spcPts val="0"/>
              </a:spcBef>
              <a:spcAft>
                <a:spcPts val="0"/>
              </a:spcAft>
              <a:buSzPts val="1100"/>
              <a:buFont typeface="Arial"/>
              <a:buNone/>
              <a:defRPr sz="1400"/>
            </a:lvl7pPr>
            <a:lvl8pPr lvl="7" rtl="0" algn="l">
              <a:lnSpc>
                <a:spcPct val="100000"/>
              </a:lnSpc>
              <a:spcBef>
                <a:spcPts val="0"/>
              </a:spcBef>
              <a:spcAft>
                <a:spcPts val="0"/>
              </a:spcAft>
              <a:buSzPts val="1100"/>
              <a:buFont typeface="Arial"/>
              <a:buNone/>
              <a:defRPr sz="1400"/>
            </a:lvl8pPr>
            <a:lvl9pPr lvl="8" rtl="0" algn="l">
              <a:lnSpc>
                <a:spcPct val="100000"/>
              </a:lnSpc>
              <a:spcBef>
                <a:spcPts val="0"/>
              </a:spcBef>
              <a:spcAft>
                <a:spcPts val="0"/>
              </a:spcAft>
              <a:buSzPts val="1100"/>
              <a:buFont typeface="Arial"/>
              <a:buNone/>
              <a:defRPr sz="1400"/>
            </a:lvl9pPr>
          </a:lstStyle>
          <a:p/>
        </p:txBody>
      </p:sp>
      <p:sp>
        <p:nvSpPr>
          <p:cNvPr id="353" name="Google Shape;353;p41"/>
          <p:cNvSpPr txBox="1"/>
          <p:nvPr>
            <p:ph idx="1" type="body"/>
          </p:nvPr>
        </p:nvSpPr>
        <p:spPr>
          <a:xfrm>
            <a:off x="3887391" y="740569"/>
            <a:ext cx="4629300" cy="3655200"/>
          </a:xfrm>
          <a:prstGeom prst="rect">
            <a:avLst/>
          </a:prstGeom>
          <a:noFill/>
          <a:ln>
            <a:noFill/>
          </a:ln>
        </p:spPr>
        <p:txBody>
          <a:bodyPr anchorCtr="0" anchor="t" bIns="68575" lIns="68575" spcFirstLastPara="1" rIns="68575" wrap="square" tIns="68575">
            <a:noAutofit/>
          </a:bodyPr>
          <a:lstStyle>
            <a:lvl1pPr indent="-381000" lvl="0" marL="457200" marR="0" rtl="0" algn="l">
              <a:lnSpc>
                <a:spcPct val="90000"/>
              </a:lnSpc>
              <a:spcBef>
                <a:spcPts val="800"/>
              </a:spcBef>
              <a:spcAft>
                <a:spcPts val="0"/>
              </a:spcAft>
              <a:buClr>
                <a:schemeClr val="accent2"/>
              </a:buClr>
              <a:buSzPts val="2400"/>
              <a:buFont typeface="Arial"/>
              <a:buChar char="•"/>
              <a:defRPr b="0" i="0" sz="2400" u="none" cap="none" strike="noStrike">
                <a:solidFill>
                  <a:srgbClr val="3B3838"/>
                </a:solidFill>
                <a:latin typeface="Calibri"/>
                <a:ea typeface="Calibri"/>
                <a:cs typeface="Calibri"/>
                <a:sym typeface="Calibri"/>
              </a:defRPr>
            </a:lvl1pPr>
            <a:lvl2pPr indent="-330200" lvl="1" marL="914400" marR="0" rtl="0" algn="l">
              <a:lnSpc>
                <a:spcPct val="90000"/>
              </a:lnSpc>
              <a:spcBef>
                <a:spcPts val="400"/>
              </a:spcBef>
              <a:spcAft>
                <a:spcPts val="0"/>
              </a:spcAft>
              <a:buClr>
                <a:schemeClr val="accent2"/>
              </a:buClr>
              <a:buSzPts val="1600"/>
              <a:buFont typeface="Courier New"/>
              <a:buChar char="o"/>
              <a:defRPr b="0" i="0" sz="2100" u="none" cap="none" strike="noStrike">
                <a:solidFill>
                  <a:srgbClr val="3B3838"/>
                </a:solidFill>
                <a:latin typeface="Calibri"/>
                <a:ea typeface="Calibri"/>
                <a:cs typeface="Calibri"/>
                <a:sym typeface="Calibri"/>
              </a:defRPr>
            </a:lvl2pPr>
            <a:lvl3pPr indent="-342900" lvl="2" marL="1371600" marR="0" rtl="0" algn="l">
              <a:lnSpc>
                <a:spcPct val="90000"/>
              </a:lnSpc>
              <a:spcBef>
                <a:spcPts val="400"/>
              </a:spcBef>
              <a:spcAft>
                <a:spcPts val="0"/>
              </a:spcAft>
              <a:buClr>
                <a:schemeClr val="accent2"/>
              </a:buClr>
              <a:buSzPts val="1800"/>
              <a:buFont typeface="Calibri"/>
              <a:buChar char="‒"/>
              <a:defRPr b="0" i="0" sz="1800" u="none" cap="none" strike="noStrike">
                <a:solidFill>
                  <a:srgbClr val="3B3838"/>
                </a:solidFill>
                <a:latin typeface="Calibri"/>
                <a:ea typeface="Calibri"/>
                <a:cs typeface="Calibri"/>
                <a:sym typeface="Calibri"/>
              </a:defRPr>
            </a:lvl3pPr>
            <a:lvl4pPr indent="-323850" lvl="3" marL="1828800" marR="0" rtl="0" algn="l">
              <a:lnSpc>
                <a:spcPct val="90000"/>
              </a:lnSpc>
              <a:spcBef>
                <a:spcPts val="400"/>
              </a:spcBef>
              <a:spcAft>
                <a:spcPts val="0"/>
              </a:spcAft>
              <a:buClr>
                <a:schemeClr val="accent2"/>
              </a:buClr>
              <a:buSzPts val="1500"/>
              <a:buFont typeface="Arial"/>
              <a:buChar char="•"/>
              <a:defRPr b="0" i="0" sz="1500" u="none" cap="none" strike="noStrike">
                <a:solidFill>
                  <a:srgbClr val="3B3838"/>
                </a:solidFill>
                <a:latin typeface="Calibri"/>
                <a:ea typeface="Calibri"/>
                <a:cs typeface="Calibri"/>
                <a:sym typeface="Calibri"/>
              </a:defRPr>
            </a:lvl4pPr>
            <a:lvl5pPr indent="-298450" lvl="4" marL="2286000" marR="0" rtl="0" algn="l">
              <a:lnSpc>
                <a:spcPct val="90000"/>
              </a:lnSpc>
              <a:spcBef>
                <a:spcPts val="400"/>
              </a:spcBef>
              <a:spcAft>
                <a:spcPts val="0"/>
              </a:spcAft>
              <a:buClr>
                <a:schemeClr val="accent2"/>
              </a:buClr>
              <a:buSzPts val="1100"/>
              <a:buFont typeface="Courier New"/>
              <a:buChar char="o"/>
              <a:defRPr b="0" i="0" sz="1500" u="none" cap="none" strike="noStrike">
                <a:solidFill>
                  <a:srgbClr val="3B3838"/>
                </a:solidFill>
                <a:latin typeface="Calibri"/>
                <a:ea typeface="Calibri"/>
                <a:cs typeface="Calibri"/>
                <a:sym typeface="Calibri"/>
              </a:defRPr>
            </a:lvl5pPr>
            <a:lvl6pPr indent="-323850" lvl="5" marL="27432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sp>
        <p:nvSpPr>
          <p:cNvPr id="354" name="Google Shape;354;p41"/>
          <p:cNvSpPr txBox="1"/>
          <p:nvPr>
            <p:ph idx="2" type="body"/>
          </p:nvPr>
        </p:nvSpPr>
        <p:spPr>
          <a:xfrm>
            <a:off x="629841" y="1543050"/>
            <a:ext cx="2949000" cy="2858700"/>
          </a:xfrm>
          <a:prstGeom prst="rect">
            <a:avLst/>
          </a:prstGeom>
          <a:noFill/>
          <a:ln>
            <a:noFill/>
          </a:ln>
        </p:spPr>
        <p:txBody>
          <a:bodyPr anchorCtr="0" anchor="t" bIns="68575" lIns="68575" spcFirstLastPara="1" rIns="68575" wrap="square" tIns="68575">
            <a:noAutofit/>
          </a:bodyPr>
          <a:lstStyle>
            <a:lvl1pPr indent="-228600" lvl="0" marL="457200" marR="0" rtl="0" algn="l">
              <a:lnSpc>
                <a:spcPct val="90000"/>
              </a:lnSpc>
              <a:spcBef>
                <a:spcPts val="800"/>
              </a:spcBef>
              <a:spcAft>
                <a:spcPts val="0"/>
              </a:spcAft>
              <a:buClr>
                <a:schemeClr val="accent2"/>
              </a:buClr>
              <a:buSzPts val="1200"/>
              <a:buFont typeface="Arial"/>
              <a:buNone/>
              <a:defRPr b="0" i="0" sz="1200" u="none" cap="none" strike="noStrike">
                <a:solidFill>
                  <a:srgbClr val="3B3838"/>
                </a:solidFill>
                <a:latin typeface="Calibri"/>
                <a:ea typeface="Calibri"/>
                <a:cs typeface="Calibri"/>
                <a:sym typeface="Calibri"/>
              </a:defRPr>
            </a:lvl1pPr>
            <a:lvl2pPr indent="-228600" lvl="1" marL="914400" marR="0" rtl="0" algn="l">
              <a:lnSpc>
                <a:spcPct val="90000"/>
              </a:lnSpc>
              <a:spcBef>
                <a:spcPts val="400"/>
              </a:spcBef>
              <a:spcAft>
                <a:spcPts val="0"/>
              </a:spcAft>
              <a:buClr>
                <a:schemeClr val="accent2"/>
              </a:buClr>
              <a:buSzPts val="800"/>
              <a:buFont typeface="Courier New"/>
              <a:buNone/>
              <a:defRPr b="0" i="0" sz="1100" u="none" cap="none" strike="noStrike">
                <a:solidFill>
                  <a:srgbClr val="3B3838"/>
                </a:solidFill>
                <a:latin typeface="Calibri"/>
                <a:ea typeface="Calibri"/>
                <a:cs typeface="Calibri"/>
                <a:sym typeface="Calibri"/>
              </a:defRPr>
            </a:lvl2pPr>
            <a:lvl3pPr indent="-228600" lvl="2" marL="1371600" marR="0" rtl="0" algn="l">
              <a:lnSpc>
                <a:spcPct val="90000"/>
              </a:lnSpc>
              <a:spcBef>
                <a:spcPts val="400"/>
              </a:spcBef>
              <a:spcAft>
                <a:spcPts val="0"/>
              </a:spcAft>
              <a:buClr>
                <a:schemeClr val="accent2"/>
              </a:buClr>
              <a:buSzPts val="900"/>
              <a:buFont typeface="Calibri"/>
              <a:buNone/>
              <a:defRPr b="0" i="0" sz="900" u="none" cap="none" strike="noStrike">
                <a:solidFill>
                  <a:srgbClr val="3B3838"/>
                </a:solidFill>
                <a:latin typeface="Calibri"/>
                <a:ea typeface="Calibri"/>
                <a:cs typeface="Calibri"/>
                <a:sym typeface="Calibri"/>
              </a:defRPr>
            </a:lvl3pPr>
            <a:lvl4pPr indent="-228600" lvl="3" marL="1828800" marR="0" rtl="0" algn="l">
              <a:lnSpc>
                <a:spcPct val="90000"/>
              </a:lnSpc>
              <a:spcBef>
                <a:spcPts val="400"/>
              </a:spcBef>
              <a:spcAft>
                <a:spcPts val="0"/>
              </a:spcAft>
              <a:buClr>
                <a:schemeClr val="accent2"/>
              </a:buClr>
              <a:buSzPts val="800"/>
              <a:buFont typeface="Arial"/>
              <a:buNone/>
              <a:defRPr b="0" i="0" sz="800" u="none" cap="none" strike="noStrike">
                <a:solidFill>
                  <a:srgbClr val="3B3838"/>
                </a:solidFill>
                <a:latin typeface="Calibri"/>
                <a:ea typeface="Calibri"/>
                <a:cs typeface="Calibri"/>
                <a:sym typeface="Calibri"/>
              </a:defRPr>
            </a:lvl4pPr>
            <a:lvl5pPr indent="-228600" lvl="4" marL="2286000" marR="0" rtl="0" algn="l">
              <a:lnSpc>
                <a:spcPct val="90000"/>
              </a:lnSpc>
              <a:spcBef>
                <a:spcPts val="400"/>
              </a:spcBef>
              <a:spcAft>
                <a:spcPts val="0"/>
              </a:spcAft>
              <a:buClr>
                <a:schemeClr val="accent2"/>
              </a:buClr>
              <a:buSzPts val="600"/>
              <a:buFont typeface="Courier New"/>
              <a:buNone/>
              <a:defRPr b="0" i="0" sz="800" u="none" cap="none" strike="noStrike">
                <a:solidFill>
                  <a:srgbClr val="3B3838"/>
                </a:solidFill>
                <a:latin typeface="Calibri"/>
                <a:ea typeface="Calibri"/>
                <a:cs typeface="Calibri"/>
                <a:sym typeface="Calibri"/>
              </a:defRPr>
            </a:lvl5pPr>
            <a:lvl6pPr indent="-228600" lvl="5" marL="27432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6pPr>
            <a:lvl7pPr indent="-228600" lvl="6" marL="32004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7pPr>
            <a:lvl8pPr indent="-228600" lvl="7" marL="36576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8pPr>
            <a:lvl9pPr indent="-228600" lvl="8" marL="41148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9pPr>
          </a:lstStyle>
          <a:p/>
        </p:txBody>
      </p:sp>
      <p:sp>
        <p:nvSpPr>
          <p:cNvPr id="355" name="Google Shape;355;p41"/>
          <p:cNvSpPr txBox="1"/>
          <p:nvPr>
            <p:ph idx="12" type="sldNum"/>
          </p:nvPr>
        </p:nvSpPr>
        <p:spPr>
          <a:xfrm>
            <a:off x="354330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56" name="Shape 356"/>
        <p:cNvGrpSpPr/>
        <p:nvPr/>
      </p:nvGrpSpPr>
      <p:grpSpPr>
        <a:xfrm>
          <a:off x="0" y="0"/>
          <a:ext cx="0" cy="0"/>
          <a:chOff x="0" y="0"/>
          <a:chExt cx="0" cy="0"/>
        </a:xfrm>
      </p:grpSpPr>
      <p:sp>
        <p:nvSpPr>
          <p:cNvPr id="357" name="Google Shape;357;p42"/>
          <p:cNvSpPr txBox="1"/>
          <p:nvPr>
            <p:ph type="title"/>
          </p:nvPr>
        </p:nvSpPr>
        <p:spPr>
          <a:xfrm>
            <a:off x="629841" y="342900"/>
            <a:ext cx="2949000" cy="1200300"/>
          </a:xfrm>
          <a:prstGeom prst="rect">
            <a:avLst/>
          </a:prstGeom>
          <a:noFill/>
          <a:ln>
            <a:noFill/>
          </a:ln>
        </p:spPr>
        <p:txBody>
          <a:bodyPr anchorCtr="0" anchor="b" bIns="68575" lIns="68575" spcFirstLastPara="1" rIns="68575" wrap="square" tIns="68575">
            <a:noAutofit/>
          </a:bodyPr>
          <a:lstStyle>
            <a:lvl1pPr lvl="0" marR="0" rtl="0" algn="l">
              <a:lnSpc>
                <a:spcPct val="90000"/>
              </a:lnSpc>
              <a:spcBef>
                <a:spcPts val="0"/>
              </a:spcBef>
              <a:spcAft>
                <a:spcPts val="0"/>
              </a:spcAft>
              <a:buClr>
                <a:srgbClr val="0050B5"/>
              </a:buClr>
              <a:buSzPts val="2400"/>
              <a:buFont typeface="Calibri"/>
              <a:buNone/>
              <a:defRPr b="0" i="0" sz="2400" u="none" cap="none" strike="noStrike">
                <a:solidFill>
                  <a:srgbClr val="0050B5"/>
                </a:solidFill>
                <a:latin typeface="Calibri"/>
                <a:ea typeface="Calibri"/>
                <a:cs typeface="Calibri"/>
                <a:sym typeface="Calibri"/>
              </a:defRPr>
            </a:lvl1pPr>
            <a:lvl2pPr lvl="1" rtl="0" algn="l">
              <a:lnSpc>
                <a:spcPct val="100000"/>
              </a:lnSpc>
              <a:spcBef>
                <a:spcPts val="0"/>
              </a:spcBef>
              <a:spcAft>
                <a:spcPts val="0"/>
              </a:spcAft>
              <a:buSzPts val="1100"/>
              <a:buFont typeface="Arial"/>
              <a:buNone/>
              <a:defRPr sz="1400"/>
            </a:lvl2pPr>
            <a:lvl3pPr lvl="2" rtl="0" algn="l">
              <a:lnSpc>
                <a:spcPct val="100000"/>
              </a:lnSpc>
              <a:spcBef>
                <a:spcPts val="0"/>
              </a:spcBef>
              <a:spcAft>
                <a:spcPts val="0"/>
              </a:spcAft>
              <a:buSzPts val="1100"/>
              <a:buFont typeface="Arial"/>
              <a:buNone/>
              <a:defRPr sz="1400"/>
            </a:lvl3pPr>
            <a:lvl4pPr lvl="3" rtl="0" algn="l">
              <a:lnSpc>
                <a:spcPct val="100000"/>
              </a:lnSpc>
              <a:spcBef>
                <a:spcPts val="0"/>
              </a:spcBef>
              <a:spcAft>
                <a:spcPts val="0"/>
              </a:spcAft>
              <a:buSzPts val="1100"/>
              <a:buFont typeface="Arial"/>
              <a:buNone/>
              <a:defRPr sz="1400"/>
            </a:lvl4pPr>
            <a:lvl5pPr lvl="4" rtl="0" algn="l">
              <a:lnSpc>
                <a:spcPct val="100000"/>
              </a:lnSpc>
              <a:spcBef>
                <a:spcPts val="0"/>
              </a:spcBef>
              <a:spcAft>
                <a:spcPts val="0"/>
              </a:spcAft>
              <a:buSzPts val="1100"/>
              <a:buFont typeface="Arial"/>
              <a:buNone/>
              <a:defRPr sz="1400"/>
            </a:lvl5pPr>
            <a:lvl6pPr lvl="5" rtl="0" algn="l">
              <a:lnSpc>
                <a:spcPct val="100000"/>
              </a:lnSpc>
              <a:spcBef>
                <a:spcPts val="0"/>
              </a:spcBef>
              <a:spcAft>
                <a:spcPts val="0"/>
              </a:spcAft>
              <a:buSzPts val="1100"/>
              <a:buFont typeface="Arial"/>
              <a:buNone/>
              <a:defRPr sz="1400"/>
            </a:lvl6pPr>
            <a:lvl7pPr lvl="6" rtl="0" algn="l">
              <a:lnSpc>
                <a:spcPct val="100000"/>
              </a:lnSpc>
              <a:spcBef>
                <a:spcPts val="0"/>
              </a:spcBef>
              <a:spcAft>
                <a:spcPts val="0"/>
              </a:spcAft>
              <a:buSzPts val="1100"/>
              <a:buFont typeface="Arial"/>
              <a:buNone/>
              <a:defRPr sz="1400"/>
            </a:lvl7pPr>
            <a:lvl8pPr lvl="7" rtl="0" algn="l">
              <a:lnSpc>
                <a:spcPct val="100000"/>
              </a:lnSpc>
              <a:spcBef>
                <a:spcPts val="0"/>
              </a:spcBef>
              <a:spcAft>
                <a:spcPts val="0"/>
              </a:spcAft>
              <a:buSzPts val="1100"/>
              <a:buFont typeface="Arial"/>
              <a:buNone/>
              <a:defRPr sz="1400"/>
            </a:lvl8pPr>
            <a:lvl9pPr lvl="8" rtl="0" algn="l">
              <a:lnSpc>
                <a:spcPct val="100000"/>
              </a:lnSpc>
              <a:spcBef>
                <a:spcPts val="0"/>
              </a:spcBef>
              <a:spcAft>
                <a:spcPts val="0"/>
              </a:spcAft>
              <a:buSzPts val="1100"/>
              <a:buFont typeface="Arial"/>
              <a:buNone/>
              <a:defRPr sz="1400"/>
            </a:lvl9pPr>
          </a:lstStyle>
          <a:p/>
        </p:txBody>
      </p:sp>
      <p:sp>
        <p:nvSpPr>
          <p:cNvPr id="358" name="Google Shape;358;p42"/>
          <p:cNvSpPr/>
          <p:nvPr>
            <p:ph idx="2" type="pic"/>
          </p:nvPr>
        </p:nvSpPr>
        <p:spPr>
          <a:xfrm>
            <a:off x="3887391" y="740569"/>
            <a:ext cx="4629300" cy="3655200"/>
          </a:xfrm>
          <a:prstGeom prst="rect">
            <a:avLst/>
          </a:prstGeom>
          <a:noFill/>
          <a:ln>
            <a:noFill/>
          </a:ln>
        </p:spPr>
        <p:txBody>
          <a:bodyPr anchorCtr="0" anchor="t" bIns="68575" lIns="68575" spcFirstLastPara="1" rIns="68575" wrap="square" tIns="68575">
            <a:noAutofit/>
          </a:bodyPr>
          <a:lstStyle>
            <a:lvl1pPr lvl="0" marR="0" rtl="0" algn="l">
              <a:lnSpc>
                <a:spcPct val="90000"/>
              </a:lnSpc>
              <a:spcBef>
                <a:spcPts val="800"/>
              </a:spcBef>
              <a:spcAft>
                <a:spcPts val="0"/>
              </a:spcAft>
              <a:buClr>
                <a:schemeClr val="accent2"/>
              </a:buClr>
              <a:buSzPts val="2400"/>
              <a:buFont typeface="Arial"/>
              <a:buNone/>
              <a:defRPr b="0" i="0" sz="2400" u="none" cap="none" strike="noStrike">
                <a:solidFill>
                  <a:srgbClr val="3B3838"/>
                </a:solidFill>
                <a:latin typeface="Calibri"/>
                <a:ea typeface="Calibri"/>
                <a:cs typeface="Calibri"/>
                <a:sym typeface="Calibri"/>
              </a:defRPr>
            </a:lvl1pPr>
            <a:lvl2pPr lvl="1" marR="0" rtl="0" algn="l">
              <a:lnSpc>
                <a:spcPct val="90000"/>
              </a:lnSpc>
              <a:spcBef>
                <a:spcPts val="400"/>
              </a:spcBef>
              <a:spcAft>
                <a:spcPts val="0"/>
              </a:spcAft>
              <a:buClr>
                <a:schemeClr val="accent2"/>
              </a:buClr>
              <a:buSzPts val="1600"/>
              <a:buFont typeface="Courier New"/>
              <a:buNone/>
              <a:defRPr b="0" i="0" sz="2100" u="none" cap="none" strike="noStrike">
                <a:solidFill>
                  <a:srgbClr val="3B3838"/>
                </a:solidFill>
                <a:latin typeface="Calibri"/>
                <a:ea typeface="Calibri"/>
                <a:cs typeface="Calibri"/>
                <a:sym typeface="Calibri"/>
              </a:defRPr>
            </a:lvl2pPr>
            <a:lvl3pPr lvl="2" marR="0" rtl="0" algn="l">
              <a:lnSpc>
                <a:spcPct val="90000"/>
              </a:lnSpc>
              <a:spcBef>
                <a:spcPts val="400"/>
              </a:spcBef>
              <a:spcAft>
                <a:spcPts val="0"/>
              </a:spcAft>
              <a:buClr>
                <a:schemeClr val="accent2"/>
              </a:buClr>
              <a:buSzPts val="1800"/>
              <a:buFont typeface="Calibri"/>
              <a:buNone/>
              <a:defRPr b="0" i="0" sz="1800" u="none" cap="none" strike="noStrike">
                <a:solidFill>
                  <a:srgbClr val="3B3838"/>
                </a:solidFill>
                <a:latin typeface="Calibri"/>
                <a:ea typeface="Calibri"/>
                <a:cs typeface="Calibri"/>
                <a:sym typeface="Calibri"/>
              </a:defRPr>
            </a:lvl3pPr>
            <a:lvl4pPr lvl="3" marR="0" rtl="0" algn="l">
              <a:lnSpc>
                <a:spcPct val="90000"/>
              </a:lnSpc>
              <a:spcBef>
                <a:spcPts val="400"/>
              </a:spcBef>
              <a:spcAft>
                <a:spcPts val="0"/>
              </a:spcAft>
              <a:buClr>
                <a:schemeClr val="accent2"/>
              </a:buClr>
              <a:buSzPts val="1500"/>
              <a:buFont typeface="Arial"/>
              <a:buNone/>
              <a:defRPr b="0" i="0" sz="1500" u="none" cap="none" strike="noStrike">
                <a:solidFill>
                  <a:srgbClr val="3B3838"/>
                </a:solidFill>
                <a:latin typeface="Calibri"/>
                <a:ea typeface="Calibri"/>
                <a:cs typeface="Calibri"/>
                <a:sym typeface="Calibri"/>
              </a:defRPr>
            </a:lvl4pPr>
            <a:lvl5pPr lvl="4" marR="0" rtl="0" algn="l">
              <a:lnSpc>
                <a:spcPct val="90000"/>
              </a:lnSpc>
              <a:spcBef>
                <a:spcPts val="400"/>
              </a:spcBef>
              <a:spcAft>
                <a:spcPts val="0"/>
              </a:spcAft>
              <a:buClr>
                <a:schemeClr val="accent2"/>
              </a:buClr>
              <a:buSzPts val="1100"/>
              <a:buFont typeface="Courier New"/>
              <a:buNone/>
              <a:defRPr b="0" i="0" sz="1500" u="none" cap="none" strike="noStrike">
                <a:solidFill>
                  <a:srgbClr val="3B3838"/>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9pPr>
          </a:lstStyle>
          <a:p/>
        </p:txBody>
      </p:sp>
      <p:sp>
        <p:nvSpPr>
          <p:cNvPr id="359" name="Google Shape;359;p42"/>
          <p:cNvSpPr txBox="1"/>
          <p:nvPr>
            <p:ph idx="1" type="body"/>
          </p:nvPr>
        </p:nvSpPr>
        <p:spPr>
          <a:xfrm>
            <a:off x="629841" y="1543050"/>
            <a:ext cx="2949000" cy="2858700"/>
          </a:xfrm>
          <a:prstGeom prst="rect">
            <a:avLst/>
          </a:prstGeom>
          <a:noFill/>
          <a:ln>
            <a:noFill/>
          </a:ln>
        </p:spPr>
        <p:txBody>
          <a:bodyPr anchorCtr="0" anchor="t" bIns="68575" lIns="68575" spcFirstLastPara="1" rIns="68575" wrap="square" tIns="68575">
            <a:noAutofit/>
          </a:bodyPr>
          <a:lstStyle>
            <a:lvl1pPr indent="-228600" lvl="0" marL="457200" marR="0" rtl="0" algn="l">
              <a:lnSpc>
                <a:spcPct val="90000"/>
              </a:lnSpc>
              <a:spcBef>
                <a:spcPts val="800"/>
              </a:spcBef>
              <a:spcAft>
                <a:spcPts val="0"/>
              </a:spcAft>
              <a:buClr>
                <a:schemeClr val="accent2"/>
              </a:buClr>
              <a:buSzPts val="1200"/>
              <a:buFont typeface="Arial"/>
              <a:buNone/>
              <a:defRPr b="0" i="0" sz="1200" u="none" cap="none" strike="noStrike">
                <a:solidFill>
                  <a:srgbClr val="3B3838"/>
                </a:solidFill>
                <a:latin typeface="Calibri"/>
                <a:ea typeface="Calibri"/>
                <a:cs typeface="Calibri"/>
                <a:sym typeface="Calibri"/>
              </a:defRPr>
            </a:lvl1pPr>
            <a:lvl2pPr indent="-228600" lvl="1" marL="914400" marR="0" rtl="0" algn="l">
              <a:lnSpc>
                <a:spcPct val="90000"/>
              </a:lnSpc>
              <a:spcBef>
                <a:spcPts val="400"/>
              </a:spcBef>
              <a:spcAft>
                <a:spcPts val="0"/>
              </a:spcAft>
              <a:buClr>
                <a:schemeClr val="accent2"/>
              </a:buClr>
              <a:buSzPts val="800"/>
              <a:buFont typeface="Courier New"/>
              <a:buNone/>
              <a:defRPr b="0" i="0" sz="1100" u="none" cap="none" strike="noStrike">
                <a:solidFill>
                  <a:srgbClr val="3B3838"/>
                </a:solidFill>
                <a:latin typeface="Calibri"/>
                <a:ea typeface="Calibri"/>
                <a:cs typeface="Calibri"/>
                <a:sym typeface="Calibri"/>
              </a:defRPr>
            </a:lvl2pPr>
            <a:lvl3pPr indent="-228600" lvl="2" marL="1371600" marR="0" rtl="0" algn="l">
              <a:lnSpc>
                <a:spcPct val="90000"/>
              </a:lnSpc>
              <a:spcBef>
                <a:spcPts val="400"/>
              </a:spcBef>
              <a:spcAft>
                <a:spcPts val="0"/>
              </a:spcAft>
              <a:buClr>
                <a:schemeClr val="accent2"/>
              </a:buClr>
              <a:buSzPts val="900"/>
              <a:buFont typeface="Calibri"/>
              <a:buNone/>
              <a:defRPr b="0" i="0" sz="900" u="none" cap="none" strike="noStrike">
                <a:solidFill>
                  <a:srgbClr val="3B3838"/>
                </a:solidFill>
                <a:latin typeface="Calibri"/>
                <a:ea typeface="Calibri"/>
                <a:cs typeface="Calibri"/>
                <a:sym typeface="Calibri"/>
              </a:defRPr>
            </a:lvl3pPr>
            <a:lvl4pPr indent="-228600" lvl="3" marL="1828800" marR="0" rtl="0" algn="l">
              <a:lnSpc>
                <a:spcPct val="90000"/>
              </a:lnSpc>
              <a:spcBef>
                <a:spcPts val="400"/>
              </a:spcBef>
              <a:spcAft>
                <a:spcPts val="0"/>
              </a:spcAft>
              <a:buClr>
                <a:schemeClr val="accent2"/>
              </a:buClr>
              <a:buSzPts val="800"/>
              <a:buFont typeface="Arial"/>
              <a:buNone/>
              <a:defRPr b="0" i="0" sz="800" u="none" cap="none" strike="noStrike">
                <a:solidFill>
                  <a:srgbClr val="3B3838"/>
                </a:solidFill>
                <a:latin typeface="Calibri"/>
                <a:ea typeface="Calibri"/>
                <a:cs typeface="Calibri"/>
                <a:sym typeface="Calibri"/>
              </a:defRPr>
            </a:lvl4pPr>
            <a:lvl5pPr indent="-228600" lvl="4" marL="2286000" marR="0" rtl="0" algn="l">
              <a:lnSpc>
                <a:spcPct val="90000"/>
              </a:lnSpc>
              <a:spcBef>
                <a:spcPts val="400"/>
              </a:spcBef>
              <a:spcAft>
                <a:spcPts val="0"/>
              </a:spcAft>
              <a:buClr>
                <a:schemeClr val="accent2"/>
              </a:buClr>
              <a:buSzPts val="600"/>
              <a:buFont typeface="Courier New"/>
              <a:buNone/>
              <a:defRPr b="0" i="0" sz="800" u="none" cap="none" strike="noStrike">
                <a:solidFill>
                  <a:srgbClr val="3B3838"/>
                </a:solidFill>
                <a:latin typeface="Calibri"/>
                <a:ea typeface="Calibri"/>
                <a:cs typeface="Calibri"/>
                <a:sym typeface="Calibri"/>
              </a:defRPr>
            </a:lvl5pPr>
            <a:lvl6pPr indent="-228600" lvl="5" marL="27432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6pPr>
            <a:lvl7pPr indent="-228600" lvl="6" marL="32004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7pPr>
            <a:lvl8pPr indent="-228600" lvl="7" marL="36576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8pPr>
            <a:lvl9pPr indent="-228600" lvl="8" marL="41148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9pPr>
          </a:lstStyle>
          <a:p/>
        </p:txBody>
      </p:sp>
      <p:sp>
        <p:nvSpPr>
          <p:cNvPr id="360" name="Google Shape;360;p42"/>
          <p:cNvSpPr txBox="1"/>
          <p:nvPr>
            <p:ph idx="12" type="sldNum"/>
          </p:nvPr>
        </p:nvSpPr>
        <p:spPr>
          <a:xfrm>
            <a:off x="354330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61" name="Shape 361"/>
        <p:cNvGrpSpPr/>
        <p:nvPr/>
      </p:nvGrpSpPr>
      <p:grpSpPr>
        <a:xfrm>
          <a:off x="0" y="0"/>
          <a:ext cx="0" cy="0"/>
          <a:chOff x="0" y="0"/>
          <a:chExt cx="0" cy="0"/>
        </a:xfrm>
      </p:grpSpPr>
      <p:sp>
        <p:nvSpPr>
          <p:cNvPr id="362" name="Google Shape;362;p43"/>
          <p:cNvSpPr txBox="1"/>
          <p:nvPr>
            <p:ph type="title"/>
          </p:nvPr>
        </p:nvSpPr>
        <p:spPr>
          <a:xfrm>
            <a:off x="628650" y="273844"/>
            <a:ext cx="7886700" cy="994200"/>
          </a:xfrm>
          <a:prstGeom prst="rect">
            <a:avLst/>
          </a:prstGeom>
          <a:noFill/>
          <a:ln>
            <a:noFill/>
          </a:ln>
        </p:spPr>
        <p:txBody>
          <a:bodyPr anchorCtr="0" anchor="ctr" bIns="68575" lIns="68575" spcFirstLastPara="1" rIns="68575" wrap="square" tIns="68575">
            <a:noAutofit/>
          </a:bodyPr>
          <a:lstStyle>
            <a:lvl1pPr lvl="0" marR="0" rtl="0" algn="l">
              <a:lnSpc>
                <a:spcPct val="90000"/>
              </a:lnSpc>
              <a:spcBef>
                <a:spcPts val="0"/>
              </a:spcBef>
              <a:spcAft>
                <a:spcPts val="0"/>
              </a:spcAft>
              <a:buClr>
                <a:srgbClr val="0050B5"/>
              </a:buClr>
              <a:buSzPts val="3300"/>
              <a:buFont typeface="Calibri"/>
              <a:buNone/>
              <a:defRPr b="0" i="0" sz="3300" u="none" cap="none" strike="noStrike">
                <a:solidFill>
                  <a:srgbClr val="0050B5"/>
                </a:solidFill>
                <a:latin typeface="Calibri"/>
                <a:ea typeface="Calibri"/>
                <a:cs typeface="Calibri"/>
                <a:sym typeface="Calibri"/>
              </a:defRPr>
            </a:lvl1pPr>
            <a:lvl2pPr lvl="1" rtl="0" algn="l">
              <a:lnSpc>
                <a:spcPct val="100000"/>
              </a:lnSpc>
              <a:spcBef>
                <a:spcPts val="0"/>
              </a:spcBef>
              <a:spcAft>
                <a:spcPts val="0"/>
              </a:spcAft>
              <a:buSzPts val="1100"/>
              <a:buFont typeface="Arial"/>
              <a:buNone/>
              <a:defRPr sz="1400"/>
            </a:lvl2pPr>
            <a:lvl3pPr lvl="2" rtl="0" algn="l">
              <a:lnSpc>
                <a:spcPct val="100000"/>
              </a:lnSpc>
              <a:spcBef>
                <a:spcPts val="0"/>
              </a:spcBef>
              <a:spcAft>
                <a:spcPts val="0"/>
              </a:spcAft>
              <a:buSzPts val="1100"/>
              <a:buFont typeface="Arial"/>
              <a:buNone/>
              <a:defRPr sz="1400"/>
            </a:lvl3pPr>
            <a:lvl4pPr lvl="3" rtl="0" algn="l">
              <a:lnSpc>
                <a:spcPct val="100000"/>
              </a:lnSpc>
              <a:spcBef>
                <a:spcPts val="0"/>
              </a:spcBef>
              <a:spcAft>
                <a:spcPts val="0"/>
              </a:spcAft>
              <a:buSzPts val="1100"/>
              <a:buFont typeface="Arial"/>
              <a:buNone/>
              <a:defRPr sz="1400"/>
            </a:lvl4pPr>
            <a:lvl5pPr lvl="4" rtl="0" algn="l">
              <a:lnSpc>
                <a:spcPct val="100000"/>
              </a:lnSpc>
              <a:spcBef>
                <a:spcPts val="0"/>
              </a:spcBef>
              <a:spcAft>
                <a:spcPts val="0"/>
              </a:spcAft>
              <a:buSzPts val="1100"/>
              <a:buFont typeface="Arial"/>
              <a:buNone/>
              <a:defRPr sz="1400"/>
            </a:lvl5pPr>
            <a:lvl6pPr lvl="5" rtl="0" algn="l">
              <a:lnSpc>
                <a:spcPct val="100000"/>
              </a:lnSpc>
              <a:spcBef>
                <a:spcPts val="0"/>
              </a:spcBef>
              <a:spcAft>
                <a:spcPts val="0"/>
              </a:spcAft>
              <a:buSzPts val="1100"/>
              <a:buFont typeface="Arial"/>
              <a:buNone/>
              <a:defRPr sz="1400"/>
            </a:lvl6pPr>
            <a:lvl7pPr lvl="6" rtl="0" algn="l">
              <a:lnSpc>
                <a:spcPct val="100000"/>
              </a:lnSpc>
              <a:spcBef>
                <a:spcPts val="0"/>
              </a:spcBef>
              <a:spcAft>
                <a:spcPts val="0"/>
              </a:spcAft>
              <a:buSzPts val="1100"/>
              <a:buFont typeface="Arial"/>
              <a:buNone/>
              <a:defRPr sz="1400"/>
            </a:lvl7pPr>
            <a:lvl8pPr lvl="7" rtl="0" algn="l">
              <a:lnSpc>
                <a:spcPct val="100000"/>
              </a:lnSpc>
              <a:spcBef>
                <a:spcPts val="0"/>
              </a:spcBef>
              <a:spcAft>
                <a:spcPts val="0"/>
              </a:spcAft>
              <a:buSzPts val="1100"/>
              <a:buFont typeface="Arial"/>
              <a:buNone/>
              <a:defRPr sz="1400"/>
            </a:lvl8pPr>
            <a:lvl9pPr lvl="8" rtl="0" algn="l">
              <a:lnSpc>
                <a:spcPct val="100000"/>
              </a:lnSpc>
              <a:spcBef>
                <a:spcPts val="0"/>
              </a:spcBef>
              <a:spcAft>
                <a:spcPts val="0"/>
              </a:spcAft>
              <a:buSzPts val="1100"/>
              <a:buFont typeface="Arial"/>
              <a:buNone/>
              <a:defRPr sz="1400"/>
            </a:lvl9pPr>
          </a:lstStyle>
          <a:p/>
        </p:txBody>
      </p:sp>
      <p:sp>
        <p:nvSpPr>
          <p:cNvPr id="363" name="Google Shape;363;p43"/>
          <p:cNvSpPr txBox="1"/>
          <p:nvPr>
            <p:ph idx="1" type="body"/>
          </p:nvPr>
        </p:nvSpPr>
        <p:spPr>
          <a:xfrm rot="5400000">
            <a:off x="2940300" y="-942431"/>
            <a:ext cx="3263400" cy="7886700"/>
          </a:xfrm>
          <a:prstGeom prst="rect">
            <a:avLst/>
          </a:prstGeom>
          <a:noFill/>
          <a:ln>
            <a:noFill/>
          </a:ln>
        </p:spPr>
        <p:txBody>
          <a:bodyPr anchorCtr="0" anchor="t" bIns="68575" lIns="68575" spcFirstLastPara="1" rIns="68575" wrap="square" tIns="68575">
            <a:noAutofit/>
          </a:bodyPr>
          <a:lstStyle>
            <a:lvl1pPr indent="-361950" lvl="0" marL="457200" marR="0" rtl="0" algn="l">
              <a:lnSpc>
                <a:spcPct val="90000"/>
              </a:lnSpc>
              <a:spcBef>
                <a:spcPts val="800"/>
              </a:spcBef>
              <a:spcAft>
                <a:spcPts val="0"/>
              </a:spcAft>
              <a:buClr>
                <a:schemeClr val="accent2"/>
              </a:buClr>
              <a:buSzPts val="2100"/>
              <a:buFont typeface="Arial"/>
              <a:buChar char="•"/>
              <a:defRPr b="0" i="0" sz="2100" u="none" cap="none" strike="noStrike">
                <a:solidFill>
                  <a:srgbClr val="3B3838"/>
                </a:solidFill>
                <a:latin typeface="Calibri"/>
                <a:ea typeface="Calibri"/>
                <a:cs typeface="Calibri"/>
                <a:sym typeface="Calibri"/>
              </a:defRPr>
            </a:lvl1pPr>
            <a:lvl2pPr indent="-317500" lvl="1" marL="914400" marR="0" rtl="0" algn="l">
              <a:lnSpc>
                <a:spcPct val="90000"/>
              </a:lnSpc>
              <a:spcBef>
                <a:spcPts val="400"/>
              </a:spcBef>
              <a:spcAft>
                <a:spcPts val="0"/>
              </a:spcAft>
              <a:buClr>
                <a:schemeClr val="accent2"/>
              </a:buClr>
              <a:buSzPts val="1400"/>
              <a:buFont typeface="Courier New"/>
              <a:buChar char="o"/>
              <a:defRPr b="0" i="0" sz="1800" u="none" cap="none" strike="noStrike">
                <a:solidFill>
                  <a:srgbClr val="3B3838"/>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accent2"/>
              </a:buClr>
              <a:buSzPts val="1500"/>
              <a:buFont typeface="Calibri"/>
              <a:buChar char="‒"/>
              <a:defRPr b="0" i="0" sz="1500" u="none" cap="none" strike="noStrike">
                <a:solidFill>
                  <a:srgbClr val="3B3838"/>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2"/>
              </a:buClr>
              <a:buSzPts val="1400"/>
              <a:buFont typeface="Arial"/>
              <a:buChar char="•"/>
              <a:defRPr b="0" i="0" sz="1400" u="none" cap="none" strike="noStrike">
                <a:solidFill>
                  <a:srgbClr val="3B3838"/>
                </a:solidFill>
                <a:latin typeface="Calibri"/>
                <a:ea typeface="Calibri"/>
                <a:cs typeface="Calibri"/>
                <a:sym typeface="Calibri"/>
              </a:defRPr>
            </a:lvl4pPr>
            <a:lvl5pPr indent="-292100" lvl="4" marL="2286000" marR="0" rtl="0" algn="l">
              <a:lnSpc>
                <a:spcPct val="90000"/>
              </a:lnSpc>
              <a:spcBef>
                <a:spcPts val="400"/>
              </a:spcBef>
              <a:spcAft>
                <a:spcPts val="0"/>
              </a:spcAft>
              <a:buClr>
                <a:schemeClr val="accent2"/>
              </a:buClr>
              <a:buSzPts val="1000"/>
              <a:buFont typeface="Courier New"/>
              <a:buChar char="o"/>
              <a:defRPr b="0" i="0" sz="1400" u="none" cap="none" strike="noStrike">
                <a:solidFill>
                  <a:srgbClr val="3B3838"/>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64" name="Google Shape;364;p43"/>
          <p:cNvSpPr txBox="1"/>
          <p:nvPr>
            <p:ph idx="12" type="sldNum"/>
          </p:nvPr>
        </p:nvSpPr>
        <p:spPr>
          <a:xfrm>
            <a:off x="354330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65" name="Shape 365"/>
        <p:cNvGrpSpPr/>
        <p:nvPr/>
      </p:nvGrpSpPr>
      <p:grpSpPr>
        <a:xfrm>
          <a:off x="0" y="0"/>
          <a:ext cx="0" cy="0"/>
          <a:chOff x="0" y="0"/>
          <a:chExt cx="0" cy="0"/>
        </a:xfrm>
      </p:grpSpPr>
      <p:sp>
        <p:nvSpPr>
          <p:cNvPr id="366" name="Google Shape;366;p44"/>
          <p:cNvSpPr txBox="1"/>
          <p:nvPr>
            <p:ph type="title"/>
          </p:nvPr>
        </p:nvSpPr>
        <p:spPr>
          <a:xfrm rot="5400000">
            <a:off x="5654550" y="1771985"/>
            <a:ext cx="3750000" cy="1971600"/>
          </a:xfrm>
          <a:prstGeom prst="rect">
            <a:avLst/>
          </a:prstGeom>
          <a:noFill/>
          <a:ln>
            <a:noFill/>
          </a:ln>
        </p:spPr>
        <p:txBody>
          <a:bodyPr anchorCtr="0" anchor="ctr" bIns="68575" lIns="68575" spcFirstLastPara="1" rIns="68575" wrap="square" tIns="68575">
            <a:noAutofit/>
          </a:bodyPr>
          <a:lstStyle>
            <a:lvl1pPr lvl="0" marR="0" rtl="0" algn="l">
              <a:lnSpc>
                <a:spcPct val="90000"/>
              </a:lnSpc>
              <a:spcBef>
                <a:spcPts val="0"/>
              </a:spcBef>
              <a:spcAft>
                <a:spcPts val="0"/>
              </a:spcAft>
              <a:buClr>
                <a:srgbClr val="0050B5"/>
              </a:buClr>
              <a:buSzPts val="3300"/>
              <a:buFont typeface="Calibri"/>
              <a:buNone/>
              <a:defRPr b="0" i="0" sz="3300" u="none" cap="none" strike="noStrike">
                <a:solidFill>
                  <a:srgbClr val="0050B5"/>
                </a:solidFill>
                <a:latin typeface="Calibri"/>
                <a:ea typeface="Calibri"/>
                <a:cs typeface="Calibri"/>
                <a:sym typeface="Calibri"/>
              </a:defRPr>
            </a:lvl1pPr>
            <a:lvl2pPr lvl="1" rtl="0" algn="l">
              <a:lnSpc>
                <a:spcPct val="100000"/>
              </a:lnSpc>
              <a:spcBef>
                <a:spcPts val="0"/>
              </a:spcBef>
              <a:spcAft>
                <a:spcPts val="0"/>
              </a:spcAft>
              <a:buSzPts val="1100"/>
              <a:buFont typeface="Arial"/>
              <a:buNone/>
              <a:defRPr sz="1400"/>
            </a:lvl2pPr>
            <a:lvl3pPr lvl="2" rtl="0" algn="l">
              <a:lnSpc>
                <a:spcPct val="100000"/>
              </a:lnSpc>
              <a:spcBef>
                <a:spcPts val="0"/>
              </a:spcBef>
              <a:spcAft>
                <a:spcPts val="0"/>
              </a:spcAft>
              <a:buSzPts val="1100"/>
              <a:buFont typeface="Arial"/>
              <a:buNone/>
              <a:defRPr sz="1400"/>
            </a:lvl3pPr>
            <a:lvl4pPr lvl="3" rtl="0" algn="l">
              <a:lnSpc>
                <a:spcPct val="100000"/>
              </a:lnSpc>
              <a:spcBef>
                <a:spcPts val="0"/>
              </a:spcBef>
              <a:spcAft>
                <a:spcPts val="0"/>
              </a:spcAft>
              <a:buSzPts val="1100"/>
              <a:buFont typeface="Arial"/>
              <a:buNone/>
              <a:defRPr sz="1400"/>
            </a:lvl4pPr>
            <a:lvl5pPr lvl="4" rtl="0" algn="l">
              <a:lnSpc>
                <a:spcPct val="100000"/>
              </a:lnSpc>
              <a:spcBef>
                <a:spcPts val="0"/>
              </a:spcBef>
              <a:spcAft>
                <a:spcPts val="0"/>
              </a:spcAft>
              <a:buSzPts val="1100"/>
              <a:buFont typeface="Arial"/>
              <a:buNone/>
              <a:defRPr sz="1400"/>
            </a:lvl5pPr>
            <a:lvl6pPr lvl="5" rtl="0" algn="l">
              <a:lnSpc>
                <a:spcPct val="100000"/>
              </a:lnSpc>
              <a:spcBef>
                <a:spcPts val="0"/>
              </a:spcBef>
              <a:spcAft>
                <a:spcPts val="0"/>
              </a:spcAft>
              <a:buSzPts val="1100"/>
              <a:buFont typeface="Arial"/>
              <a:buNone/>
              <a:defRPr sz="1400"/>
            </a:lvl6pPr>
            <a:lvl7pPr lvl="6" rtl="0" algn="l">
              <a:lnSpc>
                <a:spcPct val="100000"/>
              </a:lnSpc>
              <a:spcBef>
                <a:spcPts val="0"/>
              </a:spcBef>
              <a:spcAft>
                <a:spcPts val="0"/>
              </a:spcAft>
              <a:buSzPts val="1100"/>
              <a:buFont typeface="Arial"/>
              <a:buNone/>
              <a:defRPr sz="1400"/>
            </a:lvl7pPr>
            <a:lvl8pPr lvl="7" rtl="0" algn="l">
              <a:lnSpc>
                <a:spcPct val="100000"/>
              </a:lnSpc>
              <a:spcBef>
                <a:spcPts val="0"/>
              </a:spcBef>
              <a:spcAft>
                <a:spcPts val="0"/>
              </a:spcAft>
              <a:buSzPts val="1100"/>
              <a:buFont typeface="Arial"/>
              <a:buNone/>
              <a:defRPr sz="1400"/>
            </a:lvl8pPr>
            <a:lvl9pPr lvl="8" rtl="0" algn="l">
              <a:lnSpc>
                <a:spcPct val="100000"/>
              </a:lnSpc>
              <a:spcBef>
                <a:spcPts val="0"/>
              </a:spcBef>
              <a:spcAft>
                <a:spcPts val="0"/>
              </a:spcAft>
              <a:buSzPts val="1100"/>
              <a:buFont typeface="Arial"/>
              <a:buNone/>
              <a:defRPr sz="1400"/>
            </a:lvl9pPr>
          </a:lstStyle>
          <a:p/>
        </p:txBody>
      </p:sp>
      <p:sp>
        <p:nvSpPr>
          <p:cNvPr id="367" name="Google Shape;367;p44"/>
          <p:cNvSpPr txBox="1"/>
          <p:nvPr>
            <p:ph idx="1" type="body"/>
          </p:nvPr>
        </p:nvSpPr>
        <p:spPr>
          <a:xfrm rot="5400000">
            <a:off x="1653975" y="-142615"/>
            <a:ext cx="3750000" cy="5800800"/>
          </a:xfrm>
          <a:prstGeom prst="rect">
            <a:avLst/>
          </a:prstGeom>
          <a:noFill/>
          <a:ln>
            <a:noFill/>
          </a:ln>
        </p:spPr>
        <p:txBody>
          <a:bodyPr anchorCtr="0" anchor="t" bIns="68575" lIns="68575" spcFirstLastPara="1" rIns="68575" wrap="square" tIns="68575">
            <a:noAutofit/>
          </a:bodyPr>
          <a:lstStyle>
            <a:lvl1pPr indent="-361950" lvl="0" marL="457200" marR="0" rtl="0" algn="l">
              <a:lnSpc>
                <a:spcPct val="90000"/>
              </a:lnSpc>
              <a:spcBef>
                <a:spcPts val="800"/>
              </a:spcBef>
              <a:spcAft>
                <a:spcPts val="0"/>
              </a:spcAft>
              <a:buClr>
                <a:schemeClr val="accent2"/>
              </a:buClr>
              <a:buSzPts val="2100"/>
              <a:buFont typeface="Arial"/>
              <a:buChar char="•"/>
              <a:defRPr b="0" i="0" sz="2100" u="none" cap="none" strike="noStrike">
                <a:solidFill>
                  <a:srgbClr val="3B3838"/>
                </a:solidFill>
                <a:latin typeface="Calibri"/>
                <a:ea typeface="Calibri"/>
                <a:cs typeface="Calibri"/>
                <a:sym typeface="Calibri"/>
              </a:defRPr>
            </a:lvl1pPr>
            <a:lvl2pPr indent="-317500" lvl="1" marL="914400" marR="0" rtl="0" algn="l">
              <a:lnSpc>
                <a:spcPct val="90000"/>
              </a:lnSpc>
              <a:spcBef>
                <a:spcPts val="400"/>
              </a:spcBef>
              <a:spcAft>
                <a:spcPts val="0"/>
              </a:spcAft>
              <a:buClr>
                <a:schemeClr val="accent2"/>
              </a:buClr>
              <a:buSzPts val="1400"/>
              <a:buFont typeface="Courier New"/>
              <a:buChar char="o"/>
              <a:defRPr b="0" i="0" sz="1800" u="none" cap="none" strike="noStrike">
                <a:solidFill>
                  <a:srgbClr val="3B3838"/>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accent2"/>
              </a:buClr>
              <a:buSzPts val="1500"/>
              <a:buFont typeface="Calibri"/>
              <a:buChar char="‒"/>
              <a:defRPr b="0" i="0" sz="1500" u="none" cap="none" strike="noStrike">
                <a:solidFill>
                  <a:srgbClr val="3B3838"/>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2"/>
              </a:buClr>
              <a:buSzPts val="1400"/>
              <a:buFont typeface="Arial"/>
              <a:buChar char="•"/>
              <a:defRPr b="0" i="0" sz="1400" u="none" cap="none" strike="noStrike">
                <a:solidFill>
                  <a:srgbClr val="3B3838"/>
                </a:solidFill>
                <a:latin typeface="Calibri"/>
                <a:ea typeface="Calibri"/>
                <a:cs typeface="Calibri"/>
                <a:sym typeface="Calibri"/>
              </a:defRPr>
            </a:lvl4pPr>
            <a:lvl5pPr indent="-292100" lvl="4" marL="2286000" marR="0" rtl="0" algn="l">
              <a:lnSpc>
                <a:spcPct val="90000"/>
              </a:lnSpc>
              <a:spcBef>
                <a:spcPts val="400"/>
              </a:spcBef>
              <a:spcAft>
                <a:spcPts val="0"/>
              </a:spcAft>
              <a:buClr>
                <a:schemeClr val="accent2"/>
              </a:buClr>
              <a:buSzPts val="1000"/>
              <a:buFont typeface="Courier New"/>
              <a:buChar char="o"/>
              <a:defRPr b="0" i="0" sz="1400" u="none" cap="none" strike="noStrike">
                <a:solidFill>
                  <a:srgbClr val="3B3838"/>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68" name="Google Shape;368;p44"/>
          <p:cNvSpPr txBox="1"/>
          <p:nvPr>
            <p:ph idx="12" type="sldNum"/>
          </p:nvPr>
        </p:nvSpPr>
        <p:spPr>
          <a:xfrm>
            <a:off x="354330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369" name="Shape 369"/>
        <p:cNvGrpSpPr/>
        <p:nvPr/>
      </p:nvGrpSpPr>
      <p:grpSpPr>
        <a:xfrm>
          <a:off x="0" y="0"/>
          <a:ext cx="0" cy="0"/>
          <a:chOff x="0" y="0"/>
          <a:chExt cx="0" cy="0"/>
        </a:xfrm>
      </p:grpSpPr>
      <p:sp>
        <p:nvSpPr>
          <p:cNvPr id="370" name="Google Shape;370;p4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3000"/>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sp>
        <p:nvSpPr>
          <p:cNvPr id="371" name="Google Shape;371;p45"/>
          <p:cNvSpPr txBox="1"/>
          <p:nvPr>
            <p:ph idx="1" type="body"/>
          </p:nvPr>
        </p:nvSpPr>
        <p:spPr>
          <a:xfrm>
            <a:off x="311700" y="1234075"/>
            <a:ext cx="8520600" cy="3334800"/>
          </a:xfrm>
          <a:prstGeom prst="rect">
            <a:avLst/>
          </a:prstGeom>
          <a:noFill/>
          <a:ln>
            <a:noFill/>
          </a:ln>
        </p:spPr>
        <p:txBody>
          <a:bodyPr anchorCtr="0" anchor="t" bIns="91425" lIns="91425" spcFirstLastPara="1" rIns="91425" wrap="square" tIns="91425">
            <a:noAutofit/>
          </a:bodyPr>
          <a:lstStyle>
            <a:lvl1pPr indent="-342900" lvl="0" marL="457200" rtl="0" algn="l">
              <a:lnSpc>
                <a:spcPct val="115000"/>
              </a:lnSpc>
              <a:spcBef>
                <a:spcPts val="0"/>
              </a:spcBef>
              <a:spcAft>
                <a:spcPts val="0"/>
              </a:spcAft>
              <a:buSzPts val="1800"/>
              <a:buChar char="●"/>
              <a:defRPr/>
            </a:lvl1pPr>
            <a:lvl2pPr indent="-317500" lvl="1" marL="914400" rtl="0" algn="l">
              <a:lnSpc>
                <a:spcPct val="115000"/>
              </a:lnSpc>
              <a:spcBef>
                <a:spcPts val="1600"/>
              </a:spcBef>
              <a:spcAft>
                <a:spcPts val="0"/>
              </a:spcAft>
              <a:buSzPts val="1400"/>
              <a:buChar char="○"/>
              <a:defRPr/>
            </a:lvl2pPr>
            <a:lvl3pPr indent="-317500" lvl="2" marL="1371600" rtl="0" algn="l">
              <a:lnSpc>
                <a:spcPct val="115000"/>
              </a:lnSpc>
              <a:spcBef>
                <a:spcPts val="1600"/>
              </a:spcBef>
              <a:spcAft>
                <a:spcPts val="0"/>
              </a:spcAft>
              <a:buSzPts val="1400"/>
              <a:buChar char="■"/>
              <a:defRPr/>
            </a:lvl3pPr>
            <a:lvl4pPr indent="-317500" lvl="3" marL="1828800" rtl="0" algn="l">
              <a:lnSpc>
                <a:spcPct val="115000"/>
              </a:lnSpc>
              <a:spcBef>
                <a:spcPts val="1600"/>
              </a:spcBef>
              <a:spcAft>
                <a:spcPts val="0"/>
              </a:spcAft>
              <a:buSzPts val="1400"/>
              <a:buChar char="●"/>
              <a:defRPr/>
            </a:lvl4pPr>
            <a:lvl5pPr indent="-317500" lvl="4" marL="2286000" rtl="0" algn="l">
              <a:lnSpc>
                <a:spcPct val="115000"/>
              </a:lnSpc>
              <a:spcBef>
                <a:spcPts val="1600"/>
              </a:spcBef>
              <a:spcAft>
                <a:spcPts val="0"/>
              </a:spcAft>
              <a:buSzPts val="1400"/>
              <a:buChar char="○"/>
              <a:defRPr/>
            </a:lvl5pPr>
            <a:lvl6pPr indent="-317500" lvl="5" marL="2743200" rtl="0" algn="l">
              <a:lnSpc>
                <a:spcPct val="115000"/>
              </a:lnSpc>
              <a:spcBef>
                <a:spcPts val="1600"/>
              </a:spcBef>
              <a:spcAft>
                <a:spcPts val="0"/>
              </a:spcAft>
              <a:buSzPts val="1400"/>
              <a:buChar char="■"/>
              <a:defRPr/>
            </a:lvl6pPr>
            <a:lvl7pPr indent="-317500" lvl="6" marL="3200400" rtl="0" algn="l">
              <a:lnSpc>
                <a:spcPct val="115000"/>
              </a:lnSpc>
              <a:spcBef>
                <a:spcPts val="1600"/>
              </a:spcBef>
              <a:spcAft>
                <a:spcPts val="0"/>
              </a:spcAft>
              <a:buSzPts val="1400"/>
              <a:buChar char="●"/>
              <a:defRPr/>
            </a:lvl7pPr>
            <a:lvl8pPr indent="-317500" lvl="7" marL="3657600" rtl="0" algn="l">
              <a:lnSpc>
                <a:spcPct val="115000"/>
              </a:lnSpc>
              <a:spcBef>
                <a:spcPts val="1600"/>
              </a:spcBef>
              <a:spcAft>
                <a:spcPts val="0"/>
              </a:spcAft>
              <a:buSzPts val="1400"/>
              <a:buChar char="○"/>
              <a:defRPr/>
            </a:lvl8pPr>
            <a:lvl9pPr indent="-317500" lvl="8" marL="4114800" rtl="0" algn="l">
              <a:lnSpc>
                <a:spcPct val="115000"/>
              </a:lnSpc>
              <a:spcBef>
                <a:spcPts val="1600"/>
              </a:spcBef>
              <a:spcAft>
                <a:spcPts val="1600"/>
              </a:spcAft>
              <a:buSzPts val="1400"/>
              <a:buChar char="■"/>
              <a:defRPr/>
            </a:lvl9pPr>
          </a:lstStyle>
          <a:p/>
        </p:txBody>
      </p:sp>
      <p:sp>
        <p:nvSpPr>
          <p:cNvPr id="372" name="Google Shape;372;p4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layfair Display"/>
                <a:ea typeface="Playfair Display"/>
                <a:cs typeface="Playfair Display"/>
                <a:sym typeface="Playfair Display"/>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layfair Display"/>
                <a:ea typeface="Playfair Display"/>
                <a:cs typeface="Playfair Display"/>
                <a:sym typeface="Playfair Display"/>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layfair Display"/>
                <a:ea typeface="Playfair Display"/>
                <a:cs typeface="Playfair Display"/>
                <a:sym typeface="Playfair Display"/>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layfair Display"/>
                <a:ea typeface="Playfair Display"/>
                <a:cs typeface="Playfair Display"/>
                <a:sym typeface="Playfair Display"/>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layfair Display"/>
                <a:ea typeface="Playfair Display"/>
                <a:cs typeface="Playfair Display"/>
                <a:sym typeface="Playfair Display"/>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layfair Display"/>
                <a:ea typeface="Playfair Display"/>
                <a:cs typeface="Playfair Display"/>
                <a:sym typeface="Playfair Display"/>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layfair Display"/>
                <a:ea typeface="Playfair Display"/>
                <a:cs typeface="Playfair Display"/>
                <a:sym typeface="Playfair Display"/>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layfair Display"/>
                <a:ea typeface="Playfair Display"/>
                <a:cs typeface="Playfair Display"/>
                <a:sym typeface="Playfair Display"/>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373" name="Shape 373"/>
        <p:cNvGrpSpPr/>
        <p:nvPr/>
      </p:nvGrpSpPr>
      <p:grpSpPr>
        <a:xfrm>
          <a:off x="0" y="0"/>
          <a:ext cx="0" cy="0"/>
          <a:chOff x="0" y="0"/>
          <a:chExt cx="0" cy="0"/>
        </a:xfrm>
      </p:grpSpPr>
      <p:sp>
        <p:nvSpPr>
          <p:cNvPr id="374" name="Google Shape;374;p46"/>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46"/>
          <p:cNvSpPr/>
          <p:nvPr/>
        </p:nvSpPr>
        <p:spPr>
          <a:xfrm flipH="1">
            <a:off x="3583210" y="1554113"/>
            <a:ext cx="5560500" cy="35895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6" name="Google Shape;376;p46"/>
          <p:cNvGrpSpPr/>
          <p:nvPr/>
        </p:nvGrpSpPr>
        <p:grpSpPr>
          <a:xfrm>
            <a:off x="255991" y="-118"/>
            <a:ext cx="2251347" cy="1043408"/>
            <a:chOff x="3961956" y="4383950"/>
            <a:chExt cx="1160548" cy="548700"/>
          </a:xfrm>
        </p:grpSpPr>
        <p:sp>
          <p:nvSpPr>
            <p:cNvPr id="377" name="Google Shape;377;p46"/>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46"/>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46"/>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0" name="Google Shape;380;p4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1" name="Google Shape;381;p46"/>
          <p:cNvGrpSpPr/>
          <p:nvPr/>
        </p:nvGrpSpPr>
        <p:grpSpPr>
          <a:xfrm>
            <a:off x="34934" y="4522125"/>
            <a:ext cx="1593306" cy="617072"/>
            <a:chOff x="6917201" y="0"/>
            <a:chExt cx="2227777" cy="863400"/>
          </a:xfrm>
        </p:grpSpPr>
        <p:sp>
          <p:nvSpPr>
            <p:cNvPr id="382" name="Google Shape;382;p46"/>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46"/>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46"/>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5" name="Google Shape;385;p46"/>
          <p:cNvGrpSpPr/>
          <p:nvPr/>
        </p:nvGrpSpPr>
        <p:grpSpPr>
          <a:xfrm>
            <a:off x="5886353" y="1243"/>
            <a:ext cx="3257455" cy="1261514"/>
            <a:chOff x="6917201" y="0"/>
            <a:chExt cx="2227777" cy="863400"/>
          </a:xfrm>
        </p:grpSpPr>
        <p:sp>
          <p:nvSpPr>
            <p:cNvPr id="386" name="Google Shape;386;p46"/>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46"/>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46"/>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9" name="Google Shape;389;p46"/>
          <p:cNvSpPr txBox="1"/>
          <p:nvPr>
            <p:ph type="title"/>
          </p:nvPr>
        </p:nvSpPr>
        <p:spPr>
          <a:xfrm>
            <a:off x="1393929" y="1301146"/>
            <a:ext cx="6366900" cy="2539200"/>
          </a:xfrm>
          <a:prstGeom prst="rect">
            <a:avLst/>
          </a:prstGeom>
        </p:spPr>
        <p:txBody>
          <a:bodyPr anchorCtr="0" anchor="ctr" bIns="68575" lIns="68575" spcFirstLastPara="1" rIns="68575" wrap="square" tIns="68575">
            <a:noAutofit/>
          </a:bodyPr>
          <a:lstStyle>
            <a:lvl1pPr lvl="0" rtl="0" algn="ctr">
              <a:spcBef>
                <a:spcPts val="0"/>
              </a:spcBef>
              <a:spcAft>
                <a:spcPts val="0"/>
              </a:spcAft>
              <a:buSzPts val="3200"/>
              <a:buNone/>
              <a:defRPr sz="32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p:txBody>
      </p:sp>
      <p:sp>
        <p:nvSpPr>
          <p:cNvPr id="390" name="Google Shape;390;p46"/>
          <p:cNvSpPr txBox="1"/>
          <p:nvPr>
            <p:ph idx="12" type="sldNum"/>
          </p:nvPr>
        </p:nvSpPr>
        <p:spPr>
          <a:xfrm>
            <a:off x="8390734" y="4543668"/>
            <a:ext cx="548700" cy="393600"/>
          </a:xfrm>
          <a:prstGeom prst="rect">
            <a:avLst/>
          </a:prstGeom>
        </p:spPr>
        <p:txBody>
          <a:bodyPr anchorCtr="0" anchor="ctr" bIns="34275" lIns="68575" spcFirstLastPara="1" rIns="68575" wrap="square" tIns="342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type="title">
  <p:cSld name="TITLE">
    <p:spTree>
      <p:nvGrpSpPr>
        <p:cNvPr id="400" name="Shape 400"/>
        <p:cNvGrpSpPr/>
        <p:nvPr/>
      </p:nvGrpSpPr>
      <p:grpSpPr>
        <a:xfrm>
          <a:off x="0" y="0"/>
          <a:ext cx="0" cy="0"/>
          <a:chOff x="0" y="0"/>
          <a:chExt cx="0" cy="0"/>
        </a:xfrm>
      </p:grpSpPr>
      <p:grpSp>
        <p:nvGrpSpPr>
          <p:cNvPr id="401" name="Google Shape;401;p48"/>
          <p:cNvGrpSpPr/>
          <p:nvPr/>
        </p:nvGrpSpPr>
        <p:grpSpPr>
          <a:xfrm>
            <a:off x="1142" y="0"/>
            <a:ext cx="9142755" cy="5143649"/>
            <a:chOff x="-9728" y="-19455"/>
            <a:chExt cx="12201728" cy="6877455"/>
          </a:xfrm>
        </p:grpSpPr>
        <p:sp>
          <p:nvSpPr>
            <p:cNvPr id="402" name="Google Shape;402;p48"/>
            <p:cNvSpPr/>
            <p:nvPr/>
          </p:nvSpPr>
          <p:spPr>
            <a:xfrm>
              <a:off x="0" y="0"/>
              <a:ext cx="12192000" cy="6858000"/>
            </a:xfrm>
            <a:prstGeom prst="rect">
              <a:avLst/>
            </a:prstGeom>
            <a:solidFill>
              <a:srgbClr val="0050B5"/>
            </a:solidFill>
            <a:ln cap="flat" cmpd="sng" w="12700">
              <a:solidFill>
                <a:srgbClr val="007EA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00"/>
                <a:buFont typeface="Arial"/>
                <a:buNone/>
              </a:pPr>
              <a:r>
                <a:t/>
              </a:r>
              <a:endParaRPr b="0" i="0" sz="1400" u="none" cap="none" strike="noStrike">
                <a:solidFill>
                  <a:schemeClr val="lt1"/>
                </a:solidFill>
                <a:latin typeface="Calibri"/>
                <a:ea typeface="Calibri"/>
                <a:cs typeface="Calibri"/>
                <a:sym typeface="Calibri"/>
              </a:endParaRPr>
            </a:p>
          </p:txBody>
        </p:sp>
        <p:pic>
          <p:nvPicPr>
            <p:cNvPr id="403" name="Google Shape;403;p48"/>
            <p:cNvPicPr preferRelativeResize="0"/>
            <p:nvPr/>
          </p:nvPicPr>
          <p:blipFill rotWithShape="1">
            <a:blip r:embed="rId2">
              <a:alphaModFix/>
            </a:blip>
            <a:srcRect b="0" l="49644" r="0" t="14712"/>
            <a:stretch/>
          </p:blipFill>
          <p:spPr>
            <a:xfrm>
              <a:off x="-9728" y="-19455"/>
              <a:ext cx="11867550" cy="6385000"/>
            </a:xfrm>
            <a:prstGeom prst="rect">
              <a:avLst/>
            </a:prstGeom>
            <a:noFill/>
            <a:ln>
              <a:noFill/>
            </a:ln>
          </p:spPr>
        </p:pic>
      </p:grpSp>
      <p:sp>
        <p:nvSpPr>
          <p:cNvPr id="404" name="Google Shape;404;p48"/>
          <p:cNvSpPr txBox="1"/>
          <p:nvPr>
            <p:ph type="ctrTitle"/>
          </p:nvPr>
        </p:nvSpPr>
        <p:spPr>
          <a:xfrm>
            <a:off x="900113" y="814720"/>
            <a:ext cx="4464600" cy="1790700"/>
          </a:xfrm>
          <a:prstGeom prst="rect">
            <a:avLst/>
          </a:prstGeom>
          <a:noFill/>
          <a:ln>
            <a:noFill/>
          </a:ln>
        </p:spPr>
        <p:txBody>
          <a:bodyPr anchorCtr="0" anchor="b" bIns="68575" lIns="68575" spcFirstLastPara="1" rIns="68575" wrap="square" tIns="68575">
            <a:noAutofit/>
          </a:bodyPr>
          <a:lstStyle>
            <a:lvl1pPr lvl="0" marR="0" rtl="0" algn="l">
              <a:lnSpc>
                <a:spcPct val="90000"/>
              </a:lnSpc>
              <a:spcBef>
                <a:spcPts val="0"/>
              </a:spcBef>
              <a:spcAft>
                <a:spcPts val="0"/>
              </a:spcAft>
              <a:buClr>
                <a:srgbClr val="0050B5"/>
              </a:buClr>
              <a:buSzPts val="4500"/>
              <a:buFont typeface="Calibri"/>
              <a:buNone/>
              <a:defRPr b="0" i="0" sz="4500" u="none" cap="none" strike="noStrike">
                <a:solidFill>
                  <a:srgbClr val="0050B5"/>
                </a:solidFill>
                <a:latin typeface="Calibri"/>
                <a:ea typeface="Calibri"/>
                <a:cs typeface="Calibri"/>
                <a:sym typeface="Calibri"/>
              </a:defRPr>
            </a:lvl1pPr>
            <a:lvl2pPr lvl="1" rtl="0" algn="l">
              <a:lnSpc>
                <a:spcPct val="100000"/>
              </a:lnSpc>
              <a:spcBef>
                <a:spcPts val="0"/>
              </a:spcBef>
              <a:spcAft>
                <a:spcPts val="0"/>
              </a:spcAft>
              <a:buSzPts val="1100"/>
              <a:buFont typeface="Arial"/>
              <a:buNone/>
              <a:defRPr sz="1400"/>
            </a:lvl2pPr>
            <a:lvl3pPr lvl="2" rtl="0" algn="l">
              <a:lnSpc>
                <a:spcPct val="100000"/>
              </a:lnSpc>
              <a:spcBef>
                <a:spcPts val="0"/>
              </a:spcBef>
              <a:spcAft>
                <a:spcPts val="0"/>
              </a:spcAft>
              <a:buSzPts val="1100"/>
              <a:buFont typeface="Arial"/>
              <a:buNone/>
              <a:defRPr sz="1400"/>
            </a:lvl3pPr>
            <a:lvl4pPr lvl="3" rtl="0" algn="l">
              <a:lnSpc>
                <a:spcPct val="100000"/>
              </a:lnSpc>
              <a:spcBef>
                <a:spcPts val="0"/>
              </a:spcBef>
              <a:spcAft>
                <a:spcPts val="0"/>
              </a:spcAft>
              <a:buSzPts val="1100"/>
              <a:buFont typeface="Arial"/>
              <a:buNone/>
              <a:defRPr sz="1400"/>
            </a:lvl4pPr>
            <a:lvl5pPr lvl="4" rtl="0" algn="l">
              <a:lnSpc>
                <a:spcPct val="100000"/>
              </a:lnSpc>
              <a:spcBef>
                <a:spcPts val="0"/>
              </a:spcBef>
              <a:spcAft>
                <a:spcPts val="0"/>
              </a:spcAft>
              <a:buSzPts val="1100"/>
              <a:buFont typeface="Arial"/>
              <a:buNone/>
              <a:defRPr sz="1400"/>
            </a:lvl5pPr>
            <a:lvl6pPr lvl="5" rtl="0" algn="l">
              <a:lnSpc>
                <a:spcPct val="100000"/>
              </a:lnSpc>
              <a:spcBef>
                <a:spcPts val="0"/>
              </a:spcBef>
              <a:spcAft>
                <a:spcPts val="0"/>
              </a:spcAft>
              <a:buSzPts val="1100"/>
              <a:buFont typeface="Arial"/>
              <a:buNone/>
              <a:defRPr sz="1400"/>
            </a:lvl6pPr>
            <a:lvl7pPr lvl="6" rtl="0" algn="l">
              <a:lnSpc>
                <a:spcPct val="100000"/>
              </a:lnSpc>
              <a:spcBef>
                <a:spcPts val="0"/>
              </a:spcBef>
              <a:spcAft>
                <a:spcPts val="0"/>
              </a:spcAft>
              <a:buSzPts val="1100"/>
              <a:buFont typeface="Arial"/>
              <a:buNone/>
              <a:defRPr sz="1400"/>
            </a:lvl7pPr>
            <a:lvl8pPr lvl="7" rtl="0" algn="l">
              <a:lnSpc>
                <a:spcPct val="100000"/>
              </a:lnSpc>
              <a:spcBef>
                <a:spcPts val="0"/>
              </a:spcBef>
              <a:spcAft>
                <a:spcPts val="0"/>
              </a:spcAft>
              <a:buSzPts val="1100"/>
              <a:buFont typeface="Arial"/>
              <a:buNone/>
              <a:defRPr sz="1400"/>
            </a:lvl8pPr>
            <a:lvl9pPr lvl="8" rtl="0" algn="l">
              <a:lnSpc>
                <a:spcPct val="100000"/>
              </a:lnSpc>
              <a:spcBef>
                <a:spcPts val="0"/>
              </a:spcBef>
              <a:spcAft>
                <a:spcPts val="0"/>
              </a:spcAft>
              <a:buSzPts val="1100"/>
              <a:buFont typeface="Arial"/>
              <a:buNone/>
              <a:defRPr sz="1400"/>
            </a:lvl9pPr>
          </a:lstStyle>
          <a:p/>
        </p:txBody>
      </p:sp>
      <p:sp>
        <p:nvSpPr>
          <p:cNvPr id="405" name="Google Shape;405;p48"/>
          <p:cNvSpPr txBox="1"/>
          <p:nvPr>
            <p:ph idx="1" type="subTitle"/>
          </p:nvPr>
        </p:nvSpPr>
        <p:spPr>
          <a:xfrm>
            <a:off x="900113" y="2931651"/>
            <a:ext cx="4464600" cy="1034700"/>
          </a:xfrm>
          <a:prstGeom prst="rect">
            <a:avLst/>
          </a:prstGeom>
          <a:noFill/>
          <a:ln>
            <a:noFill/>
          </a:ln>
        </p:spPr>
        <p:txBody>
          <a:bodyPr anchorCtr="0" anchor="t" bIns="68575" lIns="68575" spcFirstLastPara="1" rIns="68575" wrap="square" tIns="68575">
            <a:noAutofit/>
          </a:bodyPr>
          <a:lstStyle>
            <a:lvl1pPr lvl="0" marR="0" rtl="0" algn="l">
              <a:lnSpc>
                <a:spcPct val="90000"/>
              </a:lnSpc>
              <a:spcBef>
                <a:spcPts val="800"/>
              </a:spcBef>
              <a:spcAft>
                <a:spcPts val="0"/>
              </a:spcAft>
              <a:buClr>
                <a:schemeClr val="accent2"/>
              </a:buClr>
              <a:buSzPts val="1800"/>
              <a:buFont typeface="Arial"/>
              <a:buNone/>
              <a:defRPr b="0" i="0" sz="1800" u="none" cap="none" strike="noStrike">
                <a:solidFill>
                  <a:srgbClr val="3B3838"/>
                </a:solidFill>
                <a:latin typeface="Calibri"/>
                <a:ea typeface="Calibri"/>
                <a:cs typeface="Calibri"/>
                <a:sym typeface="Calibri"/>
              </a:defRPr>
            </a:lvl1pPr>
            <a:lvl2pPr lvl="1" marR="0" rtl="0" algn="ctr">
              <a:lnSpc>
                <a:spcPct val="90000"/>
              </a:lnSpc>
              <a:spcBef>
                <a:spcPts val="400"/>
              </a:spcBef>
              <a:spcAft>
                <a:spcPts val="0"/>
              </a:spcAft>
              <a:buClr>
                <a:schemeClr val="accent2"/>
              </a:buClr>
              <a:buSzPts val="1100"/>
              <a:buFont typeface="Courier New"/>
              <a:buNone/>
              <a:defRPr b="0" i="0" sz="1500" u="none" cap="none" strike="noStrike">
                <a:solidFill>
                  <a:srgbClr val="3B3838"/>
                </a:solidFill>
                <a:latin typeface="Calibri"/>
                <a:ea typeface="Calibri"/>
                <a:cs typeface="Calibri"/>
                <a:sym typeface="Calibri"/>
              </a:defRPr>
            </a:lvl2pPr>
            <a:lvl3pPr lvl="2" marR="0" rtl="0" algn="ctr">
              <a:lnSpc>
                <a:spcPct val="90000"/>
              </a:lnSpc>
              <a:spcBef>
                <a:spcPts val="400"/>
              </a:spcBef>
              <a:spcAft>
                <a:spcPts val="0"/>
              </a:spcAft>
              <a:buClr>
                <a:schemeClr val="accent2"/>
              </a:buClr>
              <a:buSzPts val="1400"/>
              <a:buFont typeface="Calibri"/>
              <a:buNone/>
              <a:defRPr b="0" i="0" sz="1400" u="none" cap="none" strike="noStrike">
                <a:solidFill>
                  <a:srgbClr val="3B3838"/>
                </a:solidFill>
                <a:latin typeface="Calibri"/>
                <a:ea typeface="Calibri"/>
                <a:cs typeface="Calibri"/>
                <a:sym typeface="Calibri"/>
              </a:defRPr>
            </a:lvl3pPr>
            <a:lvl4pPr lvl="3" marR="0" rtl="0" algn="ctr">
              <a:lnSpc>
                <a:spcPct val="90000"/>
              </a:lnSpc>
              <a:spcBef>
                <a:spcPts val="400"/>
              </a:spcBef>
              <a:spcAft>
                <a:spcPts val="0"/>
              </a:spcAft>
              <a:buClr>
                <a:schemeClr val="accent2"/>
              </a:buClr>
              <a:buSzPts val="1200"/>
              <a:buFont typeface="Arial"/>
              <a:buNone/>
              <a:defRPr b="0" i="0" sz="1200" u="none" cap="none" strike="noStrike">
                <a:solidFill>
                  <a:srgbClr val="3B3838"/>
                </a:solidFill>
                <a:latin typeface="Calibri"/>
                <a:ea typeface="Calibri"/>
                <a:cs typeface="Calibri"/>
                <a:sym typeface="Calibri"/>
              </a:defRPr>
            </a:lvl4pPr>
            <a:lvl5pPr lvl="4" marR="0" rtl="0" algn="ctr">
              <a:lnSpc>
                <a:spcPct val="90000"/>
              </a:lnSpc>
              <a:spcBef>
                <a:spcPts val="400"/>
              </a:spcBef>
              <a:spcAft>
                <a:spcPts val="0"/>
              </a:spcAft>
              <a:buClr>
                <a:schemeClr val="accent2"/>
              </a:buClr>
              <a:buSzPts val="900"/>
              <a:buFont typeface="Courier New"/>
              <a:buNone/>
              <a:defRPr b="0" i="0" sz="1200" u="none" cap="none" strike="noStrike">
                <a:solidFill>
                  <a:srgbClr val="3B3838"/>
                </a:solidFill>
                <a:latin typeface="Calibri"/>
                <a:ea typeface="Calibri"/>
                <a:cs typeface="Calibri"/>
                <a:sym typeface="Calibri"/>
              </a:defRPr>
            </a:lvl5pPr>
            <a:lvl6pPr lvl="5"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6pPr>
            <a:lvl7pPr lvl="6"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7pPr>
            <a:lvl8pPr lvl="7"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8pPr>
            <a:lvl9pPr lvl="8"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9pPr>
          </a:lstStyle>
          <a:p/>
        </p:txBody>
      </p:sp>
      <p:pic>
        <p:nvPicPr>
          <p:cNvPr id="406" name="Google Shape;406;p48"/>
          <p:cNvPicPr preferRelativeResize="0"/>
          <p:nvPr/>
        </p:nvPicPr>
        <p:blipFill>
          <a:blip r:embed="rId3">
            <a:alphaModFix/>
          </a:blip>
          <a:stretch>
            <a:fillRect/>
          </a:stretch>
        </p:blipFill>
        <p:spPr>
          <a:xfrm>
            <a:off x="7678950" y="3351131"/>
            <a:ext cx="1380843" cy="1380843"/>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type="obj">
  <p:cSld name="OBJECT">
    <p:spTree>
      <p:nvGrpSpPr>
        <p:cNvPr id="407" name="Shape 407"/>
        <p:cNvGrpSpPr/>
        <p:nvPr/>
      </p:nvGrpSpPr>
      <p:grpSpPr>
        <a:xfrm>
          <a:off x="0" y="0"/>
          <a:ext cx="0" cy="0"/>
          <a:chOff x="0" y="0"/>
          <a:chExt cx="0" cy="0"/>
        </a:xfrm>
      </p:grpSpPr>
      <p:sp>
        <p:nvSpPr>
          <p:cNvPr id="408" name="Google Shape;408;p49"/>
          <p:cNvSpPr txBox="1"/>
          <p:nvPr>
            <p:ph type="title"/>
          </p:nvPr>
        </p:nvSpPr>
        <p:spPr>
          <a:xfrm>
            <a:off x="628650" y="273844"/>
            <a:ext cx="7886700" cy="994200"/>
          </a:xfrm>
          <a:prstGeom prst="rect">
            <a:avLst/>
          </a:prstGeom>
          <a:noFill/>
          <a:ln>
            <a:noFill/>
          </a:ln>
        </p:spPr>
        <p:txBody>
          <a:bodyPr anchorCtr="0" anchor="ctr" bIns="68575" lIns="68575" spcFirstLastPara="1" rIns="68575" wrap="square" tIns="68575">
            <a:noAutofit/>
          </a:bodyPr>
          <a:lstStyle>
            <a:lvl1pPr lvl="0" marR="0" rtl="0" algn="l">
              <a:lnSpc>
                <a:spcPct val="90000"/>
              </a:lnSpc>
              <a:spcBef>
                <a:spcPts val="0"/>
              </a:spcBef>
              <a:spcAft>
                <a:spcPts val="0"/>
              </a:spcAft>
              <a:buClr>
                <a:srgbClr val="0050B5"/>
              </a:buClr>
              <a:buSzPts val="3300"/>
              <a:buFont typeface="Calibri"/>
              <a:buNone/>
              <a:defRPr b="0" i="0" sz="3300" u="none" cap="none" strike="noStrike">
                <a:solidFill>
                  <a:srgbClr val="0050B5"/>
                </a:solidFill>
                <a:latin typeface="Calibri"/>
                <a:ea typeface="Calibri"/>
                <a:cs typeface="Calibri"/>
                <a:sym typeface="Calibri"/>
              </a:defRPr>
            </a:lvl1pPr>
            <a:lvl2pPr lvl="1" rtl="0" algn="l">
              <a:lnSpc>
                <a:spcPct val="100000"/>
              </a:lnSpc>
              <a:spcBef>
                <a:spcPts val="0"/>
              </a:spcBef>
              <a:spcAft>
                <a:spcPts val="0"/>
              </a:spcAft>
              <a:buSzPts val="1100"/>
              <a:buFont typeface="Arial"/>
              <a:buNone/>
              <a:defRPr sz="1400"/>
            </a:lvl2pPr>
            <a:lvl3pPr lvl="2" rtl="0" algn="l">
              <a:lnSpc>
                <a:spcPct val="100000"/>
              </a:lnSpc>
              <a:spcBef>
                <a:spcPts val="0"/>
              </a:spcBef>
              <a:spcAft>
                <a:spcPts val="0"/>
              </a:spcAft>
              <a:buSzPts val="1100"/>
              <a:buFont typeface="Arial"/>
              <a:buNone/>
              <a:defRPr sz="1400"/>
            </a:lvl3pPr>
            <a:lvl4pPr lvl="3" rtl="0" algn="l">
              <a:lnSpc>
                <a:spcPct val="100000"/>
              </a:lnSpc>
              <a:spcBef>
                <a:spcPts val="0"/>
              </a:spcBef>
              <a:spcAft>
                <a:spcPts val="0"/>
              </a:spcAft>
              <a:buSzPts val="1100"/>
              <a:buFont typeface="Arial"/>
              <a:buNone/>
              <a:defRPr sz="1400"/>
            </a:lvl4pPr>
            <a:lvl5pPr lvl="4" rtl="0" algn="l">
              <a:lnSpc>
                <a:spcPct val="100000"/>
              </a:lnSpc>
              <a:spcBef>
                <a:spcPts val="0"/>
              </a:spcBef>
              <a:spcAft>
                <a:spcPts val="0"/>
              </a:spcAft>
              <a:buSzPts val="1100"/>
              <a:buFont typeface="Arial"/>
              <a:buNone/>
              <a:defRPr sz="1400"/>
            </a:lvl5pPr>
            <a:lvl6pPr lvl="5" rtl="0" algn="l">
              <a:lnSpc>
                <a:spcPct val="100000"/>
              </a:lnSpc>
              <a:spcBef>
                <a:spcPts val="0"/>
              </a:spcBef>
              <a:spcAft>
                <a:spcPts val="0"/>
              </a:spcAft>
              <a:buSzPts val="1100"/>
              <a:buFont typeface="Arial"/>
              <a:buNone/>
              <a:defRPr sz="1400"/>
            </a:lvl6pPr>
            <a:lvl7pPr lvl="6" rtl="0" algn="l">
              <a:lnSpc>
                <a:spcPct val="100000"/>
              </a:lnSpc>
              <a:spcBef>
                <a:spcPts val="0"/>
              </a:spcBef>
              <a:spcAft>
                <a:spcPts val="0"/>
              </a:spcAft>
              <a:buSzPts val="1100"/>
              <a:buFont typeface="Arial"/>
              <a:buNone/>
              <a:defRPr sz="1400"/>
            </a:lvl7pPr>
            <a:lvl8pPr lvl="7" rtl="0" algn="l">
              <a:lnSpc>
                <a:spcPct val="100000"/>
              </a:lnSpc>
              <a:spcBef>
                <a:spcPts val="0"/>
              </a:spcBef>
              <a:spcAft>
                <a:spcPts val="0"/>
              </a:spcAft>
              <a:buSzPts val="1100"/>
              <a:buFont typeface="Arial"/>
              <a:buNone/>
              <a:defRPr sz="1400"/>
            </a:lvl8pPr>
            <a:lvl9pPr lvl="8" rtl="0" algn="l">
              <a:lnSpc>
                <a:spcPct val="100000"/>
              </a:lnSpc>
              <a:spcBef>
                <a:spcPts val="0"/>
              </a:spcBef>
              <a:spcAft>
                <a:spcPts val="0"/>
              </a:spcAft>
              <a:buSzPts val="1100"/>
              <a:buFont typeface="Arial"/>
              <a:buNone/>
              <a:defRPr sz="1400"/>
            </a:lvl9pPr>
          </a:lstStyle>
          <a:p/>
        </p:txBody>
      </p:sp>
      <p:sp>
        <p:nvSpPr>
          <p:cNvPr id="409" name="Google Shape;409;p49"/>
          <p:cNvSpPr txBox="1"/>
          <p:nvPr>
            <p:ph idx="1" type="body"/>
          </p:nvPr>
        </p:nvSpPr>
        <p:spPr>
          <a:xfrm>
            <a:off x="2009513" y="3356325"/>
            <a:ext cx="7886700" cy="3263400"/>
          </a:xfrm>
          <a:prstGeom prst="rect">
            <a:avLst/>
          </a:prstGeom>
          <a:noFill/>
          <a:ln>
            <a:noFill/>
          </a:ln>
        </p:spPr>
        <p:txBody>
          <a:bodyPr anchorCtr="0" anchor="t" bIns="68575" lIns="68575" spcFirstLastPara="1" rIns="68575" wrap="square" tIns="68575">
            <a:noAutofit/>
          </a:bodyPr>
          <a:lstStyle>
            <a:lvl1pPr indent="-361950" lvl="0" marL="457200" marR="0" rtl="0" algn="l">
              <a:lnSpc>
                <a:spcPct val="90000"/>
              </a:lnSpc>
              <a:spcBef>
                <a:spcPts val="800"/>
              </a:spcBef>
              <a:spcAft>
                <a:spcPts val="0"/>
              </a:spcAft>
              <a:buClr>
                <a:schemeClr val="accent2"/>
              </a:buClr>
              <a:buSzPts val="2100"/>
              <a:buFont typeface="Arial"/>
              <a:buChar char="•"/>
              <a:defRPr b="0" i="0" sz="2100" u="none" cap="none" strike="noStrike">
                <a:solidFill>
                  <a:srgbClr val="3B3838"/>
                </a:solidFill>
                <a:latin typeface="Calibri"/>
                <a:ea typeface="Calibri"/>
                <a:cs typeface="Calibri"/>
                <a:sym typeface="Calibri"/>
              </a:defRPr>
            </a:lvl1pPr>
            <a:lvl2pPr indent="-317500" lvl="1" marL="914400" marR="0" rtl="0" algn="l">
              <a:lnSpc>
                <a:spcPct val="90000"/>
              </a:lnSpc>
              <a:spcBef>
                <a:spcPts val="400"/>
              </a:spcBef>
              <a:spcAft>
                <a:spcPts val="0"/>
              </a:spcAft>
              <a:buClr>
                <a:schemeClr val="accent2"/>
              </a:buClr>
              <a:buSzPts val="1400"/>
              <a:buFont typeface="Courier New"/>
              <a:buChar char="o"/>
              <a:defRPr b="0" i="0" sz="1800" u="none" cap="none" strike="noStrike">
                <a:solidFill>
                  <a:srgbClr val="3B3838"/>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accent2"/>
              </a:buClr>
              <a:buSzPts val="1500"/>
              <a:buFont typeface="Calibri"/>
              <a:buChar char="‒"/>
              <a:defRPr b="0" i="0" sz="1500" u="none" cap="none" strike="noStrike">
                <a:solidFill>
                  <a:srgbClr val="3B3838"/>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2"/>
              </a:buClr>
              <a:buSzPts val="1400"/>
              <a:buFont typeface="Arial"/>
              <a:buChar char="•"/>
              <a:defRPr b="0" i="0" sz="1400" u="none" cap="none" strike="noStrike">
                <a:solidFill>
                  <a:srgbClr val="3B3838"/>
                </a:solidFill>
                <a:latin typeface="Calibri"/>
                <a:ea typeface="Calibri"/>
                <a:cs typeface="Calibri"/>
                <a:sym typeface="Calibri"/>
              </a:defRPr>
            </a:lvl4pPr>
            <a:lvl5pPr indent="-292100" lvl="4" marL="2286000" marR="0" rtl="0" algn="l">
              <a:lnSpc>
                <a:spcPct val="90000"/>
              </a:lnSpc>
              <a:spcBef>
                <a:spcPts val="400"/>
              </a:spcBef>
              <a:spcAft>
                <a:spcPts val="0"/>
              </a:spcAft>
              <a:buClr>
                <a:schemeClr val="accent2"/>
              </a:buClr>
              <a:buSzPts val="1000"/>
              <a:buFont typeface="Courier New"/>
              <a:buChar char="o"/>
              <a:defRPr b="0" i="0" sz="1400" u="none" cap="none" strike="noStrike">
                <a:solidFill>
                  <a:srgbClr val="3B3838"/>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410" name="Google Shape;410;p49"/>
          <p:cNvSpPr txBox="1"/>
          <p:nvPr>
            <p:ph idx="12" type="sldNum"/>
          </p:nvPr>
        </p:nvSpPr>
        <p:spPr>
          <a:xfrm>
            <a:off x="3543300" y="4830015"/>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11" name="Shape 411"/>
        <p:cNvGrpSpPr/>
        <p:nvPr/>
      </p:nvGrpSpPr>
      <p:grpSpPr>
        <a:xfrm>
          <a:off x="0" y="0"/>
          <a:ext cx="0" cy="0"/>
          <a:chOff x="0" y="0"/>
          <a:chExt cx="0" cy="0"/>
        </a:xfrm>
      </p:grpSpPr>
      <p:sp>
        <p:nvSpPr>
          <p:cNvPr id="412" name="Google Shape;412;p50"/>
          <p:cNvSpPr txBox="1"/>
          <p:nvPr>
            <p:ph type="title"/>
          </p:nvPr>
        </p:nvSpPr>
        <p:spPr>
          <a:xfrm>
            <a:off x="311700" y="445025"/>
            <a:ext cx="8520600" cy="572700"/>
          </a:xfrm>
          <a:prstGeom prst="rect">
            <a:avLst/>
          </a:prstGeom>
          <a:noFill/>
          <a:ln>
            <a:noFill/>
          </a:ln>
        </p:spPr>
        <p:txBody>
          <a:bodyPr anchorCtr="0" anchor="ctr" bIns="68575" lIns="68575" spcFirstLastPara="1" rIns="68575" wrap="square" tIns="68575">
            <a:noAutofit/>
          </a:bodyPr>
          <a:lstStyle>
            <a:lvl1pPr lvl="0" rtl="0" algn="l">
              <a:lnSpc>
                <a:spcPct val="90000"/>
              </a:lnSpc>
              <a:spcBef>
                <a:spcPts val="0"/>
              </a:spcBef>
              <a:spcAft>
                <a:spcPts val="0"/>
              </a:spcAft>
              <a:buSzPts val="33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413" name="Google Shape;413;p50"/>
          <p:cNvSpPr txBox="1"/>
          <p:nvPr>
            <p:ph idx="1" type="body"/>
          </p:nvPr>
        </p:nvSpPr>
        <p:spPr>
          <a:xfrm>
            <a:off x="311700" y="1234075"/>
            <a:ext cx="8520600" cy="3334800"/>
          </a:xfrm>
          <a:prstGeom prst="rect">
            <a:avLst/>
          </a:prstGeom>
          <a:noFill/>
          <a:ln>
            <a:noFill/>
          </a:ln>
        </p:spPr>
        <p:txBody>
          <a:bodyPr anchorCtr="0" anchor="t" bIns="68575" lIns="68575" spcFirstLastPara="1" rIns="68575" wrap="square" tIns="68575">
            <a:noAutofit/>
          </a:bodyPr>
          <a:lstStyle>
            <a:lvl1pPr indent="-361950" lvl="0" marL="457200" rtl="0" algn="l">
              <a:lnSpc>
                <a:spcPct val="90000"/>
              </a:lnSpc>
              <a:spcBef>
                <a:spcPts val="800"/>
              </a:spcBef>
              <a:spcAft>
                <a:spcPts val="0"/>
              </a:spcAft>
              <a:buSzPts val="2100"/>
              <a:buChar char="•"/>
              <a:defRPr/>
            </a:lvl1pPr>
            <a:lvl2pPr indent="-317500" lvl="1" marL="914400" rtl="0" algn="l">
              <a:lnSpc>
                <a:spcPct val="90000"/>
              </a:lnSpc>
              <a:spcBef>
                <a:spcPts val="400"/>
              </a:spcBef>
              <a:spcAft>
                <a:spcPts val="0"/>
              </a:spcAft>
              <a:buSzPts val="1400"/>
              <a:buChar char="o"/>
              <a:defRPr/>
            </a:lvl2pPr>
            <a:lvl3pPr indent="-323850" lvl="2" marL="1371600" rtl="0" algn="l">
              <a:lnSpc>
                <a:spcPct val="90000"/>
              </a:lnSpc>
              <a:spcBef>
                <a:spcPts val="400"/>
              </a:spcBef>
              <a:spcAft>
                <a:spcPts val="0"/>
              </a:spcAft>
              <a:buSzPts val="1500"/>
              <a:buChar char="‒"/>
              <a:defRPr/>
            </a:lvl3pPr>
            <a:lvl4pPr indent="-317500" lvl="3" marL="1828800" rtl="0" algn="l">
              <a:lnSpc>
                <a:spcPct val="90000"/>
              </a:lnSpc>
              <a:spcBef>
                <a:spcPts val="400"/>
              </a:spcBef>
              <a:spcAft>
                <a:spcPts val="0"/>
              </a:spcAft>
              <a:buSzPts val="1400"/>
              <a:buChar char="•"/>
              <a:defRPr/>
            </a:lvl4pPr>
            <a:lvl5pPr indent="-292100" lvl="4" marL="2286000" rtl="0" algn="l">
              <a:lnSpc>
                <a:spcPct val="90000"/>
              </a:lnSpc>
              <a:spcBef>
                <a:spcPts val="400"/>
              </a:spcBef>
              <a:spcAft>
                <a:spcPts val="0"/>
              </a:spcAft>
              <a:buSzPts val="1000"/>
              <a:buChar char="o"/>
              <a:defRPr/>
            </a:lvl5pPr>
            <a:lvl6pPr indent="-317500" lvl="5" marL="2743200" rtl="0" algn="l">
              <a:lnSpc>
                <a:spcPct val="90000"/>
              </a:lnSpc>
              <a:spcBef>
                <a:spcPts val="400"/>
              </a:spcBef>
              <a:spcAft>
                <a:spcPts val="0"/>
              </a:spcAft>
              <a:buSzPts val="1400"/>
              <a:buChar char="•"/>
              <a:defRPr/>
            </a:lvl6pPr>
            <a:lvl7pPr indent="-317500" lvl="6" marL="3200400" rtl="0" algn="l">
              <a:lnSpc>
                <a:spcPct val="90000"/>
              </a:lnSpc>
              <a:spcBef>
                <a:spcPts val="400"/>
              </a:spcBef>
              <a:spcAft>
                <a:spcPts val="0"/>
              </a:spcAft>
              <a:buSzPts val="1400"/>
              <a:buChar char="•"/>
              <a:defRPr/>
            </a:lvl7pPr>
            <a:lvl8pPr indent="-317500" lvl="7" marL="3657600" rtl="0" algn="l">
              <a:lnSpc>
                <a:spcPct val="90000"/>
              </a:lnSpc>
              <a:spcBef>
                <a:spcPts val="400"/>
              </a:spcBef>
              <a:spcAft>
                <a:spcPts val="0"/>
              </a:spcAft>
              <a:buSzPts val="1400"/>
              <a:buChar char="•"/>
              <a:defRPr/>
            </a:lvl8pPr>
            <a:lvl9pPr indent="-317500" lvl="8" marL="4114800" rtl="0" algn="l">
              <a:lnSpc>
                <a:spcPct val="90000"/>
              </a:lnSpc>
              <a:spcBef>
                <a:spcPts val="400"/>
              </a:spcBef>
              <a:spcAft>
                <a:spcPts val="0"/>
              </a:spcAft>
              <a:buSzPts val="1400"/>
              <a:buChar char="•"/>
              <a:defRPr/>
            </a:lvl9pPr>
          </a:lstStyle>
          <a:p/>
        </p:txBody>
      </p:sp>
      <p:sp>
        <p:nvSpPr>
          <p:cNvPr id="414" name="Google Shape;414;p50"/>
          <p:cNvSpPr txBox="1"/>
          <p:nvPr>
            <p:ph idx="12" type="sldNum"/>
          </p:nvPr>
        </p:nvSpPr>
        <p:spPr>
          <a:xfrm>
            <a:off x="8497999" y="4688759"/>
            <a:ext cx="548700" cy="3936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415" name="Shape 415"/>
        <p:cNvGrpSpPr/>
        <p:nvPr/>
      </p:nvGrpSpPr>
      <p:grpSpPr>
        <a:xfrm>
          <a:off x="0" y="0"/>
          <a:ext cx="0" cy="0"/>
          <a:chOff x="0" y="0"/>
          <a:chExt cx="0" cy="0"/>
        </a:xfrm>
      </p:grpSpPr>
      <p:grpSp>
        <p:nvGrpSpPr>
          <p:cNvPr id="416" name="Google Shape;416;p51"/>
          <p:cNvGrpSpPr/>
          <p:nvPr/>
        </p:nvGrpSpPr>
        <p:grpSpPr>
          <a:xfrm>
            <a:off x="-3117" y="-4260"/>
            <a:ext cx="9146010" cy="5140410"/>
            <a:chOff x="-4156" y="-5680"/>
            <a:chExt cx="12194680" cy="6853880"/>
          </a:xfrm>
        </p:grpSpPr>
        <p:sp>
          <p:nvSpPr>
            <p:cNvPr id="417" name="Google Shape;417;p51"/>
            <p:cNvSpPr/>
            <p:nvPr/>
          </p:nvSpPr>
          <p:spPr>
            <a:xfrm>
              <a:off x="1524" y="9700"/>
              <a:ext cx="12189000" cy="6838500"/>
            </a:xfrm>
            <a:prstGeom prst="rect">
              <a:avLst/>
            </a:prstGeom>
            <a:solidFill>
              <a:srgbClr val="0050B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00"/>
                <a:buFont typeface="Arial"/>
                <a:buNone/>
              </a:pPr>
              <a:r>
                <a:t/>
              </a:r>
              <a:endParaRPr b="0" i="0" sz="1400" u="none" cap="none" strike="noStrike">
                <a:solidFill>
                  <a:schemeClr val="lt1"/>
                </a:solidFill>
                <a:latin typeface="Calibri"/>
                <a:ea typeface="Calibri"/>
                <a:cs typeface="Calibri"/>
                <a:sym typeface="Calibri"/>
              </a:endParaRPr>
            </a:p>
          </p:txBody>
        </p:sp>
        <p:pic>
          <p:nvPicPr>
            <p:cNvPr id="418" name="Google Shape;418;p51"/>
            <p:cNvPicPr preferRelativeResize="0"/>
            <p:nvPr/>
          </p:nvPicPr>
          <p:blipFill rotWithShape="1">
            <a:blip r:embed="rId2">
              <a:alphaModFix/>
            </a:blip>
            <a:srcRect b="0" l="49644" r="0" t="14712"/>
            <a:stretch/>
          </p:blipFill>
          <p:spPr>
            <a:xfrm>
              <a:off x="-4156" y="-5680"/>
              <a:ext cx="11855125" cy="6366939"/>
            </a:xfrm>
            <a:prstGeom prst="rect">
              <a:avLst/>
            </a:prstGeom>
            <a:noFill/>
            <a:ln>
              <a:noFill/>
            </a:ln>
          </p:spPr>
        </p:pic>
      </p:grpSp>
      <p:sp>
        <p:nvSpPr>
          <p:cNvPr id="419" name="Google Shape;419;p51"/>
          <p:cNvSpPr txBox="1"/>
          <p:nvPr/>
        </p:nvSpPr>
        <p:spPr>
          <a:xfrm>
            <a:off x="150394" y="4805788"/>
            <a:ext cx="4549200" cy="2769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lt1"/>
              </a:buClr>
              <a:buSzPts val="300"/>
              <a:buFont typeface="Calibri"/>
              <a:buNone/>
            </a:pPr>
            <a:r>
              <a:rPr b="0" i="1" lang="en" sz="1400" u="none" cap="none" strike="noStrike">
                <a:solidFill>
                  <a:schemeClr val="lt1"/>
                </a:solidFill>
                <a:latin typeface="Calibri"/>
                <a:ea typeface="Calibri"/>
                <a:cs typeface="Calibri"/>
                <a:sym typeface="Calibri"/>
              </a:rPr>
              <a:t>Preparing our students for </a:t>
            </a:r>
            <a:r>
              <a:rPr b="0" i="1" lang="en" sz="1400" u="sng" cap="none" strike="noStrike">
                <a:solidFill>
                  <a:schemeClr val="lt1"/>
                </a:solidFill>
                <a:latin typeface="Calibri"/>
                <a:ea typeface="Calibri"/>
                <a:cs typeface="Calibri"/>
                <a:sym typeface="Calibri"/>
              </a:rPr>
              <a:t>their</a:t>
            </a:r>
            <a:r>
              <a:rPr b="0" i="1" lang="en" sz="1400" u="none" cap="none" strike="noStrike">
                <a:solidFill>
                  <a:schemeClr val="lt1"/>
                </a:solidFill>
                <a:latin typeface="Calibri"/>
                <a:ea typeface="Calibri"/>
                <a:cs typeface="Calibri"/>
                <a:sym typeface="Calibri"/>
              </a:rPr>
              <a:t> future.</a:t>
            </a:r>
            <a:endParaRPr b="0" i="0" sz="1100" u="none" cap="none" strike="noStrike">
              <a:solidFill>
                <a:srgbClr val="000000"/>
              </a:solidFill>
              <a:latin typeface="Arial"/>
              <a:ea typeface="Arial"/>
              <a:cs typeface="Arial"/>
              <a:sym typeface="Arial"/>
            </a:endParaRPr>
          </a:p>
        </p:txBody>
      </p:sp>
      <p:sp>
        <p:nvSpPr>
          <p:cNvPr id="420" name="Google Shape;420;p51"/>
          <p:cNvSpPr txBox="1"/>
          <p:nvPr>
            <p:ph type="ctrTitle"/>
          </p:nvPr>
        </p:nvSpPr>
        <p:spPr>
          <a:xfrm>
            <a:off x="900113" y="814720"/>
            <a:ext cx="4464600" cy="1790700"/>
          </a:xfrm>
          <a:prstGeom prst="rect">
            <a:avLst/>
          </a:prstGeom>
          <a:noFill/>
          <a:ln>
            <a:noFill/>
          </a:ln>
        </p:spPr>
        <p:txBody>
          <a:bodyPr anchorCtr="0" anchor="b" bIns="68575" lIns="68575" spcFirstLastPara="1" rIns="68575" wrap="square" tIns="68575">
            <a:noAutofit/>
          </a:bodyPr>
          <a:lstStyle>
            <a:lvl1pPr lvl="0" marR="0" rtl="0" algn="l">
              <a:lnSpc>
                <a:spcPct val="90000"/>
              </a:lnSpc>
              <a:spcBef>
                <a:spcPts val="0"/>
              </a:spcBef>
              <a:spcAft>
                <a:spcPts val="0"/>
              </a:spcAft>
              <a:buClr>
                <a:srgbClr val="0050B5"/>
              </a:buClr>
              <a:buSzPts val="4500"/>
              <a:buFont typeface="Calibri"/>
              <a:buNone/>
              <a:defRPr b="0" i="0" sz="4500" u="none" cap="none" strike="noStrike">
                <a:solidFill>
                  <a:srgbClr val="0050B5"/>
                </a:solidFill>
                <a:latin typeface="Calibri"/>
                <a:ea typeface="Calibri"/>
                <a:cs typeface="Calibri"/>
                <a:sym typeface="Calibri"/>
              </a:defRPr>
            </a:lvl1pPr>
            <a:lvl2pPr lvl="1" rtl="0" algn="l">
              <a:lnSpc>
                <a:spcPct val="100000"/>
              </a:lnSpc>
              <a:spcBef>
                <a:spcPts val="0"/>
              </a:spcBef>
              <a:spcAft>
                <a:spcPts val="0"/>
              </a:spcAft>
              <a:buSzPts val="1100"/>
              <a:buFont typeface="Arial"/>
              <a:buNone/>
              <a:defRPr sz="1400"/>
            </a:lvl2pPr>
            <a:lvl3pPr lvl="2" rtl="0" algn="l">
              <a:lnSpc>
                <a:spcPct val="100000"/>
              </a:lnSpc>
              <a:spcBef>
                <a:spcPts val="0"/>
              </a:spcBef>
              <a:spcAft>
                <a:spcPts val="0"/>
              </a:spcAft>
              <a:buSzPts val="1100"/>
              <a:buFont typeface="Arial"/>
              <a:buNone/>
              <a:defRPr sz="1400"/>
            </a:lvl3pPr>
            <a:lvl4pPr lvl="3" rtl="0" algn="l">
              <a:lnSpc>
                <a:spcPct val="100000"/>
              </a:lnSpc>
              <a:spcBef>
                <a:spcPts val="0"/>
              </a:spcBef>
              <a:spcAft>
                <a:spcPts val="0"/>
              </a:spcAft>
              <a:buSzPts val="1100"/>
              <a:buFont typeface="Arial"/>
              <a:buNone/>
              <a:defRPr sz="1400"/>
            </a:lvl4pPr>
            <a:lvl5pPr lvl="4" rtl="0" algn="l">
              <a:lnSpc>
                <a:spcPct val="100000"/>
              </a:lnSpc>
              <a:spcBef>
                <a:spcPts val="0"/>
              </a:spcBef>
              <a:spcAft>
                <a:spcPts val="0"/>
              </a:spcAft>
              <a:buSzPts val="1100"/>
              <a:buFont typeface="Arial"/>
              <a:buNone/>
              <a:defRPr sz="1400"/>
            </a:lvl5pPr>
            <a:lvl6pPr lvl="5" rtl="0" algn="l">
              <a:lnSpc>
                <a:spcPct val="100000"/>
              </a:lnSpc>
              <a:spcBef>
                <a:spcPts val="0"/>
              </a:spcBef>
              <a:spcAft>
                <a:spcPts val="0"/>
              </a:spcAft>
              <a:buSzPts val="1100"/>
              <a:buFont typeface="Arial"/>
              <a:buNone/>
              <a:defRPr sz="1400"/>
            </a:lvl6pPr>
            <a:lvl7pPr lvl="6" rtl="0" algn="l">
              <a:lnSpc>
                <a:spcPct val="100000"/>
              </a:lnSpc>
              <a:spcBef>
                <a:spcPts val="0"/>
              </a:spcBef>
              <a:spcAft>
                <a:spcPts val="0"/>
              </a:spcAft>
              <a:buSzPts val="1100"/>
              <a:buFont typeface="Arial"/>
              <a:buNone/>
              <a:defRPr sz="1400"/>
            </a:lvl7pPr>
            <a:lvl8pPr lvl="7" rtl="0" algn="l">
              <a:lnSpc>
                <a:spcPct val="100000"/>
              </a:lnSpc>
              <a:spcBef>
                <a:spcPts val="0"/>
              </a:spcBef>
              <a:spcAft>
                <a:spcPts val="0"/>
              </a:spcAft>
              <a:buSzPts val="1100"/>
              <a:buFont typeface="Arial"/>
              <a:buNone/>
              <a:defRPr sz="1400"/>
            </a:lvl8pPr>
            <a:lvl9pPr lvl="8" rtl="0" algn="l">
              <a:lnSpc>
                <a:spcPct val="100000"/>
              </a:lnSpc>
              <a:spcBef>
                <a:spcPts val="0"/>
              </a:spcBef>
              <a:spcAft>
                <a:spcPts val="0"/>
              </a:spcAft>
              <a:buSzPts val="1100"/>
              <a:buFont typeface="Arial"/>
              <a:buNone/>
              <a:defRPr sz="1400"/>
            </a:lvl9pPr>
          </a:lstStyle>
          <a:p/>
        </p:txBody>
      </p:sp>
      <p:sp>
        <p:nvSpPr>
          <p:cNvPr id="421" name="Google Shape;421;p51"/>
          <p:cNvSpPr txBox="1"/>
          <p:nvPr>
            <p:ph idx="1" type="subTitle"/>
          </p:nvPr>
        </p:nvSpPr>
        <p:spPr>
          <a:xfrm>
            <a:off x="900113" y="2931651"/>
            <a:ext cx="4464600" cy="1034700"/>
          </a:xfrm>
          <a:prstGeom prst="rect">
            <a:avLst/>
          </a:prstGeom>
          <a:noFill/>
          <a:ln>
            <a:noFill/>
          </a:ln>
        </p:spPr>
        <p:txBody>
          <a:bodyPr anchorCtr="0" anchor="t" bIns="68575" lIns="68575" spcFirstLastPara="1" rIns="68575" wrap="square" tIns="68575">
            <a:noAutofit/>
          </a:bodyPr>
          <a:lstStyle>
            <a:lvl1pPr lvl="0" marR="0" rtl="0" algn="l">
              <a:lnSpc>
                <a:spcPct val="90000"/>
              </a:lnSpc>
              <a:spcBef>
                <a:spcPts val="800"/>
              </a:spcBef>
              <a:spcAft>
                <a:spcPts val="0"/>
              </a:spcAft>
              <a:buClr>
                <a:schemeClr val="accent2"/>
              </a:buClr>
              <a:buSzPts val="1800"/>
              <a:buFont typeface="Arial"/>
              <a:buNone/>
              <a:defRPr b="0" i="0" sz="1800" u="none" cap="none" strike="noStrike">
                <a:solidFill>
                  <a:srgbClr val="3B3838"/>
                </a:solidFill>
                <a:latin typeface="Calibri"/>
                <a:ea typeface="Calibri"/>
                <a:cs typeface="Calibri"/>
                <a:sym typeface="Calibri"/>
              </a:defRPr>
            </a:lvl1pPr>
            <a:lvl2pPr lvl="1" marR="0" rtl="0" algn="ctr">
              <a:lnSpc>
                <a:spcPct val="90000"/>
              </a:lnSpc>
              <a:spcBef>
                <a:spcPts val="400"/>
              </a:spcBef>
              <a:spcAft>
                <a:spcPts val="0"/>
              </a:spcAft>
              <a:buClr>
                <a:schemeClr val="accent2"/>
              </a:buClr>
              <a:buSzPts val="1100"/>
              <a:buFont typeface="Courier New"/>
              <a:buNone/>
              <a:defRPr b="0" i="0" sz="1500" u="none" cap="none" strike="noStrike">
                <a:solidFill>
                  <a:srgbClr val="3B3838"/>
                </a:solidFill>
                <a:latin typeface="Calibri"/>
                <a:ea typeface="Calibri"/>
                <a:cs typeface="Calibri"/>
                <a:sym typeface="Calibri"/>
              </a:defRPr>
            </a:lvl2pPr>
            <a:lvl3pPr lvl="2" marR="0" rtl="0" algn="ctr">
              <a:lnSpc>
                <a:spcPct val="90000"/>
              </a:lnSpc>
              <a:spcBef>
                <a:spcPts val="400"/>
              </a:spcBef>
              <a:spcAft>
                <a:spcPts val="0"/>
              </a:spcAft>
              <a:buClr>
                <a:schemeClr val="accent2"/>
              </a:buClr>
              <a:buSzPts val="1400"/>
              <a:buFont typeface="Calibri"/>
              <a:buNone/>
              <a:defRPr b="0" i="0" sz="1400" u="none" cap="none" strike="noStrike">
                <a:solidFill>
                  <a:srgbClr val="3B3838"/>
                </a:solidFill>
                <a:latin typeface="Calibri"/>
                <a:ea typeface="Calibri"/>
                <a:cs typeface="Calibri"/>
                <a:sym typeface="Calibri"/>
              </a:defRPr>
            </a:lvl3pPr>
            <a:lvl4pPr lvl="3" marR="0" rtl="0" algn="ctr">
              <a:lnSpc>
                <a:spcPct val="90000"/>
              </a:lnSpc>
              <a:spcBef>
                <a:spcPts val="400"/>
              </a:spcBef>
              <a:spcAft>
                <a:spcPts val="0"/>
              </a:spcAft>
              <a:buClr>
                <a:schemeClr val="accent2"/>
              </a:buClr>
              <a:buSzPts val="1200"/>
              <a:buFont typeface="Arial"/>
              <a:buNone/>
              <a:defRPr b="0" i="0" sz="1200" u="none" cap="none" strike="noStrike">
                <a:solidFill>
                  <a:srgbClr val="3B3838"/>
                </a:solidFill>
                <a:latin typeface="Calibri"/>
                <a:ea typeface="Calibri"/>
                <a:cs typeface="Calibri"/>
                <a:sym typeface="Calibri"/>
              </a:defRPr>
            </a:lvl4pPr>
            <a:lvl5pPr lvl="4" marR="0" rtl="0" algn="ctr">
              <a:lnSpc>
                <a:spcPct val="90000"/>
              </a:lnSpc>
              <a:spcBef>
                <a:spcPts val="400"/>
              </a:spcBef>
              <a:spcAft>
                <a:spcPts val="0"/>
              </a:spcAft>
              <a:buClr>
                <a:schemeClr val="accent2"/>
              </a:buClr>
              <a:buSzPts val="900"/>
              <a:buFont typeface="Courier New"/>
              <a:buNone/>
              <a:defRPr b="0" i="0" sz="1200" u="none" cap="none" strike="noStrike">
                <a:solidFill>
                  <a:srgbClr val="3B3838"/>
                </a:solidFill>
                <a:latin typeface="Calibri"/>
                <a:ea typeface="Calibri"/>
                <a:cs typeface="Calibri"/>
                <a:sym typeface="Calibri"/>
              </a:defRPr>
            </a:lvl5pPr>
            <a:lvl6pPr lvl="5"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6pPr>
            <a:lvl7pPr lvl="6"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7pPr>
            <a:lvl8pPr lvl="7"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8pPr>
            <a:lvl9pPr lvl="8"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9pPr>
          </a:lstStyle>
          <a:p/>
        </p:txBody>
      </p:sp>
      <p:grpSp>
        <p:nvGrpSpPr>
          <p:cNvPr id="422" name="Google Shape;422;p51"/>
          <p:cNvGrpSpPr/>
          <p:nvPr/>
        </p:nvGrpSpPr>
        <p:grpSpPr>
          <a:xfrm>
            <a:off x="7436786" y="3442677"/>
            <a:ext cx="1522240" cy="1576315"/>
            <a:chOff x="2781395" y="0"/>
            <a:chExt cx="6618437" cy="6853542"/>
          </a:xfrm>
        </p:grpSpPr>
        <p:sp>
          <p:nvSpPr>
            <p:cNvPr id="423" name="Google Shape;423;p51"/>
            <p:cNvSpPr/>
            <p:nvPr/>
          </p:nvSpPr>
          <p:spPr>
            <a:xfrm>
              <a:off x="3258312" y="594360"/>
              <a:ext cx="5669400" cy="5669400"/>
            </a:xfrm>
            <a:prstGeom prst="ellipse">
              <a:avLst/>
            </a:prstGeom>
            <a:solidFill>
              <a:schemeClr val="l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00"/>
                <a:buFont typeface="Arial"/>
                <a:buNone/>
              </a:pPr>
              <a:r>
                <a:t/>
              </a:r>
              <a:endParaRPr b="0" i="0" sz="1400" u="none" cap="none" strike="noStrike">
                <a:solidFill>
                  <a:schemeClr val="lt1"/>
                </a:solidFill>
                <a:latin typeface="Calibri"/>
                <a:ea typeface="Calibri"/>
                <a:cs typeface="Calibri"/>
                <a:sym typeface="Calibri"/>
              </a:endParaRPr>
            </a:p>
          </p:txBody>
        </p:sp>
        <p:pic>
          <p:nvPicPr>
            <p:cNvPr id="424" name="Google Shape;424;p51"/>
            <p:cNvPicPr preferRelativeResize="0"/>
            <p:nvPr/>
          </p:nvPicPr>
          <p:blipFill rotWithShape="1">
            <a:blip r:embed="rId3">
              <a:alphaModFix/>
            </a:blip>
            <a:srcRect b="0" l="0" r="0" t="0"/>
            <a:stretch/>
          </p:blipFill>
          <p:spPr>
            <a:xfrm>
              <a:off x="2781395" y="0"/>
              <a:ext cx="6618437" cy="6853542"/>
            </a:xfrm>
            <a:prstGeom prst="rect">
              <a:avLst/>
            </a:prstGeom>
            <a:noFill/>
            <a:ln>
              <a:noFill/>
            </a:ln>
          </p:spPr>
        </p:pic>
      </p:grpSp>
      <p:grpSp>
        <p:nvGrpSpPr>
          <p:cNvPr id="425" name="Google Shape;425;p51"/>
          <p:cNvGrpSpPr/>
          <p:nvPr/>
        </p:nvGrpSpPr>
        <p:grpSpPr>
          <a:xfrm>
            <a:off x="7436786" y="3442677"/>
            <a:ext cx="1522240" cy="1576315"/>
            <a:chOff x="2781395" y="0"/>
            <a:chExt cx="6618437" cy="6853542"/>
          </a:xfrm>
        </p:grpSpPr>
        <p:sp>
          <p:nvSpPr>
            <p:cNvPr id="426" name="Google Shape;426;p51"/>
            <p:cNvSpPr/>
            <p:nvPr/>
          </p:nvSpPr>
          <p:spPr>
            <a:xfrm>
              <a:off x="3258312" y="594360"/>
              <a:ext cx="5669400" cy="5669400"/>
            </a:xfrm>
            <a:prstGeom prst="ellipse">
              <a:avLst/>
            </a:prstGeom>
            <a:solidFill>
              <a:schemeClr val="l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00"/>
                <a:buFont typeface="Arial"/>
                <a:buNone/>
              </a:pPr>
              <a:r>
                <a:t/>
              </a:r>
              <a:endParaRPr b="0" i="0" sz="1400" u="none" cap="none" strike="noStrike">
                <a:solidFill>
                  <a:schemeClr val="lt1"/>
                </a:solidFill>
                <a:latin typeface="Calibri"/>
                <a:ea typeface="Calibri"/>
                <a:cs typeface="Calibri"/>
                <a:sym typeface="Calibri"/>
              </a:endParaRPr>
            </a:p>
          </p:txBody>
        </p:sp>
        <p:pic>
          <p:nvPicPr>
            <p:cNvPr id="427" name="Google Shape;427;p51"/>
            <p:cNvPicPr preferRelativeResize="0"/>
            <p:nvPr/>
          </p:nvPicPr>
          <p:blipFill rotWithShape="1">
            <a:blip r:embed="rId3">
              <a:alphaModFix/>
            </a:blip>
            <a:srcRect b="0" l="0" r="0" t="0"/>
            <a:stretch/>
          </p:blipFill>
          <p:spPr>
            <a:xfrm>
              <a:off x="2781395" y="0"/>
              <a:ext cx="6618437" cy="6853542"/>
            </a:xfrm>
            <a:prstGeom prst="rect">
              <a:avLst/>
            </a:prstGeom>
            <a:noFill/>
            <a:ln>
              <a:noFill/>
            </a:ln>
          </p:spPr>
        </p:pic>
      </p:gr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428" name="Shape 428"/>
        <p:cNvGrpSpPr/>
        <p:nvPr/>
      </p:nvGrpSpPr>
      <p:grpSpPr>
        <a:xfrm>
          <a:off x="0" y="0"/>
          <a:ext cx="0" cy="0"/>
          <a:chOff x="0" y="0"/>
          <a:chExt cx="0" cy="0"/>
        </a:xfrm>
      </p:grpSpPr>
      <p:sp>
        <p:nvSpPr>
          <p:cNvPr id="429" name="Google Shape;429;p52"/>
          <p:cNvSpPr txBox="1"/>
          <p:nvPr>
            <p:ph type="title"/>
          </p:nvPr>
        </p:nvSpPr>
        <p:spPr>
          <a:xfrm>
            <a:off x="628650" y="273844"/>
            <a:ext cx="7886700" cy="994200"/>
          </a:xfrm>
          <a:prstGeom prst="rect">
            <a:avLst/>
          </a:prstGeom>
          <a:noFill/>
          <a:ln>
            <a:noFill/>
          </a:ln>
        </p:spPr>
        <p:txBody>
          <a:bodyPr anchorCtr="0" anchor="ctr" bIns="68575" lIns="68575" spcFirstLastPara="1" rIns="68575" wrap="square" tIns="68575">
            <a:noAutofit/>
          </a:bodyPr>
          <a:lstStyle>
            <a:lvl1pPr lvl="0" marR="0" rtl="0" algn="l">
              <a:lnSpc>
                <a:spcPct val="90000"/>
              </a:lnSpc>
              <a:spcBef>
                <a:spcPts val="0"/>
              </a:spcBef>
              <a:spcAft>
                <a:spcPts val="0"/>
              </a:spcAft>
              <a:buClr>
                <a:srgbClr val="0050B5"/>
              </a:buClr>
              <a:buSzPts val="3300"/>
              <a:buFont typeface="Calibri"/>
              <a:buNone/>
              <a:defRPr b="0" i="0" sz="3300" u="none" cap="none" strike="noStrike">
                <a:solidFill>
                  <a:srgbClr val="0050B5"/>
                </a:solidFill>
                <a:latin typeface="Calibri"/>
                <a:ea typeface="Calibri"/>
                <a:cs typeface="Calibri"/>
                <a:sym typeface="Calibri"/>
              </a:defRPr>
            </a:lvl1pPr>
            <a:lvl2pPr lvl="1" rtl="0" algn="l">
              <a:lnSpc>
                <a:spcPct val="100000"/>
              </a:lnSpc>
              <a:spcBef>
                <a:spcPts val="0"/>
              </a:spcBef>
              <a:spcAft>
                <a:spcPts val="0"/>
              </a:spcAft>
              <a:buSzPts val="1100"/>
              <a:buFont typeface="Arial"/>
              <a:buNone/>
              <a:defRPr sz="1400"/>
            </a:lvl2pPr>
            <a:lvl3pPr lvl="2" rtl="0" algn="l">
              <a:lnSpc>
                <a:spcPct val="100000"/>
              </a:lnSpc>
              <a:spcBef>
                <a:spcPts val="0"/>
              </a:spcBef>
              <a:spcAft>
                <a:spcPts val="0"/>
              </a:spcAft>
              <a:buSzPts val="1100"/>
              <a:buFont typeface="Arial"/>
              <a:buNone/>
              <a:defRPr sz="1400"/>
            </a:lvl3pPr>
            <a:lvl4pPr lvl="3" rtl="0" algn="l">
              <a:lnSpc>
                <a:spcPct val="100000"/>
              </a:lnSpc>
              <a:spcBef>
                <a:spcPts val="0"/>
              </a:spcBef>
              <a:spcAft>
                <a:spcPts val="0"/>
              </a:spcAft>
              <a:buSzPts val="1100"/>
              <a:buFont typeface="Arial"/>
              <a:buNone/>
              <a:defRPr sz="1400"/>
            </a:lvl4pPr>
            <a:lvl5pPr lvl="4" rtl="0" algn="l">
              <a:lnSpc>
                <a:spcPct val="100000"/>
              </a:lnSpc>
              <a:spcBef>
                <a:spcPts val="0"/>
              </a:spcBef>
              <a:spcAft>
                <a:spcPts val="0"/>
              </a:spcAft>
              <a:buSzPts val="1100"/>
              <a:buFont typeface="Arial"/>
              <a:buNone/>
              <a:defRPr sz="1400"/>
            </a:lvl5pPr>
            <a:lvl6pPr lvl="5" rtl="0" algn="l">
              <a:lnSpc>
                <a:spcPct val="100000"/>
              </a:lnSpc>
              <a:spcBef>
                <a:spcPts val="0"/>
              </a:spcBef>
              <a:spcAft>
                <a:spcPts val="0"/>
              </a:spcAft>
              <a:buSzPts val="1100"/>
              <a:buFont typeface="Arial"/>
              <a:buNone/>
              <a:defRPr sz="1400"/>
            </a:lvl6pPr>
            <a:lvl7pPr lvl="6" rtl="0" algn="l">
              <a:lnSpc>
                <a:spcPct val="100000"/>
              </a:lnSpc>
              <a:spcBef>
                <a:spcPts val="0"/>
              </a:spcBef>
              <a:spcAft>
                <a:spcPts val="0"/>
              </a:spcAft>
              <a:buSzPts val="1100"/>
              <a:buFont typeface="Arial"/>
              <a:buNone/>
              <a:defRPr sz="1400"/>
            </a:lvl7pPr>
            <a:lvl8pPr lvl="7" rtl="0" algn="l">
              <a:lnSpc>
                <a:spcPct val="100000"/>
              </a:lnSpc>
              <a:spcBef>
                <a:spcPts val="0"/>
              </a:spcBef>
              <a:spcAft>
                <a:spcPts val="0"/>
              </a:spcAft>
              <a:buSzPts val="1100"/>
              <a:buFont typeface="Arial"/>
              <a:buNone/>
              <a:defRPr sz="1400"/>
            </a:lvl8pPr>
            <a:lvl9pPr lvl="8" rtl="0" algn="l">
              <a:lnSpc>
                <a:spcPct val="100000"/>
              </a:lnSpc>
              <a:spcBef>
                <a:spcPts val="0"/>
              </a:spcBef>
              <a:spcAft>
                <a:spcPts val="0"/>
              </a:spcAft>
              <a:buSzPts val="1100"/>
              <a:buFont typeface="Arial"/>
              <a:buNone/>
              <a:defRPr sz="1400"/>
            </a:lvl9pPr>
          </a:lstStyle>
          <a:p/>
        </p:txBody>
      </p:sp>
      <p:sp>
        <p:nvSpPr>
          <p:cNvPr id="430" name="Google Shape;430;p52"/>
          <p:cNvSpPr txBox="1"/>
          <p:nvPr>
            <p:ph idx="1" type="body"/>
          </p:nvPr>
        </p:nvSpPr>
        <p:spPr>
          <a:xfrm>
            <a:off x="2009513" y="3356325"/>
            <a:ext cx="7886700" cy="3263400"/>
          </a:xfrm>
          <a:prstGeom prst="rect">
            <a:avLst/>
          </a:prstGeom>
          <a:noFill/>
          <a:ln>
            <a:noFill/>
          </a:ln>
        </p:spPr>
        <p:txBody>
          <a:bodyPr anchorCtr="0" anchor="t" bIns="68575" lIns="68575" spcFirstLastPara="1" rIns="68575" wrap="square" tIns="68575">
            <a:noAutofit/>
          </a:bodyPr>
          <a:lstStyle>
            <a:lvl1pPr indent="-361950" lvl="0" marL="457200" marR="0" rtl="0" algn="l">
              <a:lnSpc>
                <a:spcPct val="90000"/>
              </a:lnSpc>
              <a:spcBef>
                <a:spcPts val="800"/>
              </a:spcBef>
              <a:spcAft>
                <a:spcPts val="0"/>
              </a:spcAft>
              <a:buClr>
                <a:schemeClr val="accent2"/>
              </a:buClr>
              <a:buSzPts val="2100"/>
              <a:buFont typeface="Arial"/>
              <a:buChar char="•"/>
              <a:defRPr b="0" i="0" sz="2100" u="none" cap="none" strike="noStrike">
                <a:solidFill>
                  <a:srgbClr val="3B3838"/>
                </a:solidFill>
                <a:latin typeface="Calibri"/>
                <a:ea typeface="Calibri"/>
                <a:cs typeface="Calibri"/>
                <a:sym typeface="Calibri"/>
              </a:defRPr>
            </a:lvl1pPr>
            <a:lvl2pPr indent="-317500" lvl="1" marL="914400" marR="0" rtl="0" algn="l">
              <a:lnSpc>
                <a:spcPct val="90000"/>
              </a:lnSpc>
              <a:spcBef>
                <a:spcPts val="400"/>
              </a:spcBef>
              <a:spcAft>
                <a:spcPts val="0"/>
              </a:spcAft>
              <a:buClr>
                <a:schemeClr val="accent2"/>
              </a:buClr>
              <a:buSzPts val="1400"/>
              <a:buFont typeface="Courier New"/>
              <a:buChar char="o"/>
              <a:defRPr b="0" i="0" sz="1800" u="none" cap="none" strike="noStrike">
                <a:solidFill>
                  <a:srgbClr val="3B3838"/>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accent2"/>
              </a:buClr>
              <a:buSzPts val="1500"/>
              <a:buFont typeface="Calibri"/>
              <a:buChar char="‒"/>
              <a:defRPr b="0" i="0" sz="1500" u="none" cap="none" strike="noStrike">
                <a:solidFill>
                  <a:srgbClr val="3B3838"/>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2"/>
              </a:buClr>
              <a:buSzPts val="1400"/>
              <a:buFont typeface="Arial"/>
              <a:buChar char="•"/>
              <a:defRPr b="0" i="0" sz="1400" u="none" cap="none" strike="noStrike">
                <a:solidFill>
                  <a:srgbClr val="3B3838"/>
                </a:solidFill>
                <a:latin typeface="Calibri"/>
                <a:ea typeface="Calibri"/>
                <a:cs typeface="Calibri"/>
                <a:sym typeface="Calibri"/>
              </a:defRPr>
            </a:lvl4pPr>
            <a:lvl5pPr indent="-292100" lvl="4" marL="2286000" marR="0" rtl="0" algn="l">
              <a:lnSpc>
                <a:spcPct val="90000"/>
              </a:lnSpc>
              <a:spcBef>
                <a:spcPts val="400"/>
              </a:spcBef>
              <a:spcAft>
                <a:spcPts val="0"/>
              </a:spcAft>
              <a:buClr>
                <a:schemeClr val="accent2"/>
              </a:buClr>
              <a:buSzPts val="1000"/>
              <a:buFont typeface="Courier New"/>
              <a:buChar char="o"/>
              <a:defRPr b="0" i="0" sz="1400" u="none" cap="none" strike="noStrike">
                <a:solidFill>
                  <a:srgbClr val="3B3838"/>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431" name="Google Shape;431;p52"/>
          <p:cNvSpPr txBox="1"/>
          <p:nvPr>
            <p:ph idx="12" type="sldNum"/>
          </p:nvPr>
        </p:nvSpPr>
        <p:spPr>
          <a:xfrm>
            <a:off x="3543300" y="4830015"/>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
        <p:nvSpPr>
          <p:cNvPr id="432" name="Google Shape;432;p52"/>
          <p:cNvSpPr txBox="1"/>
          <p:nvPr>
            <p:ph idx="2" type="sldNum"/>
          </p:nvPr>
        </p:nvSpPr>
        <p:spPr>
          <a:xfrm>
            <a:off x="3543300" y="4830015"/>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300"/>
              <a:buFont typeface="Calibri"/>
              <a:buNone/>
              <a:defRPr b="0" i="0" sz="11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33" name="Shape 433"/>
        <p:cNvGrpSpPr/>
        <p:nvPr/>
      </p:nvGrpSpPr>
      <p:grpSpPr>
        <a:xfrm>
          <a:off x="0" y="0"/>
          <a:ext cx="0" cy="0"/>
          <a:chOff x="0" y="0"/>
          <a:chExt cx="0" cy="0"/>
        </a:xfrm>
      </p:grpSpPr>
      <p:sp>
        <p:nvSpPr>
          <p:cNvPr id="434" name="Google Shape;434;p53"/>
          <p:cNvSpPr txBox="1"/>
          <p:nvPr>
            <p:ph type="title"/>
          </p:nvPr>
        </p:nvSpPr>
        <p:spPr>
          <a:xfrm>
            <a:off x="623888" y="1282304"/>
            <a:ext cx="7886700" cy="2139600"/>
          </a:xfrm>
          <a:prstGeom prst="rect">
            <a:avLst/>
          </a:prstGeom>
          <a:noFill/>
          <a:ln>
            <a:noFill/>
          </a:ln>
        </p:spPr>
        <p:txBody>
          <a:bodyPr anchorCtr="0" anchor="b" bIns="68575" lIns="68575" spcFirstLastPara="1" rIns="68575" wrap="square" tIns="68575">
            <a:noAutofit/>
          </a:bodyPr>
          <a:lstStyle>
            <a:lvl1pPr lvl="0" marR="0" rtl="0" algn="l">
              <a:lnSpc>
                <a:spcPct val="90000"/>
              </a:lnSpc>
              <a:spcBef>
                <a:spcPts val="0"/>
              </a:spcBef>
              <a:spcAft>
                <a:spcPts val="0"/>
              </a:spcAft>
              <a:buClr>
                <a:srgbClr val="0050B5"/>
              </a:buClr>
              <a:buSzPts val="4500"/>
              <a:buFont typeface="Calibri"/>
              <a:buNone/>
              <a:defRPr b="0" i="0" sz="4500" u="none" cap="none" strike="noStrike">
                <a:solidFill>
                  <a:srgbClr val="0050B5"/>
                </a:solidFill>
                <a:latin typeface="Calibri"/>
                <a:ea typeface="Calibri"/>
                <a:cs typeface="Calibri"/>
                <a:sym typeface="Calibri"/>
              </a:defRPr>
            </a:lvl1pPr>
            <a:lvl2pPr lvl="1" rtl="0" algn="l">
              <a:lnSpc>
                <a:spcPct val="100000"/>
              </a:lnSpc>
              <a:spcBef>
                <a:spcPts val="0"/>
              </a:spcBef>
              <a:spcAft>
                <a:spcPts val="0"/>
              </a:spcAft>
              <a:buSzPts val="1100"/>
              <a:buFont typeface="Arial"/>
              <a:buNone/>
              <a:defRPr sz="1400"/>
            </a:lvl2pPr>
            <a:lvl3pPr lvl="2" rtl="0" algn="l">
              <a:lnSpc>
                <a:spcPct val="100000"/>
              </a:lnSpc>
              <a:spcBef>
                <a:spcPts val="0"/>
              </a:spcBef>
              <a:spcAft>
                <a:spcPts val="0"/>
              </a:spcAft>
              <a:buSzPts val="1100"/>
              <a:buFont typeface="Arial"/>
              <a:buNone/>
              <a:defRPr sz="1400"/>
            </a:lvl3pPr>
            <a:lvl4pPr lvl="3" rtl="0" algn="l">
              <a:lnSpc>
                <a:spcPct val="100000"/>
              </a:lnSpc>
              <a:spcBef>
                <a:spcPts val="0"/>
              </a:spcBef>
              <a:spcAft>
                <a:spcPts val="0"/>
              </a:spcAft>
              <a:buSzPts val="1100"/>
              <a:buFont typeface="Arial"/>
              <a:buNone/>
              <a:defRPr sz="1400"/>
            </a:lvl4pPr>
            <a:lvl5pPr lvl="4" rtl="0" algn="l">
              <a:lnSpc>
                <a:spcPct val="100000"/>
              </a:lnSpc>
              <a:spcBef>
                <a:spcPts val="0"/>
              </a:spcBef>
              <a:spcAft>
                <a:spcPts val="0"/>
              </a:spcAft>
              <a:buSzPts val="1100"/>
              <a:buFont typeface="Arial"/>
              <a:buNone/>
              <a:defRPr sz="1400"/>
            </a:lvl5pPr>
            <a:lvl6pPr lvl="5" rtl="0" algn="l">
              <a:lnSpc>
                <a:spcPct val="100000"/>
              </a:lnSpc>
              <a:spcBef>
                <a:spcPts val="0"/>
              </a:spcBef>
              <a:spcAft>
                <a:spcPts val="0"/>
              </a:spcAft>
              <a:buSzPts val="1100"/>
              <a:buFont typeface="Arial"/>
              <a:buNone/>
              <a:defRPr sz="1400"/>
            </a:lvl6pPr>
            <a:lvl7pPr lvl="6" rtl="0" algn="l">
              <a:lnSpc>
                <a:spcPct val="100000"/>
              </a:lnSpc>
              <a:spcBef>
                <a:spcPts val="0"/>
              </a:spcBef>
              <a:spcAft>
                <a:spcPts val="0"/>
              </a:spcAft>
              <a:buSzPts val="1100"/>
              <a:buFont typeface="Arial"/>
              <a:buNone/>
              <a:defRPr sz="1400"/>
            </a:lvl7pPr>
            <a:lvl8pPr lvl="7" rtl="0" algn="l">
              <a:lnSpc>
                <a:spcPct val="100000"/>
              </a:lnSpc>
              <a:spcBef>
                <a:spcPts val="0"/>
              </a:spcBef>
              <a:spcAft>
                <a:spcPts val="0"/>
              </a:spcAft>
              <a:buSzPts val="1100"/>
              <a:buFont typeface="Arial"/>
              <a:buNone/>
              <a:defRPr sz="1400"/>
            </a:lvl8pPr>
            <a:lvl9pPr lvl="8" rtl="0" algn="l">
              <a:lnSpc>
                <a:spcPct val="100000"/>
              </a:lnSpc>
              <a:spcBef>
                <a:spcPts val="0"/>
              </a:spcBef>
              <a:spcAft>
                <a:spcPts val="0"/>
              </a:spcAft>
              <a:buSzPts val="1100"/>
              <a:buFont typeface="Arial"/>
              <a:buNone/>
              <a:defRPr sz="1400"/>
            </a:lvl9pPr>
          </a:lstStyle>
          <a:p/>
        </p:txBody>
      </p:sp>
      <p:sp>
        <p:nvSpPr>
          <p:cNvPr id="435" name="Google Shape;435;p53"/>
          <p:cNvSpPr txBox="1"/>
          <p:nvPr>
            <p:ph idx="1" type="body"/>
          </p:nvPr>
        </p:nvSpPr>
        <p:spPr>
          <a:xfrm>
            <a:off x="623888" y="3442097"/>
            <a:ext cx="7886700" cy="1125300"/>
          </a:xfrm>
          <a:prstGeom prst="rect">
            <a:avLst/>
          </a:prstGeom>
          <a:noFill/>
          <a:ln>
            <a:noFill/>
          </a:ln>
        </p:spPr>
        <p:txBody>
          <a:bodyPr anchorCtr="0" anchor="t" bIns="68575" lIns="68575" spcFirstLastPara="1" rIns="68575" wrap="square" tIns="68575">
            <a:noAutofit/>
          </a:bodyPr>
          <a:lstStyle>
            <a:lvl1pPr indent="-228600" lvl="0" marL="457200" marR="0" rtl="0" algn="l">
              <a:lnSpc>
                <a:spcPct val="90000"/>
              </a:lnSpc>
              <a:spcBef>
                <a:spcPts val="800"/>
              </a:spcBef>
              <a:spcAft>
                <a:spcPts val="0"/>
              </a:spcAft>
              <a:buClr>
                <a:schemeClr val="accent2"/>
              </a:buClr>
              <a:buSzPts val="1800"/>
              <a:buFont typeface="Arial"/>
              <a:buNone/>
              <a:defRPr b="0" i="0" sz="1800" u="none" cap="none" strike="noStrike">
                <a:solidFill>
                  <a:srgbClr val="3B3838"/>
                </a:solidFill>
                <a:latin typeface="Calibri"/>
                <a:ea typeface="Calibri"/>
                <a:cs typeface="Calibri"/>
                <a:sym typeface="Calibri"/>
              </a:defRPr>
            </a:lvl1pPr>
            <a:lvl2pPr indent="-228600" lvl="1" marL="914400" marR="0" rtl="0" algn="l">
              <a:lnSpc>
                <a:spcPct val="90000"/>
              </a:lnSpc>
              <a:spcBef>
                <a:spcPts val="400"/>
              </a:spcBef>
              <a:spcAft>
                <a:spcPts val="0"/>
              </a:spcAft>
              <a:buClr>
                <a:schemeClr val="accent2"/>
              </a:buClr>
              <a:buSzPts val="1100"/>
              <a:buFont typeface="Courier New"/>
              <a:buNone/>
              <a:defRPr b="0" i="0" sz="1500" u="none" cap="none" strike="noStrike">
                <a:solidFill>
                  <a:srgbClr val="8F8E8E"/>
                </a:solidFill>
                <a:latin typeface="Calibri"/>
                <a:ea typeface="Calibri"/>
                <a:cs typeface="Calibri"/>
                <a:sym typeface="Calibri"/>
              </a:defRPr>
            </a:lvl2pPr>
            <a:lvl3pPr indent="-228600" lvl="2" marL="1371600" marR="0" rtl="0" algn="l">
              <a:lnSpc>
                <a:spcPct val="90000"/>
              </a:lnSpc>
              <a:spcBef>
                <a:spcPts val="400"/>
              </a:spcBef>
              <a:spcAft>
                <a:spcPts val="0"/>
              </a:spcAft>
              <a:buClr>
                <a:schemeClr val="accent2"/>
              </a:buClr>
              <a:buSzPts val="1400"/>
              <a:buFont typeface="Calibri"/>
              <a:buNone/>
              <a:defRPr b="0" i="0" sz="1400" u="none" cap="none" strike="noStrike">
                <a:solidFill>
                  <a:srgbClr val="8F8E8E"/>
                </a:solidFill>
                <a:latin typeface="Calibri"/>
                <a:ea typeface="Calibri"/>
                <a:cs typeface="Calibri"/>
                <a:sym typeface="Calibri"/>
              </a:defRPr>
            </a:lvl3pPr>
            <a:lvl4pPr indent="-228600" lvl="3" marL="1828800" marR="0" rtl="0" algn="l">
              <a:lnSpc>
                <a:spcPct val="90000"/>
              </a:lnSpc>
              <a:spcBef>
                <a:spcPts val="400"/>
              </a:spcBef>
              <a:spcAft>
                <a:spcPts val="0"/>
              </a:spcAft>
              <a:buClr>
                <a:schemeClr val="accent2"/>
              </a:buClr>
              <a:buSzPts val="1200"/>
              <a:buFont typeface="Arial"/>
              <a:buNone/>
              <a:defRPr b="0" i="0" sz="1200" u="none" cap="none" strike="noStrike">
                <a:solidFill>
                  <a:srgbClr val="8F8E8E"/>
                </a:solidFill>
                <a:latin typeface="Calibri"/>
                <a:ea typeface="Calibri"/>
                <a:cs typeface="Calibri"/>
                <a:sym typeface="Calibri"/>
              </a:defRPr>
            </a:lvl4pPr>
            <a:lvl5pPr indent="-228600" lvl="4" marL="2286000" marR="0" rtl="0" algn="l">
              <a:lnSpc>
                <a:spcPct val="90000"/>
              </a:lnSpc>
              <a:spcBef>
                <a:spcPts val="400"/>
              </a:spcBef>
              <a:spcAft>
                <a:spcPts val="0"/>
              </a:spcAft>
              <a:buClr>
                <a:schemeClr val="accent2"/>
              </a:buClr>
              <a:buSzPts val="900"/>
              <a:buFont typeface="Courier New"/>
              <a:buNone/>
              <a:defRPr b="0" i="0" sz="1200" u="none" cap="none" strike="noStrike">
                <a:solidFill>
                  <a:srgbClr val="8F8E8E"/>
                </a:solidFill>
                <a:latin typeface="Calibri"/>
                <a:ea typeface="Calibri"/>
                <a:cs typeface="Calibri"/>
                <a:sym typeface="Calibri"/>
              </a:defRPr>
            </a:lvl5pPr>
            <a:lvl6pPr indent="-228600" lvl="5" marL="2743200" marR="0" rtl="0" algn="l">
              <a:lnSpc>
                <a:spcPct val="90000"/>
              </a:lnSpc>
              <a:spcBef>
                <a:spcPts val="400"/>
              </a:spcBef>
              <a:spcAft>
                <a:spcPts val="0"/>
              </a:spcAft>
              <a:buClr>
                <a:srgbClr val="8F8E8E"/>
              </a:buClr>
              <a:buSzPts val="1200"/>
              <a:buFont typeface="Arial"/>
              <a:buNone/>
              <a:defRPr b="0" i="0" sz="1200" u="none" cap="none" strike="noStrike">
                <a:solidFill>
                  <a:srgbClr val="8F8E8E"/>
                </a:solidFill>
                <a:latin typeface="Calibri"/>
                <a:ea typeface="Calibri"/>
                <a:cs typeface="Calibri"/>
                <a:sym typeface="Calibri"/>
              </a:defRPr>
            </a:lvl6pPr>
            <a:lvl7pPr indent="-228600" lvl="6" marL="3200400" marR="0" rtl="0" algn="l">
              <a:lnSpc>
                <a:spcPct val="90000"/>
              </a:lnSpc>
              <a:spcBef>
                <a:spcPts val="400"/>
              </a:spcBef>
              <a:spcAft>
                <a:spcPts val="0"/>
              </a:spcAft>
              <a:buClr>
                <a:srgbClr val="8F8E8E"/>
              </a:buClr>
              <a:buSzPts val="1200"/>
              <a:buFont typeface="Arial"/>
              <a:buNone/>
              <a:defRPr b="0" i="0" sz="1200" u="none" cap="none" strike="noStrike">
                <a:solidFill>
                  <a:srgbClr val="8F8E8E"/>
                </a:solidFill>
                <a:latin typeface="Calibri"/>
                <a:ea typeface="Calibri"/>
                <a:cs typeface="Calibri"/>
                <a:sym typeface="Calibri"/>
              </a:defRPr>
            </a:lvl7pPr>
            <a:lvl8pPr indent="-228600" lvl="7" marL="3657600" marR="0" rtl="0" algn="l">
              <a:lnSpc>
                <a:spcPct val="90000"/>
              </a:lnSpc>
              <a:spcBef>
                <a:spcPts val="400"/>
              </a:spcBef>
              <a:spcAft>
                <a:spcPts val="0"/>
              </a:spcAft>
              <a:buClr>
                <a:srgbClr val="8F8E8E"/>
              </a:buClr>
              <a:buSzPts val="1200"/>
              <a:buFont typeface="Arial"/>
              <a:buNone/>
              <a:defRPr b="0" i="0" sz="1200" u="none" cap="none" strike="noStrike">
                <a:solidFill>
                  <a:srgbClr val="8F8E8E"/>
                </a:solidFill>
                <a:latin typeface="Calibri"/>
                <a:ea typeface="Calibri"/>
                <a:cs typeface="Calibri"/>
                <a:sym typeface="Calibri"/>
              </a:defRPr>
            </a:lvl8pPr>
            <a:lvl9pPr indent="-228600" lvl="8" marL="4114800" marR="0" rtl="0" algn="l">
              <a:lnSpc>
                <a:spcPct val="90000"/>
              </a:lnSpc>
              <a:spcBef>
                <a:spcPts val="400"/>
              </a:spcBef>
              <a:spcAft>
                <a:spcPts val="0"/>
              </a:spcAft>
              <a:buClr>
                <a:srgbClr val="8F8E8E"/>
              </a:buClr>
              <a:buSzPts val="1200"/>
              <a:buFont typeface="Arial"/>
              <a:buNone/>
              <a:defRPr b="0" i="0" sz="1200" u="none" cap="none" strike="noStrike">
                <a:solidFill>
                  <a:srgbClr val="8F8E8E"/>
                </a:solidFill>
                <a:latin typeface="Calibri"/>
                <a:ea typeface="Calibri"/>
                <a:cs typeface="Calibri"/>
                <a:sym typeface="Calibri"/>
              </a:defRPr>
            </a:lvl9pPr>
          </a:lstStyle>
          <a:p/>
        </p:txBody>
      </p:sp>
      <p:sp>
        <p:nvSpPr>
          <p:cNvPr id="436" name="Google Shape;436;p53"/>
          <p:cNvSpPr txBox="1"/>
          <p:nvPr>
            <p:ph idx="12" type="sldNum"/>
          </p:nvPr>
        </p:nvSpPr>
        <p:spPr>
          <a:xfrm>
            <a:off x="354330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7" name="Shape 437"/>
        <p:cNvGrpSpPr/>
        <p:nvPr/>
      </p:nvGrpSpPr>
      <p:grpSpPr>
        <a:xfrm>
          <a:off x="0" y="0"/>
          <a:ext cx="0" cy="0"/>
          <a:chOff x="0" y="0"/>
          <a:chExt cx="0" cy="0"/>
        </a:xfrm>
      </p:grpSpPr>
      <p:sp>
        <p:nvSpPr>
          <p:cNvPr id="438" name="Google Shape;438;p54"/>
          <p:cNvSpPr txBox="1"/>
          <p:nvPr>
            <p:ph type="title"/>
          </p:nvPr>
        </p:nvSpPr>
        <p:spPr>
          <a:xfrm>
            <a:off x="628650" y="273844"/>
            <a:ext cx="7886700" cy="994200"/>
          </a:xfrm>
          <a:prstGeom prst="rect">
            <a:avLst/>
          </a:prstGeom>
          <a:noFill/>
          <a:ln>
            <a:noFill/>
          </a:ln>
        </p:spPr>
        <p:txBody>
          <a:bodyPr anchorCtr="0" anchor="ctr" bIns="68575" lIns="68575" spcFirstLastPara="1" rIns="68575" wrap="square" tIns="68575">
            <a:noAutofit/>
          </a:bodyPr>
          <a:lstStyle>
            <a:lvl1pPr lvl="0" marR="0" rtl="0" algn="l">
              <a:lnSpc>
                <a:spcPct val="90000"/>
              </a:lnSpc>
              <a:spcBef>
                <a:spcPts val="0"/>
              </a:spcBef>
              <a:spcAft>
                <a:spcPts val="0"/>
              </a:spcAft>
              <a:buClr>
                <a:srgbClr val="0050B5"/>
              </a:buClr>
              <a:buSzPts val="3300"/>
              <a:buFont typeface="Calibri"/>
              <a:buNone/>
              <a:defRPr b="0" i="0" sz="3300" u="none" cap="none" strike="noStrike">
                <a:solidFill>
                  <a:srgbClr val="0050B5"/>
                </a:solidFill>
                <a:latin typeface="Calibri"/>
                <a:ea typeface="Calibri"/>
                <a:cs typeface="Calibri"/>
                <a:sym typeface="Calibri"/>
              </a:defRPr>
            </a:lvl1pPr>
            <a:lvl2pPr lvl="1" rtl="0" algn="l">
              <a:lnSpc>
                <a:spcPct val="100000"/>
              </a:lnSpc>
              <a:spcBef>
                <a:spcPts val="0"/>
              </a:spcBef>
              <a:spcAft>
                <a:spcPts val="0"/>
              </a:spcAft>
              <a:buSzPts val="1100"/>
              <a:buFont typeface="Arial"/>
              <a:buNone/>
              <a:defRPr sz="1400"/>
            </a:lvl2pPr>
            <a:lvl3pPr lvl="2" rtl="0" algn="l">
              <a:lnSpc>
                <a:spcPct val="100000"/>
              </a:lnSpc>
              <a:spcBef>
                <a:spcPts val="0"/>
              </a:spcBef>
              <a:spcAft>
                <a:spcPts val="0"/>
              </a:spcAft>
              <a:buSzPts val="1100"/>
              <a:buFont typeface="Arial"/>
              <a:buNone/>
              <a:defRPr sz="1400"/>
            </a:lvl3pPr>
            <a:lvl4pPr lvl="3" rtl="0" algn="l">
              <a:lnSpc>
                <a:spcPct val="100000"/>
              </a:lnSpc>
              <a:spcBef>
                <a:spcPts val="0"/>
              </a:spcBef>
              <a:spcAft>
                <a:spcPts val="0"/>
              </a:spcAft>
              <a:buSzPts val="1100"/>
              <a:buFont typeface="Arial"/>
              <a:buNone/>
              <a:defRPr sz="1400"/>
            </a:lvl4pPr>
            <a:lvl5pPr lvl="4" rtl="0" algn="l">
              <a:lnSpc>
                <a:spcPct val="100000"/>
              </a:lnSpc>
              <a:spcBef>
                <a:spcPts val="0"/>
              </a:spcBef>
              <a:spcAft>
                <a:spcPts val="0"/>
              </a:spcAft>
              <a:buSzPts val="1100"/>
              <a:buFont typeface="Arial"/>
              <a:buNone/>
              <a:defRPr sz="1400"/>
            </a:lvl5pPr>
            <a:lvl6pPr lvl="5" rtl="0" algn="l">
              <a:lnSpc>
                <a:spcPct val="100000"/>
              </a:lnSpc>
              <a:spcBef>
                <a:spcPts val="0"/>
              </a:spcBef>
              <a:spcAft>
                <a:spcPts val="0"/>
              </a:spcAft>
              <a:buSzPts val="1100"/>
              <a:buFont typeface="Arial"/>
              <a:buNone/>
              <a:defRPr sz="1400"/>
            </a:lvl6pPr>
            <a:lvl7pPr lvl="6" rtl="0" algn="l">
              <a:lnSpc>
                <a:spcPct val="100000"/>
              </a:lnSpc>
              <a:spcBef>
                <a:spcPts val="0"/>
              </a:spcBef>
              <a:spcAft>
                <a:spcPts val="0"/>
              </a:spcAft>
              <a:buSzPts val="1100"/>
              <a:buFont typeface="Arial"/>
              <a:buNone/>
              <a:defRPr sz="1400"/>
            </a:lvl7pPr>
            <a:lvl8pPr lvl="7" rtl="0" algn="l">
              <a:lnSpc>
                <a:spcPct val="100000"/>
              </a:lnSpc>
              <a:spcBef>
                <a:spcPts val="0"/>
              </a:spcBef>
              <a:spcAft>
                <a:spcPts val="0"/>
              </a:spcAft>
              <a:buSzPts val="1100"/>
              <a:buFont typeface="Arial"/>
              <a:buNone/>
              <a:defRPr sz="1400"/>
            </a:lvl8pPr>
            <a:lvl9pPr lvl="8" rtl="0" algn="l">
              <a:lnSpc>
                <a:spcPct val="100000"/>
              </a:lnSpc>
              <a:spcBef>
                <a:spcPts val="0"/>
              </a:spcBef>
              <a:spcAft>
                <a:spcPts val="0"/>
              </a:spcAft>
              <a:buSzPts val="1100"/>
              <a:buFont typeface="Arial"/>
              <a:buNone/>
              <a:defRPr sz="1400"/>
            </a:lvl9pPr>
          </a:lstStyle>
          <a:p/>
        </p:txBody>
      </p:sp>
      <p:sp>
        <p:nvSpPr>
          <p:cNvPr id="439" name="Google Shape;439;p54"/>
          <p:cNvSpPr txBox="1"/>
          <p:nvPr>
            <p:ph idx="1" type="body"/>
          </p:nvPr>
        </p:nvSpPr>
        <p:spPr>
          <a:xfrm>
            <a:off x="628650" y="1369219"/>
            <a:ext cx="3886200" cy="3263400"/>
          </a:xfrm>
          <a:prstGeom prst="rect">
            <a:avLst/>
          </a:prstGeom>
          <a:noFill/>
          <a:ln>
            <a:noFill/>
          </a:ln>
        </p:spPr>
        <p:txBody>
          <a:bodyPr anchorCtr="0" anchor="t" bIns="68575" lIns="68575" spcFirstLastPara="1" rIns="68575" wrap="square" tIns="68575">
            <a:noAutofit/>
          </a:bodyPr>
          <a:lstStyle>
            <a:lvl1pPr indent="-361950" lvl="0" marL="457200" marR="0" rtl="0" algn="l">
              <a:lnSpc>
                <a:spcPct val="90000"/>
              </a:lnSpc>
              <a:spcBef>
                <a:spcPts val="800"/>
              </a:spcBef>
              <a:spcAft>
                <a:spcPts val="0"/>
              </a:spcAft>
              <a:buClr>
                <a:schemeClr val="accent2"/>
              </a:buClr>
              <a:buSzPts val="2100"/>
              <a:buFont typeface="Arial"/>
              <a:buChar char="•"/>
              <a:defRPr b="0" i="0" sz="2100" u="none" cap="none" strike="noStrike">
                <a:solidFill>
                  <a:srgbClr val="3B3838"/>
                </a:solidFill>
                <a:latin typeface="Calibri"/>
                <a:ea typeface="Calibri"/>
                <a:cs typeface="Calibri"/>
                <a:sym typeface="Calibri"/>
              </a:defRPr>
            </a:lvl1pPr>
            <a:lvl2pPr indent="-317500" lvl="1" marL="914400" marR="0" rtl="0" algn="l">
              <a:lnSpc>
                <a:spcPct val="90000"/>
              </a:lnSpc>
              <a:spcBef>
                <a:spcPts val="400"/>
              </a:spcBef>
              <a:spcAft>
                <a:spcPts val="0"/>
              </a:spcAft>
              <a:buClr>
                <a:schemeClr val="accent2"/>
              </a:buClr>
              <a:buSzPts val="1400"/>
              <a:buFont typeface="Courier New"/>
              <a:buChar char="o"/>
              <a:defRPr b="0" i="0" sz="1800" u="none" cap="none" strike="noStrike">
                <a:solidFill>
                  <a:srgbClr val="3B3838"/>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accent2"/>
              </a:buClr>
              <a:buSzPts val="1500"/>
              <a:buFont typeface="Calibri"/>
              <a:buChar char="‒"/>
              <a:defRPr b="0" i="0" sz="1500" u="none" cap="none" strike="noStrike">
                <a:solidFill>
                  <a:srgbClr val="3B3838"/>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2"/>
              </a:buClr>
              <a:buSzPts val="1400"/>
              <a:buFont typeface="Arial"/>
              <a:buChar char="•"/>
              <a:defRPr b="0" i="0" sz="1400" u="none" cap="none" strike="noStrike">
                <a:solidFill>
                  <a:srgbClr val="3B3838"/>
                </a:solidFill>
                <a:latin typeface="Calibri"/>
                <a:ea typeface="Calibri"/>
                <a:cs typeface="Calibri"/>
                <a:sym typeface="Calibri"/>
              </a:defRPr>
            </a:lvl4pPr>
            <a:lvl5pPr indent="-292100" lvl="4" marL="2286000" marR="0" rtl="0" algn="l">
              <a:lnSpc>
                <a:spcPct val="90000"/>
              </a:lnSpc>
              <a:spcBef>
                <a:spcPts val="400"/>
              </a:spcBef>
              <a:spcAft>
                <a:spcPts val="0"/>
              </a:spcAft>
              <a:buClr>
                <a:schemeClr val="accent2"/>
              </a:buClr>
              <a:buSzPts val="1000"/>
              <a:buFont typeface="Courier New"/>
              <a:buChar char="o"/>
              <a:defRPr b="0" i="0" sz="1400" u="none" cap="none" strike="noStrike">
                <a:solidFill>
                  <a:srgbClr val="3B3838"/>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440" name="Google Shape;440;p54"/>
          <p:cNvSpPr txBox="1"/>
          <p:nvPr>
            <p:ph idx="2" type="body"/>
          </p:nvPr>
        </p:nvSpPr>
        <p:spPr>
          <a:xfrm>
            <a:off x="4629150" y="1369219"/>
            <a:ext cx="3886200" cy="3263400"/>
          </a:xfrm>
          <a:prstGeom prst="rect">
            <a:avLst/>
          </a:prstGeom>
          <a:noFill/>
          <a:ln>
            <a:noFill/>
          </a:ln>
        </p:spPr>
        <p:txBody>
          <a:bodyPr anchorCtr="0" anchor="t" bIns="68575" lIns="68575" spcFirstLastPara="1" rIns="68575" wrap="square" tIns="68575">
            <a:noAutofit/>
          </a:bodyPr>
          <a:lstStyle>
            <a:lvl1pPr indent="-361950" lvl="0" marL="457200" marR="0" rtl="0" algn="l">
              <a:lnSpc>
                <a:spcPct val="90000"/>
              </a:lnSpc>
              <a:spcBef>
                <a:spcPts val="800"/>
              </a:spcBef>
              <a:spcAft>
                <a:spcPts val="0"/>
              </a:spcAft>
              <a:buClr>
                <a:schemeClr val="accent2"/>
              </a:buClr>
              <a:buSzPts val="2100"/>
              <a:buFont typeface="Arial"/>
              <a:buChar char="•"/>
              <a:defRPr b="0" i="0" sz="2100" u="none" cap="none" strike="noStrike">
                <a:solidFill>
                  <a:srgbClr val="3B3838"/>
                </a:solidFill>
                <a:latin typeface="Calibri"/>
                <a:ea typeface="Calibri"/>
                <a:cs typeface="Calibri"/>
                <a:sym typeface="Calibri"/>
              </a:defRPr>
            </a:lvl1pPr>
            <a:lvl2pPr indent="-317500" lvl="1" marL="914400" marR="0" rtl="0" algn="l">
              <a:lnSpc>
                <a:spcPct val="90000"/>
              </a:lnSpc>
              <a:spcBef>
                <a:spcPts val="400"/>
              </a:spcBef>
              <a:spcAft>
                <a:spcPts val="0"/>
              </a:spcAft>
              <a:buClr>
                <a:schemeClr val="accent2"/>
              </a:buClr>
              <a:buSzPts val="1400"/>
              <a:buFont typeface="Courier New"/>
              <a:buChar char="o"/>
              <a:defRPr b="0" i="0" sz="1800" u="none" cap="none" strike="noStrike">
                <a:solidFill>
                  <a:srgbClr val="3B3838"/>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accent2"/>
              </a:buClr>
              <a:buSzPts val="1500"/>
              <a:buFont typeface="Calibri"/>
              <a:buChar char="‒"/>
              <a:defRPr b="0" i="0" sz="1500" u="none" cap="none" strike="noStrike">
                <a:solidFill>
                  <a:srgbClr val="3B3838"/>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2"/>
              </a:buClr>
              <a:buSzPts val="1400"/>
              <a:buFont typeface="Arial"/>
              <a:buChar char="•"/>
              <a:defRPr b="0" i="0" sz="1400" u="none" cap="none" strike="noStrike">
                <a:solidFill>
                  <a:srgbClr val="3B3838"/>
                </a:solidFill>
                <a:latin typeface="Calibri"/>
                <a:ea typeface="Calibri"/>
                <a:cs typeface="Calibri"/>
                <a:sym typeface="Calibri"/>
              </a:defRPr>
            </a:lvl4pPr>
            <a:lvl5pPr indent="-292100" lvl="4" marL="2286000" marR="0" rtl="0" algn="l">
              <a:lnSpc>
                <a:spcPct val="90000"/>
              </a:lnSpc>
              <a:spcBef>
                <a:spcPts val="400"/>
              </a:spcBef>
              <a:spcAft>
                <a:spcPts val="0"/>
              </a:spcAft>
              <a:buClr>
                <a:schemeClr val="accent2"/>
              </a:buClr>
              <a:buSzPts val="1000"/>
              <a:buFont typeface="Courier New"/>
              <a:buChar char="o"/>
              <a:defRPr b="0" i="0" sz="1400" u="none" cap="none" strike="noStrike">
                <a:solidFill>
                  <a:srgbClr val="3B3838"/>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441" name="Google Shape;441;p54"/>
          <p:cNvSpPr txBox="1"/>
          <p:nvPr>
            <p:ph idx="12" type="sldNum"/>
          </p:nvPr>
        </p:nvSpPr>
        <p:spPr>
          <a:xfrm>
            <a:off x="354330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2" name="Shape 442"/>
        <p:cNvGrpSpPr/>
        <p:nvPr/>
      </p:nvGrpSpPr>
      <p:grpSpPr>
        <a:xfrm>
          <a:off x="0" y="0"/>
          <a:ext cx="0" cy="0"/>
          <a:chOff x="0" y="0"/>
          <a:chExt cx="0" cy="0"/>
        </a:xfrm>
      </p:grpSpPr>
      <p:sp>
        <p:nvSpPr>
          <p:cNvPr id="443" name="Google Shape;443;p55"/>
          <p:cNvSpPr txBox="1"/>
          <p:nvPr>
            <p:ph type="title"/>
          </p:nvPr>
        </p:nvSpPr>
        <p:spPr>
          <a:xfrm>
            <a:off x="629841" y="273844"/>
            <a:ext cx="7886700" cy="994200"/>
          </a:xfrm>
          <a:prstGeom prst="rect">
            <a:avLst/>
          </a:prstGeom>
          <a:noFill/>
          <a:ln>
            <a:noFill/>
          </a:ln>
        </p:spPr>
        <p:txBody>
          <a:bodyPr anchorCtr="0" anchor="ctr" bIns="68575" lIns="68575" spcFirstLastPara="1" rIns="68575" wrap="square" tIns="68575">
            <a:noAutofit/>
          </a:bodyPr>
          <a:lstStyle>
            <a:lvl1pPr lvl="0" marR="0" rtl="0" algn="l">
              <a:lnSpc>
                <a:spcPct val="90000"/>
              </a:lnSpc>
              <a:spcBef>
                <a:spcPts val="0"/>
              </a:spcBef>
              <a:spcAft>
                <a:spcPts val="0"/>
              </a:spcAft>
              <a:buClr>
                <a:srgbClr val="0050B5"/>
              </a:buClr>
              <a:buSzPts val="3300"/>
              <a:buFont typeface="Calibri"/>
              <a:buNone/>
              <a:defRPr b="0" i="0" sz="3300" u="none" cap="none" strike="noStrike">
                <a:solidFill>
                  <a:srgbClr val="0050B5"/>
                </a:solidFill>
                <a:latin typeface="Calibri"/>
                <a:ea typeface="Calibri"/>
                <a:cs typeface="Calibri"/>
                <a:sym typeface="Calibri"/>
              </a:defRPr>
            </a:lvl1pPr>
            <a:lvl2pPr lvl="1" rtl="0" algn="l">
              <a:lnSpc>
                <a:spcPct val="100000"/>
              </a:lnSpc>
              <a:spcBef>
                <a:spcPts val="0"/>
              </a:spcBef>
              <a:spcAft>
                <a:spcPts val="0"/>
              </a:spcAft>
              <a:buSzPts val="1100"/>
              <a:buFont typeface="Arial"/>
              <a:buNone/>
              <a:defRPr sz="1400"/>
            </a:lvl2pPr>
            <a:lvl3pPr lvl="2" rtl="0" algn="l">
              <a:lnSpc>
                <a:spcPct val="100000"/>
              </a:lnSpc>
              <a:spcBef>
                <a:spcPts val="0"/>
              </a:spcBef>
              <a:spcAft>
                <a:spcPts val="0"/>
              </a:spcAft>
              <a:buSzPts val="1100"/>
              <a:buFont typeface="Arial"/>
              <a:buNone/>
              <a:defRPr sz="1400"/>
            </a:lvl3pPr>
            <a:lvl4pPr lvl="3" rtl="0" algn="l">
              <a:lnSpc>
                <a:spcPct val="100000"/>
              </a:lnSpc>
              <a:spcBef>
                <a:spcPts val="0"/>
              </a:spcBef>
              <a:spcAft>
                <a:spcPts val="0"/>
              </a:spcAft>
              <a:buSzPts val="1100"/>
              <a:buFont typeface="Arial"/>
              <a:buNone/>
              <a:defRPr sz="1400"/>
            </a:lvl4pPr>
            <a:lvl5pPr lvl="4" rtl="0" algn="l">
              <a:lnSpc>
                <a:spcPct val="100000"/>
              </a:lnSpc>
              <a:spcBef>
                <a:spcPts val="0"/>
              </a:spcBef>
              <a:spcAft>
                <a:spcPts val="0"/>
              </a:spcAft>
              <a:buSzPts val="1100"/>
              <a:buFont typeface="Arial"/>
              <a:buNone/>
              <a:defRPr sz="1400"/>
            </a:lvl5pPr>
            <a:lvl6pPr lvl="5" rtl="0" algn="l">
              <a:lnSpc>
                <a:spcPct val="100000"/>
              </a:lnSpc>
              <a:spcBef>
                <a:spcPts val="0"/>
              </a:spcBef>
              <a:spcAft>
                <a:spcPts val="0"/>
              </a:spcAft>
              <a:buSzPts val="1100"/>
              <a:buFont typeface="Arial"/>
              <a:buNone/>
              <a:defRPr sz="1400"/>
            </a:lvl6pPr>
            <a:lvl7pPr lvl="6" rtl="0" algn="l">
              <a:lnSpc>
                <a:spcPct val="100000"/>
              </a:lnSpc>
              <a:spcBef>
                <a:spcPts val="0"/>
              </a:spcBef>
              <a:spcAft>
                <a:spcPts val="0"/>
              </a:spcAft>
              <a:buSzPts val="1100"/>
              <a:buFont typeface="Arial"/>
              <a:buNone/>
              <a:defRPr sz="1400"/>
            </a:lvl7pPr>
            <a:lvl8pPr lvl="7" rtl="0" algn="l">
              <a:lnSpc>
                <a:spcPct val="100000"/>
              </a:lnSpc>
              <a:spcBef>
                <a:spcPts val="0"/>
              </a:spcBef>
              <a:spcAft>
                <a:spcPts val="0"/>
              </a:spcAft>
              <a:buSzPts val="1100"/>
              <a:buFont typeface="Arial"/>
              <a:buNone/>
              <a:defRPr sz="1400"/>
            </a:lvl8pPr>
            <a:lvl9pPr lvl="8" rtl="0" algn="l">
              <a:lnSpc>
                <a:spcPct val="100000"/>
              </a:lnSpc>
              <a:spcBef>
                <a:spcPts val="0"/>
              </a:spcBef>
              <a:spcAft>
                <a:spcPts val="0"/>
              </a:spcAft>
              <a:buSzPts val="1100"/>
              <a:buFont typeface="Arial"/>
              <a:buNone/>
              <a:defRPr sz="1400"/>
            </a:lvl9pPr>
          </a:lstStyle>
          <a:p/>
        </p:txBody>
      </p:sp>
      <p:sp>
        <p:nvSpPr>
          <p:cNvPr id="444" name="Google Shape;444;p55"/>
          <p:cNvSpPr txBox="1"/>
          <p:nvPr>
            <p:ph idx="1" type="body"/>
          </p:nvPr>
        </p:nvSpPr>
        <p:spPr>
          <a:xfrm>
            <a:off x="629841" y="1260872"/>
            <a:ext cx="3868500" cy="618000"/>
          </a:xfrm>
          <a:prstGeom prst="rect">
            <a:avLst/>
          </a:prstGeom>
          <a:noFill/>
          <a:ln>
            <a:noFill/>
          </a:ln>
        </p:spPr>
        <p:txBody>
          <a:bodyPr anchorCtr="0" anchor="b" bIns="68575" lIns="68575" spcFirstLastPara="1" rIns="68575" wrap="square" tIns="68575">
            <a:noAutofit/>
          </a:bodyPr>
          <a:lstStyle>
            <a:lvl1pPr indent="-228600" lvl="0" marL="457200" marR="0" rtl="0" algn="l">
              <a:lnSpc>
                <a:spcPct val="90000"/>
              </a:lnSpc>
              <a:spcBef>
                <a:spcPts val="800"/>
              </a:spcBef>
              <a:spcAft>
                <a:spcPts val="0"/>
              </a:spcAft>
              <a:buClr>
                <a:schemeClr val="accent2"/>
              </a:buClr>
              <a:buSzPts val="1800"/>
              <a:buFont typeface="Arial"/>
              <a:buNone/>
              <a:defRPr b="1" i="0" sz="1800" u="none" cap="none" strike="noStrike">
                <a:solidFill>
                  <a:srgbClr val="3B3838"/>
                </a:solidFill>
                <a:latin typeface="Calibri"/>
                <a:ea typeface="Calibri"/>
                <a:cs typeface="Calibri"/>
                <a:sym typeface="Calibri"/>
              </a:defRPr>
            </a:lvl1pPr>
            <a:lvl2pPr indent="-228600" lvl="1" marL="914400" marR="0" rtl="0" algn="l">
              <a:lnSpc>
                <a:spcPct val="90000"/>
              </a:lnSpc>
              <a:spcBef>
                <a:spcPts val="400"/>
              </a:spcBef>
              <a:spcAft>
                <a:spcPts val="0"/>
              </a:spcAft>
              <a:buClr>
                <a:schemeClr val="accent2"/>
              </a:buClr>
              <a:buSzPts val="1100"/>
              <a:buFont typeface="Courier New"/>
              <a:buNone/>
              <a:defRPr b="1" i="0" sz="1500" u="none" cap="none" strike="noStrike">
                <a:solidFill>
                  <a:srgbClr val="3B3838"/>
                </a:solidFill>
                <a:latin typeface="Calibri"/>
                <a:ea typeface="Calibri"/>
                <a:cs typeface="Calibri"/>
                <a:sym typeface="Calibri"/>
              </a:defRPr>
            </a:lvl2pPr>
            <a:lvl3pPr indent="-228600" lvl="2" marL="1371600" marR="0" rtl="0" algn="l">
              <a:lnSpc>
                <a:spcPct val="90000"/>
              </a:lnSpc>
              <a:spcBef>
                <a:spcPts val="400"/>
              </a:spcBef>
              <a:spcAft>
                <a:spcPts val="0"/>
              </a:spcAft>
              <a:buClr>
                <a:schemeClr val="accent2"/>
              </a:buClr>
              <a:buSzPts val="1400"/>
              <a:buFont typeface="Calibri"/>
              <a:buNone/>
              <a:defRPr b="1" i="0" sz="1400" u="none" cap="none" strike="noStrike">
                <a:solidFill>
                  <a:srgbClr val="3B3838"/>
                </a:solidFill>
                <a:latin typeface="Calibri"/>
                <a:ea typeface="Calibri"/>
                <a:cs typeface="Calibri"/>
                <a:sym typeface="Calibri"/>
              </a:defRPr>
            </a:lvl3pPr>
            <a:lvl4pPr indent="-228600" lvl="3" marL="1828800" marR="0" rtl="0" algn="l">
              <a:lnSpc>
                <a:spcPct val="90000"/>
              </a:lnSpc>
              <a:spcBef>
                <a:spcPts val="400"/>
              </a:spcBef>
              <a:spcAft>
                <a:spcPts val="0"/>
              </a:spcAft>
              <a:buClr>
                <a:schemeClr val="accent2"/>
              </a:buClr>
              <a:buSzPts val="1200"/>
              <a:buFont typeface="Arial"/>
              <a:buNone/>
              <a:defRPr b="1" i="0" sz="1200" u="none" cap="none" strike="noStrike">
                <a:solidFill>
                  <a:srgbClr val="3B3838"/>
                </a:solidFill>
                <a:latin typeface="Calibri"/>
                <a:ea typeface="Calibri"/>
                <a:cs typeface="Calibri"/>
                <a:sym typeface="Calibri"/>
              </a:defRPr>
            </a:lvl4pPr>
            <a:lvl5pPr indent="-228600" lvl="4" marL="2286000" marR="0" rtl="0" algn="l">
              <a:lnSpc>
                <a:spcPct val="90000"/>
              </a:lnSpc>
              <a:spcBef>
                <a:spcPts val="400"/>
              </a:spcBef>
              <a:spcAft>
                <a:spcPts val="0"/>
              </a:spcAft>
              <a:buClr>
                <a:schemeClr val="accent2"/>
              </a:buClr>
              <a:buSzPts val="900"/>
              <a:buFont typeface="Courier New"/>
              <a:buNone/>
              <a:defRPr b="1" i="0" sz="1200" u="none" cap="none" strike="noStrike">
                <a:solidFill>
                  <a:srgbClr val="3B3838"/>
                </a:solidFill>
                <a:latin typeface="Calibri"/>
                <a:ea typeface="Calibri"/>
                <a:cs typeface="Calibri"/>
                <a:sym typeface="Calibri"/>
              </a:defRPr>
            </a:lvl5pPr>
            <a:lvl6pPr indent="-228600" lvl="5" marL="27432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6pPr>
            <a:lvl7pPr indent="-228600" lvl="6" marL="32004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7pPr>
            <a:lvl8pPr indent="-228600" lvl="7" marL="36576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8pPr>
            <a:lvl9pPr indent="-228600" lvl="8" marL="41148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9pPr>
          </a:lstStyle>
          <a:p/>
        </p:txBody>
      </p:sp>
      <p:sp>
        <p:nvSpPr>
          <p:cNvPr id="445" name="Google Shape;445;p55"/>
          <p:cNvSpPr txBox="1"/>
          <p:nvPr>
            <p:ph idx="2" type="body"/>
          </p:nvPr>
        </p:nvSpPr>
        <p:spPr>
          <a:xfrm>
            <a:off x="629841" y="1878806"/>
            <a:ext cx="3868500" cy="2763600"/>
          </a:xfrm>
          <a:prstGeom prst="rect">
            <a:avLst/>
          </a:prstGeom>
          <a:noFill/>
          <a:ln>
            <a:noFill/>
          </a:ln>
        </p:spPr>
        <p:txBody>
          <a:bodyPr anchorCtr="0" anchor="t" bIns="68575" lIns="68575" spcFirstLastPara="1" rIns="68575" wrap="square" tIns="68575">
            <a:noAutofit/>
          </a:bodyPr>
          <a:lstStyle>
            <a:lvl1pPr indent="-361950" lvl="0" marL="457200" marR="0" rtl="0" algn="l">
              <a:lnSpc>
                <a:spcPct val="90000"/>
              </a:lnSpc>
              <a:spcBef>
                <a:spcPts val="800"/>
              </a:spcBef>
              <a:spcAft>
                <a:spcPts val="0"/>
              </a:spcAft>
              <a:buClr>
                <a:schemeClr val="accent2"/>
              </a:buClr>
              <a:buSzPts val="2100"/>
              <a:buFont typeface="Arial"/>
              <a:buChar char="•"/>
              <a:defRPr b="0" i="0" sz="2100" u="none" cap="none" strike="noStrike">
                <a:solidFill>
                  <a:srgbClr val="3B3838"/>
                </a:solidFill>
                <a:latin typeface="Calibri"/>
                <a:ea typeface="Calibri"/>
                <a:cs typeface="Calibri"/>
                <a:sym typeface="Calibri"/>
              </a:defRPr>
            </a:lvl1pPr>
            <a:lvl2pPr indent="-317500" lvl="1" marL="914400" marR="0" rtl="0" algn="l">
              <a:lnSpc>
                <a:spcPct val="90000"/>
              </a:lnSpc>
              <a:spcBef>
                <a:spcPts val="400"/>
              </a:spcBef>
              <a:spcAft>
                <a:spcPts val="0"/>
              </a:spcAft>
              <a:buClr>
                <a:schemeClr val="accent2"/>
              </a:buClr>
              <a:buSzPts val="1400"/>
              <a:buFont typeface="Courier New"/>
              <a:buChar char="o"/>
              <a:defRPr b="0" i="0" sz="1800" u="none" cap="none" strike="noStrike">
                <a:solidFill>
                  <a:srgbClr val="3B3838"/>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accent2"/>
              </a:buClr>
              <a:buSzPts val="1500"/>
              <a:buFont typeface="Calibri"/>
              <a:buChar char="‒"/>
              <a:defRPr b="0" i="0" sz="1500" u="none" cap="none" strike="noStrike">
                <a:solidFill>
                  <a:srgbClr val="3B3838"/>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2"/>
              </a:buClr>
              <a:buSzPts val="1400"/>
              <a:buFont typeface="Arial"/>
              <a:buChar char="•"/>
              <a:defRPr b="0" i="0" sz="1400" u="none" cap="none" strike="noStrike">
                <a:solidFill>
                  <a:srgbClr val="3B3838"/>
                </a:solidFill>
                <a:latin typeface="Calibri"/>
                <a:ea typeface="Calibri"/>
                <a:cs typeface="Calibri"/>
                <a:sym typeface="Calibri"/>
              </a:defRPr>
            </a:lvl4pPr>
            <a:lvl5pPr indent="-292100" lvl="4" marL="2286000" marR="0" rtl="0" algn="l">
              <a:lnSpc>
                <a:spcPct val="90000"/>
              </a:lnSpc>
              <a:spcBef>
                <a:spcPts val="400"/>
              </a:spcBef>
              <a:spcAft>
                <a:spcPts val="0"/>
              </a:spcAft>
              <a:buClr>
                <a:schemeClr val="accent2"/>
              </a:buClr>
              <a:buSzPts val="1000"/>
              <a:buFont typeface="Courier New"/>
              <a:buChar char="o"/>
              <a:defRPr b="0" i="0" sz="1400" u="none" cap="none" strike="noStrike">
                <a:solidFill>
                  <a:srgbClr val="3B3838"/>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446" name="Google Shape;446;p55"/>
          <p:cNvSpPr txBox="1"/>
          <p:nvPr>
            <p:ph idx="3" type="body"/>
          </p:nvPr>
        </p:nvSpPr>
        <p:spPr>
          <a:xfrm>
            <a:off x="4629150" y="1260872"/>
            <a:ext cx="3887400" cy="618000"/>
          </a:xfrm>
          <a:prstGeom prst="rect">
            <a:avLst/>
          </a:prstGeom>
          <a:noFill/>
          <a:ln>
            <a:noFill/>
          </a:ln>
        </p:spPr>
        <p:txBody>
          <a:bodyPr anchorCtr="0" anchor="b" bIns="68575" lIns="68575" spcFirstLastPara="1" rIns="68575" wrap="square" tIns="68575">
            <a:noAutofit/>
          </a:bodyPr>
          <a:lstStyle>
            <a:lvl1pPr indent="-228600" lvl="0" marL="457200" marR="0" rtl="0" algn="l">
              <a:lnSpc>
                <a:spcPct val="90000"/>
              </a:lnSpc>
              <a:spcBef>
                <a:spcPts val="800"/>
              </a:spcBef>
              <a:spcAft>
                <a:spcPts val="0"/>
              </a:spcAft>
              <a:buClr>
                <a:schemeClr val="accent2"/>
              </a:buClr>
              <a:buSzPts val="1800"/>
              <a:buFont typeface="Arial"/>
              <a:buNone/>
              <a:defRPr b="1" i="0" sz="1800" u="none" cap="none" strike="noStrike">
                <a:solidFill>
                  <a:srgbClr val="3B3838"/>
                </a:solidFill>
                <a:latin typeface="Calibri"/>
                <a:ea typeface="Calibri"/>
                <a:cs typeface="Calibri"/>
                <a:sym typeface="Calibri"/>
              </a:defRPr>
            </a:lvl1pPr>
            <a:lvl2pPr indent="-228600" lvl="1" marL="914400" marR="0" rtl="0" algn="l">
              <a:lnSpc>
                <a:spcPct val="90000"/>
              </a:lnSpc>
              <a:spcBef>
                <a:spcPts val="400"/>
              </a:spcBef>
              <a:spcAft>
                <a:spcPts val="0"/>
              </a:spcAft>
              <a:buClr>
                <a:schemeClr val="accent2"/>
              </a:buClr>
              <a:buSzPts val="1100"/>
              <a:buFont typeface="Courier New"/>
              <a:buNone/>
              <a:defRPr b="1" i="0" sz="1500" u="none" cap="none" strike="noStrike">
                <a:solidFill>
                  <a:srgbClr val="3B3838"/>
                </a:solidFill>
                <a:latin typeface="Calibri"/>
                <a:ea typeface="Calibri"/>
                <a:cs typeface="Calibri"/>
                <a:sym typeface="Calibri"/>
              </a:defRPr>
            </a:lvl2pPr>
            <a:lvl3pPr indent="-228600" lvl="2" marL="1371600" marR="0" rtl="0" algn="l">
              <a:lnSpc>
                <a:spcPct val="90000"/>
              </a:lnSpc>
              <a:spcBef>
                <a:spcPts val="400"/>
              </a:spcBef>
              <a:spcAft>
                <a:spcPts val="0"/>
              </a:spcAft>
              <a:buClr>
                <a:schemeClr val="accent2"/>
              </a:buClr>
              <a:buSzPts val="1400"/>
              <a:buFont typeface="Calibri"/>
              <a:buNone/>
              <a:defRPr b="1" i="0" sz="1400" u="none" cap="none" strike="noStrike">
                <a:solidFill>
                  <a:srgbClr val="3B3838"/>
                </a:solidFill>
                <a:latin typeface="Calibri"/>
                <a:ea typeface="Calibri"/>
                <a:cs typeface="Calibri"/>
                <a:sym typeface="Calibri"/>
              </a:defRPr>
            </a:lvl3pPr>
            <a:lvl4pPr indent="-228600" lvl="3" marL="1828800" marR="0" rtl="0" algn="l">
              <a:lnSpc>
                <a:spcPct val="90000"/>
              </a:lnSpc>
              <a:spcBef>
                <a:spcPts val="400"/>
              </a:spcBef>
              <a:spcAft>
                <a:spcPts val="0"/>
              </a:spcAft>
              <a:buClr>
                <a:schemeClr val="accent2"/>
              </a:buClr>
              <a:buSzPts val="1200"/>
              <a:buFont typeface="Arial"/>
              <a:buNone/>
              <a:defRPr b="1" i="0" sz="1200" u="none" cap="none" strike="noStrike">
                <a:solidFill>
                  <a:srgbClr val="3B3838"/>
                </a:solidFill>
                <a:latin typeface="Calibri"/>
                <a:ea typeface="Calibri"/>
                <a:cs typeface="Calibri"/>
                <a:sym typeface="Calibri"/>
              </a:defRPr>
            </a:lvl4pPr>
            <a:lvl5pPr indent="-228600" lvl="4" marL="2286000" marR="0" rtl="0" algn="l">
              <a:lnSpc>
                <a:spcPct val="90000"/>
              </a:lnSpc>
              <a:spcBef>
                <a:spcPts val="400"/>
              </a:spcBef>
              <a:spcAft>
                <a:spcPts val="0"/>
              </a:spcAft>
              <a:buClr>
                <a:schemeClr val="accent2"/>
              </a:buClr>
              <a:buSzPts val="900"/>
              <a:buFont typeface="Courier New"/>
              <a:buNone/>
              <a:defRPr b="1" i="0" sz="1200" u="none" cap="none" strike="noStrike">
                <a:solidFill>
                  <a:srgbClr val="3B3838"/>
                </a:solidFill>
                <a:latin typeface="Calibri"/>
                <a:ea typeface="Calibri"/>
                <a:cs typeface="Calibri"/>
                <a:sym typeface="Calibri"/>
              </a:defRPr>
            </a:lvl5pPr>
            <a:lvl6pPr indent="-228600" lvl="5" marL="27432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6pPr>
            <a:lvl7pPr indent="-228600" lvl="6" marL="32004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7pPr>
            <a:lvl8pPr indent="-228600" lvl="7" marL="36576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8pPr>
            <a:lvl9pPr indent="-228600" lvl="8" marL="41148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9pPr>
          </a:lstStyle>
          <a:p/>
        </p:txBody>
      </p:sp>
      <p:sp>
        <p:nvSpPr>
          <p:cNvPr id="447" name="Google Shape;447;p55"/>
          <p:cNvSpPr txBox="1"/>
          <p:nvPr>
            <p:ph idx="4" type="body"/>
          </p:nvPr>
        </p:nvSpPr>
        <p:spPr>
          <a:xfrm>
            <a:off x="4629150" y="1878806"/>
            <a:ext cx="3887400" cy="2763600"/>
          </a:xfrm>
          <a:prstGeom prst="rect">
            <a:avLst/>
          </a:prstGeom>
          <a:noFill/>
          <a:ln>
            <a:noFill/>
          </a:ln>
        </p:spPr>
        <p:txBody>
          <a:bodyPr anchorCtr="0" anchor="t" bIns="68575" lIns="68575" spcFirstLastPara="1" rIns="68575" wrap="square" tIns="68575">
            <a:noAutofit/>
          </a:bodyPr>
          <a:lstStyle>
            <a:lvl1pPr indent="-361950" lvl="0" marL="457200" marR="0" rtl="0" algn="l">
              <a:lnSpc>
                <a:spcPct val="90000"/>
              </a:lnSpc>
              <a:spcBef>
                <a:spcPts val="800"/>
              </a:spcBef>
              <a:spcAft>
                <a:spcPts val="0"/>
              </a:spcAft>
              <a:buClr>
                <a:schemeClr val="accent2"/>
              </a:buClr>
              <a:buSzPts val="2100"/>
              <a:buFont typeface="Arial"/>
              <a:buChar char="•"/>
              <a:defRPr b="0" i="0" sz="2100" u="none" cap="none" strike="noStrike">
                <a:solidFill>
                  <a:srgbClr val="3B3838"/>
                </a:solidFill>
                <a:latin typeface="Calibri"/>
                <a:ea typeface="Calibri"/>
                <a:cs typeface="Calibri"/>
                <a:sym typeface="Calibri"/>
              </a:defRPr>
            </a:lvl1pPr>
            <a:lvl2pPr indent="-317500" lvl="1" marL="914400" marR="0" rtl="0" algn="l">
              <a:lnSpc>
                <a:spcPct val="90000"/>
              </a:lnSpc>
              <a:spcBef>
                <a:spcPts val="400"/>
              </a:spcBef>
              <a:spcAft>
                <a:spcPts val="0"/>
              </a:spcAft>
              <a:buClr>
                <a:schemeClr val="accent2"/>
              </a:buClr>
              <a:buSzPts val="1400"/>
              <a:buFont typeface="Courier New"/>
              <a:buChar char="o"/>
              <a:defRPr b="0" i="0" sz="1800" u="none" cap="none" strike="noStrike">
                <a:solidFill>
                  <a:srgbClr val="3B3838"/>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accent2"/>
              </a:buClr>
              <a:buSzPts val="1500"/>
              <a:buFont typeface="Calibri"/>
              <a:buChar char="‒"/>
              <a:defRPr b="0" i="0" sz="1500" u="none" cap="none" strike="noStrike">
                <a:solidFill>
                  <a:srgbClr val="3B3838"/>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2"/>
              </a:buClr>
              <a:buSzPts val="1400"/>
              <a:buFont typeface="Arial"/>
              <a:buChar char="•"/>
              <a:defRPr b="0" i="0" sz="1400" u="none" cap="none" strike="noStrike">
                <a:solidFill>
                  <a:srgbClr val="3B3838"/>
                </a:solidFill>
                <a:latin typeface="Calibri"/>
                <a:ea typeface="Calibri"/>
                <a:cs typeface="Calibri"/>
                <a:sym typeface="Calibri"/>
              </a:defRPr>
            </a:lvl4pPr>
            <a:lvl5pPr indent="-292100" lvl="4" marL="2286000" marR="0" rtl="0" algn="l">
              <a:lnSpc>
                <a:spcPct val="90000"/>
              </a:lnSpc>
              <a:spcBef>
                <a:spcPts val="400"/>
              </a:spcBef>
              <a:spcAft>
                <a:spcPts val="0"/>
              </a:spcAft>
              <a:buClr>
                <a:schemeClr val="accent2"/>
              </a:buClr>
              <a:buSzPts val="1000"/>
              <a:buFont typeface="Courier New"/>
              <a:buChar char="o"/>
              <a:defRPr b="0" i="0" sz="1400" u="none" cap="none" strike="noStrike">
                <a:solidFill>
                  <a:srgbClr val="3B3838"/>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448" name="Google Shape;448;p55"/>
          <p:cNvSpPr txBox="1"/>
          <p:nvPr>
            <p:ph idx="12" type="sldNum"/>
          </p:nvPr>
        </p:nvSpPr>
        <p:spPr>
          <a:xfrm>
            <a:off x="354330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49" name="Shape 449"/>
        <p:cNvGrpSpPr/>
        <p:nvPr/>
      </p:nvGrpSpPr>
      <p:grpSpPr>
        <a:xfrm>
          <a:off x="0" y="0"/>
          <a:ext cx="0" cy="0"/>
          <a:chOff x="0" y="0"/>
          <a:chExt cx="0" cy="0"/>
        </a:xfrm>
      </p:grpSpPr>
      <p:sp>
        <p:nvSpPr>
          <p:cNvPr id="450" name="Google Shape;450;p56"/>
          <p:cNvSpPr txBox="1"/>
          <p:nvPr>
            <p:ph type="title"/>
          </p:nvPr>
        </p:nvSpPr>
        <p:spPr>
          <a:xfrm>
            <a:off x="628650" y="273844"/>
            <a:ext cx="7886700" cy="994200"/>
          </a:xfrm>
          <a:prstGeom prst="rect">
            <a:avLst/>
          </a:prstGeom>
          <a:noFill/>
          <a:ln>
            <a:noFill/>
          </a:ln>
        </p:spPr>
        <p:txBody>
          <a:bodyPr anchorCtr="0" anchor="ctr" bIns="68575" lIns="68575" spcFirstLastPara="1" rIns="68575" wrap="square" tIns="68575">
            <a:noAutofit/>
          </a:bodyPr>
          <a:lstStyle>
            <a:lvl1pPr lvl="0" marR="0" rtl="0" algn="l">
              <a:lnSpc>
                <a:spcPct val="90000"/>
              </a:lnSpc>
              <a:spcBef>
                <a:spcPts val="0"/>
              </a:spcBef>
              <a:spcAft>
                <a:spcPts val="0"/>
              </a:spcAft>
              <a:buClr>
                <a:srgbClr val="0050B5"/>
              </a:buClr>
              <a:buSzPts val="3300"/>
              <a:buFont typeface="Calibri"/>
              <a:buNone/>
              <a:defRPr b="0" i="0" sz="3300" u="none" cap="none" strike="noStrike">
                <a:solidFill>
                  <a:srgbClr val="0050B5"/>
                </a:solidFill>
                <a:latin typeface="Calibri"/>
                <a:ea typeface="Calibri"/>
                <a:cs typeface="Calibri"/>
                <a:sym typeface="Calibri"/>
              </a:defRPr>
            </a:lvl1pPr>
            <a:lvl2pPr lvl="1" rtl="0" algn="l">
              <a:lnSpc>
                <a:spcPct val="100000"/>
              </a:lnSpc>
              <a:spcBef>
                <a:spcPts val="0"/>
              </a:spcBef>
              <a:spcAft>
                <a:spcPts val="0"/>
              </a:spcAft>
              <a:buSzPts val="1100"/>
              <a:buFont typeface="Arial"/>
              <a:buNone/>
              <a:defRPr sz="1400"/>
            </a:lvl2pPr>
            <a:lvl3pPr lvl="2" rtl="0" algn="l">
              <a:lnSpc>
                <a:spcPct val="100000"/>
              </a:lnSpc>
              <a:spcBef>
                <a:spcPts val="0"/>
              </a:spcBef>
              <a:spcAft>
                <a:spcPts val="0"/>
              </a:spcAft>
              <a:buSzPts val="1100"/>
              <a:buFont typeface="Arial"/>
              <a:buNone/>
              <a:defRPr sz="1400"/>
            </a:lvl3pPr>
            <a:lvl4pPr lvl="3" rtl="0" algn="l">
              <a:lnSpc>
                <a:spcPct val="100000"/>
              </a:lnSpc>
              <a:spcBef>
                <a:spcPts val="0"/>
              </a:spcBef>
              <a:spcAft>
                <a:spcPts val="0"/>
              </a:spcAft>
              <a:buSzPts val="1100"/>
              <a:buFont typeface="Arial"/>
              <a:buNone/>
              <a:defRPr sz="1400"/>
            </a:lvl4pPr>
            <a:lvl5pPr lvl="4" rtl="0" algn="l">
              <a:lnSpc>
                <a:spcPct val="100000"/>
              </a:lnSpc>
              <a:spcBef>
                <a:spcPts val="0"/>
              </a:spcBef>
              <a:spcAft>
                <a:spcPts val="0"/>
              </a:spcAft>
              <a:buSzPts val="1100"/>
              <a:buFont typeface="Arial"/>
              <a:buNone/>
              <a:defRPr sz="1400"/>
            </a:lvl5pPr>
            <a:lvl6pPr lvl="5" rtl="0" algn="l">
              <a:lnSpc>
                <a:spcPct val="100000"/>
              </a:lnSpc>
              <a:spcBef>
                <a:spcPts val="0"/>
              </a:spcBef>
              <a:spcAft>
                <a:spcPts val="0"/>
              </a:spcAft>
              <a:buSzPts val="1100"/>
              <a:buFont typeface="Arial"/>
              <a:buNone/>
              <a:defRPr sz="1400"/>
            </a:lvl6pPr>
            <a:lvl7pPr lvl="6" rtl="0" algn="l">
              <a:lnSpc>
                <a:spcPct val="100000"/>
              </a:lnSpc>
              <a:spcBef>
                <a:spcPts val="0"/>
              </a:spcBef>
              <a:spcAft>
                <a:spcPts val="0"/>
              </a:spcAft>
              <a:buSzPts val="1100"/>
              <a:buFont typeface="Arial"/>
              <a:buNone/>
              <a:defRPr sz="1400"/>
            </a:lvl7pPr>
            <a:lvl8pPr lvl="7" rtl="0" algn="l">
              <a:lnSpc>
                <a:spcPct val="100000"/>
              </a:lnSpc>
              <a:spcBef>
                <a:spcPts val="0"/>
              </a:spcBef>
              <a:spcAft>
                <a:spcPts val="0"/>
              </a:spcAft>
              <a:buSzPts val="1100"/>
              <a:buFont typeface="Arial"/>
              <a:buNone/>
              <a:defRPr sz="1400"/>
            </a:lvl8pPr>
            <a:lvl9pPr lvl="8" rtl="0" algn="l">
              <a:lnSpc>
                <a:spcPct val="100000"/>
              </a:lnSpc>
              <a:spcBef>
                <a:spcPts val="0"/>
              </a:spcBef>
              <a:spcAft>
                <a:spcPts val="0"/>
              </a:spcAft>
              <a:buSzPts val="1100"/>
              <a:buFont typeface="Arial"/>
              <a:buNone/>
              <a:defRPr sz="1400"/>
            </a:lvl9pPr>
          </a:lstStyle>
          <a:p/>
        </p:txBody>
      </p:sp>
      <p:sp>
        <p:nvSpPr>
          <p:cNvPr id="451" name="Google Shape;451;p56"/>
          <p:cNvSpPr txBox="1"/>
          <p:nvPr>
            <p:ph idx="12" type="sldNum"/>
          </p:nvPr>
        </p:nvSpPr>
        <p:spPr>
          <a:xfrm>
            <a:off x="354330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52" name="Shape 452"/>
        <p:cNvGrpSpPr/>
        <p:nvPr/>
      </p:nvGrpSpPr>
      <p:grpSpPr>
        <a:xfrm>
          <a:off x="0" y="0"/>
          <a:ext cx="0" cy="0"/>
          <a:chOff x="0" y="0"/>
          <a:chExt cx="0" cy="0"/>
        </a:xfrm>
      </p:grpSpPr>
      <p:sp>
        <p:nvSpPr>
          <p:cNvPr id="453" name="Google Shape;453;p57"/>
          <p:cNvSpPr txBox="1"/>
          <p:nvPr>
            <p:ph idx="12" type="sldNum"/>
          </p:nvPr>
        </p:nvSpPr>
        <p:spPr>
          <a:xfrm>
            <a:off x="354330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54" name="Shape 454"/>
        <p:cNvGrpSpPr/>
        <p:nvPr/>
      </p:nvGrpSpPr>
      <p:grpSpPr>
        <a:xfrm>
          <a:off x="0" y="0"/>
          <a:ext cx="0" cy="0"/>
          <a:chOff x="0" y="0"/>
          <a:chExt cx="0" cy="0"/>
        </a:xfrm>
      </p:grpSpPr>
      <p:sp>
        <p:nvSpPr>
          <p:cNvPr id="455" name="Google Shape;455;p58"/>
          <p:cNvSpPr txBox="1"/>
          <p:nvPr>
            <p:ph type="title"/>
          </p:nvPr>
        </p:nvSpPr>
        <p:spPr>
          <a:xfrm>
            <a:off x="629841" y="342900"/>
            <a:ext cx="2949000" cy="1200300"/>
          </a:xfrm>
          <a:prstGeom prst="rect">
            <a:avLst/>
          </a:prstGeom>
          <a:noFill/>
          <a:ln>
            <a:noFill/>
          </a:ln>
        </p:spPr>
        <p:txBody>
          <a:bodyPr anchorCtr="0" anchor="b" bIns="68575" lIns="68575" spcFirstLastPara="1" rIns="68575" wrap="square" tIns="68575">
            <a:noAutofit/>
          </a:bodyPr>
          <a:lstStyle>
            <a:lvl1pPr lvl="0" marR="0" rtl="0" algn="l">
              <a:lnSpc>
                <a:spcPct val="90000"/>
              </a:lnSpc>
              <a:spcBef>
                <a:spcPts val="0"/>
              </a:spcBef>
              <a:spcAft>
                <a:spcPts val="0"/>
              </a:spcAft>
              <a:buClr>
                <a:srgbClr val="0050B5"/>
              </a:buClr>
              <a:buSzPts val="2400"/>
              <a:buFont typeface="Calibri"/>
              <a:buNone/>
              <a:defRPr b="0" i="0" sz="2400" u="none" cap="none" strike="noStrike">
                <a:solidFill>
                  <a:srgbClr val="0050B5"/>
                </a:solidFill>
                <a:latin typeface="Calibri"/>
                <a:ea typeface="Calibri"/>
                <a:cs typeface="Calibri"/>
                <a:sym typeface="Calibri"/>
              </a:defRPr>
            </a:lvl1pPr>
            <a:lvl2pPr lvl="1" rtl="0" algn="l">
              <a:lnSpc>
                <a:spcPct val="100000"/>
              </a:lnSpc>
              <a:spcBef>
                <a:spcPts val="0"/>
              </a:spcBef>
              <a:spcAft>
                <a:spcPts val="0"/>
              </a:spcAft>
              <a:buSzPts val="1100"/>
              <a:buFont typeface="Arial"/>
              <a:buNone/>
              <a:defRPr sz="1400"/>
            </a:lvl2pPr>
            <a:lvl3pPr lvl="2" rtl="0" algn="l">
              <a:lnSpc>
                <a:spcPct val="100000"/>
              </a:lnSpc>
              <a:spcBef>
                <a:spcPts val="0"/>
              </a:spcBef>
              <a:spcAft>
                <a:spcPts val="0"/>
              </a:spcAft>
              <a:buSzPts val="1100"/>
              <a:buFont typeface="Arial"/>
              <a:buNone/>
              <a:defRPr sz="1400"/>
            </a:lvl3pPr>
            <a:lvl4pPr lvl="3" rtl="0" algn="l">
              <a:lnSpc>
                <a:spcPct val="100000"/>
              </a:lnSpc>
              <a:spcBef>
                <a:spcPts val="0"/>
              </a:spcBef>
              <a:spcAft>
                <a:spcPts val="0"/>
              </a:spcAft>
              <a:buSzPts val="1100"/>
              <a:buFont typeface="Arial"/>
              <a:buNone/>
              <a:defRPr sz="1400"/>
            </a:lvl4pPr>
            <a:lvl5pPr lvl="4" rtl="0" algn="l">
              <a:lnSpc>
                <a:spcPct val="100000"/>
              </a:lnSpc>
              <a:spcBef>
                <a:spcPts val="0"/>
              </a:spcBef>
              <a:spcAft>
                <a:spcPts val="0"/>
              </a:spcAft>
              <a:buSzPts val="1100"/>
              <a:buFont typeface="Arial"/>
              <a:buNone/>
              <a:defRPr sz="1400"/>
            </a:lvl5pPr>
            <a:lvl6pPr lvl="5" rtl="0" algn="l">
              <a:lnSpc>
                <a:spcPct val="100000"/>
              </a:lnSpc>
              <a:spcBef>
                <a:spcPts val="0"/>
              </a:spcBef>
              <a:spcAft>
                <a:spcPts val="0"/>
              </a:spcAft>
              <a:buSzPts val="1100"/>
              <a:buFont typeface="Arial"/>
              <a:buNone/>
              <a:defRPr sz="1400"/>
            </a:lvl6pPr>
            <a:lvl7pPr lvl="6" rtl="0" algn="l">
              <a:lnSpc>
                <a:spcPct val="100000"/>
              </a:lnSpc>
              <a:spcBef>
                <a:spcPts val="0"/>
              </a:spcBef>
              <a:spcAft>
                <a:spcPts val="0"/>
              </a:spcAft>
              <a:buSzPts val="1100"/>
              <a:buFont typeface="Arial"/>
              <a:buNone/>
              <a:defRPr sz="1400"/>
            </a:lvl7pPr>
            <a:lvl8pPr lvl="7" rtl="0" algn="l">
              <a:lnSpc>
                <a:spcPct val="100000"/>
              </a:lnSpc>
              <a:spcBef>
                <a:spcPts val="0"/>
              </a:spcBef>
              <a:spcAft>
                <a:spcPts val="0"/>
              </a:spcAft>
              <a:buSzPts val="1100"/>
              <a:buFont typeface="Arial"/>
              <a:buNone/>
              <a:defRPr sz="1400"/>
            </a:lvl8pPr>
            <a:lvl9pPr lvl="8" rtl="0" algn="l">
              <a:lnSpc>
                <a:spcPct val="100000"/>
              </a:lnSpc>
              <a:spcBef>
                <a:spcPts val="0"/>
              </a:spcBef>
              <a:spcAft>
                <a:spcPts val="0"/>
              </a:spcAft>
              <a:buSzPts val="1100"/>
              <a:buFont typeface="Arial"/>
              <a:buNone/>
              <a:defRPr sz="1400"/>
            </a:lvl9pPr>
          </a:lstStyle>
          <a:p/>
        </p:txBody>
      </p:sp>
      <p:sp>
        <p:nvSpPr>
          <p:cNvPr id="456" name="Google Shape;456;p58"/>
          <p:cNvSpPr txBox="1"/>
          <p:nvPr>
            <p:ph idx="1" type="body"/>
          </p:nvPr>
        </p:nvSpPr>
        <p:spPr>
          <a:xfrm>
            <a:off x="3887391" y="740569"/>
            <a:ext cx="4629300" cy="3655200"/>
          </a:xfrm>
          <a:prstGeom prst="rect">
            <a:avLst/>
          </a:prstGeom>
          <a:noFill/>
          <a:ln>
            <a:noFill/>
          </a:ln>
        </p:spPr>
        <p:txBody>
          <a:bodyPr anchorCtr="0" anchor="t" bIns="68575" lIns="68575" spcFirstLastPara="1" rIns="68575" wrap="square" tIns="68575">
            <a:noAutofit/>
          </a:bodyPr>
          <a:lstStyle>
            <a:lvl1pPr indent="-381000" lvl="0" marL="457200" marR="0" rtl="0" algn="l">
              <a:lnSpc>
                <a:spcPct val="90000"/>
              </a:lnSpc>
              <a:spcBef>
                <a:spcPts val="800"/>
              </a:spcBef>
              <a:spcAft>
                <a:spcPts val="0"/>
              </a:spcAft>
              <a:buClr>
                <a:schemeClr val="accent2"/>
              </a:buClr>
              <a:buSzPts val="2400"/>
              <a:buFont typeface="Arial"/>
              <a:buChar char="•"/>
              <a:defRPr b="0" i="0" sz="2400" u="none" cap="none" strike="noStrike">
                <a:solidFill>
                  <a:srgbClr val="3B3838"/>
                </a:solidFill>
                <a:latin typeface="Calibri"/>
                <a:ea typeface="Calibri"/>
                <a:cs typeface="Calibri"/>
                <a:sym typeface="Calibri"/>
              </a:defRPr>
            </a:lvl1pPr>
            <a:lvl2pPr indent="-330200" lvl="1" marL="914400" marR="0" rtl="0" algn="l">
              <a:lnSpc>
                <a:spcPct val="90000"/>
              </a:lnSpc>
              <a:spcBef>
                <a:spcPts val="400"/>
              </a:spcBef>
              <a:spcAft>
                <a:spcPts val="0"/>
              </a:spcAft>
              <a:buClr>
                <a:schemeClr val="accent2"/>
              </a:buClr>
              <a:buSzPts val="1600"/>
              <a:buFont typeface="Courier New"/>
              <a:buChar char="o"/>
              <a:defRPr b="0" i="0" sz="2100" u="none" cap="none" strike="noStrike">
                <a:solidFill>
                  <a:srgbClr val="3B3838"/>
                </a:solidFill>
                <a:latin typeface="Calibri"/>
                <a:ea typeface="Calibri"/>
                <a:cs typeface="Calibri"/>
                <a:sym typeface="Calibri"/>
              </a:defRPr>
            </a:lvl2pPr>
            <a:lvl3pPr indent="-342900" lvl="2" marL="1371600" marR="0" rtl="0" algn="l">
              <a:lnSpc>
                <a:spcPct val="90000"/>
              </a:lnSpc>
              <a:spcBef>
                <a:spcPts val="400"/>
              </a:spcBef>
              <a:spcAft>
                <a:spcPts val="0"/>
              </a:spcAft>
              <a:buClr>
                <a:schemeClr val="accent2"/>
              </a:buClr>
              <a:buSzPts val="1800"/>
              <a:buFont typeface="Calibri"/>
              <a:buChar char="‒"/>
              <a:defRPr b="0" i="0" sz="1800" u="none" cap="none" strike="noStrike">
                <a:solidFill>
                  <a:srgbClr val="3B3838"/>
                </a:solidFill>
                <a:latin typeface="Calibri"/>
                <a:ea typeface="Calibri"/>
                <a:cs typeface="Calibri"/>
                <a:sym typeface="Calibri"/>
              </a:defRPr>
            </a:lvl3pPr>
            <a:lvl4pPr indent="-323850" lvl="3" marL="1828800" marR="0" rtl="0" algn="l">
              <a:lnSpc>
                <a:spcPct val="90000"/>
              </a:lnSpc>
              <a:spcBef>
                <a:spcPts val="400"/>
              </a:spcBef>
              <a:spcAft>
                <a:spcPts val="0"/>
              </a:spcAft>
              <a:buClr>
                <a:schemeClr val="accent2"/>
              </a:buClr>
              <a:buSzPts val="1500"/>
              <a:buFont typeface="Arial"/>
              <a:buChar char="•"/>
              <a:defRPr b="0" i="0" sz="1500" u="none" cap="none" strike="noStrike">
                <a:solidFill>
                  <a:srgbClr val="3B3838"/>
                </a:solidFill>
                <a:latin typeface="Calibri"/>
                <a:ea typeface="Calibri"/>
                <a:cs typeface="Calibri"/>
                <a:sym typeface="Calibri"/>
              </a:defRPr>
            </a:lvl4pPr>
            <a:lvl5pPr indent="-298450" lvl="4" marL="2286000" marR="0" rtl="0" algn="l">
              <a:lnSpc>
                <a:spcPct val="90000"/>
              </a:lnSpc>
              <a:spcBef>
                <a:spcPts val="400"/>
              </a:spcBef>
              <a:spcAft>
                <a:spcPts val="0"/>
              </a:spcAft>
              <a:buClr>
                <a:schemeClr val="accent2"/>
              </a:buClr>
              <a:buSzPts val="1100"/>
              <a:buFont typeface="Courier New"/>
              <a:buChar char="o"/>
              <a:defRPr b="0" i="0" sz="1500" u="none" cap="none" strike="noStrike">
                <a:solidFill>
                  <a:srgbClr val="3B3838"/>
                </a:solidFill>
                <a:latin typeface="Calibri"/>
                <a:ea typeface="Calibri"/>
                <a:cs typeface="Calibri"/>
                <a:sym typeface="Calibri"/>
              </a:defRPr>
            </a:lvl5pPr>
            <a:lvl6pPr indent="-323850" lvl="5" marL="27432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sp>
        <p:nvSpPr>
          <p:cNvPr id="457" name="Google Shape;457;p58"/>
          <p:cNvSpPr txBox="1"/>
          <p:nvPr>
            <p:ph idx="2" type="body"/>
          </p:nvPr>
        </p:nvSpPr>
        <p:spPr>
          <a:xfrm>
            <a:off x="629841" y="1543050"/>
            <a:ext cx="2949000" cy="2858700"/>
          </a:xfrm>
          <a:prstGeom prst="rect">
            <a:avLst/>
          </a:prstGeom>
          <a:noFill/>
          <a:ln>
            <a:noFill/>
          </a:ln>
        </p:spPr>
        <p:txBody>
          <a:bodyPr anchorCtr="0" anchor="t" bIns="68575" lIns="68575" spcFirstLastPara="1" rIns="68575" wrap="square" tIns="68575">
            <a:noAutofit/>
          </a:bodyPr>
          <a:lstStyle>
            <a:lvl1pPr indent="-228600" lvl="0" marL="457200" marR="0" rtl="0" algn="l">
              <a:lnSpc>
                <a:spcPct val="90000"/>
              </a:lnSpc>
              <a:spcBef>
                <a:spcPts val="800"/>
              </a:spcBef>
              <a:spcAft>
                <a:spcPts val="0"/>
              </a:spcAft>
              <a:buClr>
                <a:schemeClr val="accent2"/>
              </a:buClr>
              <a:buSzPts val="1200"/>
              <a:buFont typeface="Arial"/>
              <a:buNone/>
              <a:defRPr b="0" i="0" sz="1200" u="none" cap="none" strike="noStrike">
                <a:solidFill>
                  <a:srgbClr val="3B3838"/>
                </a:solidFill>
                <a:latin typeface="Calibri"/>
                <a:ea typeface="Calibri"/>
                <a:cs typeface="Calibri"/>
                <a:sym typeface="Calibri"/>
              </a:defRPr>
            </a:lvl1pPr>
            <a:lvl2pPr indent="-228600" lvl="1" marL="914400" marR="0" rtl="0" algn="l">
              <a:lnSpc>
                <a:spcPct val="90000"/>
              </a:lnSpc>
              <a:spcBef>
                <a:spcPts val="400"/>
              </a:spcBef>
              <a:spcAft>
                <a:spcPts val="0"/>
              </a:spcAft>
              <a:buClr>
                <a:schemeClr val="accent2"/>
              </a:buClr>
              <a:buSzPts val="800"/>
              <a:buFont typeface="Courier New"/>
              <a:buNone/>
              <a:defRPr b="0" i="0" sz="1100" u="none" cap="none" strike="noStrike">
                <a:solidFill>
                  <a:srgbClr val="3B3838"/>
                </a:solidFill>
                <a:latin typeface="Calibri"/>
                <a:ea typeface="Calibri"/>
                <a:cs typeface="Calibri"/>
                <a:sym typeface="Calibri"/>
              </a:defRPr>
            </a:lvl2pPr>
            <a:lvl3pPr indent="-228600" lvl="2" marL="1371600" marR="0" rtl="0" algn="l">
              <a:lnSpc>
                <a:spcPct val="90000"/>
              </a:lnSpc>
              <a:spcBef>
                <a:spcPts val="400"/>
              </a:spcBef>
              <a:spcAft>
                <a:spcPts val="0"/>
              </a:spcAft>
              <a:buClr>
                <a:schemeClr val="accent2"/>
              </a:buClr>
              <a:buSzPts val="900"/>
              <a:buFont typeface="Calibri"/>
              <a:buNone/>
              <a:defRPr b="0" i="0" sz="900" u="none" cap="none" strike="noStrike">
                <a:solidFill>
                  <a:srgbClr val="3B3838"/>
                </a:solidFill>
                <a:latin typeface="Calibri"/>
                <a:ea typeface="Calibri"/>
                <a:cs typeface="Calibri"/>
                <a:sym typeface="Calibri"/>
              </a:defRPr>
            </a:lvl3pPr>
            <a:lvl4pPr indent="-228600" lvl="3" marL="1828800" marR="0" rtl="0" algn="l">
              <a:lnSpc>
                <a:spcPct val="90000"/>
              </a:lnSpc>
              <a:spcBef>
                <a:spcPts val="400"/>
              </a:spcBef>
              <a:spcAft>
                <a:spcPts val="0"/>
              </a:spcAft>
              <a:buClr>
                <a:schemeClr val="accent2"/>
              </a:buClr>
              <a:buSzPts val="800"/>
              <a:buFont typeface="Arial"/>
              <a:buNone/>
              <a:defRPr b="0" i="0" sz="800" u="none" cap="none" strike="noStrike">
                <a:solidFill>
                  <a:srgbClr val="3B3838"/>
                </a:solidFill>
                <a:latin typeface="Calibri"/>
                <a:ea typeface="Calibri"/>
                <a:cs typeface="Calibri"/>
                <a:sym typeface="Calibri"/>
              </a:defRPr>
            </a:lvl4pPr>
            <a:lvl5pPr indent="-228600" lvl="4" marL="2286000" marR="0" rtl="0" algn="l">
              <a:lnSpc>
                <a:spcPct val="90000"/>
              </a:lnSpc>
              <a:spcBef>
                <a:spcPts val="400"/>
              </a:spcBef>
              <a:spcAft>
                <a:spcPts val="0"/>
              </a:spcAft>
              <a:buClr>
                <a:schemeClr val="accent2"/>
              </a:buClr>
              <a:buSzPts val="600"/>
              <a:buFont typeface="Courier New"/>
              <a:buNone/>
              <a:defRPr b="0" i="0" sz="800" u="none" cap="none" strike="noStrike">
                <a:solidFill>
                  <a:srgbClr val="3B3838"/>
                </a:solidFill>
                <a:latin typeface="Calibri"/>
                <a:ea typeface="Calibri"/>
                <a:cs typeface="Calibri"/>
                <a:sym typeface="Calibri"/>
              </a:defRPr>
            </a:lvl5pPr>
            <a:lvl6pPr indent="-228600" lvl="5" marL="27432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6pPr>
            <a:lvl7pPr indent="-228600" lvl="6" marL="32004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7pPr>
            <a:lvl8pPr indent="-228600" lvl="7" marL="36576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8pPr>
            <a:lvl9pPr indent="-228600" lvl="8" marL="41148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9pPr>
          </a:lstStyle>
          <a:p/>
        </p:txBody>
      </p:sp>
      <p:sp>
        <p:nvSpPr>
          <p:cNvPr id="458" name="Google Shape;458;p58"/>
          <p:cNvSpPr txBox="1"/>
          <p:nvPr>
            <p:ph idx="12" type="sldNum"/>
          </p:nvPr>
        </p:nvSpPr>
        <p:spPr>
          <a:xfrm>
            <a:off x="354330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59" name="Shape 459"/>
        <p:cNvGrpSpPr/>
        <p:nvPr/>
      </p:nvGrpSpPr>
      <p:grpSpPr>
        <a:xfrm>
          <a:off x="0" y="0"/>
          <a:ext cx="0" cy="0"/>
          <a:chOff x="0" y="0"/>
          <a:chExt cx="0" cy="0"/>
        </a:xfrm>
      </p:grpSpPr>
      <p:sp>
        <p:nvSpPr>
          <p:cNvPr id="460" name="Google Shape;460;p59"/>
          <p:cNvSpPr txBox="1"/>
          <p:nvPr>
            <p:ph type="title"/>
          </p:nvPr>
        </p:nvSpPr>
        <p:spPr>
          <a:xfrm>
            <a:off x="629841" y="342900"/>
            <a:ext cx="2949000" cy="1200300"/>
          </a:xfrm>
          <a:prstGeom prst="rect">
            <a:avLst/>
          </a:prstGeom>
          <a:noFill/>
          <a:ln>
            <a:noFill/>
          </a:ln>
        </p:spPr>
        <p:txBody>
          <a:bodyPr anchorCtr="0" anchor="b" bIns="68575" lIns="68575" spcFirstLastPara="1" rIns="68575" wrap="square" tIns="68575">
            <a:noAutofit/>
          </a:bodyPr>
          <a:lstStyle>
            <a:lvl1pPr lvl="0" marR="0" rtl="0" algn="l">
              <a:lnSpc>
                <a:spcPct val="90000"/>
              </a:lnSpc>
              <a:spcBef>
                <a:spcPts val="0"/>
              </a:spcBef>
              <a:spcAft>
                <a:spcPts val="0"/>
              </a:spcAft>
              <a:buClr>
                <a:srgbClr val="0050B5"/>
              </a:buClr>
              <a:buSzPts val="2400"/>
              <a:buFont typeface="Calibri"/>
              <a:buNone/>
              <a:defRPr b="0" i="0" sz="2400" u="none" cap="none" strike="noStrike">
                <a:solidFill>
                  <a:srgbClr val="0050B5"/>
                </a:solidFill>
                <a:latin typeface="Calibri"/>
                <a:ea typeface="Calibri"/>
                <a:cs typeface="Calibri"/>
                <a:sym typeface="Calibri"/>
              </a:defRPr>
            </a:lvl1pPr>
            <a:lvl2pPr lvl="1" rtl="0" algn="l">
              <a:lnSpc>
                <a:spcPct val="100000"/>
              </a:lnSpc>
              <a:spcBef>
                <a:spcPts val="0"/>
              </a:spcBef>
              <a:spcAft>
                <a:spcPts val="0"/>
              </a:spcAft>
              <a:buSzPts val="1100"/>
              <a:buFont typeface="Arial"/>
              <a:buNone/>
              <a:defRPr sz="1400"/>
            </a:lvl2pPr>
            <a:lvl3pPr lvl="2" rtl="0" algn="l">
              <a:lnSpc>
                <a:spcPct val="100000"/>
              </a:lnSpc>
              <a:spcBef>
                <a:spcPts val="0"/>
              </a:spcBef>
              <a:spcAft>
                <a:spcPts val="0"/>
              </a:spcAft>
              <a:buSzPts val="1100"/>
              <a:buFont typeface="Arial"/>
              <a:buNone/>
              <a:defRPr sz="1400"/>
            </a:lvl3pPr>
            <a:lvl4pPr lvl="3" rtl="0" algn="l">
              <a:lnSpc>
                <a:spcPct val="100000"/>
              </a:lnSpc>
              <a:spcBef>
                <a:spcPts val="0"/>
              </a:spcBef>
              <a:spcAft>
                <a:spcPts val="0"/>
              </a:spcAft>
              <a:buSzPts val="1100"/>
              <a:buFont typeface="Arial"/>
              <a:buNone/>
              <a:defRPr sz="1400"/>
            </a:lvl4pPr>
            <a:lvl5pPr lvl="4" rtl="0" algn="l">
              <a:lnSpc>
                <a:spcPct val="100000"/>
              </a:lnSpc>
              <a:spcBef>
                <a:spcPts val="0"/>
              </a:spcBef>
              <a:spcAft>
                <a:spcPts val="0"/>
              </a:spcAft>
              <a:buSzPts val="1100"/>
              <a:buFont typeface="Arial"/>
              <a:buNone/>
              <a:defRPr sz="1400"/>
            </a:lvl5pPr>
            <a:lvl6pPr lvl="5" rtl="0" algn="l">
              <a:lnSpc>
                <a:spcPct val="100000"/>
              </a:lnSpc>
              <a:spcBef>
                <a:spcPts val="0"/>
              </a:spcBef>
              <a:spcAft>
                <a:spcPts val="0"/>
              </a:spcAft>
              <a:buSzPts val="1100"/>
              <a:buFont typeface="Arial"/>
              <a:buNone/>
              <a:defRPr sz="1400"/>
            </a:lvl6pPr>
            <a:lvl7pPr lvl="6" rtl="0" algn="l">
              <a:lnSpc>
                <a:spcPct val="100000"/>
              </a:lnSpc>
              <a:spcBef>
                <a:spcPts val="0"/>
              </a:spcBef>
              <a:spcAft>
                <a:spcPts val="0"/>
              </a:spcAft>
              <a:buSzPts val="1100"/>
              <a:buFont typeface="Arial"/>
              <a:buNone/>
              <a:defRPr sz="1400"/>
            </a:lvl7pPr>
            <a:lvl8pPr lvl="7" rtl="0" algn="l">
              <a:lnSpc>
                <a:spcPct val="100000"/>
              </a:lnSpc>
              <a:spcBef>
                <a:spcPts val="0"/>
              </a:spcBef>
              <a:spcAft>
                <a:spcPts val="0"/>
              </a:spcAft>
              <a:buSzPts val="1100"/>
              <a:buFont typeface="Arial"/>
              <a:buNone/>
              <a:defRPr sz="1400"/>
            </a:lvl8pPr>
            <a:lvl9pPr lvl="8" rtl="0" algn="l">
              <a:lnSpc>
                <a:spcPct val="100000"/>
              </a:lnSpc>
              <a:spcBef>
                <a:spcPts val="0"/>
              </a:spcBef>
              <a:spcAft>
                <a:spcPts val="0"/>
              </a:spcAft>
              <a:buSzPts val="1100"/>
              <a:buFont typeface="Arial"/>
              <a:buNone/>
              <a:defRPr sz="1400"/>
            </a:lvl9pPr>
          </a:lstStyle>
          <a:p/>
        </p:txBody>
      </p:sp>
      <p:sp>
        <p:nvSpPr>
          <p:cNvPr id="461" name="Google Shape;461;p59"/>
          <p:cNvSpPr/>
          <p:nvPr>
            <p:ph idx="2" type="pic"/>
          </p:nvPr>
        </p:nvSpPr>
        <p:spPr>
          <a:xfrm>
            <a:off x="3887391" y="740569"/>
            <a:ext cx="4629300" cy="3655200"/>
          </a:xfrm>
          <a:prstGeom prst="rect">
            <a:avLst/>
          </a:prstGeom>
          <a:noFill/>
          <a:ln>
            <a:noFill/>
          </a:ln>
        </p:spPr>
        <p:txBody>
          <a:bodyPr anchorCtr="0" anchor="t" bIns="68575" lIns="68575" spcFirstLastPara="1" rIns="68575" wrap="square" tIns="68575">
            <a:noAutofit/>
          </a:bodyPr>
          <a:lstStyle>
            <a:lvl1pPr lvl="0" marR="0" rtl="0" algn="l">
              <a:lnSpc>
                <a:spcPct val="90000"/>
              </a:lnSpc>
              <a:spcBef>
                <a:spcPts val="800"/>
              </a:spcBef>
              <a:spcAft>
                <a:spcPts val="0"/>
              </a:spcAft>
              <a:buClr>
                <a:schemeClr val="accent2"/>
              </a:buClr>
              <a:buSzPts val="2400"/>
              <a:buFont typeface="Arial"/>
              <a:buNone/>
              <a:defRPr b="0" i="0" sz="2400" u="none" cap="none" strike="noStrike">
                <a:solidFill>
                  <a:srgbClr val="3B3838"/>
                </a:solidFill>
                <a:latin typeface="Calibri"/>
                <a:ea typeface="Calibri"/>
                <a:cs typeface="Calibri"/>
                <a:sym typeface="Calibri"/>
              </a:defRPr>
            </a:lvl1pPr>
            <a:lvl2pPr lvl="1" marR="0" rtl="0" algn="l">
              <a:lnSpc>
                <a:spcPct val="90000"/>
              </a:lnSpc>
              <a:spcBef>
                <a:spcPts val="400"/>
              </a:spcBef>
              <a:spcAft>
                <a:spcPts val="0"/>
              </a:spcAft>
              <a:buClr>
                <a:schemeClr val="accent2"/>
              </a:buClr>
              <a:buSzPts val="1600"/>
              <a:buFont typeface="Courier New"/>
              <a:buNone/>
              <a:defRPr b="0" i="0" sz="2100" u="none" cap="none" strike="noStrike">
                <a:solidFill>
                  <a:srgbClr val="3B3838"/>
                </a:solidFill>
                <a:latin typeface="Calibri"/>
                <a:ea typeface="Calibri"/>
                <a:cs typeface="Calibri"/>
                <a:sym typeface="Calibri"/>
              </a:defRPr>
            </a:lvl2pPr>
            <a:lvl3pPr lvl="2" marR="0" rtl="0" algn="l">
              <a:lnSpc>
                <a:spcPct val="90000"/>
              </a:lnSpc>
              <a:spcBef>
                <a:spcPts val="400"/>
              </a:spcBef>
              <a:spcAft>
                <a:spcPts val="0"/>
              </a:spcAft>
              <a:buClr>
                <a:schemeClr val="accent2"/>
              </a:buClr>
              <a:buSzPts val="1800"/>
              <a:buFont typeface="Calibri"/>
              <a:buNone/>
              <a:defRPr b="0" i="0" sz="1800" u="none" cap="none" strike="noStrike">
                <a:solidFill>
                  <a:srgbClr val="3B3838"/>
                </a:solidFill>
                <a:latin typeface="Calibri"/>
                <a:ea typeface="Calibri"/>
                <a:cs typeface="Calibri"/>
                <a:sym typeface="Calibri"/>
              </a:defRPr>
            </a:lvl3pPr>
            <a:lvl4pPr lvl="3" marR="0" rtl="0" algn="l">
              <a:lnSpc>
                <a:spcPct val="90000"/>
              </a:lnSpc>
              <a:spcBef>
                <a:spcPts val="400"/>
              </a:spcBef>
              <a:spcAft>
                <a:spcPts val="0"/>
              </a:spcAft>
              <a:buClr>
                <a:schemeClr val="accent2"/>
              </a:buClr>
              <a:buSzPts val="1500"/>
              <a:buFont typeface="Arial"/>
              <a:buNone/>
              <a:defRPr b="0" i="0" sz="1500" u="none" cap="none" strike="noStrike">
                <a:solidFill>
                  <a:srgbClr val="3B3838"/>
                </a:solidFill>
                <a:latin typeface="Calibri"/>
                <a:ea typeface="Calibri"/>
                <a:cs typeface="Calibri"/>
                <a:sym typeface="Calibri"/>
              </a:defRPr>
            </a:lvl4pPr>
            <a:lvl5pPr lvl="4" marR="0" rtl="0" algn="l">
              <a:lnSpc>
                <a:spcPct val="90000"/>
              </a:lnSpc>
              <a:spcBef>
                <a:spcPts val="400"/>
              </a:spcBef>
              <a:spcAft>
                <a:spcPts val="0"/>
              </a:spcAft>
              <a:buClr>
                <a:schemeClr val="accent2"/>
              </a:buClr>
              <a:buSzPts val="1100"/>
              <a:buFont typeface="Courier New"/>
              <a:buNone/>
              <a:defRPr b="0" i="0" sz="1500" u="none" cap="none" strike="noStrike">
                <a:solidFill>
                  <a:srgbClr val="3B3838"/>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9pPr>
          </a:lstStyle>
          <a:p/>
        </p:txBody>
      </p:sp>
      <p:sp>
        <p:nvSpPr>
          <p:cNvPr id="462" name="Google Shape;462;p59"/>
          <p:cNvSpPr txBox="1"/>
          <p:nvPr>
            <p:ph idx="1" type="body"/>
          </p:nvPr>
        </p:nvSpPr>
        <p:spPr>
          <a:xfrm>
            <a:off x="629841" y="1543050"/>
            <a:ext cx="2949000" cy="2858700"/>
          </a:xfrm>
          <a:prstGeom prst="rect">
            <a:avLst/>
          </a:prstGeom>
          <a:noFill/>
          <a:ln>
            <a:noFill/>
          </a:ln>
        </p:spPr>
        <p:txBody>
          <a:bodyPr anchorCtr="0" anchor="t" bIns="68575" lIns="68575" spcFirstLastPara="1" rIns="68575" wrap="square" tIns="68575">
            <a:noAutofit/>
          </a:bodyPr>
          <a:lstStyle>
            <a:lvl1pPr indent="-228600" lvl="0" marL="457200" marR="0" rtl="0" algn="l">
              <a:lnSpc>
                <a:spcPct val="90000"/>
              </a:lnSpc>
              <a:spcBef>
                <a:spcPts val="800"/>
              </a:spcBef>
              <a:spcAft>
                <a:spcPts val="0"/>
              </a:spcAft>
              <a:buClr>
                <a:schemeClr val="accent2"/>
              </a:buClr>
              <a:buSzPts val="1200"/>
              <a:buFont typeface="Arial"/>
              <a:buNone/>
              <a:defRPr b="0" i="0" sz="1200" u="none" cap="none" strike="noStrike">
                <a:solidFill>
                  <a:srgbClr val="3B3838"/>
                </a:solidFill>
                <a:latin typeface="Calibri"/>
                <a:ea typeface="Calibri"/>
                <a:cs typeface="Calibri"/>
                <a:sym typeface="Calibri"/>
              </a:defRPr>
            </a:lvl1pPr>
            <a:lvl2pPr indent="-228600" lvl="1" marL="914400" marR="0" rtl="0" algn="l">
              <a:lnSpc>
                <a:spcPct val="90000"/>
              </a:lnSpc>
              <a:spcBef>
                <a:spcPts val="400"/>
              </a:spcBef>
              <a:spcAft>
                <a:spcPts val="0"/>
              </a:spcAft>
              <a:buClr>
                <a:schemeClr val="accent2"/>
              </a:buClr>
              <a:buSzPts val="800"/>
              <a:buFont typeface="Courier New"/>
              <a:buNone/>
              <a:defRPr b="0" i="0" sz="1100" u="none" cap="none" strike="noStrike">
                <a:solidFill>
                  <a:srgbClr val="3B3838"/>
                </a:solidFill>
                <a:latin typeface="Calibri"/>
                <a:ea typeface="Calibri"/>
                <a:cs typeface="Calibri"/>
                <a:sym typeface="Calibri"/>
              </a:defRPr>
            </a:lvl2pPr>
            <a:lvl3pPr indent="-228600" lvl="2" marL="1371600" marR="0" rtl="0" algn="l">
              <a:lnSpc>
                <a:spcPct val="90000"/>
              </a:lnSpc>
              <a:spcBef>
                <a:spcPts val="400"/>
              </a:spcBef>
              <a:spcAft>
                <a:spcPts val="0"/>
              </a:spcAft>
              <a:buClr>
                <a:schemeClr val="accent2"/>
              </a:buClr>
              <a:buSzPts val="900"/>
              <a:buFont typeface="Calibri"/>
              <a:buNone/>
              <a:defRPr b="0" i="0" sz="900" u="none" cap="none" strike="noStrike">
                <a:solidFill>
                  <a:srgbClr val="3B3838"/>
                </a:solidFill>
                <a:latin typeface="Calibri"/>
                <a:ea typeface="Calibri"/>
                <a:cs typeface="Calibri"/>
                <a:sym typeface="Calibri"/>
              </a:defRPr>
            </a:lvl3pPr>
            <a:lvl4pPr indent="-228600" lvl="3" marL="1828800" marR="0" rtl="0" algn="l">
              <a:lnSpc>
                <a:spcPct val="90000"/>
              </a:lnSpc>
              <a:spcBef>
                <a:spcPts val="400"/>
              </a:spcBef>
              <a:spcAft>
                <a:spcPts val="0"/>
              </a:spcAft>
              <a:buClr>
                <a:schemeClr val="accent2"/>
              </a:buClr>
              <a:buSzPts val="800"/>
              <a:buFont typeface="Arial"/>
              <a:buNone/>
              <a:defRPr b="0" i="0" sz="800" u="none" cap="none" strike="noStrike">
                <a:solidFill>
                  <a:srgbClr val="3B3838"/>
                </a:solidFill>
                <a:latin typeface="Calibri"/>
                <a:ea typeface="Calibri"/>
                <a:cs typeface="Calibri"/>
                <a:sym typeface="Calibri"/>
              </a:defRPr>
            </a:lvl4pPr>
            <a:lvl5pPr indent="-228600" lvl="4" marL="2286000" marR="0" rtl="0" algn="l">
              <a:lnSpc>
                <a:spcPct val="90000"/>
              </a:lnSpc>
              <a:spcBef>
                <a:spcPts val="400"/>
              </a:spcBef>
              <a:spcAft>
                <a:spcPts val="0"/>
              </a:spcAft>
              <a:buClr>
                <a:schemeClr val="accent2"/>
              </a:buClr>
              <a:buSzPts val="600"/>
              <a:buFont typeface="Courier New"/>
              <a:buNone/>
              <a:defRPr b="0" i="0" sz="800" u="none" cap="none" strike="noStrike">
                <a:solidFill>
                  <a:srgbClr val="3B3838"/>
                </a:solidFill>
                <a:latin typeface="Calibri"/>
                <a:ea typeface="Calibri"/>
                <a:cs typeface="Calibri"/>
                <a:sym typeface="Calibri"/>
              </a:defRPr>
            </a:lvl5pPr>
            <a:lvl6pPr indent="-228600" lvl="5" marL="27432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6pPr>
            <a:lvl7pPr indent="-228600" lvl="6" marL="32004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7pPr>
            <a:lvl8pPr indent="-228600" lvl="7" marL="36576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8pPr>
            <a:lvl9pPr indent="-228600" lvl="8" marL="41148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9pPr>
          </a:lstStyle>
          <a:p/>
        </p:txBody>
      </p:sp>
      <p:sp>
        <p:nvSpPr>
          <p:cNvPr id="463" name="Google Shape;463;p59"/>
          <p:cNvSpPr txBox="1"/>
          <p:nvPr>
            <p:ph idx="12" type="sldNum"/>
          </p:nvPr>
        </p:nvSpPr>
        <p:spPr>
          <a:xfrm>
            <a:off x="354330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64" name="Shape 464"/>
        <p:cNvGrpSpPr/>
        <p:nvPr/>
      </p:nvGrpSpPr>
      <p:grpSpPr>
        <a:xfrm>
          <a:off x="0" y="0"/>
          <a:ext cx="0" cy="0"/>
          <a:chOff x="0" y="0"/>
          <a:chExt cx="0" cy="0"/>
        </a:xfrm>
      </p:grpSpPr>
      <p:sp>
        <p:nvSpPr>
          <p:cNvPr id="465" name="Google Shape;465;p60"/>
          <p:cNvSpPr txBox="1"/>
          <p:nvPr>
            <p:ph type="title"/>
          </p:nvPr>
        </p:nvSpPr>
        <p:spPr>
          <a:xfrm>
            <a:off x="628650" y="273844"/>
            <a:ext cx="7886700" cy="994200"/>
          </a:xfrm>
          <a:prstGeom prst="rect">
            <a:avLst/>
          </a:prstGeom>
          <a:noFill/>
          <a:ln>
            <a:noFill/>
          </a:ln>
        </p:spPr>
        <p:txBody>
          <a:bodyPr anchorCtr="0" anchor="ctr" bIns="68575" lIns="68575" spcFirstLastPara="1" rIns="68575" wrap="square" tIns="68575">
            <a:noAutofit/>
          </a:bodyPr>
          <a:lstStyle>
            <a:lvl1pPr lvl="0" marR="0" rtl="0" algn="l">
              <a:lnSpc>
                <a:spcPct val="90000"/>
              </a:lnSpc>
              <a:spcBef>
                <a:spcPts val="0"/>
              </a:spcBef>
              <a:spcAft>
                <a:spcPts val="0"/>
              </a:spcAft>
              <a:buClr>
                <a:srgbClr val="0050B5"/>
              </a:buClr>
              <a:buSzPts val="3300"/>
              <a:buFont typeface="Calibri"/>
              <a:buNone/>
              <a:defRPr b="0" i="0" sz="3300" u="none" cap="none" strike="noStrike">
                <a:solidFill>
                  <a:srgbClr val="0050B5"/>
                </a:solidFill>
                <a:latin typeface="Calibri"/>
                <a:ea typeface="Calibri"/>
                <a:cs typeface="Calibri"/>
                <a:sym typeface="Calibri"/>
              </a:defRPr>
            </a:lvl1pPr>
            <a:lvl2pPr lvl="1" rtl="0" algn="l">
              <a:lnSpc>
                <a:spcPct val="100000"/>
              </a:lnSpc>
              <a:spcBef>
                <a:spcPts val="0"/>
              </a:spcBef>
              <a:spcAft>
                <a:spcPts val="0"/>
              </a:spcAft>
              <a:buSzPts val="1100"/>
              <a:buFont typeface="Arial"/>
              <a:buNone/>
              <a:defRPr sz="1400"/>
            </a:lvl2pPr>
            <a:lvl3pPr lvl="2" rtl="0" algn="l">
              <a:lnSpc>
                <a:spcPct val="100000"/>
              </a:lnSpc>
              <a:spcBef>
                <a:spcPts val="0"/>
              </a:spcBef>
              <a:spcAft>
                <a:spcPts val="0"/>
              </a:spcAft>
              <a:buSzPts val="1100"/>
              <a:buFont typeface="Arial"/>
              <a:buNone/>
              <a:defRPr sz="1400"/>
            </a:lvl3pPr>
            <a:lvl4pPr lvl="3" rtl="0" algn="l">
              <a:lnSpc>
                <a:spcPct val="100000"/>
              </a:lnSpc>
              <a:spcBef>
                <a:spcPts val="0"/>
              </a:spcBef>
              <a:spcAft>
                <a:spcPts val="0"/>
              </a:spcAft>
              <a:buSzPts val="1100"/>
              <a:buFont typeface="Arial"/>
              <a:buNone/>
              <a:defRPr sz="1400"/>
            </a:lvl4pPr>
            <a:lvl5pPr lvl="4" rtl="0" algn="l">
              <a:lnSpc>
                <a:spcPct val="100000"/>
              </a:lnSpc>
              <a:spcBef>
                <a:spcPts val="0"/>
              </a:spcBef>
              <a:spcAft>
                <a:spcPts val="0"/>
              </a:spcAft>
              <a:buSzPts val="1100"/>
              <a:buFont typeface="Arial"/>
              <a:buNone/>
              <a:defRPr sz="1400"/>
            </a:lvl5pPr>
            <a:lvl6pPr lvl="5" rtl="0" algn="l">
              <a:lnSpc>
                <a:spcPct val="100000"/>
              </a:lnSpc>
              <a:spcBef>
                <a:spcPts val="0"/>
              </a:spcBef>
              <a:spcAft>
                <a:spcPts val="0"/>
              </a:spcAft>
              <a:buSzPts val="1100"/>
              <a:buFont typeface="Arial"/>
              <a:buNone/>
              <a:defRPr sz="1400"/>
            </a:lvl6pPr>
            <a:lvl7pPr lvl="6" rtl="0" algn="l">
              <a:lnSpc>
                <a:spcPct val="100000"/>
              </a:lnSpc>
              <a:spcBef>
                <a:spcPts val="0"/>
              </a:spcBef>
              <a:spcAft>
                <a:spcPts val="0"/>
              </a:spcAft>
              <a:buSzPts val="1100"/>
              <a:buFont typeface="Arial"/>
              <a:buNone/>
              <a:defRPr sz="1400"/>
            </a:lvl7pPr>
            <a:lvl8pPr lvl="7" rtl="0" algn="l">
              <a:lnSpc>
                <a:spcPct val="100000"/>
              </a:lnSpc>
              <a:spcBef>
                <a:spcPts val="0"/>
              </a:spcBef>
              <a:spcAft>
                <a:spcPts val="0"/>
              </a:spcAft>
              <a:buSzPts val="1100"/>
              <a:buFont typeface="Arial"/>
              <a:buNone/>
              <a:defRPr sz="1400"/>
            </a:lvl8pPr>
            <a:lvl9pPr lvl="8" rtl="0" algn="l">
              <a:lnSpc>
                <a:spcPct val="100000"/>
              </a:lnSpc>
              <a:spcBef>
                <a:spcPts val="0"/>
              </a:spcBef>
              <a:spcAft>
                <a:spcPts val="0"/>
              </a:spcAft>
              <a:buSzPts val="1100"/>
              <a:buFont typeface="Arial"/>
              <a:buNone/>
              <a:defRPr sz="1400"/>
            </a:lvl9pPr>
          </a:lstStyle>
          <a:p/>
        </p:txBody>
      </p:sp>
      <p:sp>
        <p:nvSpPr>
          <p:cNvPr id="466" name="Google Shape;466;p60"/>
          <p:cNvSpPr txBox="1"/>
          <p:nvPr>
            <p:ph idx="1" type="body"/>
          </p:nvPr>
        </p:nvSpPr>
        <p:spPr>
          <a:xfrm rot="5400000">
            <a:off x="2940300" y="-942431"/>
            <a:ext cx="3263400" cy="7886700"/>
          </a:xfrm>
          <a:prstGeom prst="rect">
            <a:avLst/>
          </a:prstGeom>
          <a:noFill/>
          <a:ln>
            <a:noFill/>
          </a:ln>
        </p:spPr>
        <p:txBody>
          <a:bodyPr anchorCtr="0" anchor="t" bIns="68575" lIns="68575" spcFirstLastPara="1" rIns="68575" wrap="square" tIns="68575">
            <a:noAutofit/>
          </a:bodyPr>
          <a:lstStyle>
            <a:lvl1pPr indent="-361950" lvl="0" marL="457200" marR="0" rtl="0" algn="l">
              <a:lnSpc>
                <a:spcPct val="90000"/>
              </a:lnSpc>
              <a:spcBef>
                <a:spcPts val="800"/>
              </a:spcBef>
              <a:spcAft>
                <a:spcPts val="0"/>
              </a:spcAft>
              <a:buClr>
                <a:schemeClr val="accent2"/>
              </a:buClr>
              <a:buSzPts val="2100"/>
              <a:buFont typeface="Arial"/>
              <a:buChar char="•"/>
              <a:defRPr b="0" i="0" sz="2100" u="none" cap="none" strike="noStrike">
                <a:solidFill>
                  <a:srgbClr val="3B3838"/>
                </a:solidFill>
                <a:latin typeface="Calibri"/>
                <a:ea typeface="Calibri"/>
                <a:cs typeface="Calibri"/>
                <a:sym typeface="Calibri"/>
              </a:defRPr>
            </a:lvl1pPr>
            <a:lvl2pPr indent="-317500" lvl="1" marL="914400" marR="0" rtl="0" algn="l">
              <a:lnSpc>
                <a:spcPct val="90000"/>
              </a:lnSpc>
              <a:spcBef>
                <a:spcPts val="400"/>
              </a:spcBef>
              <a:spcAft>
                <a:spcPts val="0"/>
              </a:spcAft>
              <a:buClr>
                <a:schemeClr val="accent2"/>
              </a:buClr>
              <a:buSzPts val="1400"/>
              <a:buFont typeface="Courier New"/>
              <a:buChar char="o"/>
              <a:defRPr b="0" i="0" sz="1800" u="none" cap="none" strike="noStrike">
                <a:solidFill>
                  <a:srgbClr val="3B3838"/>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accent2"/>
              </a:buClr>
              <a:buSzPts val="1500"/>
              <a:buFont typeface="Calibri"/>
              <a:buChar char="‒"/>
              <a:defRPr b="0" i="0" sz="1500" u="none" cap="none" strike="noStrike">
                <a:solidFill>
                  <a:srgbClr val="3B3838"/>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2"/>
              </a:buClr>
              <a:buSzPts val="1400"/>
              <a:buFont typeface="Arial"/>
              <a:buChar char="•"/>
              <a:defRPr b="0" i="0" sz="1400" u="none" cap="none" strike="noStrike">
                <a:solidFill>
                  <a:srgbClr val="3B3838"/>
                </a:solidFill>
                <a:latin typeface="Calibri"/>
                <a:ea typeface="Calibri"/>
                <a:cs typeface="Calibri"/>
                <a:sym typeface="Calibri"/>
              </a:defRPr>
            </a:lvl4pPr>
            <a:lvl5pPr indent="-292100" lvl="4" marL="2286000" marR="0" rtl="0" algn="l">
              <a:lnSpc>
                <a:spcPct val="90000"/>
              </a:lnSpc>
              <a:spcBef>
                <a:spcPts val="400"/>
              </a:spcBef>
              <a:spcAft>
                <a:spcPts val="0"/>
              </a:spcAft>
              <a:buClr>
                <a:schemeClr val="accent2"/>
              </a:buClr>
              <a:buSzPts val="1000"/>
              <a:buFont typeface="Courier New"/>
              <a:buChar char="o"/>
              <a:defRPr b="0" i="0" sz="1400" u="none" cap="none" strike="noStrike">
                <a:solidFill>
                  <a:srgbClr val="3B3838"/>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467" name="Google Shape;467;p60"/>
          <p:cNvSpPr txBox="1"/>
          <p:nvPr>
            <p:ph idx="12" type="sldNum"/>
          </p:nvPr>
        </p:nvSpPr>
        <p:spPr>
          <a:xfrm>
            <a:off x="354330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68" name="Shape 468"/>
        <p:cNvGrpSpPr/>
        <p:nvPr/>
      </p:nvGrpSpPr>
      <p:grpSpPr>
        <a:xfrm>
          <a:off x="0" y="0"/>
          <a:ext cx="0" cy="0"/>
          <a:chOff x="0" y="0"/>
          <a:chExt cx="0" cy="0"/>
        </a:xfrm>
      </p:grpSpPr>
      <p:sp>
        <p:nvSpPr>
          <p:cNvPr id="469" name="Google Shape;469;p61"/>
          <p:cNvSpPr txBox="1"/>
          <p:nvPr>
            <p:ph type="title"/>
          </p:nvPr>
        </p:nvSpPr>
        <p:spPr>
          <a:xfrm rot="5400000">
            <a:off x="5654550" y="1771985"/>
            <a:ext cx="3750000" cy="1971600"/>
          </a:xfrm>
          <a:prstGeom prst="rect">
            <a:avLst/>
          </a:prstGeom>
          <a:noFill/>
          <a:ln>
            <a:noFill/>
          </a:ln>
        </p:spPr>
        <p:txBody>
          <a:bodyPr anchorCtr="0" anchor="ctr" bIns="68575" lIns="68575" spcFirstLastPara="1" rIns="68575" wrap="square" tIns="68575">
            <a:noAutofit/>
          </a:bodyPr>
          <a:lstStyle>
            <a:lvl1pPr lvl="0" marR="0" rtl="0" algn="l">
              <a:lnSpc>
                <a:spcPct val="90000"/>
              </a:lnSpc>
              <a:spcBef>
                <a:spcPts val="0"/>
              </a:spcBef>
              <a:spcAft>
                <a:spcPts val="0"/>
              </a:spcAft>
              <a:buClr>
                <a:srgbClr val="0050B5"/>
              </a:buClr>
              <a:buSzPts val="3300"/>
              <a:buFont typeface="Calibri"/>
              <a:buNone/>
              <a:defRPr b="0" i="0" sz="3300" u="none" cap="none" strike="noStrike">
                <a:solidFill>
                  <a:srgbClr val="0050B5"/>
                </a:solidFill>
                <a:latin typeface="Calibri"/>
                <a:ea typeface="Calibri"/>
                <a:cs typeface="Calibri"/>
                <a:sym typeface="Calibri"/>
              </a:defRPr>
            </a:lvl1pPr>
            <a:lvl2pPr lvl="1" rtl="0" algn="l">
              <a:lnSpc>
                <a:spcPct val="100000"/>
              </a:lnSpc>
              <a:spcBef>
                <a:spcPts val="0"/>
              </a:spcBef>
              <a:spcAft>
                <a:spcPts val="0"/>
              </a:spcAft>
              <a:buSzPts val="1100"/>
              <a:buFont typeface="Arial"/>
              <a:buNone/>
              <a:defRPr sz="1400"/>
            </a:lvl2pPr>
            <a:lvl3pPr lvl="2" rtl="0" algn="l">
              <a:lnSpc>
                <a:spcPct val="100000"/>
              </a:lnSpc>
              <a:spcBef>
                <a:spcPts val="0"/>
              </a:spcBef>
              <a:spcAft>
                <a:spcPts val="0"/>
              </a:spcAft>
              <a:buSzPts val="1100"/>
              <a:buFont typeface="Arial"/>
              <a:buNone/>
              <a:defRPr sz="1400"/>
            </a:lvl3pPr>
            <a:lvl4pPr lvl="3" rtl="0" algn="l">
              <a:lnSpc>
                <a:spcPct val="100000"/>
              </a:lnSpc>
              <a:spcBef>
                <a:spcPts val="0"/>
              </a:spcBef>
              <a:spcAft>
                <a:spcPts val="0"/>
              </a:spcAft>
              <a:buSzPts val="1100"/>
              <a:buFont typeface="Arial"/>
              <a:buNone/>
              <a:defRPr sz="1400"/>
            </a:lvl4pPr>
            <a:lvl5pPr lvl="4" rtl="0" algn="l">
              <a:lnSpc>
                <a:spcPct val="100000"/>
              </a:lnSpc>
              <a:spcBef>
                <a:spcPts val="0"/>
              </a:spcBef>
              <a:spcAft>
                <a:spcPts val="0"/>
              </a:spcAft>
              <a:buSzPts val="1100"/>
              <a:buFont typeface="Arial"/>
              <a:buNone/>
              <a:defRPr sz="1400"/>
            </a:lvl5pPr>
            <a:lvl6pPr lvl="5" rtl="0" algn="l">
              <a:lnSpc>
                <a:spcPct val="100000"/>
              </a:lnSpc>
              <a:spcBef>
                <a:spcPts val="0"/>
              </a:spcBef>
              <a:spcAft>
                <a:spcPts val="0"/>
              </a:spcAft>
              <a:buSzPts val="1100"/>
              <a:buFont typeface="Arial"/>
              <a:buNone/>
              <a:defRPr sz="1400"/>
            </a:lvl6pPr>
            <a:lvl7pPr lvl="6" rtl="0" algn="l">
              <a:lnSpc>
                <a:spcPct val="100000"/>
              </a:lnSpc>
              <a:spcBef>
                <a:spcPts val="0"/>
              </a:spcBef>
              <a:spcAft>
                <a:spcPts val="0"/>
              </a:spcAft>
              <a:buSzPts val="1100"/>
              <a:buFont typeface="Arial"/>
              <a:buNone/>
              <a:defRPr sz="1400"/>
            </a:lvl7pPr>
            <a:lvl8pPr lvl="7" rtl="0" algn="l">
              <a:lnSpc>
                <a:spcPct val="100000"/>
              </a:lnSpc>
              <a:spcBef>
                <a:spcPts val="0"/>
              </a:spcBef>
              <a:spcAft>
                <a:spcPts val="0"/>
              </a:spcAft>
              <a:buSzPts val="1100"/>
              <a:buFont typeface="Arial"/>
              <a:buNone/>
              <a:defRPr sz="1400"/>
            </a:lvl8pPr>
            <a:lvl9pPr lvl="8" rtl="0" algn="l">
              <a:lnSpc>
                <a:spcPct val="100000"/>
              </a:lnSpc>
              <a:spcBef>
                <a:spcPts val="0"/>
              </a:spcBef>
              <a:spcAft>
                <a:spcPts val="0"/>
              </a:spcAft>
              <a:buSzPts val="1100"/>
              <a:buFont typeface="Arial"/>
              <a:buNone/>
              <a:defRPr sz="1400"/>
            </a:lvl9pPr>
          </a:lstStyle>
          <a:p/>
        </p:txBody>
      </p:sp>
      <p:sp>
        <p:nvSpPr>
          <p:cNvPr id="470" name="Google Shape;470;p61"/>
          <p:cNvSpPr txBox="1"/>
          <p:nvPr>
            <p:ph idx="1" type="body"/>
          </p:nvPr>
        </p:nvSpPr>
        <p:spPr>
          <a:xfrm rot="5400000">
            <a:off x="1653975" y="-142615"/>
            <a:ext cx="3750000" cy="5800800"/>
          </a:xfrm>
          <a:prstGeom prst="rect">
            <a:avLst/>
          </a:prstGeom>
          <a:noFill/>
          <a:ln>
            <a:noFill/>
          </a:ln>
        </p:spPr>
        <p:txBody>
          <a:bodyPr anchorCtr="0" anchor="t" bIns="68575" lIns="68575" spcFirstLastPara="1" rIns="68575" wrap="square" tIns="68575">
            <a:noAutofit/>
          </a:bodyPr>
          <a:lstStyle>
            <a:lvl1pPr indent="-361950" lvl="0" marL="457200" marR="0" rtl="0" algn="l">
              <a:lnSpc>
                <a:spcPct val="90000"/>
              </a:lnSpc>
              <a:spcBef>
                <a:spcPts val="800"/>
              </a:spcBef>
              <a:spcAft>
                <a:spcPts val="0"/>
              </a:spcAft>
              <a:buClr>
                <a:schemeClr val="accent2"/>
              </a:buClr>
              <a:buSzPts val="2100"/>
              <a:buFont typeface="Arial"/>
              <a:buChar char="•"/>
              <a:defRPr b="0" i="0" sz="2100" u="none" cap="none" strike="noStrike">
                <a:solidFill>
                  <a:srgbClr val="3B3838"/>
                </a:solidFill>
                <a:latin typeface="Calibri"/>
                <a:ea typeface="Calibri"/>
                <a:cs typeface="Calibri"/>
                <a:sym typeface="Calibri"/>
              </a:defRPr>
            </a:lvl1pPr>
            <a:lvl2pPr indent="-317500" lvl="1" marL="914400" marR="0" rtl="0" algn="l">
              <a:lnSpc>
                <a:spcPct val="90000"/>
              </a:lnSpc>
              <a:spcBef>
                <a:spcPts val="400"/>
              </a:spcBef>
              <a:spcAft>
                <a:spcPts val="0"/>
              </a:spcAft>
              <a:buClr>
                <a:schemeClr val="accent2"/>
              </a:buClr>
              <a:buSzPts val="1400"/>
              <a:buFont typeface="Courier New"/>
              <a:buChar char="o"/>
              <a:defRPr b="0" i="0" sz="1800" u="none" cap="none" strike="noStrike">
                <a:solidFill>
                  <a:srgbClr val="3B3838"/>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accent2"/>
              </a:buClr>
              <a:buSzPts val="1500"/>
              <a:buFont typeface="Calibri"/>
              <a:buChar char="‒"/>
              <a:defRPr b="0" i="0" sz="1500" u="none" cap="none" strike="noStrike">
                <a:solidFill>
                  <a:srgbClr val="3B3838"/>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2"/>
              </a:buClr>
              <a:buSzPts val="1400"/>
              <a:buFont typeface="Arial"/>
              <a:buChar char="•"/>
              <a:defRPr b="0" i="0" sz="1400" u="none" cap="none" strike="noStrike">
                <a:solidFill>
                  <a:srgbClr val="3B3838"/>
                </a:solidFill>
                <a:latin typeface="Calibri"/>
                <a:ea typeface="Calibri"/>
                <a:cs typeface="Calibri"/>
                <a:sym typeface="Calibri"/>
              </a:defRPr>
            </a:lvl4pPr>
            <a:lvl5pPr indent="-292100" lvl="4" marL="2286000" marR="0" rtl="0" algn="l">
              <a:lnSpc>
                <a:spcPct val="90000"/>
              </a:lnSpc>
              <a:spcBef>
                <a:spcPts val="400"/>
              </a:spcBef>
              <a:spcAft>
                <a:spcPts val="0"/>
              </a:spcAft>
              <a:buClr>
                <a:schemeClr val="accent2"/>
              </a:buClr>
              <a:buSzPts val="1000"/>
              <a:buFont typeface="Courier New"/>
              <a:buChar char="o"/>
              <a:defRPr b="0" i="0" sz="1400" u="none" cap="none" strike="noStrike">
                <a:solidFill>
                  <a:srgbClr val="3B3838"/>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471" name="Google Shape;471;p61"/>
          <p:cNvSpPr txBox="1"/>
          <p:nvPr>
            <p:ph idx="12" type="sldNum"/>
          </p:nvPr>
        </p:nvSpPr>
        <p:spPr>
          <a:xfrm>
            <a:off x="354330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472" name="Shape 472"/>
        <p:cNvGrpSpPr/>
        <p:nvPr/>
      </p:nvGrpSpPr>
      <p:grpSpPr>
        <a:xfrm>
          <a:off x="0" y="0"/>
          <a:ext cx="0" cy="0"/>
          <a:chOff x="0" y="0"/>
          <a:chExt cx="0" cy="0"/>
        </a:xfrm>
      </p:grpSpPr>
      <p:sp>
        <p:nvSpPr>
          <p:cNvPr id="473" name="Google Shape;473;p6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3000"/>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sp>
        <p:nvSpPr>
          <p:cNvPr id="474" name="Google Shape;474;p62"/>
          <p:cNvSpPr txBox="1"/>
          <p:nvPr>
            <p:ph idx="1" type="body"/>
          </p:nvPr>
        </p:nvSpPr>
        <p:spPr>
          <a:xfrm>
            <a:off x="311700" y="1234075"/>
            <a:ext cx="8520600" cy="3334800"/>
          </a:xfrm>
          <a:prstGeom prst="rect">
            <a:avLst/>
          </a:prstGeom>
          <a:noFill/>
          <a:ln>
            <a:noFill/>
          </a:ln>
        </p:spPr>
        <p:txBody>
          <a:bodyPr anchorCtr="0" anchor="t" bIns="91425" lIns="91425" spcFirstLastPara="1" rIns="91425" wrap="square" tIns="91425">
            <a:noAutofit/>
          </a:bodyPr>
          <a:lstStyle>
            <a:lvl1pPr indent="-342900" lvl="0" marL="457200" rtl="0" algn="l">
              <a:lnSpc>
                <a:spcPct val="115000"/>
              </a:lnSpc>
              <a:spcBef>
                <a:spcPts val="0"/>
              </a:spcBef>
              <a:spcAft>
                <a:spcPts val="0"/>
              </a:spcAft>
              <a:buSzPts val="1800"/>
              <a:buChar char="●"/>
              <a:defRPr/>
            </a:lvl1pPr>
            <a:lvl2pPr indent="-317500" lvl="1" marL="914400" rtl="0" algn="l">
              <a:lnSpc>
                <a:spcPct val="115000"/>
              </a:lnSpc>
              <a:spcBef>
                <a:spcPts val="1600"/>
              </a:spcBef>
              <a:spcAft>
                <a:spcPts val="0"/>
              </a:spcAft>
              <a:buSzPts val="1400"/>
              <a:buChar char="○"/>
              <a:defRPr/>
            </a:lvl2pPr>
            <a:lvl3pPr indent="-317500" lvl="2" marL="1371600" rtl="0" algn="l">
              <a:lnSpc>
                <a:spcPct val="115000"/>
              </a:lnSpc>
              <a:spcBef>
                <a:spcPts val="1600"/>
              </a:spcBef>
              <a:spcAft>
                <a:spcPts val="0"/>
              </a:spcAft>
              <a:buSzPts val="1400"/>
              <a:buChar char="■"/>
              <a:defRPr/>
            </a:lvl3pPr>
            <a:lvl4pPr indent="-317500" lvl="3" marL="1828800" rtl="0" algn="l">
              <a:lnSpc>
                <a:spcPct val="115000"/>
              </a:lnSpc>
              <a:spcBef>
                <a:spcPts val="1600"/>
              </a:spcBef>
              <a:spcAft>
                <a:spcPts val="0"/>
              </a:spcAft>
              <a:buSzPts val="1400"/>
              <a:buChar char="●"/>
              <a:defRPr/>
            </a:lvl4pPr>
            <a:lvl5pPr indent="-317500" lvl="4" marL="2286000" rtl="0" algn="l">
              <a:lnSpc>
                <a:spcPct val="115000"/>
              </a:lnSpc>
              <a:spcBef>
                <a:spcPts val="1600"/>
              </a:spcBef>
              <a:spcAft>
                <a:spcPts val="0"/>
              </a:spcAft>
              <a:buSzPts val="1400"/>
              <a:buChar char="○"/>
              <a:defRPr/>
            </a:lvl5pPr>
            <a:lvl6pPr indent="-317500" lvl="5" marL="2743200" rtl="0" algn="l">
              <a:lnSpc>
                <a:spcPct val="115000"/>
              </a:lnSpc>
              <a:spcBef>
                <a:spcPts val="1600"/>
              </a:spcBef>
              <a:spcAft>
                <a:spcPts val="0"/>
              </a:spcAft>
              <a:buSzPts val="1400"/>
              <a:buChar char="■"/>
              <a:defRPr/>
            </a:lvl6pPr>
            <a:lvl7pPr indent="-317500" lvl="6" marL="3200400" rtl="0" algn="l">
              <a:lnSpc>
                <a:spcPct val="115000"/>
              </a:lnSpc>
              <a:spcBef>
                <a:spcPts val="1600"/>
              </a:spcBef>
              <a:spcAft>
                <a:spcPts val="0"/>
              </a:spcAft>
              <a:buSzPts val="1400"/>
              <a:buChar char="●"/>
              <a:defRPr/>
            </a:lvl7pPr>
            <a:lvl8pPr indent="-317500" lvl="7" marL="3657600" rtl="0" algn="l">
              <a:lnSpc>
                <a:spcPct val="115000"/>
              </a:lnSpc>
              <a:spcBef>
                <a:spcPts val="1600"/>
              </a:spcBef>
              <a:spcAft>
                <a:spcPts val="0"/>
              </a:spcAft>
              <a:buSzPts val="1400"/>
              <a:buChar char="○"/>
              <a:defRPr/>
            </a:lvl8pPr>
            <a:lvl9pPr indent="-317500" lvl="8" marL="4114800" rtl="0" algn="l">
              <a:lnSpc>
                <a:spcPct val="115000"/>
              </a:lnSpc>
              <a:spcBef>
                <a:spcPts val="1600"/>
              </a:spcBef>
              <a:spcAft>
                <a:spcPts val="1600"/>
              </a:spcAft>
              <a:buSzPts val="1400"/>
              <a:buChar char="■"/>
              <a:defRPr/>
            </a:lvl9pPr>
          </a:lstStyle>
          <a:p/>
        </p:txBody>
      </p:sp>
      <p:sp>
        <p:nvSpPr>
          <p:cNvPr id="475" name="Google Shape;475;p6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layfair Display"/>
                <a:ea typeface="Playfair Display"/>
                <a:cs typeface="Playfair Display"/>
                <a:sym typeface="Playfair Display"/>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layfair Display"/>
                <a:ea typeface="Playfair Display"/>
                <a:cs typeface="Playfair Display"/>
                <a:sym typeface="Playfair Display"/>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layfair Display"/>
                <a:ea typeface="Playfair Display"/>
                <a:cs typeface="Playfair Display"/>
                <a:sym typeface="Playfair Display"/>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layfair Display"/>
                <a:ea typeface="Playfair Display"/>
                <a:cs typeface="Playfair Display"/>
                <a:sym typeface="Playfair Display"/>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layfair Display"/>
                <a:ea typeface="Playfair Display"/>
                <a:cs typeface="Playfair Display"/>
                <a:sym typeface="Playfair Display"/>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layfair Display"/>
                <a:ea typeface="Playfair Display"/>
                <a:cs typeface="Playfair Display"/>
                <a:sym typeface="Playfair Display"/>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layfair Display"/>
                <a:ea typeface="Playfair Display"/>
                <a:cs typeface="Playfair Display"/>
                <a:sym typeface="Playfair Display"/>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layfair Display"/>
                <a:ea typeface="Playfair Display"/>
                <a:cs typeface="Playfair Display"/>
                <a:sym typeface="Playfair Display"/>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3.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1.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7.xml"/><Relationship Id="rId10" Type="http://schemas.openxmlformats.org/officeDocument/2006/relationships/slideLayout" Target="../slideLayouts/slideLayout36.xml"/><Relationship Id="rId13" Type="http://schemas.openxmlformats.org/officeDocument/2006/relationships/slideLayout" Target="../slideLayouts/slideLayout39.xml"/><Relationship Id="rId12" Type="http://schemas.openxmlformats.org/officeDocument/2006/relationships/slideLayout" Target="../slideLayouts/slideLayout38.xml"/><Relationship Id="rId1" Type="http://schemas.openxmlformats.org/officeDocument/2006/relationships/image" Target="../media/image29.png"/><Relationship Id="rId2" Type="http://schemas.openxmlformats.org/officeDocument/2006/relationships/slideLayout" Target="../slideLayouts/slideLayout28.xml"/><Relationship Id="rId3" Type="http://schemas.openxmlformats.org/officeDocument/2006/relationships/slideLayout" Target="../slideLayouts/slideLayout29.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5" Type="http://schemas.openxmlformats.org/officeDocument/2006/relationships/slideLayout" Target="../slideLayouts/slideLayout41.xml"/><Relationship Id="rId14" Type="http://schemas.openxmlformats.org/officeDocument/2006/relationships/slideLayout" Target="../slideLayouts/slideLayout40.xml"/><Relationship Id="rId17" Type="http://schemas.openxmlformats.org/officeDocument/2006/relationships/slideLayout" Target="../slideLayouts/slideLayout43.xml"/><Relationship Id="rId16" Type="http://schemas.openxmlformats.org/officeDocument/2006/relationships/slideLayout" Target="../slideLayouts/slideLayout42.xml"/><Relationship Id="rId5" Type="http://schemas.openxmlformats.org/officeDocument/2006/relationships/slideLayout" Target="../slideLayouts/slideLayout31.xml"/><Relationship Id="rId6" Type="http://schemas.openxmlformats.org/officeDocument/2006/relationships/slideLayout" Target="../slideLayouts/slideLayout32.xml"/><Relationship Id="rId18" Type="http://schemas.openxmlformats.org/officeDocument/2006/relationships/theme" Target="../theme/theme2.xml"/><Relationship Id="rId7" Type="http://schemas.openxmlformats.org/officeDocument/2006/relationships/slideLayout" Target="../slideLayouts/slideLayout33.xml"/><Relationship Id="rId8"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3.xml"/><Relationship Id="rId10" Type="http://schemas.openxmlformats.org/officeDocument/2006/relationships/slideLayout" Target="../slideLayouts/slideLayout52.xml"/><Relationship Id="rId13" Type="http://schemas.openxmlformats.org/officeDocument/2006/relationships/slideLayout" Target="../slideLayouts/slideLayout55.xml"/><Relationship Id="rId12" Type="http://schemas.openxmlformats.org/officeDocument/2006/relationships/slideLayout" Target="../slideLayouts/slideLayout54.xml"/><Relationship Id="rId1" Type="http://schemas.openxmlformats.org/officeDocument/2006/relationships/image" Target="../media/image29.png"/><Relationship Id="rId2" Type="http://schemas.openxmlformats.org/officeDocument/2006/relationships/slideLayout" Target="../slideLayouts/slideLayout44.xml"/><Relationship Id="rId3" Type="http://schemas.openxmlformats.org/officeDocument/2006/relationships/slideLayout" Target="../slideLayouts/slideLayout45.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5" Type="http://schemas.openxmlformats.org/officeDocument/2006/relationships/slideLayout" Target="../slideLayouts/slideLayout57.xml"/><Relationship Id="rId14" Type="http://schemas.openxmlformats.org/officeDocument/2006/relationships/slideLayout" Target="../slideLayouts/slideLayout56.xml"/><Relationship Id="rId17" Type="http://schemas.openxmlformats.org/officeDocument/2006/relationships/theme" Target="../theme/theme5.xml"/><Relationship Id="rId16" Type="http://schemas.openxmlformats.org/officeDocument/2006/relationships/slideLayout" Target="../slideLayouts/slideLayout58.xml"/><Relationship Id="rId5" Type="http://schemas.openxmlformats.org/officeDocument/2006/relationships/slideLayout" Target="../slideLayouts/slideLayout47.xml"/><Relationship Id="rId6" Type="http://schemas.openxmlformats.org/officeDocument/2006/relationships/slideLayout" Target="../slideLayouts/slideLayout48.xml"/><Relationship Id="rId7" Type="http://schemas.openxmlformats.org/officeDocument/2006/relationships/slideLayout" Target="../slideLayouts/slideLayout49.xml"/><Relationship Id="rId8"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rgbClr val="0000FF"/>
              </a:buClr>
              <a:buSzPts val="2800"/>
              <a:buFont typeface="Nunito"/>
              <a:buNone/>
              <a:defRPr sz="2800">
                <a:solidFill>
                  <a:srgbClr val="0000FF"/>
                </a:solidFill>
                <a:latin typeface="Nunito"/>
                <a:ea typeface="Nunito"/>
                <a:cs typeface="Nunito"/>
                <a:sym typeface="Nunito"/>
              </a:defRPr>
            </a:lvl1pPr>
            <a:lvl2pPr lvl="1"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rtl="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latin typeface="Nunito"/>
                <a:ea typeface="Nunito"/>
                <a:cs typeface="Nunito"/>
                <a:sym typeface="Nunito"/>
              </a:defRPr>
            </a:lvl1pPr>
            <a:lvl2pPr lvl="1" rtl="0" algn="r">
              <a:buNone/>
              <a:defRPr sz="1000">
                <a:solidFill>
                  <a:schemeClr val="dk2"/>
                </a:solidFill>
                <a:latin typeface="Nunito"/>
                <a:ea typeface="Nunito"/>
                <a:cs typeface="Nunito"/>
                <a:sym typeface="Nunito"/>
              </a:defRPr>
            </a:lvl2pPr>
            <a:lvl3pPr lvl="2" rtl="0" algn="r">
              <a:buNone/>
              <a:defRPr sz="1000">
                <a:solidFill>
                  <a:schemeClr val="dk2"/>
                </a:solidFill>
                <a:latin typeface="Nunito"/>
                <a:ea typeface="Nunito"/>
                <a:cs typeface="Nunito"/>
                <a:sym typeface="Nunito"/>
              </a:defRPr>
            </a:lvl3pPr>
            <a:lvl4pPr lvl="3" rtl="0" algn="r">
              <a:buNone/>
              <a:defRPr sz="1000">
                <a:solidFill>
                  <a:schemeClr val="dk2"/>
                </a:solidFill>
                <a:latin typeface="Nunito"/>
                <a:ea typeface="Nunito"/>
                <a:cs typeface="Nunito"/>
                <a:sym typeface="Nunito"/>
              </a:defRPr>
            </a:lvl4pPr>
            <a:lvl5pPr lvl="4" rtl="0" algn="r">
              <a:buNone/>
              <a:defRPr sz="1000">
                <a:solidFill>
                  <a:schemeClr val="dk2"/>
                </a:solidFill>
                <a:latin typeface="Nunito"/>
                <a:ea typeface="Nunito"/>
                <a:cs typeface="Nunito"/>
                <a:sym typeface="Nunito"/>
              </a:defRPr>
            </a:lvl5pPr>
            <a:lvl6pPr lvl="5" rtl="0" algn="r">
              <a:buNone/>
              <a:defRPr sz="1000">
                <a:solidFill>
                  <a:schemeClr val="dk2"/>
                </a:solidFill>
                <a:latin typeface="Nunito"/>
                <a:ea typeface="Nunito"/>
                <a:cs typeface="Nunito"/>
                <a:sym typeface="Nunito"/>
              </a:defRPr>
            </a:lvl6pPr>
            <a:lvl7pPr lvl="6" rtl="0" algn="r">
              <a:buNone/>
              <a:defRPr sz="1000">
                <a:solidFill>
                  <a:schemeClr val="dk2"/>
                </a:solidFill>
                <a:latin typeface="Nunito"/>
                <a:ea typeface="Nunito"/>
                <a:cs typeface="Nunito"/>
                <a:sym typeface="Nunito"/>
              </a:defRPr>
            </a:lvl7pPr>
            <a:lvl8pPr lvl="7" rtl="0" algn="r">
              <a:buNone/>
              <a:defRPr sz="1000">
                <a:solidFill>
                  <a:schemeClr val="dk2"/>
                </a:solidFill>
                <a:latin typeface="Nunito"/>
                <a:ea typeface="Nunito"/>
                <a:cs typeface="Nunito"/>
                <a:sym typeface="Nunito"/>
              </a:defRPr>
            </a:lvl8pPr>
            <a:lvl9pPr lvl="8" rtl="0"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169" name="Shape 169"/>
        <p:cNvGrpSpPr/>
        <p:nvPr/>
      </p:nvGrpSpPr>
      <p:grpSpPr>
        <a:xfrm>
          <a:off x="0" y="0"/>
          <a:ext cx="0" cy="0"/>
          <a:chOff x="0" y="0"/>
          <a:chExt cx="0" cy="0"/>
        </a:xfrm>
      </p:grpSpPr>
      <p:sp>
        <p:nvSpPr>
          <p:cNvPr id="170" name="Google Shape;170;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rgbClr val="0000FF"/>
              </a:buClr>
              <a:buSzPts val="2800"/>
              <a:buFont typeface="Nunito"/>
              <a:buNone/>
              <a:defRPr sz="2800">
                <a:solidFill>
                  <a:srgbClr val="0000FF"/>
                </a:solidFill>
                <a:latin typeface="Nunito"/>
                <a:ea typeface="Nunito"/>
                <a:cs typeface="Nunito"/>
                <a:sym typeface="Nunito"/>
              </a:defRPr>
            </a:lvl1pPr>
            <a:lvl2pPr lvl="1"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171" name="Google Shape;171;p16"/>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rtl="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172" name="Google Shape;172;p16"/>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latin typeface="Nunito"/>
                <a:ea typeface="Nunito"/>
                <a:cs typeface="Nunito"/>
                <a:sym typeface="Nunito"/>
              </a:defRPr>
            </a:lvl1pPr>
            <a:lvl2pPr lvl="1" rtl="0" algn="r">
              <a:buNone/>
              <a:defRPr sz="1000">
                <a:solidFill>
                  <a:schemeClr val="dk2"/>
                </a:solidFill>
                <a:latin typeface="Nunito"/>
                <a:ea typeface="Nunito"/>
                <a:cs typeface="Nunito"/>
                <a:sym typeface="Nunito"/>
              </a:defRPr>
            </a:lvl2pPr>
            <a:lvl3pPr lvl="2" rtl="0" algn="r">
              <a:buNone/>
              <a:defRPr sz="1000">
                <a:solidFill>
                  <a:schemeClr val="dk2"/>
                </a:solidFill>
                <a:latin typeface="Nunito"/>
                <a:ea typeface="Nunito"/>
                <a:cs typeface="Nunito"/>
                <a:sym typeface="Nunito"/>
              </a:defRPr>
            </a:lvl3pPr>
            <a:lvl4pPr lvl="3" rtl="0" algn="r">
              <a:buNone/>
              <a:defRPr sz="1000">
                <a:solidFill>
                  <a:schemeClr val="dk2"/>
                </a:solidFill>
                <a:latin typeface="Nunito"/>
                <a:ea typeface="Nunito"/>
                <a:cs typeface="Nunito"/>
                <a:sym typeface="Nunito"/>
              </a:defRPr>
            </a:lvl4pPr>
            <a:lvl5pPr lvl="4" rtl="0" algn="r">
              <a:buNone/>
              <a:defRPr sz="1000">
                <a:solidFill>
                  <a:schemeClr val="dk2"/>
                </a:solidFill>
                <a:latin typeface="Nunito"/>
                <a:ea typeface="Nunito"/>
                <a:cs typeface="Nunito"/>
                <a:sym typeface="Nunito"/>
              </a:defRPr>
            </a:lvl5pPr>
            <a:lvl6pPr lvl="5" rtl="0" algn="r">
              <a:buNone/>
              <a:defRPr sz="1000">
                <a:solidFill>
                  <a:schemeClr val="dk2"/>
                </a:solidFill>
                <a:latin typeface="Nunito"/>
                <a:ea typeface="Nunito"/>
                <a:cs typeface="Nunito"/>
                <a:sym typeface="Nunito"/>
              </a:defRPr>
            </a:lvl6pPr>
            <a:lvl7pPr lvl="6" rtl="0" algn="r">
              <a:buNone/>
              <a:defRPr sz="1000">
                <a:solidFill>
                  <a:schemeClr val="dk2"/>
                </a:solidFill>
                <a:latin typeface="Nunito"/>
                <a:ea typeface="Nunito"/>
                <a:cs typeface="Nunito"/>
                <a:sym typeface="Nunito"/>
              </a:defRPr>
            </a:lvl7pPr>
            <a:lvl8pPr lvl="7" rtl="0" algn="r">
              <a:buNone/>
              <a:defRPr sz="1000">
                <a:solidFill>
                  <a:schemeClr val="dk2"/>
                </a:solidFill>
                <a:latin typeface="Nunito"/>
                <a:ea typeface="Nunito"/>
                <a:cs typeface="Nunito"/>
                <a:sym typeface="Nunito"/>
              </a:defRPr>
            </a:lvl8pPr>
            <a:lvl9pPr lvl="8" rtl="0"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8" name="Shape 288"/>
        <p:cNvGrpSpPr/>
        <p:nvPr/>
      </p:nvGrpSpPr>
      <p:grpSpPr>
        <a:xfrm>
          <a:off x="0" y="0"/>
          <a:ext cx="0" cy="0"/>
          <a:chOff x="0" y="0"/>
          <a:chExt cx="0" cy="0"/>
        </a:xfrm>
      </p:grpSpPr>
      <p:sp>
        <p:nvSpPr>
          <p:cNvPr id="289" name="Google Shape;289;p30"/>
          <p:cNvSpPr/>
          <p:nvPr/>
        </p:nvSpPr>
        <p:spPr>
          <a:xfrm>
            <a:off x="-1162" y="0"/>
            <a:ext cx="9155400" cy="843600"/>
          </a:xfrm>
          <a:prstGeom prst="rect">
            <a:avLst/>
          </a:prstGeom>
          <a:solidFill>
            <a:schemeClr val="accent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00"/>
              <a:buFont typeface="Arial"/>
              <a:buNone/>
            </a:pPr>
            <a:r>
              <a:t/>
            </a:r>
            <a:endParaRPr b="0" i="0" sz="1400" u="none" cap="none" strike="noStrike">
              <a:solidFill>
                <a:schemeClr val="lt1"/>
              </a:solidFill>
              <a:latin typeface="Calibri"/>
              <a:ea typeface="Calibri"/>
              <a:cs typeface="Calibri"/>
              <a:sym typeface="Calibri"/>
            </a:endParaRPr>
          </a:p>
        </p:txBody>
      </p:sp>
      <p:sp>
        <p:nvSpPr>
          <p:cNvPr id="290" name="Google Shape;290;p30"/>
          <p:cNvSpPr/>
          <p:nvPr/>
        </p:nvSpPr>
        <p:spPr>
          <a:xfrm>
            <a:off x="-5715" y="185738"/>
            <a:ext cx="9155400" cy="685800"/>
          </a:xfrm>
          <a:custGeom>
            <a:rect b="b" l="l" r="r" t="t"/>
            <a:pathLst>
              <a:path extrusionOk="0" h="120000" w="120000">
                <a:moveTo>
                  <a:pt x="0" y="0"/>
                </a:moveTo>
                <a:lnTo>
                  <a:pt x="27569" y="3870"/>
                </a:lnTo>
                <a:cubicBezTo>
                  <a:pt x="35626" y="6236"/>
                  <a:pt x="48345" y="14193"/>
                  <a:pt x="48345" y="14193"/>
                </a:cubicBezTo>
                <a:cubicBezTo>
                  <a:pt x="55121" y="18279"/>
                  <a:pt x="60931" y="20860"/>
                  <a:pt x="68223" y="28387"/>
                </a:cubicBezTo>
                <a:cubicBezTo>
                  <a:pt x="75515" y="35914"/>
                  <a:pt x="85820" y="50322"/>
                  <a:pt x="92096" y="59354"/>
                </a:cubicBezTo>
                <a:cubicBezTo>
                  <a:pt x="98373" y="68387"/>
                  <a:pt x="101552" y="73978"/>
                  <a:pt x="105881" y="82580"/>
                </a:cubicBezTo>
                <a:cubicBezTo>
                  <a:pt x="110209" y="91182"/>
                  <a:pt x="115720" y="105376"/>
                  <a:pt x="118067" y="110967"/>
                </a:cubicBezTo>
                <a:cubicBezTo>
                  <a:pt x="120415" y="116559"/>
                  <a:pt x="119965" y="116129"/>
                  <a:pt x="119965" y="116129"/>
                </a:cubicBezTo>
                <a:lnTo>
                  <a:pt x="0" y="119999"/>
                </a:lnTo>
                <a:lnTo>
                  <a:pt x="0" y="119999"/>
                </a:lnTo>
              </a:path>
            </a:pathLst>
          </a:custGeom>
          <a:solidFill>
            <a:schemeClr val="lt1"/>
          </a:solidFill>
          <a:ln cap="flat" cmpd="sng" w="12700">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300"/>
              <a:buFont typeface="Calibri"/>
              <a:buNone/>
            </a:pPr>
            <a:r>
              <a:rPr b="0" i="0" lang="en" sz="1400" u="none" cap="none" strike="noStrike">
                <a:solidFill>
                  <a:schemeClr val="lt1"/>
                </a:solidFill>
                <a:latin typeface="Calibri"/>
                <a:ea typeface="Calibri"/>
                <a:cs typeface="Calibri"/>
                <a:sym typeface="Calibri"/>
              </a:rPr>
              <a:t>000</a:t>
            </a:r>
            <a:endParaRPr b="0" i="0" sz="1100" u="none" cap="none" strike="noStrike">
              <a:solidFill>
                <a:srgbClr val="000000"/>
              </a:solidFill>
              <a:latin typeface="Arial"/>
              <a:ea typeface="Arial"/>
              <a:cs typeface="Arial"/>
              <a:sym typeface="Arial"/>
            </a:endParaRPr>
          </a:p>
        </p:txBody>
      </p:sp>
      <p:sp>
        <p:nvSpPr>
          <p:cNvPr id="291" name="Google Shape;291;p30"/>
          <p:cNvSpPr txBox="1"/>
          <p:nvPr>
            <p:ph type="title"/>
          </p:nvPr>
        </p:nvSpPr>
        <p:spPr>
          <a:xfrm>
            <a:off x="628650" y="273844"/>
            <a:ext cx="7886700" cy="994200"/>
          </a:xfrm>
          <a:prstGeom prst="rect">
            <a:avLst/>
          </a:prstGeom>
          <a:noFill/>
          <a:ln>
            <a:noFill/>
          </a:ln>
        </p:spPr>
        <p:txBody>
          <a:bodyPr anchorCtr="0" anchor="ctr" bIns="68575" lIns="68575" spcFirstLastPara="1" rIns="68575" wrap="square" tIns="68575">
            <a:noAutofit/>
          </a:bodyPr>
          <a:lstStyle>
            <a:lvl1pPr lvl="0" marR="0" rtl="0" algn="l">
              <a:lnSpc>
                <a:spcPct val="90000"/>
              </a:lnSpc>
              <a:spcBef>
                <a:spcPts val="0"/>
              </a:spcBef>
              <a:spcAft>
                <a:spcPts val="0"/>
              </a:spcAft>
              <a:buClr>
                <a:srgbClr val="0050B5"/>
              </a:buClr>
              <a:buSzPts val="3300"/>
              <a:buFont typeface="Calibri"/>
              <a:buNone/>
              <a:defRPr b="0" i="0" sz="3300" u="none" cap="none" strike="noStrike">
                <a:solidFill>
                  <a:srgbClr val="0050B5"/>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292" name="Google Shape;292;p30"/>
          <p:cNvSpPr txBox="1"/>
          <p:nvPr>
            <p:ph idx="1" type="body"/>
          </p:nvPr>
        </p:nvSpPr>
        <p:spPr>
          <a:xfrm>
            <a:off x="628650" y="1369219"/>
            <a:ext cx="7886700" cy="3263400"/>
          </a:xfrm>
          <a:prstGeom prst="rect">
            <a:avLst/>
          </a:prstGeom>
          <a:noFill/>
          <a:ln>
            <a:noFill/>
          </a:ln>
        </p:spPr>
        <p:txBody>
          <a:bodyPr anchorCtr="0" anchor="t" bIns="68575" lIns="68575" spcFirstLastPara="1" rIns="68575" wrap="square" tIns="68575">
            <a:noAutofit/>
          </a:bodyPr>
          <a:lstStyle>
            <a:lvl1pPr indent="-361950" lvl="0" marL="457200" marR="0" rtl="0" algn="l">
              <a:lnSpc>
                <a:spcPct val="90000"/>
              </a:lnSpc>
              <a:spcBef>
                <a:spcPts val="800"/>
              </a:spcBef>
              <a:spcAft>
                <a:spcPts val="0"/>
              </a:spcAft>
              <a:buClr>
                <a:schemeClr val="accent2"/>
              </a:buClr>
              <a:buSzPts val="2100"/>
              <a:buFont typeface="Arial"/>
              <a:buChar char="•"/>
              <a:defRPr b="0" i="0" sz="2100" u="none" cap="none" strike="noStrike">
                <a:solidFill>
                  <a:srgbClr val="3B3838"/>
                </a:solidFill>
                <a:latin typeface="Calibri"/>
                <a:ea typeface="Calibri"/>
                <a:cs typeface="Calibri"/>
                <a:sym typeface="Calibri"/>
              </a:defRPr>
            </a:lvl1pPr>
            <a:lvl2pPr indent="-317500" lvl="1" marL="914400" marR="0" rtl="0" algn="l">
              <a:lnSpc>
                <a:spcPct val="90000"/>
              </a:lnSpc>
              <a:spcBef>
                <a:spcPts val="400"/>
              </a:spcBef>
              <a:spcAft>
                <a:spcPts val="0"/>
              </a:spcAft>
              <a:buClr>
                <a:schemeClr val="accent2"/>
              </a:buClr>
              <a:buSzPts val="1400"/>
              <a:buFont typeface="Courier New"/>
              <a:buChar char="o"/>
              <a:defRPr b="0" i="0" sz="1800" u="none" cap="none" strike="noStrike">
                <a:solidFill>
                  <a:srgbClr val="3B3838"/>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accent2"/>
              </a:buClr>
              <a:buSzPts val="1500"/>
              <a:buFont typeface="Calibri"/>
              <a:buChar char="‒"/>
              <a:defRPr b="0" i="0" sz="1500" u="none" cap="none" strike="noStrike">
                <a:solidFill>
                  <a:srgbClr val="3B3838"/>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2"/>
              </a:buClr>
              <a:buSzPts val="1400"/>
              <a:buFont typeface="Arial"/>
              <a:buChar char="•"/>
              <a:defRPr b="0" i="0" sz="1400" u="none" cap="none" strike="noStrike">
                <a:solidFill>
                  <a:srgbClr val="3B3838"/>
                </a:solidFill>
                <a:latin typeface="Calibri"/>
                <a:ea typeface="Calibri"/>
                <a:cs typeface="Calibri"/>
                <a:sym typeface="Calibri"/>
              </a:defRPr>
            </a:lvl4pPr>
            <a:lvl5pPr indent="-292100" lvl="4" marL="2286000" marR="0" rtl="0" algn="l">
              <a:lnSpc>
                <a:spcPct val="90000"/>
              </a:lnSpc>
              <a:spcBef>
                <a:spcPts val="400"/>
              </a:spcBef>
              <a:spcAft>
                <a:spcPts val="0"/>
              </a:spcAft>
              <a:buClr>
                <a:schemeClr val="accent2"/>
              </a:buClr>
              <a:buSzPts val="1000"/>
              <a:buFont typeface="Courier New"/>
              <a:buChar char="o"/>
              <a:defRPr b="0" i="0" sz="1400" u="none" cap="none" strike="noStrike">
                <a:solidFill>
                  <a:srgbClr val="3B3838"/>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293" name="Google Shape;293;p30"/>
          <p:cNvSpPr txBox="1"/>
          <p:nvPr>
            <p:ph idx="12" type="sldNum"/>
          </p:nvPr>
        </p:nvSpPr>
        <p:spPr>
          <a:xfrm>
            <a:off x="354330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
        <p:nvSpPr>
          <p:cNvPr id="294" name="Google Shape;294;p30"/>
          <p:cNvSpPr txBox="1"/>
          <p:nvPr>
            <p:ph idx="2" type="title"/>
          </p:nvPr>
        </p:nvSpPr>
        <p:spPr>
          <a:xfrm>
            <a:off x="628650" y="273844"/>
            <a:ext cx="7886700" cy="994200"/>
          </a:xfrm>
          <a:prstGeom prst="rect">
            <a:avLst/>
          </a:prstGeom>
          <a:noFill/>
          <a:ln>
            <a:noFill/>
          </a:ln>
        </p:spPr>
        <p:txBody>
          <a:bodyPr anchorCtr="0" anchor="ctr" bIns="68575" lIns="68575" spcFirstLastPara="1" rIns="68575" wrap="square" tIns="68575">
            <a:noAutofit/>
          </a:bodyPr>
          <a:lstStyle>
            <a:lvl1pPr lvl="0" marR="0" rtl="0" algn="l">
              <a:lnSpc>
                <a:spcPct val="90000"/>
              </a:lnSpc>
              <a:spcBef>
                <a:spcPts val="0"/>
              </a:spcBef>
              <a:spcAft>
                <a:spcPts val="0"/>
              </a:spcAft>
              <a:buClr>
                <a:srgbClr val="0050B5"/>
              </a:buClr>
              <a:buSzPts val="3300"/>
              <a:buFont typeface="Calibri"/>
              <a:buNone/>
              <a:defRPr b="0" i="0" sz="3300" u="none" cap="none" strike="noStrike">
                <a:solidFill>
                  <a:srgbClr val="0050B5"/>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295" name="Google Shape;295;p30"/>
          <p:cNvSpPr txBox="1"/>
          <p:nvPr>
            <p:ph idx="3" type="sldNum"/>
          </p:nvPr>
        </p:nvSpPr>
        <p:spPr>
          <a:xfrm>
            <a:off x="354330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pic>
        <p:nvPicPr>
          <p:cNvPr id="296" name="Google Shape;296;p30"/>
          <p:cNvPicPr preferRelativeResize="0"/>
          <p:nvPr/>
        </p:nvPicPr>
        <p:blipFill>
          <a:blip r:embed="rId1">
            <a:alphaModFix/>
          </a:blip>
          <a:stretch>
            <a:fillRect/>
          </a:stretch>
        </p:blipFill>
        <p:spPr>
          <a:xfrm>
            <a:off x="8436712" y="60150"/>
            <a:ext cx="608925" cy="60892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1" name="Shape 391"/>
        <p:cNvGrpSpPr/>
        <p:nvPr/>
      </p:nvGrpSpPr>
      <p:grpSpPr>
        <a:xfrm>
          <a:off x="0" y="0"/>
          <a:ext cx="0" cy="0"/>
          <a:chOff x="0" y="0"/>
          <a:chExt cx="0" cy="0"/>
        </a:xfrm>
      </p:grpSpPr>
      <p:sp>
        <p:nvSpPr>
          <p:cNvPr id="392" name="Google Shape;392;p47"/>
          <p:cNvSpPr/>
          <p:nvPr/>
        </p:nvSpPr>
        <p:spPr>
          <a:xfrm>
            <a:off x="-1162" y="0"/>
            <a:ext cx="9155400" cy="843600"/>
          </a:xfrm>
          <a:prstGeom prst="rect">
            <a:avLst/>
          </a:prstGeom>
          <a:solidFill>
            <a:schemeClr val="accent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00"/>
              <a:buFont typeface="Arial"/>
              <a:buNone/>
            </a:pPr>
            <a:r>
              <a:t/>
            </a:r>
            <a:endParaRPr b="0" i="0" sz="1400" u="none" cap="none" strike="noStrike">
              <a:solidFill>
                <a:schemeClr val="lt1"/>
              </a:solidFill>
              <a:latin typeface="Calibri"/>
              <a:ea typeface="Calibri"/>
              <a:cs typeface="Calibri"/>
              <a:sym typeface="Calibri"/>
            </a:endParaRPr>
          </a:p>
        </p:txBody>
      </p:sp>
      <p:sp>
        <p:nvSpPr>
          <p:cNvPr id="393" name="Google Shape;393;p47"/>
          <p:cNvSpPr/>
          <p:nvPr/>
        </p:nvSpPr>
        <p:spPr>
          <a:xfrm>
            <a:off x="-5715" y="185738"/>
            <a:ext cx="9155400" cy="685800"/>
          </a:xfrm>
          <a:custGeom>
            <a:rect b="b" l="l" r="r" t="t"/>
            <a:pathLst>
              <a:path extrusionOk="0" h="120000" w="120000">
                <a:moveTo>
                  <a:pt x="0" y="0"/>
                </a:moveTo>
                <a:lnTo>
                  <a:pt x="27569" y="3870"/>
                </a:lnTo>
                <a:cubicBezTo>
                  <a:pt x="35626" y="6236"/>
                  <a:pt x="48345" y="14193"/>
                  <a:pt x="48345" y="14193"/>
                </a:cubicBezTo>
                <a:cubicBezTo>
                  <a:pt x="55121" y="18279"/>
                  <a:pt x="60931" y="20860"/>
                  <a:pt x="68223" y="28387"/>
                </a:cubicBezTo>
                <a:cubicBezTo>
                  <a:pt x="75515" y="35914"/>
                  <a:pt x="85820" y="50322"/>
                  <a:pt x="92096" y="59354"/>
                </a:cubicBezTo>
                <a:cubicBezTo>
                  <a:pt x="98373" y="68387"/>
                  <a:pt x="101552" y="73978"/>
                  <a:pt x="105881" y="82580"/>
                </a:cubicBezTo>
                <a:cubicBezTo>
                  <a:pt x="110209" y="91182"/>
                  <a:pt x="115720" y="105376"/>
                  <a:pt x="118067" y="110967"/>
                </a:cubicBezTo>
                <a:cubicBezTo>
                  <a:pt x="120415" y="116559"/>
                  <a:pt x="119965" y="116129"/>
                  <a:pt x="119965" y="116129"/>
                </a:cubicBezTo>
                <a:lnTo>
                  <a:pt x="0" y="119999"/>
                </a:lnTo>
                <a:lnTo>
                  <a:pt x="0" y="119999"/>
                </a:lnTo>
              </a:path>
            </a:pathLst>
          </a:custGeom>
          <a:solidFill>
            <a:schemeClr val="lt1"/>
          </a:solidFill>
          <a:ln cap="flat" cmpd="sng" w="12700">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300"/>
              <a:buFont typeface="Calibri"/>
              <a:buNone/>
            </a:pPr>
            <a:r>
              <a:rPr b="0" i="0" lang="en" sz="1400" u="none" cap="none" strike="noStrike">
                <a:solidFill>
                  <a:schemeClr val="lt1"/>
                </a:solidFill>
                <a:latin typeface="Calibri"/>
                <a:ea typeface="Calibri"/>
                <a:cs typeface="Calibri"/>
                <a:sym typeface="Calibri"/>
              </a:rPr>
              <a:t>000</a:t>
            </a:r>
            <a:endParaRPr b="0" i="0" sz="1100" u="none" cap="none" strike="noStrike">
              <a:solidFill>
                <a:srgbClr val="000000"/>
              </a:solidFill>
              <a:latin typeface="Arial"/>
              <a:ea typeface="Arial"/>
              <a:cs typeface="Arial"/>
              <a:sym typeface="Arial"/>
            </a:endParaRPr>
          </a:p>
        </p:txBody>
      </p:sp>
      <p:sp>
        <p:nvSpPr>
          <p:cNvPr id="394" name="Google Shape;394;p47"/>
          <p:cNvSpPr txBox="1"/>
          <p:nvPr>
            <p:ph type="title"/>
          </p:nvPr>
        </p:nvSpPr>
        <p:spPr>
          <a:xfrm>
            <a:off x="628650" y="273844"/>
            <a:ext cx="7886700" cy="994200"/>
          </a:xfrm>
          <a:prstGeom prst="rect">
            <a:avLst/>
          </a:prstGeom>
          <a:noFill/>
          <a:ln>
            <a:noFill/>
          </a:ln>
        </p:spPr>
        <p:txBody>
          <a:bodyPr anchorCtr="0" anchor="ctr" bIns="68575" lIns="68575" spcFirstLastPara="1" rIns="68575" wrap="square" tIns="68575">
            <a:noAutofit/>
          </a:bodyPr>
          <a:lstStyle>
            <a:lvl1pPr lvl="0" marR="0" rtl="0" algn="l">
              <a:lnSpc>
                <a:spcPct val="90000"/>
              </a:lnSpc>
              <a:spcBef>
                <a:spcPts val="0"/>
              </a:spcBef>
              <a:spcAft>
                <a:spcPts val="0"/>
              </a:spcAft>
              <a:buClr>
                <a:srgbClr val="0050B5"/>
              </a:buClr>
              <a:buSzPts val="3300"/>
              <a:buFont typeface="Calibri"/>
              <a:buNone/>
              <a:defRPr b="0" i="0" sz="3300" u="none" cap="none" strike="noStrike">
                <a:solidFill>
                  <a:srgbClr val="0050B5"/>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95" name="Google Shape;395;p47"/>
          <p:cNvSpPr txBox="1"/>
          <p:nvPr>
            <p:ph idx="1" type="body"/>
          </p:nvPr>
        </p:nvSpPr>
        <p:spPr>
          <a:xfrm>
            <a:off x="628650" y="1369219"/>
            <a:ext cx="7886700" cy="3263400"/>
          </a:xfrm>
          <a:prstGeom prst="rect">
            <a:avLst/>
          </a:prstGeom>
          <a:noFill/>
          <a:ln>
            <a:noFill/>
          </a:ln>
        </p:spPr>
        <p:txBody>
          <a:bodyPr anchorCtr="0" anchor="t" bIns="68575" lIns="68575" spcFirstLastPara="1" rIns="68575" wrap="square" tIns="68575">
            <a:noAutofit/>
          </a:bodyPr>
          <a:lstStyle>
            <a:lvl1pPr indent="-361950" lvl="0" marL="457200" marR="0" rtl="0" algn="l">
              <a:lnSpc>
                <a:spcPct val="90000"/>
              </a:lnSpc>
              <a:spcBef>
                <a:spcPts val="800"/>
              </a:spcBef>
              <a:spcAft>
                <a:spcPts val="0"/>
              </a:spcAft>
              <a:buClr>
                <a:schemeClr val="accent2"/>
              </a:buClr>
              <a:buSzPts val="2100"/>
              <a:buFont typeface="Arial"/>
              <a:buChar char="•"/>
              <a:defRPr b="0" i="0" sz="2100" u="none" cap="none" strike="noStrike">
                <a:solidFill>
                  <a:srgbClr val="3B3838"/>
                </a:solidFill>
                <a:latin typeface="Calibri"/>
                <a:ea typeface="Calibri"/>
                <a:cs typeface="Calibri"/>
                <a:sym typeface="Calibri"/>
              </a:defRPr>
            </a:lvl1pPr>
            <a:lvl2pPr indent="-317500" lvl="1" marL="914400" marR="0" rtl="0" algn="l">
              <a:lnSpc>
                <a:spcPct val="90000"/>
              </a:lnSpc>
              <a:spcBef>
                <a:spcPts val="400"/>
              </a:spcBef>
              <a:spcAft>
                <a:spcPts val="0"/>
              </a:spcAft>
              <a:buClr>
                <a:schemeClr val="accent2"/>
              </a:buClr>
              <a:buSzPts val="1400"/>
              <a:buFont typeface="Courier New"/>
              <a:buChar char="o"/>
              <a:defRPr b="0" i="0" sz="1800" u="none" cap="none" strike="noStrike">
                <a:solidFill>
                  <a:srgbClr val="3B3838"/>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accent2"/>
              </a:buClr>
              <a:buSzPts val="1500"/>
              <a:buFont typeface="Calibri"/>
              <a:buChar char="‒"/>
              <a:defRPr b="0" i="0" sz="1500" u="none" cap="none" strike="noStrike">
                <a:solidFill>
                  <a:srgbClr val="3B3838"/>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2"/>
              </a:buClr>
              <a:buSzPts val="1400"/>
              <a:buFont typeface="Arial"/>
              <a:buChar char="•"/>
              <a:defRPr b="0" i="0" sz="1400" u="none" cap="none" strike="noStrike">
                <a:solidFill>
                  <a:srgbClr val="3B3838"/>
                </a:solidFill>
                <a:latin typeface="Calibri"/>
                <a:ea typeface="Calibri"/>
                <a:cs typeface="Calibri"/>
                <a:sym typeface="Calibri"/>
              </a:defRPr>
            </a:lvl4pPr>
            <a:lvl5pPr indent="-292100" lvl="4" marL="2286000" marR="0" rtl="0" algn="l">
              <a:lnSpc>
                <a:spcPct val="90000"/>
              </a:lnSpc>
              <a:spcBef>
                <a:spcPts val="400"/>
              </a:spcBef>
              <a:spcAft>
                <a:spcPts val="0"/>
              </a:spcAft>
              <a:buClr>
                <a:schemeClr val="accent2"/>
              </a:buClr>
              <a:buSzPts val="1000"/>
              <a:buFont typeface="Courier New"/>
              <a:buChar char="o"/>
              <a:defRPr b="0" i="0" sz="1400" u="none" cap="none" strike="noStrike">
                <a:solidFill>
                  <a:srgbClr val="3B3838"/>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96" name="Google Shape;396;p47"/>
          <p:cNvSpPr txBox="1"/>
          <p:nvPr>
            <p:ph idx="12" type="sldNum"/>
          </p:nvPr>
        </p:nvSpPr>
        <p:spPr>
          <a:xfrm>
            <a:off x="354330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
        <p:nvSpPr>
          <p:cNvPr id="397" name="Google Shape;397;p47"/>
          <p:cNvSpPr txBox="1"/>
          <p:nvPr>
            <p:ph idx="2" type="title"/>
          </p:nvPr>
        </p:nvSpPr>
        <p:spPr>
          <a:xfrm>
            <a:off x="628650" y="273844"/>
            <a:ext cx="7886700" cy="994200"/>
          </a:xfrm>
          <a:prstGeom prst="rect">
            <a:avLst/>
          </a:prstGeom>
          <a:noFill/>
          <a:ln>
            <a:noFill/>
          </a:ln>
        </p:spPr>
        <p:txBody>
          <a:bodyPr anchorCtr="0" anchor="ctr" bIns="68575" lIns="68575" spcFirstLastPara="1" rIns="68575" wrap="square" tIns="68575">
            <a:noAutofit/>
          </a:bodyPr>
          <a:lstStyle>
            <a:lvl1pPr lvl="0" marR="0" rtl="0" algn="l">
              <a:lnSpc>
                <a:spcPct val="90000"/>
              </a:lnSpc>
              <a:spcBef>
                <a:spcPts val="0"/>
              </a:spcBef>
              <a:spcAft>
                <a:spcPts val="0"/>
              </a:spcAft>
              <a:buClr>
                <a:srgbClr val="0050B5"/>
              </a:buClr>
              <a:buSzPts val="3300"/>
              <a:buFont typeface="Calibri"/>
              <a:buNone/>
              <a:defRPr b="0" i="0" sz="3300" u="none" cap="none" strike="noStrike">
                <a:solidFill>
                  <a:srgbClr val="0050B5"/>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98" name="Google Shape;398;p47"/>
          <p:cNvSpPr txBox="1"/>
          <p:nvPr>
            <p:ph idx="3" type="sldNum"/>
          </p:nvPr>
        </p:nvSpPr>
        <p:spPr>
          <a:xfrm>
            <a:off x="354330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1pPr>
            <a:lvl2pPr indent="0" lvl="1"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2pPr>
            <a:lvl3pPr indent="0" lvl="2"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3pPr>
            <a:lvl4pPr indent="0" lvl="3"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4pPr>
            <a:lvl5pPr indent="0" lvl="4"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5pPr>
            <a:lvl6pPr indent="0" lvl="5"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6pPr>
            <a:lvl7pPr indent="0" lvl="6"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7pPr>
            <a:lvl8pPr indent="0" lvl="7"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8pPr>
            <a:lvl9pPr indent="0" lvl="8" marL="0" marR="0" rtl="0" algn="ctr">
              <a:lnSpc>
                <a:spcPct val="100000"/>
              </a:lnSpc>
              <a:spcBef>
                <a:spcPts val="0"/>
              </a:spcBef>
              <a:spcAft>
                <a:spcPts val="0"/>
              </a:spcAft>
              <a:buClr>
                <a:srgbClr val="3B3838"/>
              </a:buClr>
              <a:buSzPts val="200"/>
              <a:buFont typeface="Calibri"/>
              <a:buNone/>
              <a:defRPr b="0" i="0" sz="800" u="none" cap="none" strike="noStrike">
                <a:solidFill>
                  <a:srgbClr val="3B383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pic>
        <p:nvPicPr>
          <p:cNvPr id="399" name="Google Shape;399;p47"/>
          <p:cNvPicPr preferRelativeResize="0"/>
          <p:nvPr/>
        </p:nvPicPr>
        <p:blipFill>
          <a:blip r:embed="rId1">
            <a:alphaModFix/>
          </a:blip>
          <a:stretch>
            <a:fillRect/>
          </a:stretch>
        </p:blipFill>
        <p:spPr>
          <a:xfrm>
            <a:off x="8436712" y="60150"/>
            <a:ext cx="608925" cy="60892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hyperlink" Target="https://docs.google.com/document/d/18Xhy8aRj9ma12OoNeH0v_SUT0RiIf3xN/edit?usp=sharing&amp;ouid=110178345680233687192&amp;rtpof=true&amp;sd=true" TargetMode="External"/><Relationship Id="rId4" Type="http://schemas.openxmlformats.org/officeDocument/2006/relationships/hyperlink" Target="https://docs.google.com/forms/d/e/1FAIpQLSeUNIoaor8c0JFaKAM4SJKJ1YHO8Am8lNQmDXIL_iy9F7UQxg/viewform?usp=pp_url" TargetMode="External"/><Relationship Id="rId5" Type="http://schemas.openxmlformats.org/officeDocument/2006/relationships/hyperlink" Target="https://docs.google.com/document/d/152Fo5oztRHwewzJJqC-TLUgIFrFSNPQAswozEdk-2xs/edit?usp=sharing" TargetMode="External"/><Relationship Id="rId6" Type="http://schemas.openxmlformats.org/officeDocument/2006/relationships/hyperlink" Target="https://docs.google.com/document/d/152Fo5oztRHwewzJJqC-TLUgIFrFSNPQAswozEdk-2xs/edit?usp=sharin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hyperlink" Target="https://docs.google.com/document/d/18Xhy8aRj9ma12OoNeH0v_SUT0RiIf3xN/edit?usp=sharing&amp;ouid=110178345680233687192&amp;rtpof=true&amp;sd=true" TargetMode="Externa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hyperlink" Target="https://www.cde.ca.gov/sp/el/t3/documents/annualnotifltr21.docx" TargetMode="External"/><Relationship Id="rId5" Type="http://schemas.openxmlformats.org/officeDocument/2006/relationships/hyperlink" Target="http://inet2.cde.ca.gov/cmd/translatedparentaldoc.aspx?docid=10657-10666" TargetMode="External"/><Relationship Id="rId6" Type="http://schemas.openxmlformats.org/officeDocument/2006/relationships/image" Target="../media/image14.png"/><Relationship Id="rId7" Type="http://schemas.openxmlformats.org/officeDocument/2006/relationships/image" Target="../media/image22.png"/><Relationship Id="rId8"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image" Target="../media/image31.png"/></Relationships>
</file>

<file path=ppt/slides/_rels/slide20.xml.rels><?xml version="1.0" encoding="UTF-8" standalone="yes"?><Relationships xmlns="http://schemas.openxmlformats.org/package/2006/relationships"><Relationship Id="rId11" Type="http://schemas.openxmlformats.org/officeDocument/2006/relationships/hyperlink" Target="http://pbs.org/kids" TargetMode="External"/><Relationship Id="rId10" Type="http://schemas.openxmlformats.org/officeDocument/2006/relationships/hyperlink" Target="https://www.khanacademy.org/" TargetMode="External"/><Relationship Id="rId13" Type="http://schemas.openxmlformats.org/officeDocument/2006/relationships/image" Target="../media/image26.png"/><Relationship Id="rId12" Type="http://schemas.openxmlformats.org/officeDocument/2006/relationships/hyperlink" Target="https://www.colorincolorado.org/article/five-free-and-easy-tips-summer-learning-research-pointers-and-what-you-can-do" TargetMode="External"/><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hyperlink" Target="https://www.gusd.net/domain/4404" TargetMode="External"/><Relationship Id="rId4" Type="http://schemas.openxmlformats.org/officeDocument/2006/relationships/hyperlink" Target="http://kids.nationalgeographic.com/" TargetMode="External"/><Relationship Id="rId9" Type="http://schemas.openxmlformats.org/officeDocument/2006/relationships/hyperlink" Target="https://www.learninggamesforkids.com/" TargetMode="External"/><Relationship Id="rId5" Type="http://schemas.openxmlformats.org/officeDocument/2006/relationships/hyperlink" Target="https://burbanklibrary.org/elibrary/tumblebooks#:~:text=The%20TumbleBook%20Library%20is%20a,create%20an%20electronic%20picture%20book." TargetMode="External"/><Relationship Id="rId6" Type="http://schemas.openxmlformats.org/officeDocument/2006/relationships/hyperlink" Target="http://www.coolmath4kids.com/" TargetMode="External"/><Relationship Id="rId7" Type="http://schemas.openxmlformats.org/officeDocument/2006/relationships/hyperlink" Target="https://www.getepic.com/" TargetMode="External"/><Relationship Id="rId8" Type="http://schemas.openxmlformats.org/officeDocument/2006/relationships/hyperlink" Target="https://www.abcya.com/"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2.xml"/><Relationship Id="rId3" Type="http://schemas.openxmlformats.org/officeDocument/2006/relationships/image" Target="../media/image40.pn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1.xml"/><Relationship Id="rId3" Type="http://schemas.openxmlformats.org/officeDocument/2006/relationships/hyperlink" Target="https://www.cde.ca.gov/eo/in/lcff1sys-resources.asp"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3.xml"/><Relationship Id="rId3" Type="http://schemas.openxmlformats.org/officeDocument/2006/relationships/image" Target="../media/image3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6.xml"/><Relationship Id="rId3" Type="http://schemas.openxmlformats.org/officeDocument/2006/relationships/image" Target="../media/image3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2.xml"/><Relationship Id="rId3" Type="http://schemas.openxmlformats.org/officeDocument/2006/relationships/image" Target="../media/image3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5.xml"/><Relationship Id="rId3" Type="http://schemas.openxmlformats.org/officeDocument/2006/relationships/image" Target="../media/image3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8.xml"/><Relationship Id="rId3" Type="http://schemas.openxmlformats.org/officeDocument/2006/relationships/hyperlink" Target="mailto:Omacias@gusd.net"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1" Type="http://schemas.openxmlformats.org/officeDocument/2006/relationships/hyperlink" Target="https://californiasciencecenter.org/" TargetMode="External"/><Relationship Id="rId10" Type="http://schemas.openxmlformats.org/officeDocument/2006/relationships/hyperlink" Target="https://kidspacemuseum.org/" TargetMode="External"/><Relationship Id="rId13" Type="http://schemas.openxmlformats.org/officeDocument/2006/relationships/hyperlink" Target="https://griffithobservatory.org/" TargetMode="External"/><Relationship Id="rId12" Type="http://schemas.openxmlformats.org/officeDocument/2006/relationships/hyperlink" Target="https://nhm.org/" TargetMode="External"/><Relationship Id="rId1" Type="http://schemas.openxmlformats.org/officeDocument/2006/relationships/slideLayout" Target="../slideLayouts/slideLayout8.xml"/><Relationship Id="rId2" Type="http://schemas.openxmlformats.org/officeDocument/2006/relationships/notesSlide" Target="../notesSlides/notesSlide50.xml"/><Relationship Id="rId3" Type="http://schemas.openxmlformats.org/officeDocument/2006/relationships/hyperlink" Target="https://www.eglendalelac.org/kids" TargetMode="External"/><Relationship Id="rId4" Type="http://schemas.openxmlformats.org/officeDocument/2006/relationships/hyperlink" Target="https://glendaleca.libnet.info/events" TargetMode="External"/><Relationship Id="rId9" Type="http://schemas.openxmlformats.org/officeDocument/2006/relationships/hyperlink" Target="https://www.discoverycube.org/" TargetMode="External"/><Relationship Id="rId14" Type="http://schemas.openxmlformats.org/officeDocument/2006/relationships/image" Target="../media/image37.png"/><Relationship Id="rId5" Type="http://schemas.openxmlformats.org/officeDocument/2006/relationships/hyperlink" Target="https://www.glendaleca.gov/government/departments/community-services-parks/recreation-programs/day-camps" TargetMode="External"/><Relationship Id="rId6" Type="http://schemas.openxmlformats.org/officeDocument/2006/relationships/hyperlink" Target="https://www.cabrillomarineaquarium.org/" TargetMode="External"/><Relationship Id="rId7" Type="http://schemas.openxmlformats.org/officeDocument/2006/relationships/hyperlink" Target="https://socalkids.org/" TargetMode="External"/><Relationship Id="rId8" Type="http://schemas.openxmlformats.org/officeDocument/2006/relationships/hyperlink" Target="https://www.midway.org/"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1.xml"/><Relationship Id="rId3" Type="http://schemas.openxmlformats.org/officeDocument/2006/relationships/hyperlink" Target="https://drive.google.com/file/d/1mf1ib-VI2_ZKPkox1_edns7Zj2HiOMGq/view?usp=sharing" TargetMode="External"/><Relationship Id="rId4" Type="http://schemas.openxmlformats.org/officeDocument/2006/relationships/hyperlink" Target="https://drive.google.com/file/d/1u2hV_LeQpzb3i_uELSJA-DKA9jIf_SUr/view?usp=share_link" TargetMode="External"/><Relationship Id="rId5" Type="http://schemas.openxmlformats.org/officeDocument/2006/relationships/hyperlink" Target="https://www.glendaleca.gov/government/departments/community-services-parks/leisure-guide-csp-newsletter" TargetMode="External"/><Relationship Id="rId6" Type="http://schemas.openxmlformats.org/officeDocument/2006/relationships/image" Target="../media/image3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2.xml"/><Relationship Id="rId3" Type="http://schemas.openxmlformats.org/officeDocument/2006/relationships/image" Target="../media/image35.png"/><Relationship Id="rId4" Type="http://schemas.openxmlformats.org/officeDocument/2006/relationships/image" Target="../media/image34.png"/><Relationship Id="rId5" Type="http://schemas.openxmlformats.org/officeDocument/2006/relationships/hyperlink" Target="https://glendaleca.libnet.info/events?l=glendale%20central%20library&amp;n=3&amp;r=months"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 Id="rId3" Type="http://schemas.openxmlformats.org/officeDocument/2006/relationships/image" Target="../media/image3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4.xml"/><Relationship Id="rId3" Type="http://schemas.openxmlformats.org/officeDocument/2006/relationships/image" Target="../media/image36.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 Id="rId3" Type="http://schemas.openxmlformats.org/officeDocument/2006/relationships/hyperlink" Target="https://forms.gle/Mkqp5MghDnGdKUFf9"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63"/>
          <p:cNvSpPr txBox="1"/>
          <p:nvPr>
            <p:ph type="ctrTitle"/>
          </p:nvPr>
        </p:nvSpPr>
        <p:spPr>
          <a:xfrm>
            <a:off x="2143125" y="541075"/>
            <a:ext cx="6723000" cy="12807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sz="3600">
                <a:latin typeface="Calibri"/>
                <a:ea typeface="Calibri"/>
                <a:cs typeface="Calibri"/>
                <a:sym typeface="Calibri"/>
              </a:rPr>
              <a:t>District English Learner Advisory Committee (DELAC) Meeting</a:t>
            </a:r>
            <a:endParaRPr b="1" sz="3600">
              <a:latin typeface="Calibri"/>
              <a:ea typeface="Calibri"/>
              <a:cs typeface="Calibri"/>
              <a:sym typeface="Calibri"/>
            </a:endParaRPr>
          </a:p>
        </p:txBody>
      </p:sp>
      <p:sp>
        <p:nvSpPr>
          <p:cNvPr id="481" name="Google Shape;481;p63"/>
          <p:cNvSpPr txBox="1"/>
          <p:nvPr>
            <p:ph idx="1" type="subTitle"/>
          </p:nvPr>
        </p:nvSpPr>
        <p:spPr>
          <a:xfrm>
            <a:off x="3132300" y="1821775"/>
            <a:ext cx="5361300" cy="883200"/>
          </a:xfrm>
          <a:prstGeom prst="rect">
            <a:avLst/>
          </a:prstGeom>
        </p:spPr>
        <p:txBody>
          <a:bodyPr anchorCtr="0" anchor="t" bIns="91425" lIns="91425" spcFirstLastPara="1" rIns="91425" wrap="square" tIns="91425">
            <a:noAutofit/>
          </a:bodyPr>
          <a:lstStyle/>
          <a:p>
            <a:pPr indent="0" lvl="0" marL="0" rtl="0" algn="ctr">
              <a:lnSpc>
                <a:spcPct val="80000"/>
              </a:lnSpc>
              <a:spcBef>
                <a:spcPts val="0"/>
              </a:spcBef>
              <a:spcAft>
                <a:spcPts val="0"/>
              </a:spcAft>
              <a:buSzPts val="935"/>
              <a:buNone/>
            </a:pPr>
            <a:r>
              <a:rPr b="1" lang="en" sz="1860"/>
              <a:t>May 8, 2023</a:t>
            </a:r>
            <a:endParaRPr b="1" sz="1860"/>
          </a:p>
          <a:p>
            <a:pPr indent="0" lvl="0" marL="0" rtl="0" algn="ctr">
              <a:lnSpc>
                <a:spcPct val="80000"/>
              </a:lnSpc>
              <a:spcBef>
                <a:spcPts val="0"/>
              </a:spcBef>
              <a:spcAft>
                <a:spcPts val="0"/>
              </a:spcAft>
              <a:buSzPts val="935"/>
              <a:buNone/>
            </a:pPr>
            <a:r>
              <a:rPr lang="en" sz="1860"/>
              <a:t>5:30PM - 6:30PM</a:t>
            </a:r>
            <a:endParaRPr sz="1860"/>
          </a:p>
          <a:p>
            <a:pPr indent="0" lvl="0" marL="0" rtl="0" algn="ctr">
              <a:spcBef>
                <a:spcPts val="0"/>
              </a:spcBef>
              <a:spcAft>
                <a:spcPts val="0"/>
              </a:spcAft>
              <a:buNone/>
            </a:pPr>
            <a:r>
              <a:t/>
            </a:r>
            <a:endParaRPr b="1" sz="1860"/>
          </a:p>
        </p:txBody>
      </p:sp>
      <p:pic>
        <p:nvPicPr>
          <p:cNvPr id="482" name="Google Shape;482;p63"/>
          <p:cNvPicPr preferRelativeResize="0"/>
          <p:nvPr/>
        </p:nvPicPr>
        <p:blipFill>
          <a:blip r:embed="rId3">
            <a:alphaModFix/>
          </a:blip>
          <a:stretch>
            <a:fillRect/>
          </a:stretch>
        </p:blipFill>
        <p:spPr>
          <a:xfrm>
            <a:off x="358548" y="1140400"/>
            <a:ext cx="2737675" cy="2743551"/>
          </a:xfrm>
          <a:prstGeom prst="rect">
            <a:avLst/>
          </a:prstGeom>
          <a:noFill/>
          <a:ln>
            <a:noFill/>
          </a:ln>
        </p:spPr>
      </p:pic>
      <p:sp>
        <p:nvSpPr>
          <p:cNvPr id="483" name="Google Shape;483;p63"/>
          <p:cNvSpPr txBox="1"/>
          <p:nvPr>
            <p:ph idx="1" type="subTitle"/>
          </p:nvPr>
        </p:nvSpPr>
        <p:spPr>
          <a:xfrm>
            <a:off x="3199375" y="2467125"/>
            <a:ext cx="2954400" cy="183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rgbClr val="000000"/>
                </a:solidFill>
              </a:rPr>
              <a:t>Equity, Access, and Family Engagement</a:t>
            </a:r>
            <a:endParaRPr b="1" sz="1300">
              <a:solidFill>
                <a:srgbClr val="000000"/>
              </a:solidFill>
            </a:endParaRPr>
          </a:p>
          <a:p>
            <a:pPr indent="0" lvl="0" marL="0" rtl="0" algn="l">
              <a:spcBef>
                <a:spcPts val="0"/>
              </a:spcBef>
              <a:spcAft>
                <a:spcPts val="0"/>
              </a:spcAft>
              <a:buNone/>
            </a:pPr>
            <a:r>
              <a:t/>
            </a:r>
            <a:endParaRPr b="1" i="1" sz="1300">
              <a:solidFill>
                <a:srgbClr val="000000"/>
              </a:solidFill>
            </a:endParaRPr>
          </a:p>
          <a:p>
            <a:pPr indent="0" lvl="0" marL="0" rtl="0" algn="l">
              <a:spcBef>
                <a:spcPts val="0"/>
              </a:spcBef>
              <a:spcAft>
                <a:spcPts val="0"/>
              </a:spcAft>
              <a:buNone/>
            </a:pPr>
            <a:r>
              <a:rPr b="1" i="1" lang="en" sz="1300">
                <a:solidFill>
                  <a:srgbClr val="000000"/>
                </a:solidFill>
              </a:rPr>
              <a:t>Dr. Oscar Macias, </a:t>
            </a:r>
            <a:r>
              <a:rPr i="1" lang="en" sz="1300">
                <a:solidFill>
                  <a:srgbClr val="000000"/>
                </a:solidFill>
              </a:rPr>
              <a:t>Director</a:t>
            </a:r>
            <a:endParaRPr i="1" sz="1300">
              <a:solidFill>
                <a:srgbClr val="000000"/>
              </a:solidFill>
            </a:endParaRPr>
          </a:p>
          <a:p>
            <a:pPr indent="0" lvl="0" marL="0" rtl="0" algn="l">
              <a:spcBef>
                <a:spcPts val="0"/>
              </a:spcBef>
              <a:spcAft>
                <a:spcPts val="0"/>
              </a:spcAft>
              <a:buNone/>
            </a:pPr>
            <a:r>
              <a:t/>
            </a:r>
            <a:endParaRPr i="1" sz="1300">
              <a:solidFill>
                <a:srgbClr val="000000"/>
              </a:solidFill>
            </a:endParaRPr>
          </a:p>
          <a:p>
            <a:pPr indent="0" lvl="0" marL="0" rtl="0" algn="l">
              <a:spcBef>
                <a:spcPts val="0"/>
              </a:spcBef>
              <a:spcAft>
                <a:spcPts val="0"/>
              </a:spcAft>
              <a:buNone/>
            </a:pPr>
            <a:r>
              <a:rPr b="1" i="1" lang="en" sz="1300">
                <a:solidFill>
                  <a:srgbClr val="000000"/>
                </a:solidFill>
              </a:rPr>
              <a:t>Sandra Espinoza, </a:t>
            </a:r>
            <a:r>
              <a:rPr i="1" lang="en" sz="1300">
                <a:solidFill>
                  <a:srgbClr val="000000"/>
                </a:solidFill>
              </a:rPr>
              <a:t>Coordinator</a:t>
            </a:r>
            <a:endParaRPr i="1" sz="1300">
              <a:solidFill>
                <a:srgbClr val="000000"/>
              </a:solidFill>
            </a:endParaRPr>
          </a:p>
          <a:p>
            <a:pPr indent="0" lvl="0" marL="0" rtl="0" algn="l">
              <a:spcBef>
                <a:spcPts val="0"/>
              </a:spcBef>
              <a:spcAft>
                <a:spcPts val="0"/>
              </a:spcAft>
              <a:buNone/>
            </a:pPr>
            <a:r>
              <a:t/>
            </a:r>
            <a:endParaRPr i="1" sz="1300">
              <a:solidFill>
                <a:srgbClr val="000000"/>
              </a:solidFill>
            </a:endParaRPr>
          </a:p>
          <a:p>
            <a:pPr indent="0" lvl="0" marL="0" rtl="0" algn="l">
              <a:spcBef>
                <a:spcPts val="0"/>
              </a:spcBef>
              <a:spcAft>
                <a:spcPts val="0"/>
              </a:spcAft>
              <a:buNone/>
            </a:pPr>
            <a:r>
              <a:rPr b="1" i="1" lang="en" sz="1300">
                <a:solidFill>
                  <a:srgbClr val="000000"/>
                </a:solidFill>
              </a:rPr>
              <a:t>Veronica Rubalcava, </a:t>
            </a:r>
            <a:r>
              <a:rPr i="1" lang="en" sz="1300">
                <a:solidFill>
                  <a:srgbClr val="000000"/>
                </a:solidFill>
              </a:rPr>
              <a:t>Teacher Specialist</a:t>
            </a:r>
            <a:endParaRPr i="1" sz="1300">
              <a:solidFill>
                <a:srgbClr val="000000"/>
              </a:solidFill>
            </a:endParaRPr>
          </a:p>
          <a:p>
            <a:pPr indent="0" lvl="0" marL="0" rtl="0" algn="l">
              <a:spcBef>
                <a:spcPts val="0"/>
              </a:spcBef>
              <a:spcAft>
                <a:spcPts val="0"/>
              </a:spcAft>
              <a:buNone/>
            </a:pPr>
            <a:r>
              <a:t/>
            </a:r>
            <a:endParaRPr i="1" sz="1300">
              <a:solidFill>
                <a:srgbClr val="000000"/>
              </a:solidFill>
            </a:endParaRPr>
          </a:p>
          <a:p>
            <a:pPr indent="0" lvl="0" marL="0" rtl="0" algn="l">
              <a:spcBef>
                <a:spcPts val="0"/>
              </a:spcBef>
              <a:spcAft>
                <a:spcPts val="0"/>
              </a:spcAft>
              <a:buNone/>
            </a:pPr>
            <a:r>
              <a:rPr b="1" i="1" lang="en" sz="1300">
                <a:solidFill>
                  <a:srgbClr val="000000"/>
                </a:solidFill>
              </a:rPr>
              <a:t>Anita Arjoyan, </a:t>
            </a:r>
            <a:r>
              <a:rPr i="1" lang="en" sz="1300">
                <a:solidFill>
                  <a:srgbClr val="000000"/>
                </a:solidFill>
              </a:rPr>
              <a:t>Teacher Specialist</a:t>
            </a:r>
            <a:endParaRPr i="1" sz="1300">
              <a:solidFill>
                <a:srgbClr val="000000"/>
              </a:solidFill>
            </a:endParaRPr>
          </a:p>
          <a:p>
            <a:pPr indent="0" lvl="0" marL="0" rtl="0" algn="l">
              <a:spcBef>
                <a:spcPts val="0"/>
              </a:spcBef>
              <a:spcAft>
                <a:spcPts val="0"/>
              </a:spcAft>
              <a:buNone/>
            </a:pPr>
            <a:r>
              <a:t/>
            </a:r>
            <a:endParaRPr i="1" sz="1300">
              <a:solidFill>
                <a:srgbClr val="000000"/>
              </a:solidFill>
            </a:endParaRPr>
          </a:p>
        </p:txBody>
      </p:sp>
      <p:sp>
        <p:nvSpPr>
          <p:cNvPr id="484" name="Google Shape;484;p63"/>
          <p:cNvSpPr txBox="1"/>
          <p:nvPr>
            <p:ph idx="1" type="subTitle"/>
          </p:nvPr>
        </p:nvSpPr>
        <p:spPr>
          <a:xfrm>
            <a:off x="6429375" y="2467125"/>
            <a:ext cx="2525700" cy="183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rgbClr val="000000"/>
                </a:solidFill>
              </a:rPr>
              <a:t>DELAC Board Members</a:t>
            </a:r>
            <a:endParaRPr b="1" sz="1300">
              <a:solidFill>
                <a:srgbClr val="000000"/>
              </a:solidFill>
            </a:endParaRPr>
          </a:p>
          <a:p>
            <a:pPr indent="0" lvl="0" marL="0" rtl="0" algn="l">
              <a:spcBef>
                <a:spcPts val="0"/>
              </a:spcBef>
              <a:spcAft>
                <a:spcPts val="0"/>
              </a:spcAft>
              <a:buNone/>
            </a:pPr>
            <a:r>
              <a:t/>
            </a:r>
            <a:endParaRPr b="1" i="1" sz="1300">
              <a:solidFill>
                <a:srgbClr val="000000"/>
              </a:solidFill>
            </a:endParaRPr>
          </a:p>
          <a:p>
            <a:pPr indent="0" lvl="0" marL="0" rtl="0" algn="l">
              <a:spcBef>
                <a:spcPts val="0"/>
              </a:spcBef>
              <a:spcAft>
                <a:spcPts val="0"/>
              </a:spcAft>
              <a:buNone/>
            </a:pPr>
            <a:r>
              <a:rPr b="1" i="1" lang="en" sz="1300">
                <a:solidFill>
                  <a:srgbClr val="000000"/>
                </a:solidFill>
              </a:rPr>
              <a:t>Annie Samuelian, </a:t>
            </a:r>
            <a:r>
              <a:rPr i="1" lang="en" sz="1300">
                <a:solidFill>
                  <a:srgbClr val="000000"/>
                </a:solidFill>
              </a:rPr>
              <a:t>President</a:t>
            </a:r>
            <a:endParaRPr i="1" sz="1300">
              <a:solidFill>
                <a:srgbClr val="000000"/>
              </a:solidFill>
            </a:endParaRPr>
          </a:p>
          <a:p>
            <a:pPr indent="0" lvl="0" marL="0" rtl="0" algn="l">
              <a:spcBef>
                <a:spcPts val="0"/>
              </a:spcBef>
              <a:spcAft>
                <a:spcPts val="0"/>
              </a:spcAft>
              <a:buNone/>
            </a:pPr>
            <a:r>
              <a:t/>
            </a:r>
            <a:endParaRPr i="1" sz="1300">
              <a:solidFill>
                <a:srgbClr val="000000"/>
              </a:solidFill>
            </a:endParaRPr>
          </a:p>
          <a:p>
            <a:pPr indent="0" lvl="0" marL="0" rtl="0" algn="l">
              <a:spcBef>
                <a:spcPts val="0"/>
              </a:spcBef>
              <a:spcAft>
                <a:spcPts val="0"/>
              </a:spcAft>
              <a:buNone/>
            </a:pPr>
            <a:r>
              <a:rPr b="1" i="1" lang="en" sz="1300">
                <a:solidFill>
                  <a:srgbClr val="000000"/>
                </a:solidFill>
              </a:rPr>
              <a:t>Maribel Hernando, </a:t>
            </a:r>
            <a:r>
              <a:rPr i="1" lang="en" sz="1300">
                <a:solidFill>
                  <a:srgbClr val="000000"/>
                </a:solidFill>
              </a:rPr>
              <a:t>Secretary</a:t>
            </a:r>
            <a:endParaRPr i="1" sz="1300">
              <a:solidFill>
                <a:srgbClr val="000000"/>
              </a:solidFill>
            </a:endParaRPr>
          </a:p>
          <a:p>
            <a:pPr indent="0" lvl="0" marL="0" rtl="0" algn="l">
              <a:spcBef>
                <a:spcPts val="0"/>
              </a:spcBef>
              <a:spcAft>
                <a:spcPts val="0"/>
              </a:spcAft>
              <a:buNone/>
            </a:pPr>
            <a:r>
              <a:t/>
            </a:r>
            <a:endParaRPr i="1" sz="1300">
              <a:solidFill>
                <a:srgbClr val="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pic>
        <p:nvPicPr>
          <p:cNvPr id="489" name="Google Shape;489;p64"/>
          <p:cNvPicPr preferRelativeResize="0"/>
          <p:nvPr/>
        </p:nvPicPr>
        <p:blipFill rotWithShape="1">
          <a:blip r:embed="rId3">
            <a:alphaModFix/>
          </a:blip>
          <a:srcRect b="6380" l="5126" r="4146" t="6222"/>
          <a:stretch/>
        </p:blipFill>
        <p:spPr>
          <a:xfrm>
            <a:off x="363050" y="1002500"/>
            <a:ext cx="3266626" cy="3821175"/>
          </a:xfrm>
          <a:prstGeom prst="rect">
            <a:avLst/>
          </a:prstGeom>
          <a:noFill/>
          <a:ln>
            <a:noFill/>
          </a:ln>
        </p:spPr>
      </p:pic>
      <p:sp>
        <p:nvSpPr>
          <p:cNvPr id="490" name="Google Shape;490;p64"/>
          <p:cNvSpPr txBox="1"/>
          <p:nvPr>
            <p:ph idx="4294967295" type="title"/>
          </p:nvPr>
        </p:nvSpPr>
        <p:spPr>
          <a:xfrm>
            <a:off x="363050" y="338825"/>
            <a:ext cx="8343000" cy="63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sz="3340">
                <a:latin typeface="Calibri"/>
                <a:ea typeface="Calibri"/>
                <a:cs typeface="Calibri"/>
                <a:sym typeface="Calibri"/>
              </a:rPr>
              <a:t>INTERPRETATION</a:t>
            </a:r>
            <a:endParaRPr b="1" sz="3340">
              <a:latin typeface="Calibri"/>
              <a:ea typeface="Calibri"/>
              <a:cs typeface="Calibri"/>
              <a:sym typeface="Calibri"/>
            </a:endParaRPr>
          </a:p>
        </p:txBody>
      </p:sp>
      <p:pic>
        <p:nvPicPr>
          <p:cNvPr id="491" name="Google Shape;491;p64"/>
          <p:cNvPicPr preferRelativeResize="0"/>
          <p:nvPr/>
        </p:nvPicPr>
        <p:blipFill rotWithShape="1">
          <a:blip r:embed="rId4">
            <a:alphaModFix/>
          </a:blip>
          <a:srcRect b="0" l="0" r="0" t="0"/>
          <a:stretch/>
        </p:blipFill>
        <p:spPr>
          <a:xfrm>
            <a:off x="3566100" y="1395000"/>
            <a:ext cx="5342100" cy="31701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65"/>
          <p:cNvSpPr txBox="1"/>
          <p:nvPr/>
        </p:nvSpPr>
        <p:spPr>
          <a:xfrm>
            <a:off x="489850" y="650150"/>
            <a:ext cx="8218200" cy="4371300"/>
          </a:xfrm>
          <a:prstGeom prst="rect">
            <a:avLst/>
          </a:prstGeom>
          <a:noFill/>
          <a:ln>
            <a:noFill/>
          </a:ln>
        </p:spPr>
        <p:txBody>
          <a:bodyPr anchorCtr="0" anchor="t" bIns="91425" lIns="91425" spcFirstLastPara="1" rIns="91425" wrap="square" tIns="91425">
            <a:spAutoFit/>
          </a:bodyPr>
          <a:lstStyle/>
          <a:p>
            <a:pPr indent="-330200" lvl="0" marL="457200" rtl="0" algn="l">
              <a:spcBef>
                <a:spcPts val="1712"/>
              </a:spcBef>
              <a:spcAft>
                <a:spcPts val="0"/>
              </a:spcAft>
              <a:buSzPts val="1600"/>
              <a:buFont typeface="Calibri"/>
              <a:buAutoNum type="arabicPeriod"/>
            </a:pPr>
            <a:r>
              <a:rPr lang="en" sz="1600">
                <a:latin typeface="Calibri"/>
                <a:ea typeface="Calibri"/>
                <a:cs typeface="Calibri"/>
                <a:sym typeface="Calibri"/>
              </a:rPr>
              <a:t>Welcome and Introductions </a:t>
            </a:r>
            <a:endParaRPr sz="1600">
              <a:latin typeface="Calibri"/>
              <a:ea typeface="Calibri"/>
              <a:cs typeface="Calibri"/>
              <a:sym typeface="Calibri"/>
            </a:endParaRPr>
          </a:p>
          <a:p>
            <a:pPr indent="-330200" lvl="0" marL="457200" rtl="0" algn="l">
              <a:spcBef>
                <a:spcPts val="0"/>
              </a:spcBef>
              <a:spcAft>
                <a:spcPts val="0"/>
              </a:spcAft>
              <a:buSzPts val="1600"/>
              <a:buFont typeface="Calibri"/>
              <a:buAutoNum type="arabicPeriod"/>
            </a:pPr>
            <a:r>
              <a:rPr lang="en" sz="1600" u="sng">
                <a:solidFill>
                  <a:schemeClr val="hlink"/>
                </a:solidFill>
                <a:latin typeface="Calibri"/>
                <a:ea typeface="Calibri"/>
                <a:cs typeface="Calibri"/>
                <a:sym typeface="Calibri"/>
                <a:hlinkClick r:id="rId3"/>
              </a:rPr>
              <a:t>Approval of March Minutes </a:t>
            </a:r>
            <a:endParaRPr sz="1600">
              <a:solidFill>
                <a:srgbClr val="0000FF"/>
              </a:solidFill>
              <a:latin typeface="Calibri"/>
              <a:ea typeface="Calibri"/>
              <a:cs typeface="Calibri"/>
              <a:sym typeface="Calibri"/>
            </a:endParaRPr>
          </a:p>
          <a:p>
            <a:pPr indent="-330200" lvl="0" marL="457200" rtl="0" algn="l">
              <a:spcBef>
                <a:spcPts val="0"/>
              </a:spcBef>
              <a:spcAft>
                <a:spcPts val="0"/>
              </a:spcAft>
              <a:buSzPts val="1600"/>
              <a:buFont typeface="Calibri"/>
              <a:buAutoNum type="arabicPeriod"/>
            </a:pPr>
            <a:r>
              <a:rPr lang="en" sz="1600">
                <a:latin typeface="Calibri"/>
                <a:ea typeface="Calibri"/>
                <a:cs typeface="Calibri"/>
                <a:sym typeface="Calibri"/>
              </a:rPr>
              <a:t>Teacher and Instructional Assistants Requirements</a:t>
            </a:r>
            <a:endParaRPr sz="1600">
              <a:latin typeface="Calibri"/>
              <a:ea typeface="Calibri"/>
              <a:cs typeface="Calibri"/>
              <a:sym typeface="Calibri"/>
            </a:endParaRPr>
          </a:p>
          <a:p>
            <a:pPr indent="-330200" lvl="0" marL="457200" rtl="0" algn="l">
              <a:spcBef>
                <a:spcPts val="0"/>
              </a:spcBef>
              <a:spcAft>
                <a:spcPts val="0"/>
              </a:spcAft>
              <a:buSzPts val="1600"/>
              <a:buFont typeface="Calibri"/>
              <a:buAutoNum type="arabicPeriod"/>
            </a:pPr>
            <a:r>
              <a:rPr lang="en" sz="1600">
                <a:latin typeface="Calibri"/>
                <a:ea typeface="Calibri"/>
                <a:cs typeface="Calibri"/>
                <a:sym typeface="Calibri"/>
              </a:rPr>
              <a:t>English Learner Services </a:t>
            </a:r>
            <a:endParaRPr sz="1600">
              <a:latin typeface="Calibri"/>
              <a:ea typeface="Calibri"/>
              <a:cs typeface="Calibri"/>
              <a:sym typeface="Calibri"/>
            </a:endParaRPr>
          </a:p>
          <a:p>
            <a:pPr indent="-330200" lvl="1" marL="914400" rtl="0" algn="l">
              <a:spcBef>
                <a:spcPts val="0"/>
              </a:spcBef>
              <a:spcAft>
                <a:spcPts val="0"/>
              </a:spcAft>
              <a:buSzPts val="1600"/>
              <a:buFont typeface="Calibri"/>
              <a:buAutoNum type="alphaLcPeriod"/>
            </a:pPr>
            <a:r>
              <a:rPr lang="en" sz="1600">
                <a:latin typeface="Calibri"/>
                <a:ea typeface="Calibri"/>
                <a:cs typeface="Calibri"/>
                <a:sym typeface="Calibri"/>
              </a:rPr>
              <a:t>Bilingual Competency Exam (BCE) Updates</a:t>
            </a:r>
            <a:endParaRPr sz="1600">
              <a:latin typeface="Calibri"/>
              <a:ea typeface="Calibri"/>
              <a:cs typeface="Calibri"/>
              <a:sym typeface="Calibri"/>
            </a:endParaRPr>
          </a:p>
          <a:p>
            <a:pPr indent="-330200" lvl="1" marL="914400" rtl="0" algn="l">
              <a:spcBef>
                <a:spcPts val="0"/>
              </a:spcBef>
              <a:spcAft>
                <a:spcPts val="0"/>
              </a:spcAft>
              <a:buSzPts val="1600"/>
              <a:buFont typeface="Calibri"/>
              <a:buAutoNum type="alphaLcPeriod"/>
            </a:pPr>
            <a:r>
              <a:rPr lang="en" sz="1600">
                <a:latin typeface="Calibri"/>
                <a:ea typeface="Calibri"/>
                <a:cs typeface="Calibri"/>
                <a:sym typeface="Calibri"/>
              </a:rPr>
              <a:t>Summative ELPAC Updates</a:t>
            </a:r>
            <a:endParaRPr sz="1600">
              <a:latin typeface="Calibri"/>
              <a:ea typeface="Calibri"/>
              <a:cs typeface="Calibri"/>
              <a:sym typeface="Calibri"/>
            </a:endParaRPr>
          </a:p>
          <a:p>
            <a:pPr indent="-330200" lvl="1" marL="914400" rtl="0" algn="l">
              <a:spcBef>
                <a:spcPts val="0"/>
              </a:spcBef>
              <a:spcAft>
                <a:spcPts val="0"/>
              </a:spcAft>
              <a:buSzPts val="1600"/>
              <a:buFont typeface="Calibri"/>
              <a:buAutoNum type="alphaLcPeriod"/>
            </a:pPr>
            <a:r>
              <a:rPr lang="en" sz="1600">
                <a:latin typeface="Calibri"/>
                <a:ea typeface="Calibri"/>
                <a:cs typeface="Calibri"/>
                <a:sym typeface="Calibri"/>
              </a:rPr>
              <a:t>Annual Parent Notification Letter </a:t>
            </a:r>
            <a:endParaRPr sz="1600">
              <a:latin typeface="Calibri"/>
              <a:ea typeface="Calibri"/>
              <a:cs typeface="Calibri"/>
              <a:sym typeface="Calibri"/>
            </a:endParaRPr>
          </a:p>
          <a:p>
            <a:pPr indent="-330200" lvl="1" marL="914400" rtl="0" algn="l">
              <a:spcBef>
                <a:spcPts val="0"/>
              </a:spcBef>
              <a:spcAft>
                <a:spcPts val="0"/>
              </a:spcAft>
              <a:buSzPts val="1600"/>
              <a:buFont typeface="Calibri"/>
              <a:buAutoNum type="alphaLcPeriod"/>
            </a:pPr>
            <a:r>
              <a:rPr lang="en" sz="1600">
                <a:latin typeface="Calibri"/>
                <a:ea typeface="Calibri"/>
                <a:cs typeface="Calibri"/>
                <a:sym typeface="Calibri"/>
              </a:rPr>
              <a:t>Summer School Information </a:t>
            </a:r>
            <a:endParaRPr sz="1600">
              <a:latin typeface="Calibri"/>
              <a:ea typeface="Calibri"/>
              <a:cs typeface="Calibri"/>
              <a:sym typeface="Calibri"/>
            </a:endParaRPr>
          </a:p>
          <a:p>
            <a:pPr indent="-330200" lvl="1" marL="914400" rtl="0" algn="l">
              <a:spcBef>
                <a:spcPts val="0"/>
              </a:spcBef>
              <a:spcAft>
                <a:spcPts val="0"/>
              </a:spcAft>
              <a:buSzPts val="1600"/>
              <a:buFont typeface="Calibri"/>
              <a:buAutoNum type="alphaLcPeriod"/>
            </a:pPr>
            <a:r>
              <a:rPr lang="en" sz="1600">
                <a:latin typeface="Calibri"/>
                <a:ea typeface="Calibri"/>
                <a:cs typeface="Calibri"/>
                <a:sym typeface="Calibri"/>
              </a:rPr>
              <a:t>Parent Resources for Summer Learning </a:t>
            </a:r>
            <a:endParaRPr sz="1600">
              <a:latin typeface="Calibri"/>
              <a:ea typeface="Calibri"/>
              <a:cs typeface="Calibri"/>
              <a:sym typeface="Calibri"/>
            </a:endParaRPr>
          </a:p>
          <a:p>
            <a:pPr indent="-330200" lvl="0" marL="457200" rtl="0" algn="l">
              <a:spcBef>
                <a:spcPts val="0"/>
              </a:spcBef>
              <a:spcAft>
                <a:spcPts val="0"/>
              </a:spcAft>
              <a:buSzPts val="1600"/>
              <a:buFont typeface="Calibri"/>
              <a:buAutoNum type="arabicPeriod"/>
            </a:pPr>
            <a:r>
              <a:rPr lang="en" sz="1600">
                <a:latin typeface="Calibri"/>
                <a:ea typeface="Calibri"/>
                <a:cs typeface="Calibri"/>
                <a:sym typeface="Calibri"/>
              </a:rPr>
              <a:t>Local Control and Accountability Plan (LCAP)</a:t>
            </a:r>
            <a:endParaRPr sz="1600">
              <a:latin typeface="Calibri"/>
              <a:ea typeface="Calibri"/>
              <a:cs typeface="Calibri"/>
              <a:sym typeface="Calibri"/>
            </a:endParaRPr>
          </a:p>
          <a:p>
            <a:pPr indent="-330200" lvl="1" marL="914400" rtl="0" algn="l">
              <a:spcBef>
                <a:spcPts val="0"/>
              </a:spcBef>
              <a:spcAft>
                <a:spcPts val="0"/>
              </a:spcAft>
              <a:buSzPts val="1600"/>
              <a:buFont typeface="Calibri"/>
              <a:buAutoNum type="alphaLcPeriod"/>
            </a:pPr>
            <a:r>
              <a:rPr lang="en" sz="1600">
                <a:latin typeface="Calibri"/>
                <a:ea typeface="Calibri"/>
                <a:cs typeface="Calibri"/>
                <a:sym typeface="Calibri"/>
              </a:rPr>
              <a:t>2023-24 Draft Review</a:t>
            </a:r>
            <a:endParaRPr sz="1600">
              <a:latin typeface="Calibri"/>
              <a:ea typeface="Calibri"/>
              <a:cs typeface="Calibri"/>
              <a:sym typeface="Calibri"/>
            </a:endParaRPr>
          </a:p>
          <a:p>
            <a:pPr indent="-330200" lvl="1" marL="914400" rtl="0" algn="l">
              <a:spcBef>
                <a:spcPts val="0"/>
              </a:spcBef>
              <a:spcAft>
                <a:spcPts val="0"/>
              </a:spcAft>
              <a:buSzPts val="1600"/>
              <a:buFont typeface="Calibri"/>
              <a:buAutoNum type="alphaLcPeriod"/>
            </a:pPr>
            <a:r>
              <a:rPr lang="en" sz="1600">
                <a:latin typeface="Calibri"/>
                <a:ea typeface="Calibri"/>
                <a:cs typeface="Calibri"/>
                <a:sym typeface="Calibri"/>
              </a:rPr>
              <a:t>Education Partner Input</a:t>
            </a:r>
            <a:endParaRPr sz="1600">
              <a:latin typeface="Calibri"/>
              <a:ea typeface="Calibri"/>
              <a:cs typeface="Calibri"/>
              <a:sym typeface="Calibri"/>
            </a:endParaRPr>
          </a:p>
          <a:p>
            <a:pPr indent="-330200" lvl="0" marL="457200" rtl="0" algn="l">
              <a:spcBef>
                <a:spcPts val="0"/>
              </a:spcBef>
              <a:spcAft>
                <a:spcPts val="0"/>
              </a:spcAft>
              <a:buSzPts val="1600"/>
              <a:buFont typeface="Calibri"/>
              <a:buAutoNum type="arabicPeriod"/>
            </a:pPr>
            <a:r>
              <a:rPr lang="en" sz="1600">
                <a:latin typeface="Calibri"/>
                <a:ea typeface="Calibri"/>
                <a:cs typeface="Calibri"/>
                <a:sym typeface="Calibri"/>
              </a:rPr>
              <a:t>Family Engagement Learning Opportunities </a:t>
            </a:r>
            <a:endParaRPr sz="1600">
              <a:latin typeface="Calibri"/>
              <a:ea typeface="Calibri"/>
              <a:cs typeface="Calibri"/>
              <a:sym typeface="Calibri"/>
            </a:endParaRPr>
          </a:p>
          <a:p>
            <a:pPr indent="-330200" lvl="0" marL="457200" rtl="0" algn="l">
              <a:spcBef>
                <a:spcPts val="0"/>
              </a:spcBef>
              <a:spcAft>
                <a:spcPts val="0"/>
              </a:spcAft>
              <a:buSzPts val="1600"/>
              <a:buFont typeface="Calibri"/>
              <a:buAutoNum type="arabicPeriod"/>
            </a:pPr>
            <a:r>
              <a:rPr lang="en" sz="1600">
                <a:latin typeface="Calibri"/>
                <a:ea typeface="Calibri"/>
                <a:cs typeface="Calibri"/>
                <a:sym typeface="Calibri"/>
              </a:rPr>
              <a:t>Glendale Library Presentation</a:t>
            </a:r>
            <a:endParaRPr sz="1600">
              <a:latin typeface="Calibri"/>
              <a:ea typeface="Calibri"/>
              <a:cs typeface="Calibri"/>
              <a:sym typeface="Calibri"/>
            </a:endParaRPr>
          </a:p>
          <a:p>
            <a:pPr indent="-330200" lvl="0" marL="457200" rtl="0" algn="l">
              <a:spcBef>
                <a:spcPts val="0"/>
              </a:spcBef>
              <a:spcAft>
                <a:spcPts val="0"/>
              </a:spcAft>
              <a:buSzPts val="1600"/>
              <a:buFont typeface="Calibri"/>
              <a:buAutoNum type="arabicPeriod"/>
            </a:pPr>
            <a:r>
              <a:rPr lang="en" sz="1600">
                <a:latin typeface="Calibri"/>
                <a:ea typeface="Calibri"/>
                <a:cs typeface="Calibri"/>
                <a:sym typeface="Calibri"/>
              </a:rPr>
              <a:t>Questions and Parent Input </a:t>
            </a:r>
            <a:endParaRPr sz="1600">
              <a:latin typeface="Calibri"/>
              <a:ea typeface="Calibri"/>
              <a:cs typeface="Calibri"/>
              <a:sym typeface="Calibri"/>
            </a:endParaRPr>
          </a:p>
          <a:p>
            <a:pPr indent="-330200" lvl="0" marL="457200" rtl="0" algn="l">
              <a:spcBef>
                <a:spcPts val="0"/>
              </a:spcBef>
              <a:spcAft>
                <a:spcPts val="0"/>
              </a:spcAft>
              <a:buSzPts val="1600"/>
              <a:buFont typeface="Calibri"/>
              <a:buAutoNum type="arabicPeriod"/>
            </a:pPr>
            <a:r>
              <a:rPr lang="en" sz="1600">
                <a:latin typeface="Calibri"/>
                <a:ea typeface="Calibri"/>
                <a:cs typeface="Calibri"/>
                <a:sym typeface="Calibri"/>
              </a:rPr>
              <a:t>2023-24 Tentative Dates </a:t>
            </a:r>
            <a:endParaRPr sz="1600">
              <a:latin typeface="Calibri"/>
              <a:ea typeface="Calibri"/>
              <a:cs typeface="Calibri"/>
              <a:sym typeface="Calibri"/>
            </a:endParaRPr>
          </a:p>
          <a:p>
            <a:pPr indent="-330200" lvl="0" marL="457200" rtl="0" algn="l">
              <a:spcBef>
                <a:spcPts val="0"/>
              </a:spcBef>
              <a:spcAft>
                <a:spcPts val="0"/>
              </a:spcAft>
              <a:buSzPts val="1600"/>
              <a:buFont typeface="Calibri"/>
              <a:buAutoNum type="arabicPeriod"/>
            </a:pPr>
            <a:r>
              <a:rPr lang="en" sz="1600" u="sng">
                <a:solidFill>
                  <a:schemeClr val="hlink"/>
                </a:solidFill>
                <a:latin typeface="Calibri"/>
                <a:ea typeface="Calibri"/>
                <a:cs typeface="Calibri"/>
                <a:sym typeface="Calibri"/>
                <a:hlinkClick r:id="rId4"/>
              </a:rPr>
              <a:t>DELAC Feedback Form</a:t>
            </a:r>
            <a:r>
              <a:rPr lang="en" sz="1600" u="sng">
                <a:solidFill>
                  <a:srgbClr val="1155CC"/>
                </a:solidFill>
                <a:latin typeface="Calibri"/>
                <a:ea typeface="Calibri"/>
                <a:cs typeface="Calibri"/>
                <a:sym typeface="Calibri"/>
              </a:rPr>
              <a:t> </a:t>
            </a:r>
            <a:endParaRPr sz="1600">
              <a:latin typeface="Calibri"/>
              <a:ea typeface="Calibri"/>
              <a:cs typeface="Calibri"/>
              <a:sym typeface="Calibri"/>
            </a:endParaRPr>
          </a:p>
        </p:txBody>
      </p:sp>
      <p:sp>
        <p:nvSpPr>
          <p:cNvPr id="497" name="Google Shape;497;p65"/>
          <p:cNvSpPr txBox="1"/>
          <p:nvPr/>
        </p:nvSpPr>
        <p:spPr>
          <a:xfrm>
            <a:off x="426800" y="114725"/>
            <a:ext cx="83583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1" lang="en" sz="3600" u="sng">
                <a:solidFill>
                  <a:schemeClr val="hlink"/>
                </a:solidFill>
                <a:latin typeface="Calibri"/>
                <a:ea typeface="Calibri"/>
                <a:cs typeface="Calibri"/>
                <a:sym typeface="Calibri"/>
                <a:hlinkClick r:id="rId5"/>
              </a:rPr>
              <a:t>AGENDA</a:t>
            </a:r>
            <a:r>
              <a:rPr b="1" lang="en" sz="3600" u="sng">
                <a:solidFill>
                  <a:schemeClr val="hlink"/>
                </a:solidFill>
                <a:latin typeface="Calibri"/>
                <a:ea typeface="Calibri"/>
                <a:cs typeface="Calibri"/>
                <a:sym typeface="Calibri"/>
                <a:hlinkClick r:id="rId6"/>
              </a:rPr>
              <a:t> </a:t>
            </a:r>
            <a:endParaRPr b="1" sz="3600">
              <a:solidFill>
                <a:srgbClr val="0000FF"/>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66"/>
          <p:cNvSpPr txBox="1"/>
          <p:nvPr/>
        </p:nvSpPr>
        <p:spPr>
          <a:xfrm>
            <a:off x="436650" y="368025"/>
            <a:ext cx="8270700" cy="738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600">
                <a:solidFill>
                  <a:srgbClr val="0000FF"/>
                </a:solidFill>
                <a:latin typeface="Calibri"/>
                <a:ea typeface="Calibri"/>
                <a:cs typeface="Calibri"/>
                <a:sym typeface="Calibri"/>
              </a:rPr>
              <a:t>Meeting Protocols</a:t>
            </a:r>
            <a:endParaRPr b="1" sz="2200">
              <a:latin typeface="Calibri"/>
              <a:ea typeface="Calibri"/>
              <a:cs typeface="Calibri"/>
              <a:sym typeface="Calibri"/>
            </a:endParaRPr>
          </a:p>
        </p:txBody>
      </p:sp>
      <p:sp>
        <p:nvSpPr>
          <p:cNvPr id="503" name="Google Shape;503;p66"/>
          <p:cNvSpPr txBox="1"/>
          <p:nvPr/>
        </p:nvSpPr>
        <p:spPr>
          <a:xfrm>
            <a:off x="393275" y="1191750"/>
            <a:ext cx="8413500" cy="3103200"/>
          </a:xfrm>
          <a:prstGeom prst="rect">
            <a:avLst/>
          </a:prstGeom>
          <a:noFill/>
          <a:ln>
            <a:noFill/>
          </a:ln>
        </p:spPr>
        <p:txBody>
          <a:bodyPr anchorCtr="0" anchor="t" bIns="91425" lIns="91425" spcFirstLastPara="1" rIns="91425" wrap="square" tIns="91425">
            <a:spAutoFit/>
          </a:bodyPr>
          <a:lstStyle/>
          <a:p>
            <a:pPr indent="-381000" lvl="0" marL="457200" rtl="0" algn="l">
              <a:lnSpc>
                <a:spcPct val="115000"/>
              </a:lnSpc>
              <a:spcBef>
                <a:spcPts val="0"/>
              </a:spcBef>
              <a:spcAft>
                <a:spcPts val="0"/>
              </a:spcAft>
              <a:buSzPts val="2400"/>
              <a:buFont typeface="Calibri"/>
              <a:buChar char="●"/>
            </a:pPr>
            <a:r>
              <a:rPr lang="en" sz="2400">
                <a:latin typeface="Calibri"/>
                <a:ea typeface="Calibri"/>
                <a:cs typeface="Calibri"/>
                <a:sym typeface="Calibri"/>
              </a:rPr>
              <a:t>Mute your microphone when not speaking</a:t>
            </a:r>
            <a:endParaRPr sz="2400">
              <a:latin typeface="Calibri"/>
              <a:ea typeface="Calibri"/>
              <a:cs typeface="Calibri"/>
              <a:sym typeface="Calibri"/>
            </a:endParaRPr>
          </a:p>
          <a:p>
            <a:pPr indent="-381000" lvl="0" marL="457200" rtl="0" algn="l">
              <a:lnSpc>
                <a:spcPct val="115000"/>
              </a:lnSpc>
              <a:spcBef>
                <a:spcPts val="0"/>
              </a:spcBef>
              <a:spcAft>
                <a:spcPts val="0"/>
              </a:spcAft>
              <a:buSzPts val="2400"/>
              <a:buFont typeface="Calibri"/>
              <a:buChar char="●"/>
            </a:pPr>
            <a:r>
              <a:rPr lang="en" sz="2400">
                <a:latin typeface="Calibri"/>
                <a:ea typeface="Calibri"/>
                <a:cs typeface="Calibri"/>
                <a:sym typeface="Calibri"/>
              </a:rPr>
              <a:t>Sign in to the meeting by typing in the Chat:</a:t>
            </a:r>
            <a:endParaRPr sz="2400">
              <a:latin typeface="Calibri"/>
              <a:ea typeface="Calibri"/>
              <a:cs typeface="Calibri"/>
              <a:sym typeface="Calibri"/>
            </a:endParaRPr>
          </a:p>
          <a:p>
            <a:pPr indent="-381000" lvl="1" marL="914400" rtl="0" algn="l">
              <a:lnSpc>
                <a:spcPct val="115000"/>
              </a:lnSpc>
              <a:spcBef>
                <a:spcPts val="0"/>
              </a:spcBef>
              <a:spcAft>
                <a:spcPts val="0"/>
              </a:spcAft>
              <a:buSzPts val="2400"/>
              <a:buFont typeface="Calibri"/>
              <a:buChar char="○"/>
            </a:pPr>
            <a:r>
              <a:rPr b="1" lang="en" sz="2400">
                <a:latin typeface="Calibri"/>
                <a:ea typeface="Calibri"/>
                <a:cs typeface="Calibri"/>
                <a:sym typeface="Calibri"/>
              </a:rPr>
              <a:t>your </a:t>
            </a:r>
            <a:r>
              <a:rPr lang="en" sz="2400">
                <a:latin typeface="Calibri"/>
                <a:ea typeface="Calibri"/>
                <a:cs typeface="Calibri"/>
                <a:sym typeface="Calibri"/>
              </a:rPr>
              <a:t>first and last name, </a:t>
            </a:r>
            <a:r>
              <a:rPr b="1" lang="en" sz="2400">
                <a:latin typeface="Calibri"/>
                <a:ea typeface="Calibri"/>
                <a:cs typeface="Calibri"/>
                <a:sym typeface="Calibri"/>
              </a:rPr>
              <a:t>and</a:t>
            </a:r>
            <a:endParaRPr b="1" sz="2400">
              <a:latin typeface="Calibri"/>
              <a:ea typeface="Calibri"/>
              <a:cs typeface="Calibri"/>
              <a:sym typeface="Calibri"/>
            </a:endParaRPr>
          </a:p>
          <a:p>
            <a:pPr indent="-381000" lvl="1" marL="914400" rtl="0" algn="l">
              <a:lnSpc>
                <a:spcPct val="115000"/>
              </a:lnSpc>
              <a:spcBef>
                <a:spcPts val="0"/>
              </a:spcBef>
              <a:spcAft>
                <a:spcPts val="0"/>
              </a:spcAft>
              <a:buSzPts val="2400"/>
              <a:buFont typeface="Calibri"/>
              <a:buChar char="○"/>
            </a:pPr>
            <a:r>
              <a:rPr lang="en" sz="2400">
                <a:latin typeface="Calibri"/>
                <a:ea typeface="Calibri"/>
                <a:cs typeface="Calibri"/>
                <a:sym typeface="Calibri"/>
              </a:rPr>
              <a:t>your </a:t>
            </a:r>
            <a:r>
              <a:rPr b="1" lang="en" sz="2400">
                <a:latin typeface="Calibri"/>
                <a:ea typeface="Calibri"/>
                <a:cs typeface="Calibri"/>
                <a:sym typeface="Calibri"/>
              </a:rPr>
              <a:t>child’s </a:t>
            </a:r>
            <a:r>
              <a:rPr lang="en" sz="2400">
                <a:latin typeface="Calibri"/>
                <a:ea typeface="Calibri"/>
                <a:cs typeface="Calibri"/>
                <a:sym typeface="Calibri"/>
              </a:rPr>
              <a:t>first and last name </a:t>
            </a:r>
            <a:r>
              <a:rPr b="1" lang="en" sz="2400">
                <a:latin typeface="Calibri"/>
                <a:ea typeface="Calibri"/>
                <a:cs typeface="Calibri"/>
                <a:sym typeface="Calibri"/>
              </a:rPr>
              <a:t>and </a:t>
            </a:r>
            <a:r>
              <a:rPr lang="en" sz="2400">
                <a:latin typeface="Calibri"/>
                <a:ea typeface="Calibri"/>
                <a:cs typeface="Calibri"/>
                <a:sym typeface="Calibri"/>
              </a:rPr>
              <a:t>school</a:t>
            </a:r>
            <a:endParaRPr sz="2400">
              <a:latin typeface="Calibri"/>
              <a:ea typeface="Calibri"/>
              <a:cs typeface="Calibri"/>
              <a:sym typeface="Calibri"/>
            </a:endParaRPr>
          </a:p>
          <a:p>
            <a:pPr indent="-381000" lvl="0" marL="457200" rtl="0" algn="l">
              <a:lnSpc>
                <a:spcPct val="115000"/>
              </a:lnSpc>
              <a:spcBef>
                <a:spcPts val="0"/>
              </a:spcBef>
              <a:spcAft>
                <a:spcPts val="0"/>
              </a:spcAft>
              <a:buSzPts val="2400"/>
              <a:buFont typeface="Calibri"/>
              <a:buChar char="●"/>
            </a:pPr>
            <a:r>
              <a:rPr lang="en" sz="2400">
                <a:latin typeface="Calibri"/>
                <a:ea typeface="Calibri"/>
                <a:cs typeface="Calibri"/>
                <a:sym typeface="Calibri"/>
              </a:rPr>
              <a:t>Type your questions in the Chat (in English or your preferred language)</a:t>
            </a:r>
            <a:endParaRPr sz="2400">
              <a:latin typeface="Calibri"/>
              <a:ea typeface="Calibri"/>
              <a:cs typeface="Calibri"/>
              <a:sym typeface="Calibri"/>
            </a:endParaRPr>
          </a:p>
          <a:p>
            <a:pPr indent="-381000" lvl="0" marL="457200" rtl="0" algn="l">
              <a:lnSpc>
                <a:spcPct val="115000"/>
              </a:lnSpc>
              <a:spcBef>
                <a:spcPts val="0"/>
              </a:spcBef>
              <a:spcAft>
                <a:spcPts val="0"/>
              </a:spcAft>
              <a:buSzPts val="2400"/>
              <a:buFont typeface="Calibri"/>
              <a:buChar char="●"/>
            </a:pPr>
            <a:r>
              <a:rPr lang="en" sz="2400">
                <a:latin typeface="Calibri"/>
                <a:ea typeface="Calibri"/>
                <a:cs typeface="Calibri"/>
                <a:sym typeface="Calibri"/>
              </a:rPr>
              <a:t>The DELAC Meeting is being recorded. </a:t>
            </a:r>
            <a:endParaRPr sz="1700">
              <a:latin typeface="Calibri"/>
              <a:ea typeface="Calibri"/>
              <a:cs typeface="Calibri"/>
              <a:sym typeface="Calibri"/>
            </a:endParaRPr>
          </a:p>
        </p:txBody>
      </p:sp>
      <p:pic>
        <p:nvPicPr>
          <p:cNvPr id="504" name="Google Shape;504;p66"/>
          <p:cNvPicPr preferRelativeResize="0"/>
          <p:nvPr/>
        </p:nvPicPr>
        <p:blipFill>
          <a:blip r:embed="rId3">
            <a:alphaModFix/>
          </a:blip>
          <a:stretch>
            <a:fillRect/>
          </a:stretch>
        </p:blipFill>
        <p:spPr>
          <a:xfrm>
            <a:off x="5993600" y="2097625"/>
            <a:ext cx="2813325" cy="474125"/>
          </a:xfrm>
          <a:prstGeom prst="rect">
            <a:avLst/>
          </a:prstGeom>
          <a:noFill/>
          <a:ln>
            <a:noFill/>
          </a:ln>
        </p:spPr>
      </p:pic>
      <p:sp>
        <p:nvSpPr>
          <p:cNvPr id="505" name="Google Shape;505;p66"/>
          <p:cNvSpPr/>
          <p:nvPr/>
        </p:nvSpPr>
        <p:spPr>
          <a:xfrm>
            <a:off x="7657775" y="1191750"/>
            <a:ext cx="617700" cy="524400"/>
          </a:xfrm>
          <a:prstGeom prst="wedgeRectCallout">
            <a:avLst>
              <a:gd fmla="val -24413" name="adj1"/>
              <a:gd fmla="val 141924"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Chat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67"/>
          <p:cNvSpPr txBox="1"/>
          <p:nvPr/>
        </p:nvSpPr>
        <p:spPr>
          <a:xfrm>
            <a:off x="1553400" y="1449850"/>
            <a:ext cx="5822400" cy="203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000">
                <a:solidFill>
                  <a:srgbClr val="0000FF"/>
                </a:solidFill>
                <a:latin typeface="Calibri"/>
                <a:ea typeface="Calibri"/>
                <a:cs typeface="Calibri"/>
                <a:sym typeface="Calibri"/>
              </a:rPr>
              <a:t>Welcome</a:t>
            </a:r>
            <a:endParaRPr b="1" sz="4000">
              <a:solidFill>
                <a:srgbClr val="0000FF"/>
              </a:solidFill>
              <a:latin typeface="Calibri"/>
              <a:ea typeface="Calibri"/>
              <a:cs typeface="Calibri"/>
              <a:sym typeface="Calibri"/>
            </a:endParaRPr>
          </a:p>
          <a:p>
            <a:pPr indent="0" lvl="0" marL="0" rtl="0" algn="ctr">
              <a:spcBef>
                <a:spcPts val="0"/>
              </a:spcBef>
              <a:spcAft>
                <a:spcPts val="0"/>
              </a:spcAft>
              <a:buNone/>
            </a:pPr>
            <a:r>
              <a:rPr b="1" lang="en" sz="4000">
                <a:solidFill>
                  <a:srgbClr val="0000FF"/>
                </a:solidFill>
                <a:latin typeface="Calibri"/>
                <a:ea typeface="Calibri"/>
                <a:cs typeface="Calibri"/>
                <a:sym typeface="Calibri"/>
              </a:rPr>
              <a:t>Introductions</a:t>
            </a:r>
            <a:endParaRPr b="1" sz="4000">
              <a:solidFill>
                <a:srgbClr val="0000FF"/>
              </a:solidFill>
              <a:latin typeface="Calibri"/>
              <a:ea typeface="Calibri"/>
              <a:cs typeface="Calibri"/>
              <a:sym typeface="Calibri"/>
            </a:endParaRPr>
          </a:p>
          <a:p>
            <a:pPr indent="0" lvl="0" marL="0" rtl="0" algn="ctr">
              <a:spcBef>
                <a:spcPts val="0"/>
              </a:spcBef>
              <a:spcAft>
                <a:spcPts val="0"/>
              </a:spcAft>
              <a:buNone/>
            </a:pPr>
            <a:r>
              <a:rPr b="1" lang="en" sz="4000">
                <a:solidFill>
                  <a:srgbClr val="0000FF"/>
                </a:solidFill>
                <a:latin typeface="Calibri"/>
                <a:ea typeface="Calibri"/>
                <a:cs typeface="Calibri"/>
                <a:sym typeface="Calibri"/>
              </a:rPr>
              <a:t>Call To Order</a:t>
            </a:r>
            <a:endParaRPr sz="4000">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68"/>
          <p:cNvSpPr txBox="1"/>
          <p:nvPr/>
        </p:nvSpPr>
        <p:spPr>
          <a:xfrm>
            <a:off x="411225" y="690000"/>
            <a:ext cx="8388600" cy="815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100" u="sng">
                <a:solidFill>
                  <a:schemeClr val="hlink"/>
                </a:solidFill>
                <a:latin typeface="Calibri"/>
                <a:ea typeface="Calibri"/>
                <a:cs typeface="Calibri"/>
                <a:sym typeface="Calibri"/>
                <a:hlinkClick r:id="rId3"/>
              </a:rPr>
              <a:t>Approval of March Meeting Minutes</a:t>
            </a:r>
            <a:endParaRPr sz="3500">
              <a:latin typeface="Calibri"/>
              <a:ea typeface="Calibri"/>
              <a:cs typeface="Calibri"/>
              <a:sym typeface="Calibri"/>
            </a:endParaRPr>
          </a:p>
        </p:txBody>
      </p:sp>
      <p:sp>
        <p:nvSpPr>
          <p:cNvPr id="516" name="Google Shape;516;p68"/>
          <p:cNvSpPr txBox="1"/>
          <p:nvPr/>
        </p:nvSpPr>
        <p:spPr>
          <a:xfrm>
            <a:off x="679425" y="1567375"/>
            <a:ext cx="7852200" cy="1077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900">
              <a:solidFill>
                <a:srgbClr val="262626"/>
              </a:solidFill>
              <a:latin typeface="Calibri"/>
              <a:ea typeface="Calibri"/>
              <a:cs typeface="Calibri"/>
              <a:sym typeface="Calibri"/>
            </a:endParaRPr>
          </a:p>
          <a:p>
            <a:pPr indent="0" lvl="0" marL="0" rtl="0" algn="l">
              <a:spcBef>
                <a:spcPts val="0"/>
              </a:spcBef>
              <a:spcAft>
                <a:spcPts val="0"/>
              </a:spcAft>
              <a:buNone/>
            </a:pPr>
            <a:r>
              <a:t/>
            </a:r>
            <a:endParaRPr sz="2900">
              <a:solidFill>
                <a:srgbClr val="262626"/>
              </a:solidFill>
              <a:latin typeface="Calibri"/>
              <a:ea typeface="Calibri"/>
              <a:cs typeface="Calibri"/>
              <a:sym typeface="Calibri"/>
            </a:endParaRPr>
          </a:p>
        </p:txBody>
      </p:sp>
      <p:pic>
        <p:nvPicPr>
          <p:cNvPr id="517" name="Google Shape;517;p68"/>
          <p:cNvPicPr preferRelativeResize="0"/>
          <p:nvPr/>
        </p:nvPicPr>
        <p:blipFill>
          <a:blip r:embed="rId4">
            <a:alphaModFix/>
          </a:blip>
          <a:stretch>
            <a:fillRect/>
          </a:stretch>
        </p:blipFill>
        <p:spPr>
          <a:xfrm>
            <a:off x="3274900" y="2915650"/>
            <a:ext cx="2594200" cy="17040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69"/>
          <p:cNvSpPr txBox="1"/>
          <p:nvPr>
            <p:ph type="title"/>
          </p:nvPr>
        </p:nvSpPr>
        <p:spPr>
          <a:xfrm>
            <a:off x="905925" y="1540725"/>
            <a:ext cx="7397100" cy="253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SzPts val="990"/>
              <a:buNone/>
            </a:pPr>
            <a:r>
              <a:rPr b="1" lang="en" sz="3300">
                <a:latin typeface="Calibri"/>
                <a:ea typeface="Calibri"/>
                <a:cs typeface="Calibri"/>
                <a:sym typeface="Calibri"/>
              </a:rPr>
              <a:t>English Learner Services</a:t>
            </a:r>
            <a:endParaRPr b="1" sz="3300">
              <a:latin typeface="Calibri"/>
              <a:ea typeface="Calibri"/>
              <a:cs typeface="Calibri"/>
              <a:sym typeface="Calibri"/>
            </a:endParaRPr>
          </a:p>
          <a:p>
            <a:pPr indent="0" lvl="0" marL="0" rtl="0" algn="ctr">
              <a:spcBef>
                <a:spcPts val="0"/>
              </a:spcBef>
              <a:spcAft>
                <a:spcPts val="0"/>
              </a:spcAft>
              <a:buSzPts val="990"/>
              <a:buNone/>
            </a:pPr>
            <a:r>
              <a:t/>
            </a:r>
            <a:endParaRPr b="1" sz="3300">
              <a:latin typeface="Calibri"/>
              <a:ea typeface="Calibri"/>
              <a:cs typeface="Calibri"/>
              <a:sym typeface="Calibri"/>
            </a:endParaRPr>
          </a:p>
          <a:p>
            <a:pPr indent="0" lvl="0" marL="0" rtl="0" algn="r">
              <a:spcBef>
                <a:spcPts val="0"/>
              </a:spcBef>
              <a:spcAft>
                <a:spcPts val="0"/>
              </a:spcAft>
              <a:buSzPts val="990"/>
              <a:buNone/>
            </a:pPr>
            <a:r>
              <a:rPr b="1" lang="en" sz="3300">
                <a:latin typeface="Calibri"/>
                <a:ea typeface="Calibri"/>
                <a:cs typeface="Calibri"/>
                <a:sym typeface="Calibri"/>
              </a:rPr>
              <a:t>Ms. Sandra Espinoza</a:t>
            </a:r>
            <a:endParaRPr b="1" sz="3300">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70"/>
          <p:cNvSpPr txBox="1"/>
          <p:nvPr>
            <p:ph idx="1" type="body"/>
          </p:nvPr>
        </p:nvSpPr>
        <p:spPr>
          <a:xfrm>
            <a:off x="179125" y="916275"/>
            <a:ext cx="6819600" cy="3984000"/>
          </a:xfrm>
          <a:prstGeom prst="rect">
            <a:avLst/>
          </a:prstGeom>
        </p:spPr>
        <p:txBody>
          <a:bodyPr anchorCtr="0" anchor="b" bIns="91425" lIns="91425" spcFirstLastPara="1" rIns="91425" wrap="square" tIns="91425">
            <a:noAutofit/>
          </a:bodyPr>
          <a:lstStyle/>
          <a:p>
            <a:pPr indent="-349250" lvl="0" marL="457200" rtl="0" algn="l">
              <a:lnSpc>
                <a:spcPct val="80000"/>
              </a:lnSpc>
              <a:spcBef>
                <a:spcPts val="0"/>
              </a:spcBef>
              <a:spcAft>
                <a:spcPts val="0"/>
              </a:spcAft>
              <a:buClr>
                <a:srgbClr val="000000"/>
              </a:buClr>
              <a:buSzPts val="1900"/>
              <a:buFont typeface="Calibri"/>
              <a:buChar char="●"/>
            </a:pPr>
            <a:r>
              <a:rPr lang="en" sz="1900">
                <a:solidFill>
                  <a:srgbClr val="000000"/>
                </a:solidFill>
              </a:rPr>
              <a:t>The State Seal of Biliteracy (SSB) program recognizes high school graduates who have, </a:t>
            </a:r>
            <a:r>
              <a:rPr lang="en" sz="1900">
                <a:solidFill>
                  <a:srgbClr val="000000"/>
                </a:solidFill>
              </a:rPr>
              <a:t>in addition to English, </a:t>
            </a:r>
            <a:r>
              <a:rPr lang="en" sz="1900">
                <a:solidFill>
                  <a:srgbClr val="000000"/>
                </a:solidFill>
              </a:rPr>
              <a:t>attained a high level of proficiency in speaking, reading, and writing in </a:t>
            </a:r>
            <a:r>
              <a:rPr lang="en" sz="1900">
                <a:solidFill>
                  <a:srgbClr val="000000"/>
                </a:solidFill>
              </a:rPr>
              <a:t>one or more</a:t>
            </a:r>
            <a:r>
              <a:rPr lang="en" sz="1900">
                <a:solidFill>
                  <a:srgbClr val="000000"/>
                </a:solidFill>
              </a:rPr>
              <a:t> languages, in addition to English.</a:t>
            </a:r>
            <a:endParaRPr sz="1900">
              <a:solidFill>
                <a:srgbClr val="000000"/>
              </a:solidFill>
            </a:endParaRPr>
          </a:p>
          <a:p>
            <a:pPr indent="-349250" lvl="0" marL="457200" rtl="0" algn="l">
              <a:lnSpc>
                <a:spcPct val="80000"/>
              </a:lnSpc>
              <a:spcBef>
                <a:spcPts val="0"/>
              </a:spcBef>
              <a:spcAft>
                <a:spcPts val="0"/>
              </a:spcAft>
              <a:buClr>
                <a:srgbClr val="000000"/>
              </a:buClr>
              <a:buSzPts val="1900"/>
              <a:buFont typeface="Arial"/>
              <a:buChar char="●"/>
            </a:pPr>
            <a:r>
              <a:rPr lang="en" sz="1900">
                <a:solidFill>
                  <a:srgbClr val="000000"/>
                </a:solidFill>
              </a:rPr>
              <a:t>Proficiency in one or more languages, other than English can be demonstrated in one of the following ways:</a:t>
            </a:r>
            <a:endParaRPr sz="1900">
              <a:solidFill>
                <a:srgbClr val="000000"/>
              </a:solidFill>
            </a:endParaRPr>
          </a:p>
          <a:p>
            <a:pPr indent="-349250" lvl="1" marL="914400" rtl="0" algn="l">
              <a:lnSpc>
                <a:spcPct val="80000"/>
              </a:lnSpc>
              <a:spcBef>
                <a:spcPts val="0"/>
              </a:spcBef>
              <a:spcAft>
                <a:spcPts val="0"/>
              </a:spcAft>
              <a:buClr>
                <a:srgbClr val="000000"/>
              </a:buClr>
              <a:buSzPts val="1900"/>
              <a:buFont typeface="Arial"/>
              <a:buChar char="○"/>
            </a:pPr>
            <a:r>
              <a:rPr lang="en" sz="1900">
                <a:solidFill>
                  <a:srgbClr val="000000"/>
                </a:solidFill>
              </a:rPr>
              <a:t>Passage of a world language Advanced Placement (AP) examination with a score of 3 or higher, or an International Baccalaureate (IB) examination with a score of 4 or more. </a:t>
            </a:r>
            <a:endParaRPr sz="1900">
              <a:solidFill>
                <a:srgbClr val="000000"/>
              </a:solidFill>
            </a:endParaRPr>
          </a:p>
          <a:p>
            <a:pPr indent="-349250" lvl="1" marL="914400" rtl="0" algn="l">
              <a:lnSpc>
                <a:spcPct val="80000"/>
              </a:lnSpc>
              <a:spcBef>
                <a:spcPts val="0"/>
              </a:spcBef>
              <a:spcAft>
                <a:spcPts val="0"/>
              </a:spcAft>
              <a:buClr>
                <a:srgbClr val="000000"/>
              </a:buClr>
              <a:buSzPts val="1900"/>
              <a:buFont typeface="Arial"/>
              <a:buChar char="○"/>
            </a:pPr>
            <a:r>
              <a:rPr lang="en" sz="1900">
                <a:solidFill>
                  <a:srgbClr val="000000"/>
                </a:solidFill>
              </a:rPr>
              <a:t>District-approved test (BCE)</a:t>
            </a:r>
            <a:endParaRPr sz="1900">
              <a:solidFill>
                <a:srgbClr val="000000"/>
              </a:solidFill>
            </a:endParaRPr>
          </a:p>
          <a:p>
            <a:pPr indent="-349250" lvl="1" marL="914400" rtl="0" algn="l">
              <a:lnSpc>
                <a:spcPct val="80000"/>
              </a:lnSpc>
              <a:spcBef>
                <a:spcPts val="0"/>
              </a:spcBef>
              <a:spcAft>
                <a:spcPts val="0"/>
              </a:spcAft>
              <a:buClr>
                <a:srgbClr val="000000"/>
              </a:buClr>
              <a:buSzPts val="1900"/>
              <a:buFont typeface="Calibri"/>
              <a:buChar char="○"/>
            </a:pPr>
            <a:r>
              <a:rPr lang="en" sz="1900">
                <a:solidFill>
                  <a:srgbClr val="000000"/>
                </a:solidFill>
              </a:rPr>
              <a:t>Successful completion of a four-year high school course of study in a world language</a:t>
            </a:r>
            <a:endParaRPr sz="1900">
              <a:solidFill>
                <a:srgbClr val="000000"/>
              </a:solidFill>
            </a:endParaRPr>
          </a:p>
          <a:p>
            <a:pPr indent="-349250" lvl="0" marL="457200" rtl="0" algn="l">
              <a:lnSpc>
                <a:spcPct val="80000"/>
              </a:lnSpc>
              <a:spcBef>
                <a:spcPts val="0"/>
              </a:spcBef>
              <a:spcAft>
                <a:spcPts val="0"/>
              </a:spcAft>
              <a:buClr>
                <a:srgbClr val="000000"/>
              </a:buClr>
              <a:buSzPts val="1900"/>
              <a:buFont typeface="Calibri"/>
              <a:buChar char="●"/>
            </a:pPr>
            <a:r>
              <a:rPr lang="en" sz="1900">
                <a:solidFill>
                  <a:srgbClr val="000000"/>
                </a:solidFill>
              </a:rPr>
              <a:t>BCE Languages in GUSD: </a:t>
            </a:r>
            <a:endParaRPr sz="1900">
              <a:solidFill>
                <a:srgbClr val="000000"/>
              </a:solidFill>
            </a:endParaRPr>
          </a:p>
          <a:p>
            <a:pPr indent="457200" lvl="0" marL="457200" rtl="0" algn="l">
              <a:lnSpc>
                <a:spcPct val="80000"/>
              </a:lnSpc>
              <a:spcBef>
                <a:spcPts val="480"/>
              </a:spcBef>
              <a:spcAft>
                <a:spcPts val="0"/>
              </a:spcAft>
              <a:buNone/>
            </a:pPr>
            <a:r>
              <a:rPr lang="en" sz="1900">
                <a:solidFill>
                  <a:srgbClr val="000000"/>
                </a:solidFill>
              </a:rPr>
              <a:t>Arabic, Armenian, Korean, </a:t>
            </a:r>
            <a:endParaRPr sz="1900">
              <a:solidFill>
                <a:srgbClr val="000000"/>
              </a:solidFill>
            </a:endParaRPr>
          </a:p>
          <a:p>
            <a:pPr indent="457200" lvl="0" marL="457200" rtl="0" algn="l">
              <a:lnSpc>
                <a:spcPct val="80000"/>
              </a:lnSpc>
              <a:spcBef>
                <a:spcPts val="480"/>
              </a:spcBef>
              <a:spcAft>
                <a:spcPts val="0"/>
              </a:spcAft>
              <a:buNone/>
            </a:pPr>
            <a:r>
              <a:rPr lang="en" sz="1900">
                <a:solidFill>
                  <a:srgbClr val="000000"/>
                </a:solidFill>
              </a:rPr>
              <a:t>Spanish, Russian, Tagalog</a:t>
            </a:r>
            <a:endParaRPr sz="1400"/>
          </a:p>
        </p:txBody>
      </p:sp>
      <p:sp>
        <p:nvSpPr>
          <p:cNvPr id="528" name="Google Shape;528;p70"/>
          <p:cNvSpPr txBox="1"/>
          <p:nvPr>
            <p:ph idx="4294967295" type="title"/>
          </p:nvPr>
        </p:nvSpPr>
        <p:spPr>
          <a:xfrm>
            <a:off x="354750" y="320775"/>
            <a:ext cx="8434500" cy="59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50">
                <a:latin typeface="Calibri"/>
                <a:ea typeface="Calibri"/>
                <a:cs typeface="Calibri"/>
                <a:sym typeface="Calibri"/>
              </a:rPr>
              <a:t>State Seal of Biliteracy &amp; Bilingual Competency Exam</a:t>
            </a:r>
            <a:endParaRPr sz="2320">
              <a:latin typeface="Calibri"/>
              <a:ea typeface="Calibri"/>
              <a:cs typeface="Calibri"/>
              <a:sym typeface="Calibri"/>
            </a:endParaRPr>
          </a:p>
        </p:txBody>
      </p:sp>
      <p:sp>
        <p:nvSpPr>
          <p:cNvPr id="529" name="Google Shape;529;p70"/>
          <p:cNvSpPr txBox="1"/>
          <p:nvPr/>
        </p:nvSpPr>
        <p:spPr>
          <a:xfrm>
            <a:off x="7637325" y="581900"/>
            <a:ext cx="1059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pic>
        <p:nvPicPr>
          <p:cNvPr id="530" name="Google Shape;530;p70"/>
          <p:cNvPicPr preferRelativeResize="0"/>
          <p:nvPr/>
        </p:nvPicPr>
        <p:blipFill>
          <a:blip r:embed="rId3">
            <a:alphaModFix/>
          </a:blip>
          <a:stretch>
            <a:fillRect/>
          </a:stretch>
        </p:blipFill>
        <p:spPr>
          <a:xfrm>
            <a:off x="7058298" y="1166685"/>
            <a:ext cx="1719250" cy="1719225"/>
          </a:xfrm>
          <a:prstGeom prst="rect">
            <a:avLst/>
          </a:prstGeom>
          <a:noFill/>
          <a:ln>
            <a:noFill/>
          </a:ln>
        </p:spPr>
      </p:pic>
      <p:pic>
        <p:nvPicPr>
          <p:cNvPr id="531" name="Google Shape;531;p70"/>
          <p:cNvPicPr preferRelativeResize="0"/>
          <p:nvPr/>
        </p:nvPicPr>
        <p:blipFill>
          <a:blip r:embed="rId4">
            <a:alphaModFix/>
          </a:blip>
          <a:stretch>
            <a:fillRect/>
          </a:stretch>
        </p:blipFill>
        <p:spPr>
          <a:xfrm>
            <a:off x="7058301" y="3070499"/>
            <a:ext cx="1719250" cy="169810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71"/>
          <p:cNvSpPr txBox="1"/>
          <p:nvPr>
            <p:ph idx="4294967295" type="title"/>
          </p:nvPr>
        </p:nvSpPr>
        <p:spPr>
          <a:xfrm>
            <a:off x="330775" y="305275"/>
            <a:ext cx="8487600" cy="65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300">
                <a:latin typeface="Calibri"/>
                <a:ea typeface="Calibri"/>
                <a:cs typeface="Calibri"/>
                <a:sym typeface="Calibri"/>
              </a:rPr>
              <a:t>Purpose of the State Seal of Biliteracy</a:t>
            </a:r>
            <a:endParaRPr b="1" sz="3300">
              <a:latin typeface="Calibri"/>
              <a:ea typeface="Calibri"/>
              <a:cs typeface="Calibri"/>
              <a:sym typeface="Calibri"/>
            </a:endParaRPr>
          </a:p>
        </p:txBody>
      </p:sp>
      <p:sp>
        <p:nvSpPr>
          <p:cNvPr id="537" name="Google Shape;537;p71"/>
          <p:cNvSpPr txBox="1"/>
          <p:nvPr>
            <p:ph idx="1" type="body"/>
          </p:nvPr>
        </p:nvSpPr>
        <p:spPr>
          <a:xfrm>
            <a:off x="328025" y="959600"/>
            <a:ext cx="8487600" cy="3809100"/>
          </a:xfrm>
          <a:prstGeom prst="rect">
            <a:avLst/>
          </a:prstGeom>
        </p:spPr>
        <p:txBody>
          <a:bodyPr anchorCtr="0" anchor="b" bIns="91425" lIns="91425" spcFirstLastPara="1" rIns="91425" wrap="square" tIns="91425">
            <a:normAutofit fontScale="85000" lnSpcReduction="10000"/>
          </a:bodyPr>
          <a:lstStyle/>
          <a:p>
            <a:pPr indent="-369810" lvl="0" marL="457200" rtl="0" algn="l">
              <a:lnSpc>
                <a:spcPct val="100000"/>
              </a:lnSpc>
              <a:spcBef>
                <a:spcPts val="0"/>
              </a:spcBef>
              <a:spcAft>
                <a:spcPts val="0"/>
              </a:spcAft>
              <a:buClr>
                <a:srgbClr val="000000"/>
              </a:buClr>
              <a:buSzPct val="100000"/>
              <a:buChar char="●"/>
            </a:pPr>
            <a:r>
              <a:rPr lang="en" sz="2616">
                <a:solidFill>
                  <a:srgbClr val="000000"/>
                </a:solidFill>
              </a:rPr>
              <a:t>To encourage students to study languages</a:t>
            </a:r>
            <a:endParaRPr sz="2616">
              <a:solidFill>
                <a:srgbClr val="000000"/>
              </a:solidFill>
            </a:endParaRPr>
          </a:p>
          <a:p>
            <a:pPr indent="-369810" lvl="0" marL="457200" rtl="0" algn="l">
              <a:lnSpc>
                <a:spcPct val="100000"/>
              </a:lnSpc>
              <a:spcBef>
                <a:spcPts val="0"/>
              </a:spcBef>
              <a:spcAft>
                <a:spcPts val="0"/>
              </a:spcAft>
              <a:buClr>
                <a:srgbClr val="000000"/>
              </a:buClr>
              <a:buSzPct val="100000"/>
              <a:buChar char="●"/>
            </a:pPr>
            <a:r>
              <a:rPr lang="en" sz="2616">
                <a:solidFill>
                  <a:srgbClr val="000000"/>
                </a:solidFill>
              </a:rPr>
              <a:t>To certify attainment of biliteracy</a:t>
            </a:r>
            <a:endParaRPr sz="2616">
              <a:solidFill>
                <a:srgbClr val="000000"/>
              </a:solidFill>
            </a:endParaRPr>
          </a:p>
          <a:p>
            <a:pPr indent="-369810" lvl="0" marL="457200" rtl="0" algn="l">
              <a:lnSpc>
                <a:spcPct val="100000"/>
              </a:lnSpc>
              <a:spcBef>
                <a:spcPts val="0"/>
              </a:spcBef>
              <a:spcAft>
                <a:spcPts val="0"/>
              </a:spcAft>
              <a:buClr>
                <a:srgbClr val="000000"/>
              </a:buClr>
              <a:buSzPct val="100000"/>
              <a:buChar char="●"/>
            </a:pPr>
            <a:r>
              <a:rPr lang="en" sz="2616">
                <a:solidFill>
                  <a:srgbClr val="000000"/>
                </a:solidFill>
              </a:rPr>
              <a:t>To provide employers with a method of identifying people with language and biliteracy skills</a:t>
            </a:r>
            <a:endParaRPr sz="2616">
              <a:solidFill>
                <a:srgbClr val="000000"/>
              </a:solidFill>
            </a:endParaRPr>
          </a:p>
          <a:p>
            <a:pPr indent="-369810" lvl="0" marL="457200" rtl="0" algn="l">
              <a:lnSpc>
                <a:spcPct val="100000"/>
              </a:lnSpc>
              <a:spcBef>
                <a:spcPts val="0"/>
              </a:spcBef>
              <a:spcAft>
                <a:spcPts val="0"/>
              </a:spcAft>
              <a:buClr>
                <a:srgbClr val="000000"/>
              </a:buClr>
              <a:buSzPct val="100000"/>
              <a:buChar char="●"/>
            </a:pPr>
            <a:r>
              <a:rPr lang="en" sz="2616">
                <a:solidFill>
                  <a:srgbClr val="000000"/>
                </a:solidFill>
              </a:rPr>
              <a:t>To provide universities with a method to recognize and give academic credit to applicants</a:t>
            </a:r>
            <a:endParaRPr sz="2616">
              <a:solidFill>
                <a:srgbClr val="000000"/>
              </a:solidFill>
            </a:endParaRPr>
          </a:p>
          <a:p>
            <a:pPr indent="-369810" lvl="0" marL="457200" rtl="0" algn="l">
              <a:lnSpc>
                <a:spcPct val="100000"/>
              </a:lnSpc>
              <a:spcBef>
                <a:spcPts val="0"/>
              </a:spcBef>
              <a:spcAft>
                <a:spcPts val="0"/>
              </a:spcAft>
              <a:buClr>
                <a:srgbClr val="000000"/>
              </a:buClr>
              <a:buSzPct val="100000"/>
              <a:buChar char="●"/>
            </a:pPr>
            <a:r>
              <a:rPr lang="en" sz="2616">
                <a:solidFill>
                  <a:srgbClr val="000000"/>
                </a:solidFill>
              </a:rPr>
              <a:t>To prepare students with twenty-first century skills</a:t>
            </a:r>
            <a:endParaRPr sz="2616">
              <a:solidFill>
                <a:srgbClr val="000000"/>
              </a:solidFill>
            </a:endParaRPr>
          </a:p>
          <a:p>
            <a:pPr indent="-369810" lvl="0" marL="457200" rtl="0" algn="l">
              <a:lnSpc>
                <a:spcPct val="100000"/>
              </a:lnSpc>
              <a:spcBef>
                <a:spcPts val="0"/>
              </a:spcBef>
              <a:spcAft>
                <a:spcPts val="0"/>
              </a:spcAft>
              <a:buClr>
                <a:srgbClr val="000000"/>
              </a:buClr>
              <a:buSzPct val="100000"/>
              <a:buChar char="●"/>
            </a:pPr>
            <a:r>
              <a:rPr lang="en" sz="2616">
                <a:solidFill>
                  <a:srgbClr val="000000"/>
                </a:solidFill>
              </a:rPr>
              <a:t>To recognize and promote language instruction in public schools</a:t>
            </a:r>
            <a:endParaRPr sz="2616">
              <a:solidFill>
                <a:srgbClr val="000000"/>
              </a:solidFill>
            </a:endParaRPr>
          </a:p>
          <a:p>
            <a:pPr indent="-369810" lvl="0" marL="457200" rtl="0" algn="l">
              <a:lnSpc>
                <a:spcPct val="100000"/>
              </a:lnSpc>
              <a:spcBef>
                <a:spcPts val="0"/>
              </a:spcBef>
              <a:spcAft>
                <a:spcPts val="0"/>
              </a:spcAft>
              <a:buClr>
                <a:srgbClr val="000000"/>
              </a:buClr>
              <a:buSzPct val="100000"/>
              <a:buChar char="●"/>
            </a:pPr>
            <a:r>
              <a:rPr lang="en" sz="2616">
                <a:solidFill>
                  <a:srgbClr val="000000"/>
                </a:solidFill>
              </a:rPr>
              <a:t>To strengthen intergroup relationships</a:t>
            </a:r>
            <a:endParaRPr sz="2616">
              <a:solidFill>
                <a:srgbClr val="000000"/>
              </a:solidFill>
            </a:endParaRPr>
          </a:p>
          <a:p>
            <a:pPr indent="-369810" lvl="0" marL="457200" rtl="0" algn="l">
              <a:lnSpc>
                <a:spcPct val="100000"/>
              </a:lnSpc>
              <a:spcBef>
                <a:spcPts val="0"/>
              </a:spcBef>
              <a:spcAft>
                <a:spcPts val="0"/>
              </a:spcAft>
              <a:buClr>
                <a:srgbClr val="000000"/>
              </a:buClr>
              <a:buSzPct val="100000"/>
              <a:buChar char="●"/>
            </a:pPr>
            <a:r>
              <a:rPr lang="en" sz="2616">
                <a:solidFill>
                  <a:srgbClr val="000000"/>
                </a:solidFill>
              </a:rPr>
              <a:t>To affirm the value of diversity and honor the multiple cultures and languages of the community</a:t>
            </a:r>
            <a:endParaRPr sz="2616">
              <a:solidFill>
                <a:srgbClr val="000000"/>
              </a:solidFill>
            </a:endParaRPr>
          </a:p>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72"/>
          <p:cNvSpPr txBox="1"/>
          <p:nvPr>
            <p:ph idx="4294967295" type="title"/>
          </p:nvPr>
        </p:nvSpPr>
        <p:spPr>
          <a:xfrm>
            <a:off x="483625" y="517625"/>
            <a:ext cx="8338800" cy="64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300">
                <a:latin typeface="Calibri"/>
                <a:ea typeface="Calibri"/>
                <a:cs typeface="Calibri"/>
                <a:sym typeface="Calibri"/>
              </a:rPr>
              <a:t>Summative ELPAC Update</a:t>
            </a:r>
            <a:endParaRPr b="1" sz="3300">
              <a:latin typeface="Calibri"/>
              <a:ea typeface="Calibri"/>
              <a:cs typeface="Calibri"/>
              <a:sym typeface="Calibri"/>
            </a:endParaRPr>
          </a:p>
        </p:txBody>
      </p:sp>
      <p:sp>
        <p:nvSpPr>
          <p:cNvPr id="543" name="Google Shape;543;p72"/>
          <p:cNvSpPr txBox="1"/>
          <p:nvPr/>
        </p:nvSpPr>
        <p:spPr>
          <a:xfrm>
            <a:off x="762025" y="1535275"/>
            <a:ext cx="7782000" cy="2893800"/>
          </a:xfrm>
          <a:prstGeom prst="rect">
            <a:avLst/>
          </a:prstGeom>
          <a:noFill/>
          <a:ln>
            <a:noFill/>
          </a:ln>
        </p:spPr>
        <p:txBody>
          <a:bodyPr anchorCtr="0" anchor="t" bIns="91425" lIns="91425" spcFirstLastPara="1" rIns="91425" wrap="square" tIns="91425">
            <a:spAutoFit/>
          </a:bodyPr>
          <a:lstStyle/>
          <a:p>
            <a:pPr indent="-368300" lvl="0" marL="457200" rtl="0" algn="l">
              <a:spcBef>
                <a:spcPts val="0"/>
              </a:spcBef>
              <a:spcAft>
                <a:spcPts val="0"/>
              </a:spcAft>
              <a:buSzPts val="2200"/>
              <a:buFont typeface="Calibri"/>
              <a:buChar char="●"/>
            </a:pPr>
            <a:r>
              <a:rPr lang="en" sz="2200">
                <a:latin typeface="Calibri"/>
                <a:ea typeface="Calibri"/>
                <a:cs typeface="Calibri"/>
                <a:sym typeface="Calibri"/>
              </a:rPr>
              <a:t>100% of English Learners must complete the annual Summative ELPAC per state and federal requirements by May 31st.</a:t>
            </a:r>
            <a:endParaRPr sz="2200">
              <a:latin typeface="Calibri"/>
              <a:ea typeface="Calibri"/>
              <a:cs typeface="Calibri"/>
              <a:sym typeface="Calibri"/>
            </a:endParaRPr>
          </a:p>
          <a:p>
            <a:pPr indent="-368300" lvl="0" marL="457200" rtl="0" algn="l">
              <a:spcBef>
                <a:spcPts val="0"/>
              </a:spcBef>
              <a:spcAft>
                <a:spcPts val="0"/>
              </a:spcAft>
              <a:buSzPts val="2200"/>
              <a:buFont typeface="Calibri"/>
              <a:buChar char="●"/>
            </a:pPr>
            <a:r>
              <a:rPr lang="en" sz="2200">
                <a:latin typeface="Calibri"/>
                <a:ea typeface="Calibri"/>
                <a:cs typeface="Calibri"/>
                <a:sym typeface="Calibri"/>
              </a:rPr>
              <a:t>About 80% of students have completed the Summative ELPAC.</a:t>
            </a:r>
            <a:endParaRPr sz="2200">
              <a:latin typeface="Calibri"/>
              <a:ea typeface="Calibri"/>
              <a:cs typeface="Calibri"/>
              <a:sym typeface="Calibri"/>
            </a:endParaRPr>
          </a:p>
          <a:p>
            <a:pPr indent="-368300" lvl="0" marL="457200" rtl="0" algn="l">
              <a:spcBef>
                <a:spcPts val="0"/>
              </a:spcBef>
              <a:spcAft>
                <a:spcPts val="0"/>
              </a:spcAft>
              <a:buSzPts val="2200"/>
              <a:buFont typeface="Calibri"/>
              <a:buChar char="●"/>
            </a:pPr>
            <a:r>
              <a:rPr lang="en" sz="2200">
                <a:latin typeface="Calibri"/>
                <a:ea typeface="Calibri"/>
                <a:cs typeface="Calibri"/>
                <a:sym typeface="Calibri"/>
              </a:rPr>
              <a:t>About 70% of English Learners with severe cognitive disabilities have completed the Alternate Summative ELPAC.</a:t>
            </a:r>
            <a:endParaRPr sz="2200">
              <a:latin typeface="Calibri"/>
              <a:ea typeface="Calibri"/>
              <a:cs typeface="Calibri"/>
              <a:sym typeface="Calibri"/>
            </a:endParaRPr>
          </a:p>
          <a:p>
            <a:pPr indent="-368300" lvl="0" marL="457200" rtl="0" algn="l">
              <a:spcBef>
                <a:spcPts val="0"/>
              </a:spcBef>
              <a:spcAft>
                <a:spcPts val="0"/>
              </a:spcAft>
              <a:buSzPts val="2200"/>
              <a:buFont typeface="Calibri"/>
              <a:buChar char="●"/>
            </a:pPr>
            <a:r>
              <a:rPr lang="en" sz="2200">
                <a:latin typeface="Calibri"/>
                <a:ea typeface="Calibri"/>
                <a:cs typeface="Calibri"/>
                <a:sym typeface="Calibri"/>
              </a:rPr>
              <a:t>Scores will be released between May and September 2023 and will be shared with parents electronically.</a:t>
            </a:r>
            <a:endParaRPr sz="2400">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pic>
        <p:nvPicPr>
          <p:cNvPr id="548" name="Google Shape;548;p73"/>
          <p:cNvPicPr preferRelativeResize="0"/>
          <p:nvPr/>
        </p:nvPicPr>
        <p:blipFill>
          <a:blip r:embed="rId3">
            <a:alphaModFix/>
          </a:blip>
          <a:stretch>
            <a:fillRect/>
          </a:stretch>
        </p:blipFill>
        <p:spPr>
          <a:xfrm>
            <a:off x="229275" y="358875"/>
            <a:ext cx="2769635" cy="3716734"/>
          </a:xfrm>
          <a:prstGeom prst="rect">
            <a:avLst/>
          </a:prstGeom>
          <a:noFill/>
          <a:ln>
            <a:noFill/>
          </a:ln>
        </p:spPr>
      </p:pic>
      <p:sp>
        <p:nvSpPr>
          <p:cNvPr id="549" name="Google Shape;549;p73"/>
          <p:cNvSpPr txBox="1"/>
          <p:nvPr>
            <p:ph idx="4294967295" type="title"/>
          </p:nvPr>
        </p:nvSpPr>
        <p:spPr>
          <a:xfrm>
            <a:off x="3403425" y="224200"/>
            <a:ext cx="5395500" cy="1041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2920">
                <a:latin typeface="Calibri"/>
                <a:ea typeface="Calibri"/>
                <a:cs typeface="Calibri"/>
                <a:sym typeface="Calibri"/>
              </a:rPr>
              <a:t>Annual Parent Notification Letter</a:t>
            </a:r>
            <a:endParaRPr b="1" sz="2920">
              <a:latin typeface="Calibri"/>
              <a:ea typeface="Calibri"/>
              <a:cs typeface="Calibri"/>
              <a:sym typeface="Calibri"/>
            </a:endParaRPr>
          </a:p>
        </p:txBody>
      </p:sp>
      <p:sp>
        <p:nvSpPr>
          <p:cNvPr id="550" name="Google Shape;550;p73"/>
          <p:cNvSpPr txBox="1"/>
          <p:nvPr>
            <p:ph idx="1" type="body"/>
          </p:nvPr>
        </p:nvSpPr>
        <p:spPr>
          <a:xfrm>
            <a:off x="3959375" y="769675"/>
            <a:ext cx="4839600" cy="4047900"/>
          </a:xfrm>
          <a:prstGeom prst="rect">
            <a:avLst/>
          </a:prstGeom>
        </p:spPr>
        <p:txBody>
          <a:bodyPr anchorCtr="0" anchor="b" bIns="91425" lIns="91425" spcFirstLastPara="1" rIns="91425" wrap="square" tIns="91425">
            <a:normAutofit fontScale="92500" lnSpcReduction="20000"/>
          </a:bodyPr>
          <a:lstStyle/>
          <a:p>
            <a:pPr indent="0" lvl="0" marL="0" rtl="0" algn="ctr">
              <a:spcBef>
                <a:spcPts val="0"/>
              </a:spcBef>
              <a:spcAft>
                <a:spcPts val="0"/>
              </a:spcAft>
              <a:buNone/>
            </a:pPr>
            <a:r>
              <a:rPr lang="en" sz="2500">
                <a:solidFill>
                  <a:srgbClr val="222222"/>
                </a:solidFill>
                <a:highlight>
                  <a:srgbClr val="FFFFFF"/>
                </a:highlight>
              </a:rPr>
              <a:t>California Department of Education </a:t>
            </a:r>
            <a:r>
              <a:rPr lang="en" sz="2500">
                <a:solidFill>
                  <a:srgbClr val="222222"/>
                </a:solidFill>
                <a:highlight>
                  <a:srgbClr val="FFFFFF"/>
                </a:highlight>
              </a:rPr>
              <a:t>Template</a:t>
            </a:r>
            <a:endParaRPr sz="2500">
              <a:solidFill>
                <a:srgbClr val="222222"/>
              </a:solidFill>
              <a:highlight>
                <a:srgbClr val="FFFFFF"/>
              </a:highlight>
            </a:endParaRPr>
          </a:p>
          <a:p>
            <a:pPr indent="-162877" lvl="0" marL="114300" rtl="0" algn="l">
              <a:spcBef>
                <a:spcPts val="800"/>
              </a:spcBef>
              <a:spcAft>
                <a:spcPts val="0"/>
              </a:spcAft>
              <a:buClr>
                <a:srgbClr val="000000"/>
              </a:buClr>
              <a:buSzPct val="94736"/>
              <a:buFont typeface="Arial"/>
              <a:buChar char="●"/>
            </a:pPr>
            <a:r>
              <a:rPr lang="en" sz="1900">
                <a:solidFill>
                  <a:srgbClr val="000000"/>
                </a:solidFill>
                <a:highlight>
                  <a:srgbClr val="FFFFFF"/>
                </a:highlight>
              </a:rPr>
              <a:t>CDE provides districts a template for the</a:t>
            </a:r>
            <a:r>
              <a:rPr lang="en" sz="1900">
                <a:solidFill>
                  <a:srgbClr val="000000"/>
                </a:solidFill>
                <a:highlight>
                  <a:srgbClr val="FFFFFF"/>
                </a:highlight>
              </a:rPr>
              <a:t> </a:t>
            </a:r>
            <a:r>
              <a:rPr b="1" lang="en" sz="1900">
                <a:solidFill>
                  <a:srgbClr val="000000"/>
                </a:solidFill>
                <a:highlight>
                  <a:srgbClr val="FFFFFF"/>
                </a:highlight>
              </a:rPr>
              <a:t>annual</a:t>
            </a:r>
            <a:r>
              <a:rPr lang="en" sz="1900">
                <a:solidFill>
                  <a:srgbClr val="000000"/>
                </a:solidFill>
                <a:highlight>
                  <a:srgbClr val="FFFFFF"/>
                </a:highlight>
              </a:rPr>
              <a:t> notification to inform parents of their child's continued identification as an English learner in a California school, and provide all the required information to meet Federal Title I or Title III requirements:</a:t>
            </a:r>
            <a:endParaRPr sz="1900">
              <a:solidFill>
                <a:srgbClr val="000000"/>
              </a:solidFill>
              <a:highlight>
                <a:srgbClr val="FFFFFF"/>
              </a:highlight>
            </a:endParaRPr>
          </a:p>
          <a:p>
            <a:pPr indent="-57150" lvl="0" marL="571500" rtl="0" algn="l">
              <a:spcBef>
                <a:spcPts val="0"/>
              </a:spcBef>
              <a:spcAft>
                <a:spcPts val="0"/>
              </a:spcAft>
              <a:buNone/>
            </a:pPr>
            <a:r>
              <a:rPr lang="en" sz="1575" u="sng">
                <a:solidFill>
                  <a:schemeClr val="hlink"/>
                </a:solidFill>
                <a:highlight>
                  <a:srgbClr val="FFFFFF"/>
                </a:highlight>
                <a:hlinkClick r:id="rId4"/>
              </a:rPr>
              <a:t>CDE Sample Annual Parent Notification (DOCX)</a:t>
            </a:r>
            <a:endParaRPr sz="1575">
              <a:solidFill>
                <a:srgbClr val="000000"/>
              </a:solidFill>
              <a:highlight>
                <a:srgbClr val="FFFFFF"/>
              </a:highlight>
            </a:endParaRPr>
          </a:p>
          <a:p>
            <a:pPr indent="-57150" lvl="0" marL="571500" rtl="0" algn="l">
              <a:spcBef>
                <a:spcPts val="0"/>
              </a:spcBef>
              <a:spcAft>
                <a:spcPts val="0"/>
              </a:spcAft>
              <a:buNone/>
            </a:pPr>
            <a:r>
              <a:rPr lang="en" sz="1575" u="sng">
                <a:solidFill>
                  <a:schemeClr val="hlink"/>
                </a:solidFill>
                <a:highlight>
                  <a:srgbClr val="FFFFFF"/>
                </a:highlight>
                <a:hlinkClick r:id="rId5"/>
              </a:rPr>
              <a:t>CDE Available Translations of the Sample Annual Parent Notification</a:t>
            </a:r>
            <a:endParaRPr sz="1575" u="sng">
              <a:solidFill>
                <a:srgbClr val="0000FF"/>
              </a:solidFill>
              <a:highlight>
                <a:srgbClr val="FFFFFF"/>
              </a:highlight>
            </a:endParaRPr>
          </a:p>
          <a:p>
            <a:pPr indent="-162877" lvl="0" marL="114300" rtl="0" algn="l">
              <a:spcBef>
                <a:spcPts val="0"/>
              </a:spcBef>
              <a:spcAft>
                <a:spcPts val="0"/>
              </a:spcAft>
              <a:buSzPct val="94736"/>
              <a:buChar char="●"/>
            </a:pPr>
            <a:r>
              <a:rPr lang="en" sz="1900">
                <a:solidFill>
                  <a:srgbClr val="000000"/>
                </a:solidFill>
                <a:highlight>
                  <a:srgbClr val="FFFFFF"/>
                </a:highlight>
              </a:rPr>
              <a:t>GUSD schools mail notifications home within 30 days of the beginning of the school year.</a:t>
            </a:r>
            <a:r>
              <a:rPr lang="en" sz="1500"/>
              <a:t> </a:t>
            </a:r>
            <a:endParaRPr sz="1500"/>
          </a:p>
          <a:p>
            <a:pPr indent="-162877" lvl="0" marL="114300" rtl="0" algn="l">
              <a:spcBef>
                <a:spcPts val="0"/>
              </a:spcBef>
              <a:spcAft>
                <a:spcPts val="0"/>
              </a:spcAft>
              <a:buSzPct val="94736"/>
              <a:buChar char="●"/>
            </a:pPr>
            <a:r>
              <a:rPr lang="en" sz="1900">
                <a:solidFill>
                  <a:srgbClr val="000000"/>
                </a:solidFill>
                <a:highlight>
                  <a:srgbClr val="FFFFFF"/>
                </a:highlight>
              </a:rPr>
              <a:t>When you receive the letter, please review it carefully and contact the teacher specialist at your child’s school if you have any questions.</a:t>
            </a:r>
            <a:endParaRPr sz="1500"/>
          </a:p>
          <a:p>
            <a:pPr indent="0" lvl="0" marL="0" rtl="0" algn="l">
              <a:spcBef>
                <a:spcPts val="0"/>
              </a:spcBef>
              <a:spcAft>
                <a:spcPts val="0"/>
              </a:spcAft>
              <a:buNone/>
            </a:pPr>
            <a:r>
              <a:t/>
            </a:r>
            <a:endParaRPr/>
          </a:p>
        </p:txBody>
      </p:sp>
      <p:pic>
        <p:nvPicPr>
          <p:cNvPr id="551" name="Google Shape;551;p73"/>
          <p:cNvPicPr preferRelativeResize="0"/>
          <p:nvPr/>
        </p:nvPicPr>
        <p:blipFill>
          <a:blip r:embed="rId6">
            <a:alphaModFix/>
          </a:blip>
          <a:stretch>
            <a:fillRect/>
          </a:stretch>
        </p:blipFill>
        <p:spPr>
          <a:xfrm>
            <a:off x="590472" y="638112"/>
            <a:ext cx="2812949" cy="3778437"/>
          </a:xfrm>
          <a:prstGeom prst="rect">
            <a:avLst/>
          </a:prstGeom>
          <a:noFill/>
          <a:ln>
            <a:noFill/>
          </a:ln>
        </p:spPr>
      </p:pic>
      <p:pic>
        <p:nvPicPr>
          <p:cNvPr id="552" name="Google Shape;552;p73"/>
          <p:cNvPicPr preferRelativeResize="0"/>
          <p:nvPr/>
        </p:nvPicPr>
        <p:blipFill>
          <a:blip r:embed="rId7">
            <a:alphaModFix/>
          </a:blip>
          <a:stretch>
            <a:fillRect/>
          </a:stretch>
        </p:blipFill>
        <p:spPr>
          <a:xfrm>
            <a:off x="765540" y="804158"/>
            <a:ext cx="2852457" cy="3816065"/>
          </a:xfrm>
          <a:prstGeom prst="rect">
            <a:avLst/>
          </a:prstGeom>
          <a:noFill/>
          <a:ln>
            <a:noFill/>
          </a:ln>
        </p:spPr>
      </p:pic>
      <p:pic>
        <p:nvPicPr>
          <p:cNvPr id="553" name="Google Shape;553;p73"/>
          <p:cNvPicPr preferRelativeResize="0"/>
          <p:nvPr/>
        </p:nvPicPr>
        <p:blipFill>
          <a:blip r:embed="rId8">
            <a:alphaModFix/>
          </a:blip>
          <a:stretch>
            <a:fillRect/>
          </a:stretch>
        </p:blipFill>
        <p:spPr>
          <a:xfrm>
            <a:off x="1010718" y="976195"/>
            <a:ext cx="2852457" cy="382700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74"/>
          <p:cNvSpPr txBox="1"/>
          <p:nvPr>
            <p:ph idx="4294967295" type="title"/>
          </p:nvPr>
        </p:nvSpPr>
        <p:spPr>
          <a:xfrm>
            <a:off x="393125" y="346825"/>
            <a:ext cx="8422500" cy="689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3300">
                <a:latin typeface="Calibri"/>
                <a:ea typeface="Calibri"/>
                <a:cs typeface="Calibri"/>
                <a:sym typeface="Calibri"/>
              </a:rPr>
              <a:t>GUSD Annual Parent Notification Letter</a:t>
            </a:r>
            <a:endParaRPr b="1" sz="3300">
              <a:latin typeface="Calibri"/>
              <a:ea typeface="Calibri"/>
              <a:cs typeface="Calibri"/>
              <a:sym typeface="Calibri"/>
            </a:endParaRPr>
          </a:p>
        </p:txBody>
      </p:sp>
      <p:pic>
        <p:nvPicPr>
          <p:cNvPr id="559" name="Google Shape;559;p74"/>
          <p:cNvPicPr preferRelativeResize="0"/>
          <p:nvPr/>
        </p:nvPicPr>
        <p:blipFill>
          <a:blip r:embed="rId3">
            <a:alphaModFix/>
          </a:blip>
          <a:stretch>
            <a:fillRect/>
          </a:stretch>
        </p:blipFill>
        <p:spPr>
          <a:xfrm>
            <a:off x="828163" y="1036525"/>
            <a:ext cx="7552424" cy="38134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75"/>
          <p:cNvSpPr txBox="1"/>
          <p:nvPr>
            <p:ph idx="1" type="body"/>
          </p:nvPr>
        </p:nvSpPr>
        <p:spPr>
          <a:xfrm>
            <a:off x="455750" y="413275"/>
            <a:ext cx="8334300" cy="605100"/>
          </a:xfrm>
          <a:prstGeom prst="rect">
            <a:avLst/>
          </a:prstGeom>
        </p:spPr>
        <p:txBody>
          <a:bodyPr anchorCtr="0" anchor="b" bIns="91425" lIns="91425" spcFirstLastPara="1" rIns="91425" wrap="square" tIns="91425">
            <a:normAutofit lnSpcReduction="20000"/>
          </a:bodyPr>
          <a:lstStyle/>
          <a:p>
            <a:pPr indent="0" lvl="0" marL="0" rtl="0" algn="l">
              <a:spcBef>
                <a:spcPts val="0"/>
              </a:spcBef>
              <a:spcAft>
                <a:spcPts val="0"/>
              </a:spcAft>
              <a:buNone/>
            </a:pPr>
            <a:r>
              <a:rPr b="1" lang="en" sz="3300">
                <a:solidFill>
                  <a:srgbClr val="0000FF"/>
                </a:solidFill>
              </a:rPr>
              <a:t>GUSD </a:t>
            </a:r>
            <a:r>
              <a:rPr b="1" lang="en" sz="3300">
                <a:solidFill>
                  <a:srgbClr val="0000FF"/>
                </a:solidFill>
              </a:rPr>
              <a:t>Annual Parent Notification Letter</a:t>
            </a:r>
            <a:endParaRPr/>
          </a:p>
        </p:txBody>
      </p:sp>
      <p:pic>
        <p:nvPicPr>
          <p:cNvPr id="565" name="Google Shape;565;p75"/>
          <p:cNvPicPr preferRelativeResize="0"/>
          <p:nvPr/>
        </p:nvPicPr>
        <p:blipFill>
          <a:blip r:embed="rId3">
            <a:alphaModFix/>
          </a:blip>
          <a:stretch>
            <a:fillRect/>
          </a:stretch>
        </p:blipFill>
        <p:spPr>
          <a:xfrm>
            <a:off x="396576" y="1192408"/>
            <a:ext cx="8393475" cy="360011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76"/>
          <p:cNvSpPr txBox="1"/>
          <p:nvPr>
            <p:ph idx="1" type="body"/>
          </p:nvPr>
        </p:nvSpPr>
        <p:spPr>
          <a:xfrm>
            <a:off x="455750" y="413275"/>
            <a:ext cx="8270400" cy="605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300">
                <a:solidFill>
                  <a:srgbClr val="0000FF"/>
                </a:solidFill>
              </a:rPr>
              <a:t>GUSD </a:t>
            </a:r>
            <a:r>
              <a:rPr b="1" lang="en" sz="3300">
                <a:solidFill>
                  <a:srgbClr val="0000FF"/>
                </a:solidFill>
              </a:rPr>
              <a:t>Annual Parent Notification Letter</a:t>
            </a:r>
            <a:endParaRPr sz="3300"/>
          </a:p>
        </p:txBody>
      </p:sp>
      <p:pic>
        <p:nvPicPr>
          <p:cNvPr id="571" name="Google Shape;571;p76"/>
          <p:cNvPicPr preferRelativeResize="0"/>
          <p:nvPr/>
        </p:nvPicPr>
        <p:blipFill>
          <a:blip r:embed="rId3">
            <a:alphaModFix/>
          </a:blip>
          <a:stretch>
            <a:fillRect/>
          </a:stretch>
        </p:blipFill>
        <p:spPr>
          <a:xfrm>
            <a:off x="349850" y="1138725"/>
            <a:ext cx="8461949" cy="36592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77"/>
          <p:cNvSpPr txBox="1"/>
          <p:nvPr>
            <p:ph idx="1" type="body"/>
          </p:nvPr>
        </p:nvSpPr>
        <p:spPr>
          <a:xfrm>
            <a:off x="455750" y="413275"/>
            <a:ext cx="8308800" cy="605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300">
                <a:solidFill>
                  <a:srgbClr val="0000FF"/>
                </a:solidFill>
              </a:rPr>
              <a:t>GUSD </a:t>
            </a:r>
            <a:r>
              <a:rPr b="1" lang="en" sz="3300">
                <a:solidFill>
                  <a:srgbClr val="0000FF"/>
                </a:solidFill>
              </a:rPr>
              <a:t>Annual Parent Notification Letter</a:t>
            </a:r>
            <a:endParaRPr sz="3300"/>
          </a:p>
        </p:txBody>
      </p:sp>
      <p:pic>
        <p:nvPicPr>
          <p:cNvPr id="577" name="Google Shape;577;p77"/>
          <p:cNvPicPr preferRelativeResize="0"/>
          <p:nvPr/>
        </p:nvPicPr>
        <p:blipFill>
          <a:blip r:embed="rId3">
            <a:alphaModFix/>
          </a:blip>
          <a:stretch>
            <a:fillRect/>
          </a:stretch>
        </p:blipFill>
        <p:spPr>
          <a:xfrm>
            <a:off x="814650" y="957800"/>
            <a:ext cx="7600901" cy="38809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pic>
        <p:nvPicPr>
          <p:cNvPr id="582" name="Google Shape;582;p78"/>
          <p:cNvPicPr preferRelativeResize="0"/>
          <p:nvPr/>
        </p:nvPicPr>
        <p:blipFill>
          <a:blip r:embed="rId3">
            <a:alphaModFix/>
          </a:blip>
          <a:stretch>
            <a:fillRect/>
          </a:stretch>
        </p:blipFill>
        <p:spPr>
          <a:xfrm>
            <a:off x="1675075" y="1052050"/>
            <a:ext cx="5791400" cy="3825026"/>
          </a:xfrm>
          <a:prstGeom prst="rect">
            <a:avLst/>
          </a:prstGeom>
          <a:noFill/>
          <a:ln>
            <a:noFill/>
          </a:ln>
        </p:spPr>
      </p:pic>
      <p:sp>
        <p:nvSpPr>
          <p:cNvPr id="583" name="Google Shape;583;p78"/>
          <p:cNvSpPr txBox="1"/>
          <p:nvPr>
            <p:ph idx="1" type="body"/>
          </p:nvPr>
        </p:nvSpPr>
        <p:spPr>
          <a:xfrm>
            <a:off x="455750" y="413275"/>
            <a:ext cx="8308800" cy="605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300">
                <a:solidFill>
                  <a:srgbClr val="0000FF"/>
                </a:solidFill>
              </a:rPr>
              <a:t>GUSD Annual Parent Notification Letter</a:t>
            </a:r>
            <a:endParaRPr sz="33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79"/>
          <p:cNvSpPr txBox="1"/>
          <p:nvPr>
            <p:ph type="title"/>
          </p:nvPr>
        </p:nvSpPr>
        <p:spPr>
          <a:xfrm>
            <a:off x="905925" y="986825"/>
            <a:ext cx="7781100" cy="2751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sz="3300">
                <a:latin typeface="Calibri"/>
                <a:ea typeface="Calibri"/>
                <a:cs typeface="Calibri"/>
                <a:sym typeface="Calibri"/>
              </a:rPr>
              <a:t>    </a:t>
            </a:r>
            <a:r>
              <a:rPr b="1" lang="en" sz="3300">
                <a:latin typeface="Calibri"/>
                <a:ea typeface="Calibri"/>
                <a:cs typeface="Calibri"/>
                <a:sym typeface="Calibri"/>
              </a:rPr>
              <a:t>English Learner Services (Title III)</a:t>
            </a:r>
            <a:endParaRPr b="1" sz="3300">
              <a:latin typeface="Calibri"/>
              <a:ea typeface="Calibri"/>
              <a:cs typeface="Calibri"/>
              <a:sym typeface="Calibri"/>
            </a:endParaRPr>
          </a:p>
          <a:p>
            <a:pPr indent="0" lvl="0" marL="0" rtl="0" algn="ctr">
              <a:spcBef>
                <a:spcPts val="0"/>
              </a:spcBef>
              <a:spcAft>
                <a:spcPts val="0"/>
              </a:spcAft>
              <a:buSzPts val="990"/>
              <a:buNone/>
            </a:pPr>
            <a:r>
              <a:t/>
            </a:r>
            <a:endParaRPr b="1" sz="3300">
              <a:latin typeface="Calibri"/>
              <a:ea typeface="Calibri"/>
              <a:cs typeface="Calibri"/>
              <a:sym typeface="Calibri"/>
            </a:endParaRPr>
          </a:p>
          <a:p>
            <a:pPr indent="457200" lvl="0" marL="3657600" rtl="0" algn="l">
              <a:spcBef>
                <a:spcPts val="0"/>
              </a:spcBef>
              <a:spcAft>
                <a:spcPts val="0"/>
              </a:spcAft>
              <a:buSzPts val="990"/>
              <a:buNone/>
            </a:pPr>
            <a:r>
              <a:rPr b="1" lang="en" sz="3300">
                <a:latin typeface="Calibri"/>
                <a:ea typeface="Calibri"/>
                <a:cs typeface="Calibri"/>
                <a:sym typeface="Calibri"/>
              </a:rPr>
              <a:t>Veronica Rubalcava</a:t>
            </a:r>
            <a:r>
              <a:rPr b="1" i="1" lang="en" sz="3300">
                <a:latin typeface="Calibri"/>
                <a:ea typeface="Calibri"/>
                <a:cs typeface="Calibri"/>
                <a:sym typeface="Calibri"/>
              </a:rPr>
              <a:t> </a:t>
            </a:r>
            <a:endParaRPr b="1" i="1" sz="3300">
              <a:latin typeface="Calibri"/>
              <a:ea typeface="Calibri"/>
              <a:cs typeface="Calibri"/>
              <a:sym typeface="Calibri"/>
            </a:endParaRPr>
          </a:p>
        </p:txBody>
      </p:sp>
      <p:pic>
        <p:nvPicPr>
          <p:cNvPr id="589" name="Google Shape;589;p79"/>
          <p:cNvPicPr preferRelativeResize="0"/>
          <p:nvPr/>
        </p:nvPicPr>
        <p:blipFill>
          <a:blip r:embed="rId3">
            <a:alphaModFix/>
          </a:blip>
          <a:stretch>
            <a:fillRect/>
          </a:stretch>
        </p:blipFill>
        <p:spPr>
          <a:xfrm>
            <a:off x="5345350" y="3782850"/>
            <a:ext cx="3147375" cy="9270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pic>
        <p:nvPicPr>
          <p:cNvPr id="594" name="Google Shape;594;p80"/>
          <p:cNvPicPr preferRelativeResize="0"/>
          <p:nvPr/>
        </p:nvPicPr>
        <p:blipFill>
          <a:blip r:embed="rId3">
            <a:alphaModFix/>
          </a:blip>
          <a:stretch>
            <a:fillRect/>
          </a:stretch>
        </p:blipFill>
        <p:spPr>
          <a:xfrm>
            <a:off x="269125" y="269125"/>
            <a:ext cx="8627326" cy="459775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p81"/>
          <p:cNvSpPr txBox="1"/>
          <p:nvPr>
            <p:ph idx="4294967295" type="title"/>
          </p:nvPr>
        </p:nvSpPr>
        <p:spPr>
          <a:xfrm>
            <a:off x="334200" y="260850"/>
            <a:ext cx="8417400" cy="64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3300">
                <a:latin typeface="Calibri"/>
                <a:ea typeface="Calibri"/>
                <a:cs typeface="Calibri"/>
                <a:sym typeface="Calibri"/>
              </a:rPr>
              <a:t>Summer School Information</a:t>
            </a:r>
            <a:endParaRPr b="1" sz="3300">
              <a:latin typeface="Calibri"/>
              <a:ea typeface="Calibri"/>
              <a:cs typeface="Calibri"/>
              <a:sym typeface="Calibri"/>
            </a:endParaRPr>
          </a:p>
        </p:txBody>
      </p:sp>
      <p:sp>
        <p:nvSpPr>
          <p:cNvPr id="600" name="Google Shape;600;p81"/>
          <p:cNvSpPr txBox="1"/>
          <p:nvPr>
            <p:ph idx="1" type="body"/>
          </p:nvPr>
        </p:nvSpPr>
        <p:spPr>
          <a:xfrm>
            <a:off x="676550" y="2290525"/>
            <a:ext cx="6993900" cy="225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sz="2700"/>
          </a:p>
          <a:p>
            <a:pPr indent="-361950" lvl="0" marL="457200" rtl="0" algn="l">
              <a:spcBef>
                <a:spcPts val="0"/>
              </a:spcBef>
              <a:spcAft>
                <a:spcPts val="0"/>
              </a:spcAft>
              <a:buClr>
                <a:srgbClr val="1CACE3"/>
              </a:buClr>
              <a:buSzPts val="2100"/>
              <a:buChar char="●"/>
            </a:pPr>
            <a:r>
              <a:rPr i="1" lang="en" sz="2100">
                <a:solidFill>
                  <a:srgbClr val="1CACE3"/>
                </a:solidFill>
              </a:rPr>
              <a:t>Session 1 - 1st Semester: </a:t>
            </a:r>
            <a:endParaRPr i="1" sz="2100">
              <a:solidFill>
                <a:srgbClr val="1CACE3"/>
              </a:solidFill>
            </a:endParaRPr>
          </a:p>
          <a:p>
            <a:pPr indent="-361950" lvl="1" marL="914400" rtl="0" algn="l">
              <a:spcBef>
                <a:spcPts val="0"/>
              </a:spcBef>
              <a:spcAft>
                <a:spcPts val="0"/>
              </a:spcAft>
              <a:buSzPts val="2100"/>
              <a:buChar char="○"/>
            </a:pPr>
            <a:r>
              <a:rPr lang="en" sz="2100"/>
              <a:t>June 12 - June 28</a:t>
            </a:r>
            <a:endParaRPr sz="2100"/>
          </a:p>
          <a:p>
            <a:pPr indent="-361950" lvl="1" marL="914400" rtl="0" algn="l">
              <a:spcBef>
                <a:spcPts val="0"/>
              </a:spcBef>
              <a:spcAft>
                <a:spcPts val="0"/>
              </a:spcAft>
              <a:buSzPts val="2100"/>
              <a:buChar char="○"/>
            </a:pPr>
            <a:r>
              <a:rPr lang="en" sz="2100"/>
              <a:t>Monday, </a:t>
            </a:r>
            <a:r>
              <a:rPr lang="en" sz="2100">
                <a:highlight>
                  <a:schemeClr val="dk1"/>
                </a:highlight>
              </a:rPr>
              <a:t>June 19th</a:t>
            </a:r>
            <a:r>
              <a:rPr lang="en" sz="2100"/>
              <a:t> is a holiday/no school</a:t>
            </a:r>
            <a:endParaRPr sz="2100"/>
          </a:p>
          <a:p>
            <a:pPr indent="-361950" lvl="0" marL="457200" rtl="0" algn="l">
              <a:spcBef>
                <a:spcPts val="0"/>
              </a:spcBef>
              <a:spcAft>
                <a:spcPts val="0"/>
              </a:spcAft>
              <a:buClr>
                <a:srgbClr val="1CACE3"/>
              </a:buClr>
              <a:buSzPts val="2100"/>
              <a:buChar char="●"/>
            </a:pPr>
            <a:r>
              <a:rPr i="1" lang="en" sz="2100">
                <a:solidFill>
                  <a:srgbClr val="1CACE3"/>
                </a:solidFill>
              </a:rPr>
              <a:t>Session 2 - 2nd Semester: </a:t>
            </a:r>
            <a:endParaRPr i="1" sz="2100">
              <a:solidFill>
                <a:srgbClr val="1CACE3"/>
              </a:solidFill>
            </a:endParaRPr>
          </a:p>
          <a:p>
            <a:pPr indent="-361950" lvl="1" marL="914400" rtl="0" algn="l">
              <a:spcBef>
                <a:spcPts val="0"/>
              </a:spcBef>
              <a:spcAft>
                <a:spcPts val="0"/>
              </a:spcAft>
              <a:buSzPts val="2100"/>
              <a:buChar char="○"/>
            </a:pPr>
            <a:r>
              <a:rPr lang="en" sz="2100"/>
              <a:t>June 29 - July 17</a:t>
            </a:r>
            <a:endParaRPr sz="2100"/>
          </a:p>
          <a:p>
            <a:pPr indent="-361950" lvl="1" marL="914400" rtl="0" algn="l">
              <a:spcBef>
                <a:spcPts val="0"/>
              </a:spcBef>
              <a:spcAft>
                <a:spcPts val="0"/>
              </a:spcAft>
              <a:buSzPts val="2100"/>
              <a:buChar char="○"/>
            </a:pPr>
            <a:r>
              <a:rPr lang="en" sz="2100"/>
              <a:t>Tuesday, July 4th is a holiday/no school</a:t>
            </a:r>
            <a:endParaRPr sz="2100"/>
          </a:p>
        </p:txBody>
      </p:sp>
      <p:pic>
        <p:nvPicPr>
          <p:cNvPr id="601" name="Google Shape;601;p81"/>
          <p:cNvPicPr preferRelativeResize="0"/>
          <p:nvPr/>
        </p:nvPicPr>
        <p:blipFill>
          <a:blip r:embed="rId3">
            <a:alphaModFix/>
          </a:blip>
          <a:stretch>
            <a:fillRect/>
          </a:stretch>
        </p:blipFill>
        <p:spPr>
          <a:xfrm>
            <a:off x="7042150" y="3380425"/>
            <a:ext cx="1709450" cy="1268625"/>
          </a:xfrm>
          <a:prstGeom prst="rect">
            <a:avLst/>
          </a:prstGeom>
          <a:noFill/>
          <a:ln>
            <a:noFill/>
          </a:ln>
        </p:spPr>
      </p:pic>
      <p:sp>
        <p:nvSpPr>
          <p:cNvPr id="602" name="Google Shape;602;p81"/>
          <p:cNvSpPr txBox="1"/>
          <p:nvPr/>
        </p:nvSpPr>
        <p:spPr>
          <a:xfrm>
            <a:off x="436425" y="908250"/>
            <a:ext cx="4487100" cy="1416000"/>
          </a:xfrm>
          <a:prstGeom prst="rect">
            <a:avLst/>
          </a:prstGeom>
          <a:noFill/>
          <a:ln>
            <a:noFill/>
          </a:ln>
        </p:spPr>
        <p:txBody>
          <a:bodyPr anchorCtr="0" anchor="t" bIns="91425" lIns="91425" spcFirstLastPara="1" rIns="91425" wrap="square" tIns="91425">
            <a:spAutoFit/>
          </a:bodyPr>
          <a:lstStyle/>
          <a:p>
            <a:pPr indent="-355600" lvl="0" marL="457200" rtl="0" algn="l">
              <a:spcBef>
                <a:spcPts val="0"/>
              </a:spcBef>
              <a:spcAft>
                <a:spcPts val="0"/>
              </a:spcAft>
              <a:buClr>
                <a:schemeClr val="dk2"/>
              </a:buClr>
              <a:buSzPts val="2000"/>
              <a:buFont typeface="Calibri"/>
              <a:buChar char="★"/>
            </a:pPr>
            <a:r>
              <a:rPr lang="en" sz="2000">
                <a:solidFill>
                  <a:schemeClr val="dk2"/>
                </a:solidFill>
                <a:latin typeface="Calibri"/>
                <a:ea typeface="Calibri"/>
                <a:cs typeface="Calibri"/>
                <a:sym typeface="Calibri"/>
              </a:rPr>
              <a:t>Dates: June 12- July 17, 2023</a:t>
            </a:r>
            <a:endParaRPr sz="2000">
              <a:solidFill>
                <a:schemeClr val="dk2"/>
              </a:solidFill>
              <a:latin typeface="Calibri"/>
              <a:ea typeface="Calibri"/>
              <a:cs typeface="Calibri"/>
              <a:sym typeface="Calibri"/>
            </a:endParaRPr>
          </a:p>
          <a:p>
            <a:pPr indent="-355600" lvl="0" marL="457200" rtl="0" algn="l">
              <a:spcBef>
                <a:spcPts val="0"/>
              </a:spcBef>
              <a:spcAft>
                <a:spcPts val="0"/>
              </a:spcAft>
              <a:buClr>
                <a:schemeClr val="dk2"/>
              </a:buClr>
              <a:buSzPts val="2000"/>
              <a:buFont typeface="Calibri"/>
              <a:buChar char="★"/>
            </a:pPr>
            <a:r>
              <a:rPr lang="en" sz="2000">
                <a:solidFill>
                  <a:schemeClr val="dk2"/>
                </a:solidFill>
                <a:latin typeface="Calibri"/>
                <a:ea typeface="Calibri"/>
                <a:cs typeface="Calibri"/>
                <a:sym typeface="Calibri"/>
              </a:rPr>
              <a:t>Middle and High Schools</a:t>
            </a:r>
            <a:endParaRPr sz="2000">
              <a:solidFill>
                <a:schemeClr val="dk2"/>
              </a:solidFill>
              <a:latin typeface="Calibri"/>
              <a:ea typeface="Calibri"/>
              <a:cs typeface="Calibri"/>
              <a:sym typeface="Calibri"/>
            </a:endParaRPr>
          </a:p>
          <a:p>
            <a:pPr indent="-355600" lvl="0" marL="457200" rtl="0" algn="l">
              <a:spcBef>
                <a:spcPts val="0"/>
              </a:spcBef>
              <a:spcAft>
                <a:spcPts val="0"/>
              </a:spcAft>
              <a:buClr>
                <a:schemeClr val="dk2"/>
              </a:buClr>
              <a:buSzPts val="2000"/>
              <a:buFont typeface="Calibri"/>
              <a:buChar char="★"/>
            </a:pPr>
            <a:r>
              <a:rPr lang="en" sz="2000">
                <a:solidFill>
                  <a:schemeClr val="dk2"/>
                </a:solidFill>
                <a:latin typeface="Calibri"/>
                <a:ea typeface="Calibri"/>
                <a:cs typeface="Calibri"/>
                <a:sym typeface="Calibri"/>
              </a:rPr>
              <a:t>Classes are in person</a:t>
            </a:r>
            <a:endParaRPr sz="2000">
              <a:solidFill>
                <a:schemeClr val="dk2"/>
              </a:solidFill>
              <a:latin typeface="Calibri"/>
              <a:ea typeface="Calibri"/>
              <a:cs typeface="Calibri"/>
              <a:sym typeface="Calibri"/>
            </a:endParaRPr>
          </a:p>
          <a:p>
            <a:pPr indent="-355600" lvl="0" marL="457200" rtl="0" algn="l">
              <a:spcBef>
                <a:spcPts val="0"/>
              </a:spcBef>
              <a:spcAft>
                <a:spcPts val="0"/>
              </a:spcAft>
              <a:buClr>
                <a:schemeClr val="dk2"/>
              </a:buClr>
              <a:buSzPts val="2000"/>
              <a:buFont typeface="Calibri"/>
              <a:buChar char="★"/>
            </a:pPr>
            <a:r>
              <a:rPr lang="en" sz="2000">
                <a:solidFill>
                  <a:schemeClr val="dk2"/>
                </a:solidFill>
                <a:latin typeface="Calibri"/>
                <a:ea typeface="Calibri"/>
                <a:cs typeface="Calibri"/>
                <a:sym typeface="Calibri"/>
              </a:rPr>
              <a:t>ELD classes are offered</a:t>
            </a:r>
            <a:endParaRPr sz="2000">
              <a:solidFill>
                <a:schemeClr val="dk2"/>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82"/>
          <p:cNvSpPr txBox="1"/>
          <p:nvPr>
            <p:ph idx="4294967295" type="title"/>
          </p:nvPr>
        </p:nvSpPr>
        <p:spPr>
          <a:xfrm>
            <a:off x="383125" y="365075"/>
            <a:ext cx="8394300" cy="64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3000">
                <a:latin typeface="Calibri"/>
                <a:ea typeface="Calibri"/>
                <a:cs typeface="Calibri"/>
                <a:sym typeface="Calibri"/>
              </a:rPr>
              <a:t>Resources for Summer Learning</a:t>
            </a:r>
            <a:endParaRPr b="1" sz="3000">
              <a:latin typeface="Calibri"/>
              <a:ea typeface="Calibri"/>
              <a:cs typeface="Calibri"/>
              <a:sym typeface="Calibri"/>
            </a:endParaRPr>
          </a:p>
        </p:txBody>
      </p:sp>
      <p:sp>
        <p:nvSpPr>
          <p:cNvPr id="608" name="Google Shape;608;p82"/>
          <p:cNvSpPr txBox="1"/>
          <p:nvPr>
            <p:ph idx="4294967295" type="body"/>
          </p:nvPr>
        </p:nvSpPr>
        <p:spPr>
          <a:xfrm>
            <a:off x="383125" y="1009775"/>
            <a:ext cx="8601000" cy="38442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b="1" lang="en" sz="3537">
                <a:latin typeface="Comic Sans MS"/>
                <a:ea typeface="Comic Sans MS"/>
                <a:cs typeface="Comic Sans MS"/>
                <a:sym typeface="Comic Sans MS"/>
              </a:rPr>
              <a:t> </a:t>
            </a:r>
            <a:r>
              <a:rPr b="1" lang="en" sz="6650"/>
              <a:t>Educational Websites:</a:t>
            </a:r>
            <a:endParaRPr b="1" sz="6650"/>
          </a:p>
          <a:p>
            <a:pPr indent="-334168" lvl="0" marL="914400" rtl="0" algn="l">
              <a:spcBef>
                <a:spcPts val="1200"/>
              </a:spcBef>
              <a:spcAft>
                <a:spcPts val="0"/>
              </a:spcAft>
              <a:buClr>
                <a:schemeClr val="accent5"/>
              </a:buClr>
              <a:buSzPct val="100000"/>
              <a:buChar char="●"/>
            </a:pPr>
            <a:r>
              <a:rPr lang="en" sz="6650" u="sng">
                <a:solidFill>
                  <a:schemeClr val="accent5"/>
                </a:solidFill>
                <a:hlinkClick r:id="rId3">
                  <a:extLst>
                    <a:ext uri="{A12FA001-AC4F-418D-AE19-62706E023703}">
                      <ahyp:hlinkClr val="tx"/>
                    </a:ext>
                  </a:extLst>
                </a:hlinkClick>
              </a:rPr>
              <a:t>GUSD Enrichment Resources</a:t>
            </a:r>
            <a:endParaRPr sz="6650">
              <a:solidFill>
                <a:schemeClr val="accent5"/>
              </a:solidFill>
            </a:endParaRPr>
          </a:p>
          <a:p>
            <a:pPr indent="-334168" lvl="0" marL="914400" rtl="0" algn="l">
              <a:spcBef>
                <a:spcPts val="0"/>
              </a:spcBef>
              <a:spcAft>
                <a:spcPts val="0"/>
              </a:spcAft>
              <a:buClr>
                <a:schemeClr val="accent5"/>
              </a:buClr>
              <a:buSzPct val="100000"/>
              <a:buChar char="●"/>
            </a:pPr>
            <a:r>
              <a:rPr lang="en" sz="6650" u="sng">
                <a:solidFill>
                  <a:schemeClr val="accent5"/>
                </a:solidFill>
                <a:hlinkClick r:id="rId4">
                  <a:extLst>
                    <a:ext uri="{A12FA001-AC4F-418D-AE19-62706E023703}">
                      <ahyp:hlinkClr val="tx"/>
                    </a:ext>
                  </a:extLst>
                </a:hlinkClick>
              </a:rPr>
              <a:t>National Geographic for Kids</a:t>
            </a:r>
            <a:endParaRPr b="1" sz="6650">
              <a:solidFill>
                <a:schemeClr val="accent5"/>
              </a:solidFill>
            </a:endParaRPr>
          </a:p>
          <a:p>
            <a:pPr indent="-334168" lvl="0" marL="914400" rtl="0" algn="l">
              <a:spcBef>
                <a:spcPts val="0"/>
              </a:spcBef>
              <a:spcAft>
                <a:spcPts val="0"/>
              </a:spcAft>
              <a:buClr>
                <a:schemeClr val="accent5"/>
              </a:buClr>
              <a:buSzPct val="100000"/>
              <a:buChar char="●"/>
            </a:pPr>
            <a:r>
              <a:rPr lang="en" sz="6650" u="sng">
                <a:solidFill>
                  <a:schemeClr val="hlink"/>
                </a:solidFill>
                <a:hlinkClick r:id="rId5"/>
              </a:rPr>
              <a:t>TumbleBooks Library- ebooks for kids</a:t>
            </a:r>
            <a:endParaRPr sz="6650">
              <a:solidFill>
                <a:schemeClr val="accent5"/>
              </a:solidFill>
            </a:endParaRPr>
          </a:p>
          <a:p>
            <a:pPr indent="-334168" lvl="0" marL="914400" rtl="0" algn="l">
              <a:spcBef>
                <a:spcPts val="0"/>
              </a:spcBef>
              <a:spcAft>
                <a:spcPts val="0"/>
              </a:spcAft>
              <a:buClr>
                <a:schemeClr val="accent5"/>
              </a:buClr>
              <a:buSzPct val="100000"/>
              <a:buChar char="●"/>
            </a:pPr>
            <a:r>
              <a:rPr lang="en" sz="6650" u="sng">
                <a:solidFill>
                  <a:schemeClr val="accent5"/>
                </a:solidFill>
                <a:hlinkClick r:id="rId6">
                  <a:extLst>
                    <a:ext uri="{A12FA001-AC4F-418D-AE19-62706E023703}">
                      <ahyp:hlinkClr val="tx"/>
                    </a:ext>
                  </a:extLst>
                </a:hlinkClick>
              </a:rPr>
              <a:t>Cool Math 4 Kids</a:t>
            </a:r>
            <a:endParaRPr sz="6650">
              <a:solidFill>
                <a:schemeClr val="accent5"/>
              </a:solidFill>
            </a:endParaRPr>
          </a:p>
          <a:p>
            <a:pPr indent="-334168" lvl="0" marL="914400" rtl="0" algn="l">
              <a:spcBef>
                <a:spcPts val="0"/>
              </a:spcBef>
              <a:spcAft>
                <a:spcPts val="0"/>
              </a:spcAft>
              <a:buClr>
                <a:schemeClr val="accent5"/>
              </a:buClr>
              <a:buSzPct val="100000"/>
              <a:buChar char="●"/>
            </a:pPr>
            <a:r>
              <a:rPr lang="en" sz="6650" u="sng">
                <a:solidFill>
                  <a:schemeClr val="accent5"/>
                </a:solidFill>
                <a:hlinkClick r:id="rId7">
                  <a:extLst>
                    <a:ext uri="{A12FA001-AC4F-418D-AE19-62706E023703}">
                      <ahyp:hlinkClr val="tx"/>
                    </a:ext>
                  </a:extLst>
                </a:hlinkClick>
              </a:rPr>
              <a:t>Epic Books</a:t>
            </a:r>
            <a:endParaRPr sz="6650">
              <a:solidFill>
                <a:schemeClr val="accent5"/>
              </a:solidFill>
            </a:endParaRPr>
          </a:p>
          <a:p>
            <a:pPr indent="-334168" lvl="0" marL="914400" rtl="0" algn="l">
              <a:spcBef>
                <a:spcPts val="0"/>
              </a:spcBef>
              <a:spcAft>
                <a:spcPts val="0"/>
              </a:spcAft>
              <a:buClr>
                <a:schemeClr val="accent5"/>
              </a:buClr>
              <a:buSzPct val="100000"/>
              <a:buChar char="●"/>
            </a:pPr>
            <a:r>
              <a:rPr lang="en" sz="6650" u="sng">
                <a:solidFill>
                  <a:schemeClr val="accent5"/>
                </a:solidFill>
                <a:hlinkClick r:id="rId8">
                  <a:extLst>
                    <a:ext uri="{A12FA001-AC4F-418D-AE19-62706E023703}">
                      <ahyp:hlinkClr val="tx"/>
                    </a:ext>
                  </a:extLst>
                </a:hlinkClick>
              </a:rPr>
              <a:t>ABCya</a:t>
            </a:r>
            <a:endParaRPr sz="6650">
              <a:solidFill>
                <a:schemeClr val="accent5"/>
              </a:solidFill>
            </a:endParaRPr>
          </a:p>
          <a:p>
            <a:pPr indent="-334168" lvl="0" marL="914400" rtl="0" algn="l">
              <a:spcBef>
                <a:spcPts val="0"/>
              </a:spcBef>
              <a:spcAft>
                <a:spcPts val="0"/>
              </a:spcAft>
              <a:buClr>
                <a:schemeClr val="accent5"/>
              </a:buClr>
              <a:buSzPct val="100000"/>
              <a:buChar char="●"/>
            </a:pPr>
            <a:r>
              <a:rPr lang="en" sz="6650" u="sng">
                <a:solidFill>
                  <a:schemeClr val="accent5"/>
                </a:solidFill>
                <a:hlinkClick r:id="rId9">
                  <a:extLst>
                    <a:ext uri="{A12FA001-AC4F-418D-AE19-62706E023703}">
                      <ahyp:hlinkClr val="tx"/>
                    </a:ext>
                  </a:extLst>
                </a:hlinkClick>
              </a:rPr>
              <a:t>Educational Games</a:t>
            </a:r>
            <a:endParaRPr sz="6650">
              <a:solidFill>
                <a:schemeClr val="accent5"/>
              </a:solidFill>
            </a:endParaRPr>
          </a:p>
          <a:p>
            <a:pPr indent="-334168" lvl="0" marL="914400" rtl="0" algn="l">
              <a:spcBef>
                <a:spcPts val="0"/>
              </a:spcBef>
              <a:spcAft>
                <a:spcPts val="0"/>
              </a:spcAft>
              <a:buClr>
                <a:schemeClr val="accent5"/>
              </a:buClr>
              <a:buSzPct val="100000"/>
              <a:buChar char="●"/>
            </a:pPr>
            <a:r>
              <a:rPr lang="en" sz="6650" u="sng">
                <a:solidFill>
                  <a:schemeClr val="accent5"/>
                </a:solidFill>
                <a:hlinkClick r:id="rId10">
                  <a:extLst>
                    <a:ext uri="{A12FA001-AC4F-418D-AE19-62706E023703}">
                      <ahyp:hlinkClr val="tx"/>
                    </a:ext>
                  </a:extLst>
                </a:hlinkClick>
              </a:rPr>
              <a:t>Khan Academy</a:t>
            </a:r>
            <a:endParaRPr sz="6650">
              <a:solidFill>
                <a:schemeClr val="accent5"/>
              </a:solidFill>
            </a:endParaRPr>
          </a:p>
          <a:p>
            <a:pPr indent="-334168" lvl="0" marL="914400" rtl="0" algn="l">
              <a:spcBef>
                <a:spcPts val="0"/>
              </a:spcBef>
              <a:spcAft>
                <a:spcPts val="0"/>
              </a:spcAft>
              <a:buClr>
                <a:schemeClr val="accent5"/>
              </a:buClr>
              <a:buSzPct val="100000"/>
              <a:buChar char="●"/>
            </a:pPr>
            <a:r>
              <a:rPr lang="en" sz="6650" u="sng">
                <a:solidFill>
                  <a:schemeClr val="accent5"/>
                </a:solidFill>
                <a:hlinkClick r:id="rId11">
                  <a:extLst>
                    <a:ext uri="{A12FA001-AC4F-418D-AE19-62706E023703}">
                      <ahyp:hlinkClr val="tx"/>
                    </a:ext>
                  </a:extLst>
                </a:hlinkClick>
              </a:rPr>
              <a:t>PBS Kids</a:t>
            </a:r>
            <a:endParaRPr sz="6650">
              <a:solidFill>
                <a:schemeClr val="accent5"/>
              </a:solidFill>
            </a:endParaRPr>
          </a:p>
          <a:p>
            <a:pPr indent="0" lvl="0" marL="0" rtl="0" algn="l">
              <a:spcBef>
                <a:spcPts val="1200"/>
              </a:spcBef>
              <a:spcAft>
                <a:spcPts val="0"/>
              </a:spcAft>
              <a:buNone/>
            </a:pPr>
            <a:r>
              <a:rPr b="1" lang="en" sz="6650">
                <a:solidFill>
                  <a:srgbClr val="000000"/>
                </a:solidFill>
                <a:highlight>
                  <a:srgbClr val="FFFFFF"/>
                </a:highlight>
              </a:rPr>
              <a:t>Encourage your child to have a summer of fun </a:t>
            </a:r>
            <a:r>
              <a:rPr b="1" i="1" lang="en" sz="6650">
                <a:solidFill>
                  <a:srgbClr val="000000"/>
                </a:solidFill>
                <a:highlight>
                  <a:srgbClr val="FFFFFF"/>
                </a:highlight>
              </a:rPr>
              <a:t>and</a:t>
            </a:r>
            <a:r>
              <a:rPr b="1" lang="en" sz="6650">
                <a:solidFill>
                  <a:srgbClr val="000000"/>
                </a:solidFill>
                <a:highlight>
                  <a:srgbClr val="FFFFFF"/>
                </a:highlight>
              </a:rPr>
              <a:t> learning with these five free and easy things to do. </a:t>
            </a:r>
            <a:endParaRPr b="1" sz="6650">
              <a:solidFill>
                <a:schemeClr val="accent5"/>
              </a:solidFill>
            </a:endParaRPr>
          </a:p>
          <a:p>
            <a:pPr indent="-334168" lvl="0" marL="457200" rtl="0" algn="l">
              <a:spcBef>
                <a:spcPts val="1200"/>
              </a:spcBef>
              <a:spcAft>
                <a:spcPts val="0"/>
              </a:spcAft>
              <a:buSzPct val="100000"/>
              <a:buChar char="➢"/>
            </a:pPr>
            <a:r>
              <a:rPr lang="en" sz="6650" u="sng">
                <a:solidFill>
                  <a:schemeClr val="hlink"/>
                </a:solidFill>
                <a:hlinkClick r:id="rId12"/>
              </a:rPr>
              <a:t>Five Free and Easy Tips for Summer Learning</a:t>
            </a:r>
            <a:endParaRPr sz="6650">
              <a:solidFill>
                <a:schemeClr val="accent5"/>
              </a:solidFill>
            </a:endParaRPr>
          </a:p>
          <a:p>
            <a:pPr indent="0" lvl="0" marL="0" rtl="0" algn="l">
              <a:spcBef>
                <a:spcPts val="1200"/>
              </a:spcBef>
              <a:spcAft>
                <a:spcPts val="1200"/>
              </a:spcAft>
              <a:buNone/>
            </a:pPr>
            <a:r>
              <a:t/>
            </a:r>
            <a:endParaRPr sz="1900">
              <a:latin typeface="Comic Sans MS"/>
              <a:ea typeface="Comic Sans MS"/>
              <a:cs typeface="Comic Sans MS"/>
              <a:sym typeface="Comic Sans MS"/>
            </a:endParaRPr>
          </a:p>
        </p:txBody>
      </p:sp>
      <p:pic>
        <p:nvPicPr>
          <p:cNvPr id="609" name="Google Shape;609;p82"/>
          <p:cNvPicPr preferRelativeResize="0"/>
          <p:nvPr/>
        </p:nvPicPr>
        <p:blipFill>
          <a:blip r:embed="rId13">
            <a:alphaModFix/>
          </a:blip>
          <a:stretch>
            <a:fillRect/>
          </a:stretch>
        </p:blipFill>
        <p:spPr>
          <a:xfrm>
            <a:off x="6412350" y="466775"/>
            <a:ext cx="2220275" cy="12975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83"/>
          <p:cNvSpPr txBox="1"/>
          <p:nvPr>
            <p:ph type="ctrTitle"/>
          </p:nvPr>
        </p:nvSpPr>
        <p:spPr>
          <a:xfrm>
            <a:off x="58031" y="1232869"/>
            <a:ext cx="8904000" cy="1028400"/>
          </a:xfrm>
          <a:prstGeom prst="rect">
            <a:avLst/>
          </a:prstGeom>
          <a:noFill/>
          <a:ln>
            <a:noFill/>
          </a:ln>
        </p:spPr>
        <p:txBody>
          <a:bodyPr anchorCtr="0" anchor="b" bIns="34275" lIns="68575" spcFirstLastPara="1" rIns="68575" wrap="square" tIns="34275">
            <a:noAutofit/>
          </a:bodyPr>
          <a:lstStyle/>
          <a:p>
            <a:pPr indent="0" lvl="0" marL="0" rtl="0" algn="l">
              <a:lnSpc>
                <a:spcPct val="90000"/>
              </a:lnSpc>
              <a:spcBef>
                <a:spcPts val="0"/>
              </a:spcBef>
              <a:spcAft>
                <a:spcPts val="0"/>
              </a:spcAft>
              <a:buClr>
                <a:schemeClr val="accent5"/>
              </a:buClr>
              <a:buSzPts val="4500"/>
              <a:buFont typeface="Calibri"/>
              <a:buNone/>
            </a:pPr>
            <a:r>
              <a:rPr b="1" lang="en" sz="3400">
                <a:solidFill>
                  <a:schemeClr val="accent5"/>
                </a:solidFill>
              </a:rPr>
              <a:t>2022-23 Local Control Accountability Plan (LCAP)</a:t>
            </a:r>
            <a:endParaRPr b="1" sz="3400">
              <a:solidFill>
                <a:schemeClr val="accent5"/>
              </a:solidFill>
            </a:endParaRPr>
          </a:p>
          <a:p>
            <a:pPr indent="0" lvl="0" marL="0" rtl="0" algn="l">
              <a:lnSpc>
                <a:spcPct val="90000"/>
              </a:lnSpc>
              <a:spcBef>
                <a:spcPts val="0"/>
              </a:spcBef>
              <a:spcAft>
                <a:spcPts val="0"/>
              </a:spcAft>
              <a:buClr>
                <a:schemeClr val="accent5"/>
              </a:buClr>
              <a:buSzPts val="4500"/>
              <a:buFont typeface="Calibri"/>
              <a:buNone/>
            </a:pPr>
            <a:r>
              <a:t/>
            </a:r>
            <a:endParaRPr b="1" i="1" sz="3400" u="sng">
              <a:solidFill>
                <a:schemeClr val="accent5"/>
              </a:solidFill>
              <a:highlight>
                <a:srgbClr val="FFFF00"/>
              </a:highlight>
            </a:endParaRPr>
          </a:p>
        </p:txBody>
      </p:sp>
      <p:sp>
        <p:nvSpPr>
          <p:cNvPr id="615" name="Google Shape;615;p83"/>
          <p:cNvSpPr txBox="1"/>
          <p:nvPr/>
        </p:nvSpPr>
        <p:spPr>
          <a:xfrm>
            <a:off x="176456" y="1848150"/>
            <a:ext cx="8024100" cy="14472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None/>
            </a:pPr>
            <a:r>
              <a:t/>
            </a:r>
            <a:endParaRPr sz="2600">
              <a:solidFill>
                <a:srgbClr val="3B3838"/>
              </a:solidFill>
              <a:latin typeface="Calibri"/>
              <a:ea typeface="Calibri"/>
              <a:cs typeface="Calibri"/>
              <a:sym typeface="Calibri"/>
            </a:endParaRPr>
          </a:p>
          <a:p>
            <a:pPr indent="0" lvl="0" marL="0" rtl="0" algn="l">
              <a:lnSpc>
                <a:spcPct val="90000"/>
              </a:lnSpc>
              <a:spcBef>
                <a:spcPts val="0"/>
              </a:spcBef>
              <a:spcAft>
                <a:spcPts val="0"/>
              </a:spcAft>
              <a:buNone/>
            </a:pPr>
            <a:r>
              <a:t/>
            </a:r>
            <a:endParaRPr sz="1100"/>
          </a:p>
          <a:p>
            <a:pPr indent="0" lvl="0" marL="0" rtl="0" algn="l">
              <a:lnSpc>
                <a:spcPct val="115000"/>
              </a:lnSpc>
              <a:spcBef>
                <a:spcPts val="0"/>
              </a:spcBef>
              <a:spcAft>
                <a:spcPts val="0"/>
              </a:spcAft>
              <a:buNone/>
            </a:pPr>
            <a:r>
              <a:rPr b="1" lang="en" sz="1500">
                <a:solidFill>
                  <a:srgbClr val="0050B5"/>
                </a:solidFill>
                <a:latin typeface="Calibri"/>
                <a:ea typeface="Calibri"/>
                <a:cs typeface="Calibri"/>
                <a:sym typeface="Calibri"/>
              </a:rPr>
              <a:t>Dr. Oscar Macias</a:t>
            </a:r>
            <a:r>
              <a:rPr lang="en" sz="1500">
                <a:solidFill>
                  <a:srgbClr val="0050B5"/>
                </a:solidFill>
                <a:latin typeface="Calibri"/>
                <a:ea typeface="Calibri"/>
                <a:cs typeface="Calibri"/>
                <a:sym typeface="Calibri"/>
              </a:rPr>
              <a:t>, Director, Equity, Access, and Family Engagement</a:t>
            </a:r>
            <a:endParaRPr sz="1500">
              <a:solidFill>
                <a:srgbClr val="0050B5"/>
              </a:solidFill>
              <a:latin typeface="Calibri"/>
              <a:ea typeface="Calibri"/>
              <a:cs typeface="Calibri"/>
              <a:sym typeface="Calibri"/>
            </a:endParaRPr>
          </a:p>
          <a:p>
            <a:pPr indent="0" lvl="0" marL="0" rtl="0" algn="l">
              <a:lnSpc>
                <a:spcPct val="90000"/>
              </a:lnSpc>
              <a:spcBef>
                <a:spcPts val="0"/>
              </a:spcBef>
              <a:spcAft>
                <a:spcPts val="0"/>
              </a:spcAft>
              <a:buNone/>
            </a:pPr>
            <a:r>
              <a:t/>
            </a:r>
            <a:endParaRPr sz="2600">
              <a:solidFill>
                <a:srgbClr val="3B3838"/>
              </a:solidFill>
              <a:latin typeface="Calibri"/>
              <a:ea typeface="Calibri"/>
              <a:cs typeface="Calibri"/>
              <a:sym typeface="Calibri"/>
            </a:endParaRPr>
          </a:p>
          <a:p>
            <a:pPr indent="0" lvl="0" marL="0" rtl="0" algn="l">
              <a:lnSpc>
                <a:spcPct val="90000"/>
              </a:lnSpc>
              <a:spcBef>
                <a:spcPts val="800"/>
              </a:spcBef>
              <a:spcAft>
                <a:spcPts val="0"/>
              </a:spcAft>
              <a:buNone/>
            </a:pPr>
            <a:r>
              <a:t/>
            </a:r>
            <a:endParaRPr b="1" sz="2000">
              <a:solidFill>
                <a:srgbClr val="3B3838"/>
              </a:solidFill>
              <a:latin typeface="Calibri"/>
              <a:ea typeface="Calibri"/>
              <a:cs typeface="Calibri"/>
              <a:sym typeface="Calibri"/>
            </a:endParaRPr>
          </a:p>
        </p:txBody>
      </p:sp>
      <p:sp>
        <p:nvSpPr>
          <p:cNvPr id="616" name="Google Shape;616;p83"/>
          <p:cNvSpPr txBox="1"/>
          <p:nvPr/>
        </p:nvSpPr>
        <p:spPr>
          <a:xfrm>
            <a:off x="224044" y="3403013"/>
            <a:ext cx="3752100" cy="4464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t/>
            </a:r>
            <a:endParaRPr sz="20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pic>
        <p:nvPicPr>
          <p:cNvPr id="622" name="Google Shape;622;p84"/>
          <p:cNvPicPr preferRelativeResize="0"/>
          <p:nvPr/>
        </p:nvPicPr>
        <p:blipFill>
          <a:blip r:embed="rId3">
            <a:alphaModFix/>
          </a:blip>
          <a:stretch>
            <a:fillRect/>
          </a:stretch>
        </p:blipFill>
        <p:spPr>
          <a:xfrm>
            <a:off x="114300" y="114300"/>
            <a:ext cx="8154019" cy="671513"/>
          </a:xfrm>
          <a:prstGeom prst="rect">
            <a:avLst/>
          </a:prstGeom>
          <a:noFill/>
          <a:ln>
            <a:noFill/>
          </a:ln>
        </p:spPr>
      </p:pic>
      <p:pic>
        <p:nvPicPr>
          <p:cNvPr id="623" name="Google Shape;623;p84"/>
          <p:cNvPicPr preferRelativeResize="0"/>
          <p:nvPr/>
        </p:nvPicPr>
        <p:blipFill>
          <a:blip r:embed="rId4">
            <a:alphaModFix/>
          </a:blip>
          <a:stretch>
            <a:fillRect/>
          </a:stretch>
        </p:blipFill>
        <p:spPr>
          <a:xfrm>
            <a:off x="797794" y="669956"/>
            <a:ext cx="6629025" cy="441935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85"/>
          <p:cNvSpPr/>
          <p:nvPr/>
        </p:nvSpPr>
        <p:spPr>
          <a:xfrm>
            <a:off x="258600" y="1249167"/>
            <a:ext cx="1952700" cy="1863000"/>
          </a:xfrm>
          <a:prstGeom prst="ellipse">
            <a:avLst/>
          </a:prstGeom>
          <a:solidFill>
            <a:schemeClr val="accent1"/>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30" name="Google Shape;630;p85"/>
          <p:cNvSpPr txBox="1"/>
          <p:nvPr/>
        </p:nvSpPr>
        <p:spPr>
          <a:xfrm>
            <a:off x="326225" y="1529896"/>
            <a:ext cx="1791900" cy="11853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b="1" lang="en" sz="1700">
                <a:solidFill>
                  <a:schemeClr val="dk1"/>
                </a:solidFill>
                <a:latin typeface="Calibri"/>
                <a:ea typeface="Calibri"/>
                <a:cs typeface="Calibri"/>
                <a:sym typeface="Calibri"/>
              </a:rPr>
              <a:t>GOAL 1</a:t>
            </a:r>
            <a:endParaRPr b="1" sz="1700">
              <a:solidFill>
                <a:schemeClr val="dk1"/>
              </a:solidFill>
              <a:latin typeface="Calibri"/>
              <a:ea typeface="Calibri"/>
              <a:cs typeface="Calibri"/>
              <a:sym typeface="Calibri"/>
            </a:endParaRPr>
          </a:p>
          <a:p>
            <a:pPr indent="0" lvl="0" marL="0" rtl="0" algn="ctr">
              <a:spcBef>
                <a:spcPts val="0"/>
              </a:spcBef>
              <a:spcAft>
                <a:spcPts val="0"/>
              </a:spcAft>
              <a:buNone/>
            </a:pPr>
            <a:r>
              <a:rPr b="1" lang="en" sz="1700">
                <a:solidFill>
                  <a:srgbClr val="FFFFFF"/>
                </a:solidFill>
                <a:latin typeface="Calibri"/>
                <a:ea typeface="Calibri"/>
                <a:cs typeface="Calibri"/>
                <a:sym typeface="Calibri"/>
              </a:rPr>
              <a:t>Maximize</a:t>
            </a:r>
            <a:endParaRPr b="1" sz="1700">
              <a:solidFill>
                <a:srgbClr val="FFFFFF"/>
              </a:solidFill>
              <a:latin typeface="Calibri"/>
              <a:ea typeface="Calibri"/>
              <a:cs typeface="Calibri"/>
              <a:sym typeface="Calibri"/>
            </a:endParaRPr>
          </a:p>
          <a:p>
            <a:pPr indent="0" lvl="0" marL="0" rtl="0" algn="ctr">
              <a:spcBef>
                <a:spcPts val="0"/>
              </a:spcBef>
              <a:spcAft>
                <a:spcPts val="0"/>
              </a:spcAft>
              <a:buNone/>
            </a:pPr>
            <a:r>
              <a:rPr b="1" lang="en" sz="1700">
                <a:solidFill>
                  <a:srgbClr val="FFFFFF"/>
                </a:solidFill>
                <a:latin typeface="Calibri"/>
                <a:ea typeface="Calibri"/>
                <a:cs typeface="Calibri"/>
                <a:sym typeface="Calibri"/>
              </a:rPr>
              <a:t>Student</a:t>
            </a:r>
            <a:endParaRPr b="1" sz="1700">
              <a:solidFill>
                <a:srgbClr val="FFFFFF"/>
              </a:solidFill>
              <a:latin typeface="Calibri"/>
              <a:ea typeface="Calibri"/>
              <a:cs typeface="Calibri"/>
              <a:sym typeface="Calibri"/>
            </a:endParaRPr>
          </a:p>
          <a:p>
            <a:pPr indent="0" lvl="0" marL="0" rtl="0" algn="ctr">
              <a:spcBef>
                <a:spcPts val="0"/>
              </a:spcBef>
              <a:spcAft>
                <a:spcPts val="0"/>
              </a:spcAft>
              <a:buNone/>
            </a:pPr>
            <a:r>
              <a:rPr b="1" lang="en" sz="1700">
                <a:solidFill>
                  <a:srgbClr val="FFFFFF"/>
                </a:solidFill>
                <a:latin typeface="Calibri"/>
                <a:ea typeface="Calibri"/>
                <a:cs typeface="Calibri"/>
                <a:sym typeface="Calibri"/>
              </a:rPr>
              <a:t>Achievement</a:t>
            </a:r>
            <a:endParaRPr b="1" sz="1700">
              <a:solidFill>
                <a:srgbClr val="FFFFFF"/>
              </a:solidFill>
              <a:latin typeface="Calibri"/>
              <a:ea typeface="Calibri"/>
              <a:cs typeface="Calibri"/>
              <a:sym typeface="Calibri"/>
            </a:endParaRPr>
          </a:p>
        </p:txBody>
      </p:sp>
      <p:sp>
        <p:nvSpPr>
          <p:cNvPr id="631" name="Google Shape;631;p85"/>
          <p:cNvSpPr/>
          <p:nvPr/>
        </p:nvSpPr>
        <p:spPr>
          <a:xfrm>
            <a:off x="3537928" y="1252669"/>
            <a:ext cx="1952700" cy="1863000"/>
          </a:xfrm>
          <a:prstGeom prst="ellipse">
            <a:avLst/>
          </a:prstGeom>
          <a:solidFill>
            <a:srgbClr val="F1C232"/>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32" name="Google Shape;632;p85"/>
          <p:cNvSpPr txBox="1"/>
          <p:nvPr/>
        </p:nvSpPr>
        <p:spPr>
          <a:xfrm>
            <a:off x="3618369" y="1562500"/>
            <a:ext cx="1791900" cy="11853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b="1" lang="en" sz="1700">
                <a:solidFill>
                  <a:schemeClr val="dk1"/>
                </a:solidFill>
                <a:latin typeface="Calibri"/>
                <a:ea typeface="Calibri"/>
                <a:cs typeface="Calibri"/>
                <a:sym typeface="Calibri"/>
              </a:rPr>
              <a:t>GOAL 2</a:t>
            </a:r>
            <a:endParaRPr b="1" sz="1700">
              <a:solidFill>
                <a:schemeClr val="dk1"/>
              </a:solidFill>
              <a:latin typeface="Calibri"/>
              <a:ea typeface="Calibri"/>
              <a:cs typeface="Calibri"/>
              <a:sym typeface="Calibri"/>
            </a:endParaRPr>
          </a:p>
          <a:p>
            <a:pPr indent="0" lvl="0" marL="0" rtl="0" algn="ctr">
              <a:spcBef>
                <a:spcPts val="0"/>
              </a:spcBef>
              <a:spcAft>
                <a:spcPts val="0"/>
              </a:spcAft>
              <a:buNone/>
            </a:pPr>
            <a:r>
              <a:rPr b="1" lang="en" sz="1700">
                <a:solidFill>
                  <a:srgbClr val="FFFFFF"/>
                </a:solidFill>
                <a:latin typeface="Calibri"/>
                <a:ea typeface="Calibri"/>
                <a:cs typeface="Calibri"/>
                <a:sym typeface="Calibri"/>
              </a:rPr>
              <a:t>Foster a Positive Culture of Learning</a:t>
            </a:r>
            <a:endParaRPr b="1" sz="1700">
              <a:solidFill>
                <a:srgbClr val="FFFFFF"/>
              </a:solidFill>
              <a:latin typeface="Calibri"/>
              <a:ea typeface="Calibri"/>
              <a:cs typeface="Calibri"/>
              <a:sym typeface="Calibri"/>
            </a:endParaRPr>
          </a:p>
        </p:txBody>
      </p:sp>
      <p:sp>
        <p:nvSpPr>
          <p:cNvPr id="633" name="Google Shape;633;p85"/>
          <p:cNvSpPr/>
          <p:nvPr/>
        </p:nvSpPr>
        <p:spPr>
          <a:xfrm>
            <a:off x="6817257" y="1256486"/>
            <a:ext cx="1952700" cy="1863000"/>
          </a:xfrm>
          <a:prstGeom prst="ellipse">
            <a:avLst/>
          </a:prstGeom>
          <a:solidFill>
            <a:schemeClr val="accent6"/>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34" name="Google Shape;634;p85"/>
          <p:cNvSpPr txBox="1"/>
          <p:nvPr/>
        </p:nvSpPr>
        <p:spPr>
          <a:xfrm>
            <a:off x="6884882" y="1497224"/>
            <a:ext cx="1791900" cy="14469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b="1" lang="en" sz="1700">
                <a:solidFill>
                  <a:schemeClr val="dk1"/>
                </a:solidFill>
                <a:latin typeface="Calibri"/>
                <a:ea typeface="Calibri"/>
                <a:cs typeface="Calibri"/>
                <a:sym typeface="Calibri"/>
              </a:rPr>
              <a:t>GOAL 3</a:t>
            </a:r>
            <a:endParaRPr b="1" sz="1700">
              <a:solidFill>
                <a:schemeClr val="dk1"/>
              </a:solidFill>
              <a:latin typeface="Calibri"/>
              <a:ea typeface="Calibri"/>
              <a:cs typeface="Calibri"/>
              <a:sym typeface="Calibri"/>
            </a:endParaRPr>
          </a:p>
          <a:p>
            <a:pPr indent="0" lvl="0" marL="0" rtl="0" algn="ctr">
              <a:spcBef>
                <a:spcPts val="0"/>
              </a:spcBef>
              <a:spcAft>
                <a:spcPts val="0"/>
              </a:spcAft>
              <a:buNone/>
            </a:pPr>
            <a:r>
              <a:rPr b="1" lang="en" sz="1700">
                <a:solidFill>
                  <a:srgbClr val="FFFFFF"/>
                </a:solidFill>
                <a:latin typeface="Calibri"/>
                <a:ea typeface="Calibri"/>
                <a:cs typeface="Calibri"/>
                <a:sym typeface="Calibri"/>
              </a:rPr>
              <a:t>Ensure the Health and Safety of Students and Employees</a:t>
            </a:r>
            <a:endParaRPr b="1" sz="1700">
              <a:solidFill>
                <a:srgbClr val="FFFFFF"/>
              </a:solidFill>
              <a:latin typeface="Calibri"/>
              <a:ea typeface="Calibri"/>
              <a:cs typeface="Calibri"/>
              <a:sym typeface="Calibri"/>
            </a:endParaRPr>
          </a:p>
        </p:txBody>
      </p:sp>
      <p:sp>
        <p:nvSpPr>
          <p:cNvPr id="635" name="Google Shape;635;p85"/>
          <p:cNvSpPr/>
          <p:nvPr/>
        </p:nvSpPr>
        <p:spPr>
          <a:xfrm>
            <a:off x="3527496" y="3195074"/>
            <a:ext cx="1952700" cy="1863000"/>
          </a:xfrm>
          <a:prstGeom prst="ellipse">
            <a:avLst/>
          </a:prstGeom>
          <a:solidFill>
            <a:srgbClr val="1155CC"/>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36" name="Google Shape;636;p85"/>
          <p:cNvSpPr txBox="1"/>
          <p:nvPr/>
        </p:nvSpPr>
        <p:spPr>
          <a:xfrm>
            <a:off x="3595121" y="3698064"/>
            <a:ext cx="1791900" cy="9234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b="1" lang="en" sz="1700">
                <a:solidFill>
                  <a:srgbClr val="FFFFFF"/>
                </a:solidFill>
                <a:latin typeface="Calibri"/>
                <a:ea typeface="Calibri"/>
                <a:cs typeface="Calibri"/>
                <a:sym typeface="Calibri"/>
              </a:rPr>
              <a:t> Maintain District Financial Responsibility</a:t>
            </a:r>
            <a:endParaRPr b="1" sz="1700">
              <a:solidFill>
                <a:srgbClr val="FFFFFF"/>
              </a:solidFill>
              <a:latin typeface="Calibri"/>
              <a:ea typeface="Calibri"/>
              <a:cs typeface="Calibri"/>
              <a:sym typeface="Calibri"/>
            </a:endParaRPr>
          </a:p>
        </p:txBody>
      </p:sp>
      <p:sp>
        <p:nvSpPr>
          <p:cNvPr id="637" name="Google Shape;637;p85"/>
          <p:cNvSpPr txBox="1"/>
          <p:nvPr/>
        </p:nvSpPr>
        <p:spPr>
          <a:xfrm>
            <a:off x="179194" y="293438"/>
            <a:ext cx="7078200" cy="595800"/>
          </a:xfrm>
          <a:prstGeom prst="rect">
            <a:avLst/>
          </a:prstGeom>
          <a:noFill/>
          <a:ln>
            <a:noFill/>
          </a:ln>
        </p:spPr>
        <p:txBody>
          <a:bodyPr anchorCtr="0" anchor="t" bIns="68575" lIns="68575" spcFirstLastPara="1" rIns="68575" wrap="square" tIns="68575">
            <a:spAutoFit/>
          </a:bodyPr>
          <a:lstStyle/>
          <a:p>
            <a:pPr indent="0" lvl="0" marL="0" rtl="0" algn="l">
              <a:lnSpc>
                <a:spcPct val="90000"/>
              </a:lnSpc>
              <a:spcBef>
                <a:spcPts val="0"/>
              </a:spcBef>
              <a:spcAft>
                <a:spcPts val="0"/>
              </a:spcAft>
              <a:buNone/>
            </a:pPr>
            <a:r>
              <a:rPr b="1" lang="en" sz="3300">
                <a:solidFill>
                  <a:schemeClr val="accent5"/>
                </a:solidFill>
                <a:latin typeface="Calibri"/>
                <a:ea typeface="Calibri"/>
                <a:cs typeface="Calibri"/>
                <a:sym typeface="Calibri"/>
              </a:rPr>
              <a:t>Board Priorities &amp; LCAP Goals</a:t>
            </a:r>
            <a:endParaRPr b="1" sz="3300">
              <a:solidFill>
                <a:schemeClr val="accent5"/>
              </a:solidFill>
              <a:latin typeface="Calibri"/>
              <a:ea typeface="Calibri"/>
              <a:cs typeface="Calibri"/>
              <a:sym typeface="Calibri"/>
            </a:endParaRPr>
          </a:p>
        </p:txBody>
      </p:sp>
      <p:sp>
        <p:nvSpPr>
          <p:cNvPr id="638" name="Google Shape;638;p85"/>
          <p:cNvSpPr txBox="1"/>
          <p:nvPr/>
        </p:nvSpPr>
        <p:spPr>
          <a:xfrm>
            <a:off x="258600" y="748331"/>
            <a:ext cx="7114200" cy="461400"/>
          </a:xfrm>
          <a:prstGeom prst="rect">
            <a:avLst/>
          </a:prstGeom>
          <a:noFill/>
          <a:ln>
            <a:noFill/>
          </a:ln>
        </p:spPr>
        <p:txBody>
          <a:bodyPr anchorCtr="0" anchor="ctr" bIns="34275" lIns="68575" spcFirstLastPara="1" rIns="68575" wrap="square" tIns="34275">
            <a:normAutofit fontScale="92500"/>
          </a:bodyPr>
          <a:lstStyle/>
          <a:p>
            <a:pPr indent="0" lvl="0" marL="0" rtl="0" algn="r">
              <a:lnSpc>
                <a:spcPct val="90000"/>
              </a:lnSpc>
              <a:spcBef>
                <a:spcPts val="0"/>
              </a:spcBef>
              <a:spcAft>
                <a:spcPts val="0"/>
              </a:spcAft>
              <a:buNone/>
            </a:pPr>
            <a:r>
              <a:rPr i="1" lang="en" sz="2500">
                <a:solidFill>
                  <a:srgbClr val="0050B5"/>
                </a:solidFill>
                <a:latin typeface="Calibri"/>
                <a:ea typeface="Calibri"/>
                <a:cs typeface="Calibri"/>
                <a:sym typeface="Calibri"/>
              </a:rPr>
              <a:t>GUSD Roadmap to Success for Educating the Whole Child</a:t>
            </a:r>
            <a:endParaRPr i="1" sz="2500">
              <a:solidFill>
                <a:srgbClr val="0050B5"/>
              </a:solidFill>
              <a:latin typeface="Calibri"/>
              <a:ea typeface="Calibri"/>
              <a:cs typeface="Calibri"/>
              <a:sym typeface="Calibri"/>
            </a:endParaRPr>
          </a:p>
        </p:txBody>
      </p:sp>
      <p:sp>
        <p:nvSpPr>
          <p:cNvPr id="639" name="Google Shape;639;p85"/>
          <p:cNvSpPr txBox="1"/>
          <p:nvPr>
            <p:ph idx="12" type="sldNum"/>
          </p:nvPr>
        </p:nvSpPr>
        <p:spPr>
          <a:xfrm>
            <a:off x="697230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3B3838"/>
              </a:buClr>
              <a:buSzPts val="200"/>
              <a:buFont typeface="Calibri"/>
              <a:buNone/>
            </a:pPr>
            <a:fld id="{00000000-1234-1234-1234-123412341234}" type="slidenum">
              <a:rPr lang="en" sz="1100"/>
              <a:t>‹#›</a:t>
            </a:fld>
            <a:endParaRPr sz="11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86"/>
          <p:cNvSpPr txBox="1"/>
          <p:nvPr>
            <p:ph type="title"/>
          </p:nvPr>
        </p:nvSpPr>
        <p:spPr>
          <a:xfrm>
            <a:off x="407250" y="264019"/>
            <a:ext cx="7886700" cy="8856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rgbClr val="0050B5"/>
              </a:buClr>
              <a:buSzPts val="3300"/>
              <a:buFont typeface="Calibri"/>
              <a:buNone/>
            </a:pPr>
            <a:r>
              <a:rPr b="1" lang="en" sz="4000"/>
              <a:t>Purpose</a:t>
            </a:r>
            <a:endParaRPr b="1" sz="4000"/>
          </a:p>
        </p:txBody>
      </p:sp>
      <p:sp>
        <p:nvSpPr>
          <p:cNvPr id="646" name="Google Shape;646;p86"/>
          <p:cNvSpPr txBox="1"/>
          <p:nvPr/>
        </p:nvSpPr>
        <p:spPr>
          <a:xfrm>
            <a:off x="464400" y="1228913"/>
            <a:ext cx="8105100" cy="1739400"/>
          </a:xfrm>
          <a:prstGeom prst="rect">
            <a:avLst/>
          </a:prstGeom>
          <a:noFill/>
          <a:ln>
            <a:noFill/>
          </a:ln>
        </p:spPr>
        <p:txBody>
          <a:bodyPr anchorCtr="0" anchor="t" bIns="68575" lIns="68575" spcFirstLastPara="1" rIns="68575" wrap="square" tIns="68575">
            <a:spAutoFit/>
          </a:bodyPr>
          <a:lstStyle/>
          <a:p>
            <a:pPr indent="-330200" lvl="0" marL="342900" rtl="0" algn="l">
              <a:spcBef>
                <a:spcPts val="0"/>
              </a:spcBef>
              <a:spcAft>
                <a:spcPts val="0"/>
              </a:spcAft>
              <a:buSzPts val="2600"/>
              <a:buFont typeface="Calibri"/>
              <a:buChar char="●"/>
            </a:pPr>
            <a:r>
              <a:rPr lang="en" sz="2600">
                <a:latin typeface="Calibri"/>
                <a:ea typeface="Calibri"/>
                <a:cs typeface="Calibri"/>
                <a:sym typeface="Calibri"/>
              </a:rPr>
              <a:t>Reflection on 2022-23 LCAP</a:t>
            </a:r>
            <a:endParaRPr sz="2600">
              <a:latin typeface="Calibri"/>
              <a:ea typeface="Calibri"/>
              <a:cs typeface="Calibri"/>
              <a:sym typeface="Calibri"/>
            </a:endParaRPr>
          </a:p>
          <a:p>
            <a:pPr indent="-330200" lvl="0" marL="342900" rtl="0" algn="l">
              <a:spcBef>
                <a:spcPts val="0"/>
              </a:spcBef>
              <a:spcAft>
                <a:spcPts val="0"/>
              </a:spcAft>
              <a:buSzPts val="2600"/>
              <a:buFont typeface="Calibri"/>
              <a:buChar char="●"/>
            </a:pPr>
            <a:r>
              <a:rPr lang="en" sz="2600">
                <a:latin typeface="Calibri"/>
                <a:ea typeface="Calibri"/>
                <a:cs typeface="Calibri"/>
                <a:sym typeface="Calibri"/>
              </a:rPr>
              <a:t>Review of 2023-24 Draft LCAP</a:t>
            </a:r>
            <a:endParaRPr sz="2600">
              <a:latin typeface="Calibri"/>
              <a:ea typeface="Calibri"/>
              <a:cs typeface="Calibri"/>
              <a:sym typeface="Calibri"/>
            </a:endParaRPr>
          </a:p>
          <a:p>
            <a:pPr indent="-330200" lvl="0" marL="342900" rtl="0" algn="l">
              <a:spcBef>
                <a:spcPts val="0"/>
              </a:spcBef>
              <a:spcAft>
                <a:spcPts val="0"/>
              </a:spcAft>
              <a:buSzPts val="2600"/>
              <a:buFont typeface="Calibri"/>
              <a:buChar char="●"/>
            </a:pPr>
            <a:r>
              <a:rPr lang="en" sz="2600">
                <a:latin typeface="Calibri"/>
                <a:ea typeface="Calibri"/>
                <a:cs typeface="Calibri"/>
                <a:sym typeface="Calibri"/>
              </a:rPr>
              <a:t>Education Partner Feedback and Input</a:t>
            </a:r>
            <a:endParaRPr sz="2600">
              <a:latin typeface="Calibri"/>
              <a:ea typeface="Calibri"/>
              <a:cs typeface="Calibri"/>
              <a:sym typeface="Calibri"/>
            </a:endParaRPr>
          </a:p>
          <a:p>
            <a:pPr indent="-330200" lvl="0" marL="342900" rtl="0" algn="l">
              <a:spcBef>
                <a:spcPts val="0"/>
              </a:spcBef>
              <a:spcAft>
                <a:spcPts val="0"/>
              </a:spcAft>
              <a:buSzPts val="2600"/>
              <a:buFont typeface="Calibri"/>
              <a:buChar char="●"/>
            </a:pPr>
            <a:r>
              <a:rPr lang="en" sz="2600">
                <a:latin typeface="Calibri"/>
                <a:ea typeface="Calibri"/>
                <a:cs typeface="Calibri"/>
                <a:sym typeface="Calibri"/>
              </a:rPr>
              <a:t>LCAP approval timeline</a:t>
            </a:r>
            <a:endParaRPr sz="2600">
              <a:latin typeface="Calibri"/>
              <a:ea typeface="Calibri"/>
              <a:cs typeface="Calibri"/>
              <a:sym typeface="Calibri"/>
            </a:endParaRPr>
          </a:p>
        </p:txBody>
      </p:sp>
      <p:sp>
        <p:nvSpPr>
          <p:cNvPr id="647" name="Google Shape;647;p86"/>
          <p:cNvSpPr txBox="1"/>
          <p:nvPr>
            <p:ph idx="12" type="sldNum"/>
          </p:nvPr>
        </p:nvSpPr>
        <p:spPr>
          <a:xfrm>
            <a:off x="3543300" y="4767263"/>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3B3838"/>
              </a:buClr>
              <a:buSzPts val="200"/>
              <a:buFont typeface="Calibri"/>
              <a:buNone/>
            </a:pP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87"/>
          <p:cNvSpPr txBox="1"/>
          <p:nvPr>
            <p:ph idx="12" type="sldNum"/>
          </p:nvPr>
        </p:nvSpPr>
        <p:spPr>
          <a:xfrm>
            <a:off x="3543300" y="4830015"/>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3B3838"/>
              </a:buClr>
              <a:buSzPts val="300"/>
              <a:buFont typeface="Calibri"/>
              <a:buNone/>
            </a:pPr>
            <a:fld id="{00000000-1234-1234-1234-123412341234}" type="slidenum">
              <a:rPr lang="en"/>
              <a:t>‹#›</a:t>
            </a:fld>
            <a:endParaRPr/>
          </a:p>
        </p:txBody>
      </p:sp>
      <p:sp>
        <p:nvSpPr>
          <p:cNvPr id="654" name="Google Shape;654;p87"/>
          <p:cNvSpPr txBox="1"/>
          <p:nvPr/>
        </p:nvSpPr>
        <p:spPr>
          <a:xfrm>
            <a:off x="179194" y="293438"/>
            <a:ext cx="7078200" cy="595800"/>
          </a:xfrm>
          <a:prstGeom prst="rect">
            <a:avLst/>
          </a:prstGeom>
          <a:noFill/>
          <a:ln>
            <a:noFill/>
          </a:ln>
        </p:spPr>
        <p:txBody>
          <a:bodyPr anchorCtr="0" anchor="t" bIns="68575" lIns="68575" spcFirstLastPara="1" rIns="68575" wrap="square" tIns="68575">
            <a:spAutoFit/>
          </a:bodyPr>
          <a:lstStyle/>
          <a:p>
            <a:pPr indent="0" lvl="0" marL="0" rtl="0" algn="l">
              <a:lnSpc>
                <a:spcPct val="90000"/>
              </a:lnSpc>
              <a:spcBef>
                <a:spcPts val="0"/>
              </a:spcBef>
              <a:spcAft>
                <a:spcPts val="0"/>
              </a:spcAft>
              <a:buNone/>
            </a:pPr>
            <a:r>
              <a:rPr b="1" lang="en" sz="3300">
                <a:solidFill>
                  <a:schemeClr val="accent5"/>
                </a:solidFill>
                <a:latin typeface="Calibri"/>
                <a:ea typeface="Calibri"/>
                <a:cs typeface="Calibri"/>
                <a:sym typeface="Calibri"/>
              </a:rPr>
              <a:t>Guiding Prompts for the Update</a:t>
            </a:r>
            <a:endParaRPr b="1" sz="3300">
              <a:solidFill>
                <a:schemeClr val="accent5"/>
              </a:solidFill>
              <a:latin typeface="Calibri"/>
              <a:ea typeface="Calibri"/>
              <a:cs typeface="Calibri"/>
              <a:sym typeface="Calibri"/>
            </a:endParaRPr>
          </a:p>
        </p:txBody>
      </p:sp>
      <p:sp>
        <p:nvSpPr>
          <p:cNvPr id="655" name="Google Shape;655;p87"/>
          <p:cNvSpPr txBox="1"/>
          <p:nvPr/>
        </p:nvSpPr>
        <p:spPr>
          <a:xfrm>
            <a:off x="179194" y="977606"/>
            <a:ext cx="8689800" cy="3425100"/>
          </a:xfrm>
          <a:prstGeom prst="rect">
            <a:avLst/>
          </a:prstGeom>
          <a:noFill/>
          <a:ln>
            <a:noFill/>
          </a:ln>
        </p:spPr>
        <p:txBody>
          <a:bodyPr anchorCtr="0" anchor="t" bIns="68575" lIns="68575" spcFirstLastPara="1" rIns="68575" wrap="square" tIns="68575">
            <a:spAutoFit/>
          </a:bodyPr>
          <a:lstStyle/>
          <a:p>
            <a:pPr indent="0" lvl="0" marL="0" rtl="0" algn="l">
              <a:lnSpc>
                <a:spcPct val="115000"/>
              </a:lnSpc>
              <a:spcBef>
                <a:spcPts val="0"/>
              </a:spcBef>
              <a:spcAft>
                <a:spcPts val="0"/>
              </a:spcAft>
              <a:buNone/>
            </a:pPr>
            <a:r>
              <a:rPr b="1" lang="en" sz="1900"/>
              <a:t>2022- 23 LCAP</a:t>
            </a:r>
            <a:endParaRPr b="1" sz="1900"/>
          </a:p>
          <a:p>
            <a:pPr indent="-285750" lvl="0" marL="342900" rtl="0" algn="l">
              <a:spcBef>
                <a:spcPts val="200"/>
              </a:spcBef>
              <a:spcAft>
                <a:spcPts val="0"/>
              </a:spcAft>
              <a:buSzPts val="1900"/>
              <a:buChar char="●"/>
            </a:pPr>
            <a:r>
              <a:rPr lang="en" sz="1900"/>
              <a:t>A description of any substantive differences in planned actions and actual implementation of these actions.</a:t>
            </a:r>
            <a:endParaRPr sz="1900"/>
          </a:p>
          <a:p>
            <a:pPr indent="-285750" lvl="0" marL="342900" rtl="0" algn="l">
              <a:spcBef>
                <a:spcPts val="0"/>
              </a:spcBef>
              <a:spcAft>
                <a:spcPts val="0"/>
              </a:spcAft>
              <a:buSzPts val="1900"/>
              <a:buChar char="●"/>
            </a:pPr>
            <a:r>
              <a:rPr lang="en" sz="1900"/>
              <a:t>An explanation of material differences between Budgeted Expenditures and Estimated Actual Expenditures and/or Planned Percentages of Improved Services and Estimated Actual Percentages of Improved Services.</a:t>
            </a:r>
            <a:endParaRPr sz="1900"/>
          </a:p>
          <a:p>
            <a:pPr indent="-285750" lvl="0" marL="342900" rtl="0" algn="l">
              <a:spcBef>
                <a:spcPts val="0"/>
              </a:spcBef>
              <a:spcAft>
                <a:spcPts val="0"/>
              </a:spcAft>
              <a:buSzPts val="1900"/>
              <a:buChar char="●"/>
            </a:pPr>
            <a:r>
              <a:rPr lang="en" sz="1900"/>
              <a:t>An explanation of how effective the specific actions were in making progress toward the goal.</a:t>
            </a:r>
            <a:endParaRPr sz="1900"/>
          </a:p>
          <a:p>
            <a:pPr indent="-285750" lvl="0" marL="342900" rtl="0" algn="l">
              <a:spcBef>
                <a:spcPts val="0"/>
              </a:spcBef>
              <a:spcAft>
                <a:spcPts val="0"/>
              </a:spcAft>
              <a:buSzPts val="1900"/>
              <a:buChar char="●"/>
            </a:pPr>
            <a:r>
              <a:rPr lang="en" sz="1900"/>
              <a:t>A description of any changes made to the planned goal, metrics, desired outcomes, or actions for the coming year that resulted from reflections on prior practice.</a:t>
            </a:r>
            <a:endParaRPr sz="19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sp>
        <p:nvSpPr>
          <p:cNvPr id="661" name="Google Shape;661;p88"/>
          <p:cNvSpPr txBox="1"/>
          <p:nvPr>
            <p:ph idx="12" type="sldNum"/>
          </p:nvPr>
        </p:nvSpPr>
        <p:spPr>
          <a:xfrm>
            <a:off x="3543300" y="4830015"/>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fld id="{00000000-1234-1234-1234-123412341234}" type="slidenum">
              <a:rPr lang="en"/>
              <a:t>‹#›</a:t>
            </a:fld>
            <a:endParaRPr/>
          </a:p>
        </p:txBody>
      </p:sp>
      <p:sp>
        <p:nvSpPr>
          <p:cNvPr id="662" name="Google Shape;662;p88"/>
          <p:cNvSpPr txBox="1"/>
          <p:nvPr/>
        </p:nvSpPr>
        <p:spPr>
          <a:xfrm>
            <a:off x="179194" y="293438"/>
            <a:ext cx="7078200" cy="803400"/>
          </a:xfrm>
          <a:prstGeom prst="rect">
            <a:avLst/>
          </a:prstGeom>
          <a:noFill/>
          <a:ln>
            <a:noFill/>
          </a:ln>
        </p:spPr>
        <p:txBody>
          <a:bodyPr anchorCtr="0" anchor="t" bIns="68575" lIns="68575" spcFirstLastPara="1" rIns="68575" wrap="square" tIns="68575">
            <a:spAutoFit/>
          </a:bodyPr>
          <a:lstStyle/>
          <a:p>
            <a:pPr indent="0" lvl="0" marL="0" rtl="0" algn="l">
              <a:lnSpc>
                <a:spcPct val="90000"/>
              </a:lnSpc>
              <a:spcBef>
                <a:spcPts val="0"/>
              </a:spcBef>
              <a:spcAft>
                <a:spcPts val="0"/>
              </a:spcAft>
              <a:buNone/>
            </a:pPr>
            <a:r>
              <a:rPr b="1" lang="en" sz="2400">
                <a:solidFill>
                  <a:schemeClr val="accent5"/>
                </a:solidFill>
                <a:latin typeface="Calibri"/>
                <a:ea typeface="Calibri"/>
                <a:cs typeface="Calibri"/>
                <a:sym typeface="Calibri"/>
              </a:rPr>
              <a:t>2022-23 LCAP Reflections</a:t>
            </a:r>
            <a:endParaRPr b="1" sz="2400">
              <a:solidFill>
                <a:schemeClr val="accent5"/>
              </a:solidFill>
              <a:latin typeface="Calibri"/>
              <a:ea typeface="Calibri"/>
              <a:cs typeface="Calibri"/>
              <a:sym typeface="Calibri"/>
            </a:endParaRPr>
          </a:p>
          <a:p>
            <a:pPr indent="0" lvl="0" marL="0" rtl="0" algn="l">
              <a:lnSpc>
                <a:spcPct val="90000"/>
              </a:lnSpc>
              <a:spcBef>
                <a:spcPts val="0"/>
              </a:spcBef>
              <a:spcAft>
                <a:spcPts val="0"/>
              </a:spcAft>
              <a:buNone/>
            </a:pPr>
            <a:r>
              <a:rPr b="1" lang="en" sz="2400">
                <a:solidFill>
                  <a:schemeClr val="accent5"/>
                </a:solidFill>
                <a:latin typeface="Calibri"/>
                <a:ea typeface="Calibri"/>
                <a:cs typeface="Calibri"/>
                <a:sym typeface="Calibri"/>
              </a:rPr>
              <a:t>Goal 1: Maximize Student Achievement</a:t>
            </a:r>
            <a:endParaRPr b="1" sz="2400">
              <a:solidFill>
                <a:schemeClr val="accent5"/>
              </a:solidFill>
              <a:latin typeface="Calibri"/>
              <a:ea typeface="Calibri"/>
              <a:cs typeface="Calibri"/>
              <a:sym typeface="Calibri"/>
            </a:endParaRPr>
          </a:p>
        </p:txBody>
      </p:sp>
      <p:sp>
        <p:nvSpPr>
          <p:cNvPr id="663" name="Google Shape;663;p88"/>
          <p:cNvSpPr txBox="1"/>
          <p:nvPr/>
        </p:nvSpPr>
        <p:spPr>
          <a:xfrm>
            <a:off x="179194" y="977606"/>
            <a:ext cx="8798100" cy="2960400"/>
          </a:xfrm>
          <a:prstGeom prst="rect">
            <a:avLst/>
          </a:prstGeom>
          <a:noFill/>
          <a:ln>
            <a:noFill/>
          </a:ln>
        </p:spPr>
        <p:txBody>
          <a:bodyPr anchorCtr="0" anchor="t" bIns="68575" lIns="68575" spcFirstLastPara="1" rIns="68575" wrap="square" tIns="68575">
            <a:spAutoFit/>
          </a:bodyPr>
          <a:lstStyle/>
          <a:p>
            <a:pPr indent="0" lvl="0" marL="0" rtl="0" algn="l">
              <a:spcBef>
                <a:spcPts val="900"/>
              </a:spcBef>
              <a:spcAft>
                <a:spcPts val="0"/>
              </a:spcAft>
              <a:buNone/>
            </a:pPr>
            <a:r>
              <a:rPr i="1" lang="en" sz="1500">
                <a:solidFill>
                  <a:schemeClr val="accent5"/>
                </a:solidFill>
              </a:rPr>
              <a:t>Greatest Strengths:</a:t>
            </a:r>
            <a:endParaRPr sz="1500"/>
          </a:p>
          <a:p>
            <a:pPr indent="-260350" lvl="0" marL="342900" rtl="0" algn="l">
              <a:spcBef>
                <a:spcPts val="200"/>
              </a:spcBef>
              <a:spcAft>
                <a:spcPts val="0"/>
              </a:spcAft>
              <a:buSzPts val="1500"/>
              <a:buChar char="●"/>
            </a:pPr>
            <a:r>
              <a:rPr lang="en" sz="1500"/>
              <a:t>All goals and actions implemented as specified in the plan</a:t>
            </a:r>
            <a:endParaRPr sz="1500"/>
          </a:p>
          <a:p>
            <a:pPr indent="-260350" lvl="0" marL="342900" marR="0" rtl="0" algn="l">
              <a:lnSpc>
                <a:spcPct val="100000"/>
              </a:lnSpc>
              <a:spcBef>
                <a:spcPts val="200"/>
              </a:spcBef>
              <a:spcAft>
                <a:spcPts val="0"/>
              </a:spcAft>
              <a:buSzPts val="1500"/>
              <a:buChar char="●"/>
            </a:pPr>
            <a:r>
              <a:rPr lang="en" sz="1500"/>
              <a:t>Dunsmore Elementary, Fremont Elementary, Monte Vista Elementary, Mountain Avenue Elementary, and Valley View Elementary were recognized as the 2023 California Distinguished Schools by the California Department of Education.</a:t>
            </a:r>
            <a:endParaRPr sz="1500"/>
          </a:p>
          <a:p>
            <a:pPr indent="-260350" lvl="0" marL="342900" rtl="0" algn="l">
              <a:spcBef>
                <a:spcPts val="0"/>
              </a:spcBef>
              <a:spcAft>
                <a:spcPts val="0"/>
              </a:spcAft>
              <a:buSzPts val="1500"/>
              <a:buChar char="●"/>
            </a:pPr>
            <a:r>
              <a:rPr lang="en" sz="1500"/>
              <a:t>Graduation rate</a:t>
            </a:r>
            <a:r>
              <a:rPr lang="en" sz="1500"/>
              <a:t> for 2022 was up to </a:t>
            </a:r>
            <a:r>
              <a:rPr lang="en" sz="1500">
                <a:highlight>
                  <a:srgbClr val="FFFF00"/>
                </a:highlight>
              </a:rPr>
              <a:t>94.1% from 91.7%</a:t>
            </a:r>
            <a:endParaRPr sz="1500">
              <a:highlight>
                <a:srgbClr val="FFFF00"/>
              </a:highlight>
            </a:endParaRPr>
          </a:p>
          <a:p>
            <a:pPr indent="-260350" lvl="0" marL="342900" rtl="0" algn="l">
              <a:spcBef>
                <a:spcPts val="0"/>
              </a:spcBef>
              <a:spcAft>
                <a:spcPts val="0"/>
              </a:spcAft>
              <a:buSzPts val="1500"/>
              <a:buChar char="●"/>
            </a:pPr>
            <a:r>
              <a:rPr lang="en" sz="1500"/>
              <a:t>All schools are providing Tier I &amp; II academic support/intervention during and after school.</a:t>
            </a:r>
            <a:endParaRPr sz="1500"/>
          </a:p>
          <a:p>
            <a:pPr indent="-260350" lvl="0" marL="342900" rtl="0" algn="l">
              <a:spcBef>
                <a:spcPts val="0"/>
              </a:spcBef>
              <a:spcAft>
                <a:spcPts val="0"/>
              </a:spcAft>
              <a:buSzPts val="1500"/>
              <a:buChar char="●"/>
            </a:pPr>
            <a:r>
              <a:rPr lang="en" sz="1500"/>
              <a:t>EL Reclassification rate remains high at 11%</a:t>
            </a:r>
            <a:endParaRPr sz="1500"/>
          </a:p>
          <a:p>
            <a:pPr indent="-260350" lvl="0" marL="342900" rtl="0" algn="l">
              <a:spcBef>
                <a:spcPts val="0"/>
              </a:spcBef>
              <a:spcAft>
                <a:spcPts val="0"/>
              </a:spcAft>
              <a:buSzPts val="1500"/>
              <a:buChar char="●"/>
            </a:pPr>
            <a:r>
              <a:rPr lang="en" sz="1500"/>
              <a:t>Implementation of Standards using the LCAP self-reflection average is up to 3.72 from 3.69</a:t>
            </a:r>
            <a:endParaRPr sz="1500"/>
          </a:p>
          <a:p>
            <a:pPr indent="-260350" lvl="0" marL="342900" rtl="0" algn="l">
              <a:spcBef>
                <a:spcPts val="0"/>
              </a:spcBef>
              <a:spcAft>
                <a:spcPts val="0"/>
              </a:spcAft>
              <a:buSzPts val="1500"/>
              <a:buChar char="●"/>
            </a:pPr>
            <a:r>
              <a:rPr lang="en" sz="1500"/>
              <a:t>Block schedules developed at all Middle and High Schools and 7-period day changes beneficial for ELs, Low Income, and Foster Youth because the added period enables additional elective opportunities and engagement in courses that build connections to school community.</a:t>
            </a:r>
            <a:endParaRPr sz="15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89"/>
          <p:cNvSpPr txBox="1"/>
          <p:nvPr>
            <p:ph idx="12" type="sldNum"/>
          </p:nvPr>
        </p:nvSpPr>
        <p:spPr>
          <a:xfrm>
            <a:off x="3543300" y="4830015"/>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fld id="{00000000-1234-1234-1234-123412341234}" type="slidenum">
              <a:rPr lang="en"/>
              <a:t>‹#›</a:t>
            </a:fld>
            <a:endParaRPr/>
          </a:p>
        </p:txBody>
      </p:sp>
      <p:sp>
        <p:nvSpPr>
          <p:cNvPr id="670" name="Google Shape;670;p89"/>
          <p:cNvSpPr txBox="1"/>
          <p:nvPr/>
        </p:nvSpPr>
        <p:spPr>
          <a:xfrm>
            <a:off x="179194" y="293438"/>
            <a:ext cx="7078200" cy="803400"/>
          </a:xfrm>
          <a:prstGeom prst="rect">
            <a:avLst/>
          </a:prstGeom>
          <a:noFill/>
          <a:ln>
            <a:noFill/>
          </a:ln>
        </p:spPr>
        <p:txBody>
          <a:bodyPr anchorCtr="0" anchor="t" bIns="68575" lIns="68575" spcFirstLastPara="1" rIns="68575" wrap="square" tIns="68575">
            <a:spAutoFit/>
          </a:bodyPr>
          <a:lstStyle/>
          <a:p>
            <a:pPr indent="0" lvl="0" marL="0" rtl="0" algn="l">
              <a:lnSpc>
                <a:spcPct val="90000"/>
              </a:lnSpc>
              <a:spcBef>
                <a:spcPts val="0"/>
              </a:spcBef>
              <a:spcAft>
                <a:spcPts val="0"/>
              </a:spcAft>
              <a:buNone/>
            </a:pPr>
            <a:r>
              <a:rPr b="1" lang="en" sz="2400">
                <a:solidFill>
                  <a:schemeClr val="accent5"/>
                </a:solidFill>
                <a:latin typeface="Calibri"/>
                <a:ea typeface="Calibri"/>
                <a:cs typeface="Calibri"/>
                <a:sym typeface="Calibri"/>
              </a:rPr>
              <a:t>2022-23 LCAP Reflections</a:t>
            </a:r>
            <a:endParaRPr b="1" sz="2400">
              <a:solidFill>
                <a:schemeClr val="accent5"/>
              </a:solidFill>
              <a:latin typeface="Calibri"/>
              <a:ea typeface="Calibri"/>
              <a:cs typeface="Calibri"/>
              <a:sym typeface="Calibri"/>
            </a:endParaRPr>
          </a:p>
          <a:p>
            <a:pPr indent="0" lvl="0" marL="0" rtl="0" algn="l">
              <a:lnSpc>
                <a:spcPct val="90000"/>
              </a:lnSpc>
              <a:spcBef>
                <a:spcPts val="0"/>
              </a:spcBef>
              <a:spcAft>
                <a:spcPts val="0"/>
              </a:spcAft>
              <a:buNone/>
            </a:pPr>
            <a:r>
              <a:rPr b="1" lang="en" sz="2400">
                <a:solidFill>
                  <a:schemeClr val="accent5"/>
                </a:solidFill>
                <a:latin typeface="Calibri"/>
                <a:ea typeface="Calibri"/>
                <a:cs typeface="Calibri"/>
                <a:sym typeface="Calibri"/>
              </a:rPr>
              <a:t>Goal 2: Foster a Positive Culture of Learning</a:t>
            </a:r>
            <a:endParaRPr b="1" sz="2400">
              <a:solidFill>
                <a:schemeClr val="accent5"/>
              </a:solidFill>
              <a:latin typeface="Calibri"/>
              <a:ea typeface="Calibri"/>
              <a:cs typeface="Calibri"/>
              <a:sym typeface="Calibri"/>
            </a:endParaRPr>
          </a:p>
        </p:txBody>
      </p:sp>
      <p:sp>
        <p:nvSpPr>
          <p:cNvPr id="671" name="Google Shape;671;p89"/>
          <p:cNvSpPr txBox="1"/>
          <p:nvPr/>
        </p:nvSpPr>
        <p:spPr>
          <a:xfrm>
            <a:off x="179194" y="977606"/>
            <a:ext cx="8689800" cy="3935400"/>
          </a:xfrm>
          <a:prstGeom prst="rect">
            <a:avLst/>
          </a:prstGeom>
          <a:noFill/>
          <a:ln>
            <a:noFill/>
          </a:ln>
        </p:spPr>
        <p:txBody>
          <a:bodyPr anchorCtr="0" anchor="t" bIns="68575" lIns="68575" spcFirstLastPara="1" rIns="68575" wrap="square" tIns="68575">
            <a:spAutoFit/>
          </a:bodyPr>
          <a:lstStyle/>
          <a:p>
            <a:pPr indent="0" lvl="0" marL="0" rtl="0" algn="l">
              <a:spcBef>
                <a:spcPts val="900"/>
              </a:spcBef>
              <a:spcAft>
                <a:spcPts val="0"/>
              </a:spcAft>
              <a:buNone/>
            </a:pPr>
            <a:r>
              <a:rPr i="1" lang="en" sz="1500">
                <a:solidFill>
                  <a:schemeClr val="accent5"/>
                </a:solidFill>
              </a:rPr>
              <a:t>Greatest Strengths:</a:t>
            </a:r>
            <a:endParaRPr i="1" sz="1500">
              <a:solidFill>
                <a:schemeClr val="accent5"/>
              </a:solidFill>
            </a:endParaRPr>
          </a:p>
          <a:p>
            <a:pPr indent="-260350" lvl="0" marL="342900" rtl="0" algn="l">
              <a:spcBef>
                <a:spcPts val="200"/>
              </a:spcBef>
              <a:spcAft>
                <a:spcPts val="0"/>
              </a:spcAft>
              <a:buSzPts val="1500"/>
              <a:buChar char="●"/>
            </a:pPr>
            <a:r>
              <a:rPr lang="en" sz="1500"/>
              <a:t>All goals and actions implemented as specified in the plan</a:t>
            </a:r>
            <a:endParaRPr sz="1500"/>
          </a:p>
          <a:p>
            <a:pPr indent="-260350" lvl="0" marL="342900" rtl="0" algn="l">
              <a:spcBef>
                <a:spcPts val="200"/>
              </a:spcBef>
              <a:spcAft>
                <a:spcPts val="0"/>
              </a:spcAft>
              <a:buSzPts val="1500"/>
              <a:buChar char="●"/>
            </a:pPr>
            <a:r>
              <a:rPr lang="en" sz="1500"/>
              <a:t>% of parents who express satisfaction with their child’s safety at school: 76% agree/strongly agree</a:t>
            </a:r>
            <a:endParaRPr sz="1500"/>
          </a:p>
          <a:p>
            <a:pPr indent="-260350" lvl="0" marL="342900" rtl="0" algn="l">
              <a:spcBef>
                <a:spcPts val="200"/>
              </a:spcBef>
              <a:spcAft>
                <a:spcPts val="0"/>
              </a:spcAft>
              <a:buSzPts val="1500"/>
              <a:buChar char="●"/>
            </a:pPr>
            <a:r>
              <a:rPr lang="en" sz="1500"/>
              <a:t>% of parents who express satisfaction with their opportunities to participate in decision making processes and programs: 61% agree/strongly agree</a:t>
            </a:r>
            <a:endParaRPr sz="1500"/>
          </a:p>
          <a:p>
            <a:pPr indent="-260350" lvl="0" marL="342900" rtl="0" algn="l">
              <a:spcBef>
                <a:spcPts val="200"/>
              </a:spcBef>
              <a:spcAft>
                <a:spcPts val="0"/>
              </a:spcAft>
              <a:buSzPts val="1500"/>
              <a:buChar char="●"/>
            </a:pPr>
            <a:r>
              <a:rPr lang="en" sz="1500"/>
              <a:t>% of parents who express satisfaction that their child’s school promoted inclusion regardless of their race, ethnicity, language, physical or mental disability, sexual orientation, gender, gender identity, or gender expression: 80% </a:t>
            </a:r>
            <a:r>
              <a:rPr lang="en" sz="1500"/>
              <a:t>agree/strongly agree</a:t>
            </a:r>
            <a:endParaRPr sz="1500"/>
          </a:p>
          <a:p>
            <a:pPr indent="-260350" lvl="0" marL="342900" rtl="0" algn="l">
              <a:spcBef>
                <a:spcPts val="0"/>
              </a:spcBef>
              <a:spcAft>
                <a:spcPts val="0"/>
              </a:spcAft>
              <a:buSzPts val="1500"/>
              <a:buChar char="●"/>
            </a:pPr>
            <a:r>
              <a:rPr lang="en" sz="1500"/>
              <a:t>Sense of Safety:  Students: 64% favorable (4-5), 55% favorable ; Staff: 75% favorable</a:t>
            </a:r>
            <a:endParaRPr sz="1500"/>
          </a:p>
          <a:p>
            <a:pPr indent="-260350" lvl="0" marL="342900" rtl="0" algn="l">
              <a:spcBef>
                <a:spcPts val="0"/>
              </a:spcBef>
              <a:spcAft>
                <a:spcPts val="0"/>
              </a:spcAft>
              <a:buSzPts val="1500"/>
              <a:buChar char="●"/>
            </a:pPr>
            <a:r>
              <a:rPr lang="en" sz="1500"/>
              <a:t>Sense of Connectedness: Parents: 69.2% favorable; Students: 63% favorable (4-5), 41% favorable (6+); Staff: 70% favorable</a:t>
            </a:r>
            <a:endParaRPr sz="1500"/>
          </a:p>
          <a:p>
            <a:pPr indent="-260350" lvl="0" marL="342900" rtl="0" algn="l">
              <a:spcBef>
                <a:spcPts val="0"/>
              </a:spcBef>
              <a:spcAft>
                <a:spcPts val="200"/>
              </a:spcAft>
              <a:buSzPts val="1500"/>
              <a:buChar char="●"/>
            </a:pPr>
            <a:r>
              <a:rPr lang="en" sz="1500"/>
              <a:t>Student Wellness Services has provided these services for foster youth and referred families: Counseling services - 39 students, Tutoring - 31 referrals, Uniforms/clothing &amp; shoes - 142 students, School Supplies/Backpack - 174 students, Food - 134 families, Transportation - 47 students.</a:t>
            </a:r>
            <a:endParaRPr sz="15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90"/>
          <p:cNvSpPr txBox="1"/>
          <p:nvPr>
            <p:ph idx="12" type="sldNum"/>
          </p:nvPr>
        </p:nvSpPr>
        <p:spPr>
          <a:xfrm>
            <a:off x="3543300" y="4830015"/>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fld id="{00000000-1234-1234-1234-123412341234}" type="slidenum">
              <a:rPr lang="en"/>
              <a:t>‹#›</a:t>
            </a:fld>
            <a:endParaRPr/>
          </a:p>
        </p:txBody>
      </p:sp>
      <p:sp>
        <p:nvSpPr>
          <p:cNvPr id="678" name="Google Shape;678;p90"/>
          <p:cNvSpPr txBox="1"/>
          <p:nvPr/>
        </p:nvSpPr>
        <p:spPr>
          <a:xfrm>
            <a:off x="179194" y="293438"/>
            <a:ext cx="7078200" cy="803400"/>
          </a:xfrm>
          <a:prstGeom prst="rect">
            <a:avLst/>
          </a:prstGeom>
          <a:noFill/>
          <a:ln>
            <a:noFill/>
          </a:ln>
        </p:spPr>
        <p:txBody>
          <a:bodyPr anchorCtr="0" anchor="t" bIns="68575" lIns="68575" spcFirstLastPara="1" rIns="68575" wrap="square" tIns="68575">
            <a:spAutoFit/>
          </a:bodyPr>
          <a:lstStyle/>
          <a:p>
            <a:pPr indent="0" lvl="0" marL="0" rtl="0" algn="l">
              <a:lnSpc>
                <a:spcPct val="90000"/>
              </a:lnSpc>
              <a:spcBef>
                <a:spcPts val="0"/>
              </a:spcBef>
              <a:spcAft>
                <a:spcPts val="0"/>
              </a:spcAft>
              <a:buNone/>
            </a:pPr>
            <a:r>
              <a:rPr b="1" lang="en" sz="2400">
                <a:solidFill>
                  <a:schemeClr val="accent5"/>
                </a:solidFill>
                <a:latin typeface="Calibri"/>
                <a:ea typeface="Calibri"/>
                <a:cs typeface="Calibri"/>
                <a:sym typeface="Calibri"/>
              </a:rPr>
              <a:t>2022-23 LCAP Reflections</a:t>
            </a:r>
            <a:endParaRPr b="1" sz="2400">
              <a:solidFill>
                <a:schemeClr val="accent5"/>
              </a:solidFill>
              <a:latin typeface="Calibri"/>
              <a:ea typeface="Calibri"/>
              <a:cs typeface="Calibri"/>
              <a:sym typeface="Calibri"/>
            </a:endParaRPr>
          </a:p>
          <a:p>
            <a:pPr indent="0" lvl="0" marL="0" rtl="0" algn="l">
              <a:lnSpc>
                <a:spcPct val="90000"/>
              </a:lnSpc>
              <a:spcBef>
                <a:spcPts val="0"/>
              </a:spcBef>
              <a:spcAft>
                <a:spcPts val="0"/>
              </a:spcAft>
              <a:buNone/>
            </a:pPr>
            <a:r>
              <a:rPr b="1" lang="en" sz="2400">
                <a:solidFill>
                  <a:schemeClr val="accent5"/>
                </a:solidFill>
                <a:latin typeface="Calibri"/>
                <a:ea typeface="Calibri"/>
                <a:cs typeface="Calibri"/>
                <a:sym typeface="Calibri"/>
              </a:rPr>
              <a:t>Goal 2: Foster a Positive Culture of Learning</a:t>
            </a:r>
            <a:endParaRPr b="1" sz="2400">
              <a:solidFill>
                <a:schemeClr val="accent5"/>
              </a:solidFill>
              <a:latin typeface="Calibri"/>
              <a:ea typeface="Calibri"/>
              <a:cs typeface="Calibri"/>
              <a:sym typeface="Calibri"/>
            </a:endParaRPr>
          </a:p>
        </p:txBody>
      </p:sp>
      <p:sp>
        <p:nvSpPr>
          <p:cNvPr id="679" name="Google Shape;679;p90"/>
          <p:cNvSpPr txBox="1"/>
          <p:nvPr/>
        </p:nvSpPr>
        <p:spPr>
          <a:xfrm>
            <a:off x="179194" y="921431"/>
            <a:ext cx="8689800" cy="4320000"/>
          </a:xfrm>
          <a:prstGeom prst="rect">
            <a:avLst/>
          </a:prstGeom>
          <a:noFill/>
          <a:ln>
            <a:noFill/>
          </a:ln>
        </p:spPr>
        <p:txBody>
          <a:bodyPr anchorCtr="0" anchor="t" bIns="68575" lIns="68575" spcFirstLastPara="1" rIns="68575" wrap="square" tIns="68575">
            <a:spAutoFit/>
          </a:bodyPr>
          <a:lstStyle/>
          <a:p>
            <a:pPr indent="0" lvl="0" marL="0" rtl="0" algn="l">
              <a:spcBef>
                <a:spcPts val="900"/>
              </a:spcBef>
              <a:spcAft>
                <a:spcPts val="0"/>
              </a:spcAft>
              <a:buNone/>
            </a:pPr>
            <a:r>
              <a:rPr i="1" lang="en" sz="1500">
                <a:solidFill>
                  <a:schemeClr val="accent5"/>
                </a:solidFill>
              </a:rPr>
              <a:t>Greatest Strengths: Continued</a:t>
            </a:r>
            <a:endParaRPr i="1" sz="1500">
              <a:solidFill>
                <a:schemeClr val="accent5"/>
              </a:solidFill>
            </a:endParaRPr>
          </a:p>
          <a:p>
            <a:pPr indent="-260350" lvl="0" marL="342900" marR="91440" rtl="0" algn="l">
              <a:spcBef>
                <a:spcPts val="200"/>
              </a:spcBef>
              <a:spcAft>
                <a:spcPts val="0"/>
              </a:spcAft>
              <a:buSzPts val="1500"/>
              <a:buChar char="●"/>
            </a:pPr>
            <a:r>
              <a:rPr lang="en" sz="1500"/>
              <a:t>70% stated that their child receives the social and emotional support they need when they are at school</a:t>
            </a:r>
            <a:endParaRPr sz="1500"/>
          </a:p>
          <a:p>
            <a:pPr indent="-279400" lvl="0" marL="342900" marR="91440" rtl="0" algn="l">
              <a:spcBef>
                <a:spcPts val="600"/>
              </a:spcBef>
              <a:spcAft>
                <a:spcPts val="0"/>
              </a:spcAft>
              <a:buSzPts val="1800"/>
              <a:buChar char="●"/>
            </a:pPr>
            <a:r>
              <a:rPr lang="en" sz="1500"/>
              <a:t>71% stated that there is at least one adult that their child trusts to talk to when they are at in need at school</a:t>
            </a:r>
            <a:endParaRPr sz="1500"/>
          </a:p>
          <a:p>
            <a:pPr indent="-279400" lvl="0" marL="342900" marR="91440" rtl="0" algn="l">
              <a:spcBef>
                <a:spcPts val="600"/>
              </a:spcBef>
              <a:spcAft>
                <a:spcPts val="0"/>
              </a:spcAft>
              <a:buSzPts val="1800"/>
              <a:buChar char="●"/>
            </a:pPr>
            <a:r>
              <a:rPr lang="en" sz="1500"/>
              <a:t>76% stated that their child feels safe at school</a:t>
            </a:r>
            <a:endParaRPr sz="1500"/>
          </a:p>
          <a:p>
            <a:pPr indent="-279400" lvl="0" marL="342900" marR="91440" rtl="0" algn="l">
              <a:spcBef>
                <a:spcPts val="600"/>
              </a:spcBef>
              <a:spcAft>
                <a:spcPts val="0"/>
              </a:spcAft>
              <a:buSzPts val="1800"/>
              <a:buChar char="●"/>
            </a:pPr>
            <a:r>
              <a:rPr lang="en" sz="1500"/>
              <a:t>89% stated that the staff at the school treat them with respect</a:t>
            </a:r>
            <a:endParaRPr sz="1500"/>
          </a:p>
          <a:p>
            <a:pPr indent="-279400" lvl="0" marL="342900" marR="91440" rtl="0" algn="l">
              <a:spcBef>
                <a:spcPts val="600"/>
              </a:spcBef>
              <a:spcAft>
                <a:spcPts val="0"/>
              </a:spcAft>
              <a:buSzPts val="1800"/>
              <a:buChar char="●"/>
            </a:pPr>
            <a:r>
              <a:rPr lang="en" sz="1500"/>
              <a:t>75% stated that the school takes their concerns seriously</a:t>
            </a:r>
            <a:endParaRPr sz="1500"/>
          </a:p>
          <a:p>
            <a:pPr indent="-279400" lvl="0" marL="342900" marR="91440" rtl="0" algn="l">
              <a:spcBef>
                <a:spcPts val="600"/>
              </a:spcBef>
              <a:spcAft>
                <a:spcPts val="0"/>
              </a:spcAft>
              <a:buSzPts val="1800"/>
              <a:buChar char="●"/>
            </a:pPr>
            <a:r>
              <a:rPr lang="en" sz="1500"/>
              <a:t>82% stated that the school responds to requests in a timely manner</a:t>
            </a:r>
            <a:endParaRPr sz="1500"/>
          </a:p>
          <a:p>
            <a:pPr indent="-260350" lvl="0" marL="342900" marR="91440" rtl="0" algn="l">
              <a:spcBef>
                <a:spcPts val="600"/>
              </a:spcBef>
              <a:spcAft>
                <a:spcPts val="0"/>
              </a:spcAft>
              <a:buSzPts val="1500"/>
              <a:buChar char="●"/>
            </a:pPr>
            <a:r>
              <a:rPr lang="en" sz="1500"/>
              <a:t>78% stated that their child’s school has clean facilities</a:t>
            </a:r>
            <a:endParaRPr sz="1500"/>
          </a:p>
          <a:p>
            <a:pPr indent="-260350" lvl="0" marL="342900" marR="91440" rtl="0" algn="l">
              <a:spcBef>
                <a:spcPts val="600"/>
              </a:spcBef>
              <a:spcAft>
                <a:spcPts val="0"/>
              </a:spcAft>
              <a:buSzPts val="1500"/>
              <a:buChar char="●"/>
            </a:pPr>
            <a:r>
              <a:rPr lang="en" sz="1500"/>
              <a:t>61% stated that the school seeks input before making important decisions</a:t>
            </a:r>
            <a:endParaRPr sz="1500"/>
          </a:p>
          <a:p>
            <a:pPr indent="-260350" lvl="0" marL="342900" marR="91440" rtl="0" algn="l">
              <a:spcBef>
                <a:spcPts val="600"/>
              </a:spcBef>
              <a:spcAft>
                <a:spcPts val="0"/>
              </a:spcAft>
              <a:buSzPts val="1500"/>
              <a:buChar char="●"/>
            </a:pPr>
            <a:r>
              <a:rPr lang="en" sz="1500"/>
              <a:t>83% stated that the school encourages parents to participate in school or district events</a:t>
            </a:r>
            <a:endParaRPr sz="1500"/>
          </a:p>
          <a:p>
            <a:pPr indent="-260350" lvl="0" marL="342900" marR="91440" rtl="0" algn="l">
              <a:spcBef>
                <a:spcPts val="600"/>
              </a:spcBef>
              <a:spcAft>
                <a:spcPts val="600"/>
              </a:spcAft>
              <a:buSzPts val="1500"/>
              <a:buChar char="●"/>
            </a:pPr>
            <a:r>
              <a:rPr lang="en" sz="1500"/>
              <a:t>84% stated that the school encourages parents to participate in groups like PTA, school foundations, site</a:t>
            </a:r>
            <a:endParaRPr sz="15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91"/>
          <p:cNvSpPr txBox="1"/>
          <p:nvPr>
            <p:ph idx="12" type="sldNum"/>
          </p:nvPr>
        </p:nvSpPr>
        <p:spPr>
          <a:xfrm>
            <a:off x="3543300" y="4830015"/>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fld id="{00000000-1234-1234-1234-123412341234}" type="slidenum">
              <a:rPr lang="en"/>
              <a:t>‹#›</a:t>
            </a:fld>
            <a:endParaRPr/>
          </a:p>
        </p:txBody>
      </p:sp>
      <p:sp>
        <p:nvSpPr>
          <p:cNvPr id="686" name="Google Shape;686;p91"/>
          <p:cNvSpPr txBox="1"/>
          <p:nvPr/>
        </p:nvSpPr>
        <p:spPr>
          <a:xfrm>
            <a:off x="179194" y="293438"/>
            <a:ext cx="8964900" cy="803400"/>
          </a:xfrm>
          <a:prstGeom prst="rect">
            <a:avLst/>
          </a:prstGeom>
          <a:noFill/>
          <a:ln>
            <a:noFill/>
          </a:ln>
        </p:spPr>
        <p:txBody>
          <a:bodyPr anchorCtr="0" anchor="t" bIns="68575" lIns="68575" spcFirstLastPara="1" rIns="68575" wrap="square" tIns="68575">
            <a:spAutoFit/>
          </a:bodyPr>
          <a:lstStyle/>
          <a:p>
            <a:pPr indent="0" lvl="0" marL="0" rtl="0" algn="l">
              <a:lnSpc>
                <a:spcPct val="90000"/>
              </a:lnSpc>
              <a:spcBef>
                <a:spcPts val="0"/>
              </a:spcBef>
              <a:spcAft>
                <a:spcPts val="0"/>
              </a:spcAft>
              <a:buNone/>
            </a:pPr>
            <a:r>
              <a:rPr b="1" lang="en" sz="2400">
                <a:solidFill>
                  <a:schemeClr val="accent5"/>
                </a:solidFill>
                <a:latin typeface="Calibri"/>
                <a:ea typeface="Calibri"/>
                <a:cs typeface="Calibri"/>
                <a:sym typeface="Calibri"/>
              </a:rPr>
              <a:t>2022-23 LCAP Reflections</a:t>
            </a:r>
            <a:endParaRPr b="1" sz="2400">
              <a:solidFill>
                <a:schemeClr val="accent5"/>
              </a:solidFill>
              <a:latin typeface="Calibri"/>
              <a:ea typeface="Calibri"/>
              <a:cs typeface="Calibri"/>
              <a:sym typeface="Calibri"/>
            </a:endParaRPr>
          </a:p>
          <a:p>
            <a:pPr indent="0" lvl="0" marL="0" rtl="0" algn="l">
              <a:lnSpc>
                <a:spcPct val="90000"/>
              </a:lnSpc>
              <a:spcBef>
                <a:spcPts val="0"/>
              </a:spcBef>
              <a:spcAft>
                <a:spcPts val="0"/>
              </a:spcAft>
              <a:buNone/>
            </a:pPr>
            <a:r>
              <a:rPr b="1" lang="en" sz="2400">
                <a:solidFill>
                  <a:schemeClr val="accent5"/>
                </a:solidFill>
                <a:latin typeface="Calibri"/>
                <a:ea typeface="Calibri"/>
                <a:cs typeface="Calibri"/>
                <a:sym typeface="Calibri"/>
              </a:rPr>
              <a:t>Goal 3: Ensure the Health and Safety of Students and Employees</a:t>
            </a:r>
            <a:endParaRPr b="1" sz="2400">
              <a:solidFill>
                <a:schemeClr val="accent5"/>
              </a:solidFill>
              <a:latin typeface="Calibri"/>
              <a:ea typeface="Calibri"/>
              <a:cs typeface="Calibri"/>
              <a:sym typeface="Calibri"/>
            </a:endParaRPr>
          </a:p>
        </p:txBody>
      </p:sp>
      <p:sp>
        <p:nvSpPr>
          <p:cNvPr id="687" name="Google Shape;687;p91"/>
          <p:cNvSpPr txBox="1"/>
          <p:nvPr/>
        </p:nvSpPr>
        <p:spPr>
          <a:xfrm>
            <a:off x="179194" y="977606"/>
            <a:ext cx="8689800" cy="3868500"/>
          </a:xfrm>
          <a:prstGeom prst="rect">
            <a:avLst/>
          </a:prstGeom>
          <a:noFill/>
          <a:ln>
            <a:noFill/>
          </a:ln>
        </p:spPr>
        <p:txBody>
          <a:bodyPr anchorCtr="0" anchor="t" bIns="68575" lIns="68575" spcFirstLastPara="1" rIns="68575" wrap="square" tIns="68575">
            <a:spAutoFit/>
          </a:bodyPr>
          <a:lstStyle/>
          <a:p>
            <a:pPr indent="0" lvl="0" marL="0" rtl="0" algn="l">
              <a:spcBef>
                <a:spcPts val="900"/>
              </a:spcBef>
              <a:spcAft>
                <a:spcPts val="0"/>
              </a:spcAft>
              <a:buNone/>
            </a:pPr>
            <a:r>
              <a:rPr i="1" lang="en" sz="1500">
                <a:solidFill>
                  <a:schemeClr val="accent5"/>
                </a:solidFill>
              </a:rPr>
              <a:t>Greatest Strengths:</a:t>
            </a:r>
            <a:endParaRPr i="1" sz="1500">
              <a:solidFill>
                <a:schemeClr val="accent5"/>
              </a:solidFill>
            </a:endParaRPr>
          </a:p>
          <a:p>
            <a:pPr indent="-254000" lvl="0" marL="342900" rtl="0" algn="l">
              <a:spcBef>
                <a:spcPts val="200"/>
              </a:spcBef>
              <a:spcAft>
                <a:spcPts val="0"/>
              </a:spcAft>
              <a:buSzPts val="1400"/>
              <a:buChar char="●"/>
            </a:pPr>
            <a:r>
              <a:rPr lang="en"/>
              <a:t>All goals and actions implemented as specified in the plan</a:t>
            </a:r>
            <a:endParaRPr/>
          </a:p>
          <a:p>
            <a:pPr indent="-254000" lvl="0" marL="342900" rtl="0" algn="l">
              <a:spcBef>
                <a:spcPts val="200"/>
              </a:spcBef>
              <a:spcAft>
                <a:spcPts val="0"/>
              </a:spcAft>
              <a:buSzPts val="1400"/>
              <a:buChar char="●"/>
            </a:pPr>
            <a:r>
              <a:rPr lang="en"/>
              <a:t>Fully credentialed and appropriate assigned teachers: 96% </a:t>
            </a:r>
            <a:endParaRPr/>
          </a:p>
          <a:p>
            <a:pPr indent="-254000" lvl="0" marL="342900" rtl="0" algn="l">
              <a:spcBef>
                <a:spcPts val="0"/>
              </a:spcBef>
              <a:spcAft>
                <a:spcPts val="0"/>
              </a:spcAft>
              <a:buSzPts val="1400"/>
              <a:buChar char="●"/>
            </a:pPr>
            <a:r>
              <a:rPr lang="en"/>
              <a:t>Access to standards- aligned instructional materials: 100%</a:t>
            </a:r>
            <a:endParaRPr/>
          </a:p>
          <a:p>
            <a:pPr indent="-254000" lvl="0" marL="342900" rtl="0" algn="l">
              <a:spcBef>
                <a:spcPts val="0"/>
              </a:spcBef>
              <a:spcAft>
                <a:spcPts val="0"/>
              </a:spcAft>
              <a:buSzPts val="1400"/>
              <a:buChar char="●"/>
            </a:pPr>
            <a:r>
              <a:rPr lang="en"/>
              <a:t>Percentage of schools in "good repair" (Facility Inspection Tool - FIT): 96.74%</a:t>
            </a:r>
            <a:endParaRPr/>
          </a:p>
          <a:p>
            <a:pPr indent="-254000" lvl="0" marL="342900" rtl="0" algn="l">
              <a:spcBef>
                <a:spcPts val="0"/>
              </a:spcBef>
              <a:spcAft>
                <a:spcPts val="0"/>
              </a:spcAft>
              <a:buSzPts val="1400"/>
              <a:buChar char="●"/>
            </a:pPr>
            <a:r>
              <a:rPr lang="en"/>
              <a:t>Since the start of the school year, we have added two school nurses. All of our new staff members have been participating in the Los Angeles County Office of Education (LACOE) School Nurse Orientation and Review trainings. Additionally, the school nurses along with the health clerks have been active participants in the weekly and monthly updates from the Los Angeles County Department of Public Health regarding changes in COVID-19 guidelines.</a:t>
            </a:r>
            <a:endParaRPr/>
          </a:p>
          <a:p>
            <a:pPr indent="-254000" lvl="0" marL="342900" rtl="0" algn="l">
              <a:spcBef>
                <a:spcPts val="0"/>
              </a:spcBef>
              <a:spcAft>
                <a:spcPts val="0"/>
              </a:spcAft>
              <a:buSzPts val="1400"/>
              <a:buChar char="●"/>
            </a:pPr>
            <a:r>
              <a:rPr lang="en"/>
              <a:t>Since the start of the school year all secondary schools are staffed with security guards.</a:t>
            </a:r>
            <a:endParaRPr/>
          </a:p>
          <a:p>
            <a:pPr indent="-254000" lvl="0" marL="342900" rtl="0" algn="l">
              <a:spcBef>
                <a:spcPts val="0"/>
              </a:spcBef>
              <a:spcAft>
                <a:spcPts val="0"/>
              </a:spcAft>
              <a:buSzPts val="1400"/>
              <a:buChar char="●"/>
            </a:pPr>
            <a:r>
              <a:rPr lang="en"/>
              <a:t>Raptor Technologies system</a:t>
            </a:r>
            <a:endParaRPr/>
          </a:p>
          <a:p>
            <a:pPr indent="-254000" lvl="0" marL="342900" rtl="0" algn="l">
              <a:spcBef>
                <a:spcPts val="0"/>
              </a:spcBef>
              <a:spcAft>
                <a:spcPts val="0"/>
              </a:spcAft>
              <a:buSzPts val="1400"/>
              <a:buChar char="●"/>
            </a:pPr>
            <a:r>
              <a:rPr lang="en"/>
              <a:t>GUSD collaborates with community partners such as Vital Medical Services, MAXIM, Kids Dental, Comprehensive Community Health Centers (CCHC), the Lions Club to ensure that our students are provided the best health care available, UCLA Sound Body</a:t>
            </a:r>
            <a:endParaRPr/>
          </a:p>
          <a:p>
            <a:pPr indent="-254000" lvl="0" marL="342900" rtl="0" algn="l">
              <a:spcBef>
                <a:spcPts val="0"/>
              </a:spcBef>
              <a:spcAft>
                <a:spcPts val="1200"/>
              </a:spcAft>
              <a:buSzPts val="1400"/>
              <a:buChar char="●"/>
            </a:pPr>
            <a:r>
              <a:rPr lang="en">
                <a:solidFill>
                  <a:schemeClr val="dk1"/>
                </a:solidFill>
              </a:rPr>
              <a:t>Hazel Health (a LACOE contracted therapy service) will be available to provide telehealth opportunities for students whose parents/ guardians refer for services (parent/guardian permission required).</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92"/>
          <p:cNvSpPr txBox="1"/>
          <p:nvPr/>
        </p:nvSpPr>
        <p:spPr>
          <a:xfrm>
            <a:off x="336713" y="1159556"/>
            <a:ext cx="8470500" cy="3540300"/>
          </a:xfrm>
          <a:prstGeom prst="rect">
            <a:avLst/>
          </a:prstGeom>
          <a:noFill/>
          <a:ln>
            <a:noFill/>
          </a:ln>
        </p:spPr>
        <p:txBody>
          <a:bodyPr anchorCtr="0" anchor="t" bIns="68575" lIns="68575" spcFirstLastPara="1" rIns="68575" wrap="square" tIns="68575">
            <a:spAutoFit/>
          </a:bodyPr>
          <a:lstStyle/>
          <a:p>
            <a:pPr indent="-247650" lvl="0" marL="342900" rtl="0" algn="l">
              <a:lnSpc>
                <a:spcPct val="100000"/>
              </a:lnSpc>
              <a:spcBef>
                <a:spcPts val="0"/>
              </a:spcBef>
              <a:spcAft>
                <a:spcPts val="0"/>
              </a:spcAft>
              <a:buSzPts val="1300"/>
              <a:buFont typeface="Calibri"/>
              <a:buChar char="●"/>
            </a:pPr>
            <a:r>
              <a:rPr lang="en" sz="1300">
                <a:highlight>
                  <a:srgbClr val="FFFFFF"/>
                </a:highlight>
                <a:latin typeface="Calibri"/>
                <a:ea typeface="Calibri"/>
                <a:cs typeface="Calibri"/>
                <a:sym typeface="Calibri"/>
              </a:rPr>
              <a:t>The LCAP is a three-year plan that describes the goals, actions, services, and expenditures to support positive student outcomes that address state and local priorities. The LCAP provides an opportunity for local educational agencies (LEAs) to share their stories of how, what, and why programs and services are selected to meet their local needs. Once approved, the components of the LCAP for the 2023 - 2024 LCAP year must be posted as one document assembled in the following order:</a:t>
            </a:r>
            <a:endParaRPr sz="1300">
              <a:highlight>
                <a:srgbClr val="FFFFFF"/>
              </a:highlight>
              <a:latin typeface="Calibri"/>
              <a:ea typeface="Calibri"/>
              <a:cs typeface="Calibri"/>
              <a:sym typeface="Calibri"/>
            </a:endParaRPr>
          </a:p>
          <a:p>
            <a:pPr indent="-247650" lvl="0" marL="342900" rtl="0" algn="l">
              <a:lnSpc>
                <a:spcPct val="100000"/>
              </a:lnSpc>
              <a:spcBef>
                <a:spcPts val="0"/>
              </a:spcBef>
              <a:spcAft>
                <a:spcPts val="0"/>
              </a:spcAft>
              <a:buSzPts val="1300"/>
              <a:buFont typeface="Calibri"/>
              <a:buChar char="●"/>
            </a:pPr>
            <a:r>
              <a:rPr lang="en" sz="1300">
                <a:highlight>
                  <a:srgbClr val="FFFFFF"/>
                </a:highlight>
                <a:latin typeface="Calibri"/>
                <a:ea typeface="Calibri"/>
                <a:cs typeface="Calibri"/>
                <a:sym typeface="Calibri"/>
              </a:rPr>
              <a:t>LCFF Budget Overview for Parents</a:t>
            </a:r>
            <a:endParaRPr sz="1300">
              <a:highlight>
                <a:srgbClr val="FFFFFF"/>
              </a:highlight>
              <a:latin typeface="Calibri"/>
              <a:ea typeface="Calibri"/>
              <a:cs typeface="Calibri"/>
              <a:sym typeface="Calibri"/>
            </a:endParaRPr>
          </a:p>
          <a:p>
            <a:pPr indent="-247650" lvl="0" marL="342900" rtl="0" algn="l">
              <a:lnSpc>
                <a:spcPct val="100000"/>
              </a:lnSpc>
              <a:spcBef>
                <a:spcPts val="0"/>
              </a:spcBef>
              <a:spcAft>
                <a:spcPts val="0"/>
              </a:spcAft>
              <a:buSzPts val="1300"/>
              <a:buFont typeface="Calibri"/>
              <a:buChar char="●"/>
            </a:pPr>
            <a:r>
              <a:rPr lang="en" sz="1300">
                <a:highlight>
                  <a:srgbClr val="FFFFFF"/>
                </a:highlight>
                <a:latin typeface="Calibri"/>
                <a:ea typeface="Calibri"/>
                <a:cs typeface="Calibri"/>
                <a:sym typeface="Calibri"/>
              </a:rPr>
              <a:t>2023-24 LCAP Template</a:t>
            </a:r>
            <a:endParaRPr sz="1300">
              <a:highlight>
                <a:srgbClr val="FFFFFF"/>
              </a:highlight>
              <a:latin typeface="Calibri"/>
              <a:ea typeface="Calibri"/>
              <a:cs typeface="Calibri"/>
              <a:sym typeface="Calibri"/>
            </a:endParaRPr>
          </a:p>
          <a:p>
            <a:pPr indent="-247650" lvl="1" marL="685800" rtl="0" algn="l">
              <a:lnSpc>
                <a:spcPct val="100000"/>
              </a:lnSpc>
              <a:spcBef>
                <a:spcPts val="0"/>
              </a:spcBef>
              <a:spcAft>
                <a:spcPts val="0"/>
              </a:spcAft>
              <a:buSzPts val="1300"/>
              <a:buFont typeface="Calibri"/>
              <a:buChar char="○"/>
            </a:pPr>
            <a:r>
              <a:rPr lang="en" sz="1300">
                <a:highlight>
                  <a:srgbClr val="FFFFFF"/>
                </a:highlight>
                <a:latin typeface="Calibri"/>
                <a:ea typeface="Calibri"/>
                <a:cs typeface="Calibri"/>
                <a:sym typeface="Calibri"/>
              </a:rPr>
              <a:t>Plan Summary</a:t>
            </a:r>
            <a:endParaRPr sz="1300">
              <a:highlight>
                <a:srgbClr val="FFFFFF"/>
              </a:highlight>
              <a:latin typeface="Calibri"/>
              <a:ea typeface="Calibri"/>
              <a:cs typeface="Calibri"/>
              <a:sym typeface="Calibri"/>
            </a:endParaRPr>
          </a:p>
          <a:p>
            <a:pPr indent="-247650" lvl="1" marL="685800" rtl="0" algn="l">
              <a:lnSpc>
                <a:spcPct val="100000"/>
              </a:lnSpc>
              <a:spcBef>
                <a:spcPts val="0"/>
              </a:spcBef>
              <a:spcAft>
                <a:spcPts val="0"/>
              </a:spcAft>
              <a:buSzPts val="1300"/>
              <a:buFont typeface="Calibri"/>
              <a:buChar char="○"/>
            </a:pPr>
            <a:r>
              <a:rPr lang="en" sz="1300">
                <a:highlight>
                  <a:srgbClr val="FFFFFF"/>
                </a:highlight>
                <a:latin typeface="Calibri"/>
                <a:ea typeface="Calibri"/>
                <a:cs typeface="Calibri"/>
                <a:sym typeface="Calibri"/>
              </a:rPr>
              <a:t>Engaging Educational Partners</a:t>
            </a:r>
            <a:endParaRPr sz="1300">
              <a:highlight>
                <a:srgbClr val="FFFFFF"/>
              </a:highlight>
              <a:latin typeface="Calibri"/>
              <a:ea typeface="Calibri"/>
              <a:cs typeface="Calibri"/>
              <a:sym typeface="Calibri"/>
            </a:endParaRPr>
          </a:p>
          <a:p>
            <a:pPr indent="-247650" lvl="1" marL="685800" rtl="0" algn="l">
              <a:lnSpc>
                <a:spcPct val="100000"/>
              </a:lnSpc>
              <a:spcBef>
                <a:spcPts val="0"/>
              </a:spcBef>
              <a:spcAft>
                <a:spcPts val="0"/>
              </a:spcAft>
              <a:buSzPts val="1300"/>
              <a:buFont typeface="Calibri"/>
              <a:buChar char="○"/>
            </a:pPr>
            <a:r>
              <a:rPr lang="en" sz="1300">
                <a:highlight>
                  <a:srgbClr val="FFFFFF"/>
                </a:highlight>
                <a:latin typeface="Calibri"/>
                <a:ea typeface="Calibri"/>
                <a:cs typeface="Calibri"/>
                <a:sym typeface="Calibri"/>
              </a:rPr>
              <a:t>Goals and Actions</a:t>
            </a:r>
            <a:endParaRPr sz="1300">
              <a:highlight>
                <a:srgbClr val="FFFFFF"/>
              </a:highlight>
              <a:latin typeface="Calibri"/>
              <a:ea typeface="Calibri"/>
              <a:cs typeface="Calibri"/>
              <a:sym typeface="Calibri"/>
            </a:endParaRPr>
          </a:p>
          <a:p>
            <a:pPr indent="-247650" lvl="1" marL="685800" rtl="0" algn="l">
              <a:lnSpc>
                <a:spcPct val="100000"/>
              </a:lnSpc>
              <a:spcBef>
                <a:spcPts val="0"/>
              </a:spcBef>
              <a:spcAft>
                <a:spcPts val="0"/>
              </a:spcAft>
              <a:buSzPts val="1300"/>
              <a:buFont typeface="Calibri"/>
              <a:buChar char="○"/>
            </a:pPr>
            <a:r>
              <a:rPr lang="en" sz="1300">
                <a:highlight>
                  <a:srgbClr val="FFFFFF"/>
                </a:highlight>
                <a:latin typeface="Calibri"/>
                <a:ea typeface="Calibri"/>
                <a:cs typeface="Calibri"/>
                <a:sym typeface="Calibri"/>
              </a:rPr>
              <a:t>Increased or Improved Services for Foster Youth, English Learners, and Low-income students</a:t>
            </a:r>
            <a:endParaRPr sz="1300">
              <a:highlight>
                <a:srgbClr val="FFFFFF"/>
              </a:highlight>
              <a:latin typeface="Calibri"/>
              <a:ea typeface="Calibri"/>
              <a:cs typeface="Calibri"/>
              <a:sym typeface="Calibri"/>
            </a:endParaRPr>
          </a:p>
          <a:p>
            <a:pPr indent="-247650" lvl="0" marL="342900" rtl="0" algn="l">
              <a:lnSpc>
                <a:spcPct val="100000"/>
              </a:lnSpc>
              <a:spcBef>
                <a:spcPts val="0"/>
              </a:spcBef>
              <a:spcAft>
                <a:spcPts val="0"/>
              </a:spcAft>
              <a:buSzPts val="1300"/>
              <a:buFont typeface="Calibri"/>
              <a:buChar char="●"/>
            </a:pPr>
            <a:r>
              <a:rPr lang="en" sz="1300">
                <a:highlight>
                  <a:srgbClr val="FFFFFF"/>
                </a:highlight>
                <a:latin typeface="Calibri"/>
                <a:ea typeface="Calibri"/>
                <a:cs typeface="Calibri"/>
                <a:sym typeface="Calibri"/>
              </a:rPr>
              <a:t>Action Tables</a:t>
            </a:r>
            <a:endParaRPr sz="1300">
              <a:highlight>
                <a:srgbClr val="FFFFFF"/>
              </a:highlight>
              <a:latin typeface="Calibri"/>
              <a:ea typeface="Calibri"/>
              <a:cs typeface="Calibri"/>
              <a:sym typeface="Calibri"/>
            </a:endParaRPr>
          </a:p>
          <a:p>
            <a:pPr indent="-247650" lvl="1" marL="685800" marR="0" rtl="0" algn="l">
              <a:lnSpc>
                <a:spcPct val="100000"/>
              </a:lnSpc>
              <a:spcBef>
                <a:spcPts val="0"/>
              </a:spcBef>
              <a:spcAft>
                <a:spcPts val="0"/>
              </a:spcAft>
              <a:buSzPts val="1300"/>
              <a:buFont typeface="Calibri"/>
              <a:buChar char="○"/>
            </a:pPr>
            <a:r>
              <a:rPr lang="en" sz="1300">
                <a:highlight>
                  <a:srgbClr val="FFFFFF"/>
                </a:highlight>
                <a:latin typeface="Calibri"/>
                <a:ea typeface="Calibri"/>
                <a:cs typeface="Calibri"/>
                <a:sym typeface="Calibri"/>
              </a:rPr>
              <a:t>23-24 Total Planned Expenditures Table</a:t>
            </a:r>
            <a:endParaRPr sz="1300">
              <a:highlight>
                <a:srgbClr val="FFFFFF"/>
              </a:highlight>
              <a:latin typeface="Calibri"/>
              <a:ea typeface="Calibri"/>
              <a:cs typeface="Calibri"/>
              <a:sym typeface="Calibri"/>
            </a:endParaRPr>
          </a:p>
          <a:p>
            <a:pPr indent="-247650" lvl="1" marL="685800" rtl="0" algn="l">
              <a:lnSpc>
                <a:spcPct val="100000"/>
              </a:lnSpc>
              <a:spcBef>
                <a:spcPts val="0"/>
              </a:spcBef>
              <a:spcAft>
                <a:spcPts val="0"/>
              </a:spcAft>
              <a:buSzPts val="1300"/>
              <a:buFont typeface="Calibri"/>
              <a:buChar char="○"/>
            </a:pPr>
            <a:r>
              <a:rPr lang="en" sz="1300">
                <a:highlight>
                  <a:srgbClr val="FFFFFF"/>
                </a:highlight>
                <a:latin typeface="Calibri"/>
                <a:ea typeface="Calibri"/>
                <a:cs typeface="Calibri"/>
                <a:sym typeface="Calibri"/>
              </a:rPr>
              <a:t>23-24 Contributing Actions Table</a:t>
            </a:r>
            <a:endParaRPr sz="1300">
              <a:highlight>
                <a:srgbClr val="FFFFFF"/>
              </a:highlight>
              <a:latin typeface="Calibri"/>
              <a:ea typeface="Calibri"/>
              <a:cs typeface="Calibri"/>
              <a:sym typeface="Calibri"/>
            </a:endParaRPr>
          </a:p>
          <a:p>
            <a:pPr indent="-247650" lvl="1" marL="685800" rtl="0" algn="l">
              <a:lnSpc>
                <a:spcPct val="100000"/>
              </a:lnSpc>
              <a:spcBef>
                <a:spcPts val="0"/>
              </a:spcBef>
              <a:spcAft>
                <a:spcPts val="0"/>
              </a:spcAft>
              <a:buSzPts val="1300"/>
              <a:buFont typeface="Calibri"/>
              <a:buChar char="○"/>
            </a:pPr>
            <a:r>
              <a:rPr lang="en" sz="1300">
                <a:highlight>
                  <a:srgbClr val="FFFFFF"/>
                </a:highlight>
                <a:latin typeface="Calibri"/>
                <a:ea typeface="Calibri"/>
                <a:cs typeface="Calibri"/>
                <a:sym typeface="Calibri"/>
              </a:rPr>
              <a:t>22-23 Annual Update Table</a:t>
            </a:r>
            <a:endParaRPr sz="1300">
              <a:highlight>
                <a:srgbClr val="FFFFFF"/>
              </a:highlight>
              <a:latin typeface="Calibri"/>
              <a:ea typeface="Calibri"/>
              <a:cs typeface="Calibri"/>
              <a:sym typeface="Calibri"/>
            </a:endParaRPr>
          </a:p>
          <a:p>
            <a:pPr indent="-247650" lvl="1" marL="685800" rtl="0" algn="l">
              <a:lnSpc>
                <a:spcPct val="100000"/>
              </a:lnSpc>
              <a:spcBef>
                <a:spcPts val="0"/>
              </a:spcBef>
              <a:spcAft>
                <a:spcPts val="0"/>
              </a:spcAft>
              <a:buSzPts val="1300"/>
              <a:buFont typeface="Calibri"/>
              <a:buChar char="○"/>
            </a:pPr>
            <a:r>
              <a:rPr lang="en" sz="1300">
                <a:highlight>
                  <a:srgbClr val="FFFFFF"/>
                </a:highlight>
                <a:latin typeface="Calibri"/>
                <a:ea typeface="Calibri"/>
                <a:cs typeface="Calibri"/>
                <a:sym typeface="Calibri"/>
              </a:rPr>
              <a:t>22-23 Contributing Actions Annual Update Table</a:t>
            </a:r>
            <a:endParaRPr sz="1300">
              <a:highlight>
                <a:srgbClr val="FFFFFF"/>
              </a:highlight>
              <a:latin typeface="Calibri"/>
              <a:ea typeface="Calibri"/>
              <a:cs typeface="Calibri"/>
              <a:sym typeface="Calibri"/>
            </a:endParaRPr>
          </a:p>
          <a:p>
            <a:pPr indent="-247650" lvl="1" marL="685800" rtl="0" algn="l">
              <a:lnSpc>
                <a:spcPct val="100000"/>
              </a:lnSpc>
              <a:spcBef>
                <a:spcPts val="0"/>
              </a:spcBef>
              <a:spcAft>
                <a:spcPts val="0"/>
              </a:spcAft>
              <a:buSzPts val="1300"/>
              <a:buFont typeface="Calibri"/>
              <a:buChar char="○"/>
            </a:pPr>
            <a:r>
              <a:rPr lang="en" sz="1300">
                <a:highlight>
                  <a:srgbClr val="FFFFFF"/>
                </a:highlight>
                <a:latin typeface="Calibri"/>
                <a:ea typeface="Calibri"/>
                <a:cs typeface="Calibri"/>
                <a:sym typeface="Calibri"/>
              </a:rPr>
              <a:t>22-23 LCFF Carryover Table</a:t>
            </a:r>
            <a:endParaRPr sz="1800">
              <a:highlight>
                <a:srgbClr val="FFFFFF"/>
              </a:highlight>
              <a:latin typeface="Calibri"/>
              <a:ea typeface="Calibri"/>
              <a:cs typeface="Calibri"/>
              <a:sym typeface="Calibri"/>
            </a:endParaRPr>
          </a:p>
        </p:txBody>
      </p:sp>
      <p:sp>
        <p:nvSpPr>
          <p:cNvPr id="694" name="Google Shape;694;p92"/>
          <p:cNvSpPr txBox="1"/>
          <p:nvPr>
            <p:ph idx="4294967295" type="title"/>
          </p:nvPr>
        </p:nvSpPr>
        <p:spPr>
          <a:xfrm>
            <a:off x="240074" y="265406"/>
            <a:ext cx="8664000" cy="8943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rgbClr val="0050B5"/>
              </a:buClr>
              <a:buSzPts val="3000"/>
              <a:buFont typeface="Calibri"/>
              <a:buNone/>
            </a:pPr>
            <a:r>
              <a:rPr b="1" lang="en" sz="3300"/>
              <a:t>What is the </a:t>
            </a:r>
            <a:endParaRPr b="1" sz="3300"/>
          </a:p>
          <a:p>
            <a:pPr indent="0" lvl="0" marL="0" rtl="0" algn="l">
              <a:lnSpc>
                <a:spcPct val="90000"/>
              </a:lnSpc>
              <a:spcBef>
                <a:spcPts val="0"/>
              </a:spcBef>
              <a:spcAft>
                <a:spcPts val="0"/>
              </a:spcAft>
              <a:buClr>
                <a:srgbClr val="0050B5"/>
              </a:buClr>
              <a:buSzPts val="3000"/>
              <a:buFont typeface="Calibri"/>
              <a:buNone/>
            </a:pPr>
            <a:r>
              <a:rPr b="1" lang="en" sz="3300"/>
              <a:t>Local Control Accountability Plan (LCAP)?</a:t>
            </a:r>
            <a:endParaRPr sz="3300"/>
          </a:p>
        </p:txBody>
      </p:sp>
      <p:sp>
        <p:nvSpPr>
          <p:cNvPr id="695" name="Google Shape;695;p92"/>
          <p:cNvSpPr txBox="1"/>
          <p:nvPr>
            <p:ph idx="12" type="sldNum"/>
          </p:nvPr>
        </p:nvSpPr>
        <p:spPr>
          <a:xfrm>
            <a:off x="3543300" y="4767263"/>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3B3838"/>
              </a:buClr>
              <a:buSzPts val="200"/>
              <a:buFont typeface="Calibri"/>
              <a:buNone/>
            </a:pPr>
            <a:fld id="{00000000-1234-1234-1234-123412341234}" type="slidenum">
              <a:rPr lang="en" sz="1100"/>
              <a:t>‹#›</a:t>
            </a:fld>
            <a:endParaRPr sz="11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93"/>
          <p:cNvSpPr txBox="1"/>
          <p:nvPr>
            <p:ph type="title"/>
          </p:nvPr>
        </p:nvSpPr>
        <p:spPr>
          <a:xfrm>
            <a:off x="165486" y="386231"/>
            <a:ext cx="8813100" cy="894300"/>
          </a:xfrm>
          <a:prstGeom prst="rect">
            <a:avLst/>
          </a:prstGeom>
          <a:noFill/>
          <a:ln>
            <a:noFill/>
          </a:ln>
        </p:spPr>
        <p:txBody>
          <a:bodyPr anchorCtr="0" anchor="ctr" bIns="34275" lIns="68575" spcFirstLastPara="1" rIns="68575" wrap="square" tIns="34275">
            <a:normAutofit fontScale="90000"/>
          </a:bodyPr>
          <a:lstStyle/>
          <a:p>
            <a:pPr indent="0" lvl="0" marL="0" rtl="0" algn="l">
              <a:lnSpc>
                <a:spcPct val="90000"/>
              </a:lnSpc>
              <a:spcBef>
                <a:spcPts val="0"/>
              </a:spcBef>
              <a:spcAft>
                <a:spcPts val="0"/>
              </a:spcAft>
              <a:buClr>
                <a:srgbClr val="0050B5"/>
              </a:buClr>
              <a:buSzPct val="100000"/>
              <a:buFont typeface="Calibri"/>
              <a:buNone/>
            </a:pPr>
            <a:r>
              <a:rPr b="1" lang="en"/>
              <a:t>Local Control Accountability Plan:</a:t>
            </a:r>
            <a:endParaRPr b="1"/>
          </a:p>
          <a:p>
            <a:pPr indent="0" lvl="0" marL="0" rtl="0" algn="l">
              <a:lnSpc>
                <a:spcPct val="90000"/>
              </a:lnSpc>
              <a:spcBef>
                <a:spcPts val="0"/>
              </a:spcBef>
              <a:spcAft>
                <a:spcPts val="0"/>
              </a:spcAft>
              <a:buClr>
                <a:srgbClr val="0050B5"/>
              </a:buClr>
              <a:buSzPct val="100000"/>
              <a:buFont typeface="Calibri"/>
              <a:buNone/>
            </a:pPr>
            <a:r>
              <a:rPr b="1" lang="en"/>
              <a:t>8 State Priorities</a:t>
            </a:r>
            <a:endParaRPr b="1"/>
          </a:p>
        </p:txBody>
      </p:sp>
      <p:sp>
        <p:nvSpPr>
          <p:cNvPr id="701" name="Google Shape;701;p93"/>
          <p:cNvSpPr txBox="1"/>
          <p:nvPr/>
        </p:nvSpPr>
        <p:spPr>
          <a:xfrm>
            <a:off x="264225" y="1280381"/>
            <a:ext cx="8595000" cy="3370800"/>
          </a:xfrm>
          <a:prstGeom prst="rect">
            <a:avLst/>
          </a:prstGeom>
          <a:noFill/>
          <a:ln>
            <a:noFill/>
          </a:ln>
        </p:spPr>
        <p:txBody>
          <a:bodyPr anchorCtr="0" anchor="t" bIns="68575" lIns="68575" spcFirstLastPara="1" rIns="68575" wrap="square" tIns="68575">
            <a:spAutoFit/>
          </a:bodyPr>
          <a:lstStyle/>
          <a:p>
            <a:pPr indent="0" lvl="0" marL="0" rtl="0" algn="l">
              <a:lnSpc>
                <a:spcPct val="90000"/>
              </a:lnSpc>
              <a:spcBef>
                <a:spcPts val="0"/>
              </a:spcBef>
              <a:spcAft>
                <a:spcPts val="0"/>
              </a:spcAft>
              <a:buNone/>
            </a:pPr>
            <a:r>
              <a:rPr lang="en" sz="2100">
                <a:solidFill>
                  <a:srgbClr val="3F3F3F"/>
                </a:solidFill>
                <a:latin typeface="Calibri"/>
                <a:ea typeface="Calibri"/>
                <a:cs typeface="Calibri"/>
                <a:sym typeface="Calibri"/>
              </a:rPr>
              <a:t>Priority 1: 	Appropriate teacher assignment, sufficient instructional</a:t>
            </a:r>
            <a:endParaRPr sz="2100">
              <a:solidFill>
                <a:srgbClr val="3F3F3F"/>
              </a:solidFill>
              <a:latin typeface="Calibri"/>
              <a:ea typeface="Calibri"/>
              <a:cs typeface="Calibri"/>
              <a:sym typeface="Calibri"/>
            </a:endParaRPr>
          </a:p>
          <a:p>
            <a:pPr indent="342900" lvl="0" marL="685800" rtl="0" algn="l">
              <a:lnSpc>
                <a:spcPct val="90000"/>
              </a:lnSpc>
              <a:spcBef>
                <a:spcPts val="0"/>
              </a:spcBef>
              <a:spcAft>
                <a:spcPts val="0"/>
              </a:spcAft>
              <a:buNone/>
            </a:pPr>
            <a:r>
              <a:rPr lang="en" sz="2100">
                <a:solidFill>
                  <a:srgbClr val="3F3F3F"/>
                </a:solidFill>
                <a:latin typeface="Calibri"/>
                <a:ea typeface="Calibri"/>
                <a:cs typeface="Calibri"/>
                <a:sym typeface="Calibri"/>
              </a:rPr>
              <a:t> 	materials, and facilities in good repair</a:t>
            </a:r>
            <a:endParaRPr sz="2100">
              <a:solidFill>
                <a:srgbClr val="3F3F3F"/>
              </a:solidFill>
              <a:latin typeface="Calibri"/>
              <a:ea typeface="Calibri"/>
              <a:cs typeface="Calibri"/>
              <a:sym typeface="Calibri"/>
            </a:endParaRPr>
          </a:p>
          <a:p>
            <a:pPr indent="0" lvl="0" marL="0" rtl="0" algn="l">
              <a:lnSpc>
                <a:spcPct val="90000"/>
              </a:lnSpc>
              <a:spcBef>
                <a:spcPts val="0"/>
              </a:spcBef>
              <a:spcAft>
                <a:spcPts val="0"/>
              </a:spcAft>
              <a:buNone/>
            </a:pPr>
            <a:r>
              <a:rPr lang="en" sz="2100">
                <a:solidFill>
                  <a:srgbClr val="3F3F3F"/>
                </a:solidFill>
                <a:latin typeface="Calibri"/>
                <a:ea typeface="Calibri"/>
                <a:cs typeface="Calibri"/>
                <a:sym typeface="Calibri"/>
              </a:rPr>
              <a:t>Priority 2: 	Implementation of academic content and performance</a:t>
            </a:r>
            <a:endParaRPr sz="2100">
              <a:solidFill>
                <a:srgbClr val="3F3F3F"/>
              </a:solidFill>
              <a:latin typeface="Calibri"/>
              <a:ea typeface="Calibri"/>
              <a:cs typeface="Calibri"/>
              <a:sym typeface="Calibri"/>
            </a:endParaRPr>
          </a:p>
          <a:p>
            <a:pPr indent="342900" lvl="0" marL="1028700" rtl="0" algn="l">
              <a:lnSpc>
                <a:spcPct val="90000"/>
              </a:lnSpc>
              <a:spcBef>
                <a:spcPts val="0"/>
              </a:spcBef>
              <a:spcAft>
                <a:spcPts val="0"/>
              </a:spcAft>
              <a:buNone/>
            </a:pPr>
            <a:r>
              <a:rPr lang="en" sz="2100">
                <a:solidFill>
                  <a:srgbClr val="3F3F3F"/>
                </a:solidFill>
                <a:latin typeface="Calibri"/>
                <a:ea typeface="Calibri"/>
                <a:cs typeface="Calibri"/>
                <a:sym typeface="Calibri"/>
              </a:rPr>
              <a:t>standards adopted by State Board of Education</a:t>
            </a:r>
            <a:endParaRPr sz="2100">
              <a:solidFill>
                <a:srgbClr val="3F3F3F"/>
              </a:solidFill>
              <a:latin typeface="Calibri"/>
              <a:ea typeface="Calibri"/>
              <a:cs typeface="Calibri"/>
              <a:sym typeface="Calibri"/>
            </a:endParaRPr>
          </a:p>
          <a:p>
            <a:pPr indent="0" lvl="0" marL="0" rtl="0" algn="l">
              <a:lnSpc>
                <a:spcPct val="90000"/>
              </a:lnSpc>
              <a:spcBef>
                <a:spcPts val="0"/>
              </a:spcBef>
              <a:spcAft>
                <a:spcPts val="0"/>
              </a:spcAft>
              <a:buNone/>
            </a:pPr>
            <a:r>
              <a:rPr lang="en" sz="2100">
                <a:solidFill>
                  <a:srgbClr val="3F3F3F"/>
                </a:solidFill>
                <a:latin typeface="Calibri"/>
                <a:ea typeface="Calibri"/>
                <a:cs typeface="Calibri"/>
                <a:sym typeface="Calibri"/>
              </a:rPr>
              <a:t>Priority 3: 	Parental Involvement and Family Engagement</a:t>
            </a:r>
            <a:endParaRPr sz="2100">
              <a:solidFill>
                <a:srgbClr val="3F3F3F"/>
              </a:solidFill>
              <a:latin typeface="Calibri"/>
              <a:ea typeface="Calibri"/>
              <a:cs typeface="Calibri"/>
              <a:sym typeface="Calibri"/>
            </a:endParaRPr>
          </a:p>
          <a:p>
            <a:pPr indent="0" lvl="0" marL="0" rtl="0" algn="l">
              <a:lnSpc>
                <a:spcPct val="90000"/>
              </a:lnSpc>
              <a:spcBef>
                <a:spcPts val="0"/>
              </a:spcBef>
              <a:spcAft>
                <a:spcPts val="0"/>
              </a:spcAft>
              <a:buNone/>
            </a:pPr>
            <a:r>
              <a:rPr lang="en" sz="2100">
                <a:solidFill>
                  <a:srgbClr val="3F3F3F"/>
                </a:solidFill>
                <a:latin typeface="Calibri"/>
                <a:ea typeface="Calibri"/>
                <a:cs typeface="Calibri"/>
                <a:sym typeface="Calibri"/>
              </a:rPr>
              <a:t>Priority 4: 	Pupil Achievement</a:t>
            </a:r>
            <a:endParaRPr sz="2100">
              <a:solidFill>
                <a:srgbClr val="3F3F3F"/>
              </a:solidFill>
              <a:latin typeface="Calibri"/>
              <a:ea typeface="Calibri"/>
              <a:cs typeface="Calibri"/>
              <a:sym typeface="Calibri"/>
            </a:endParaRPr>
          </a:p>
          <a:p>
            <a:pPr indent="0" lvl="0" marL="0" rtl="0" algn="l">
              <a:lnSpc>
                <a:spcPct val="90000"/>
              </a:lnSpc>
              <a:spcBef>
                <a:spcPts val="0"/>
              </a:spcBef>
              <a:spcAft>
                <a:spcPts val="0"/>
              </a:spcAft>
              <a:buNone/>
            </a:pPr>
            <a:r>
              <a:rPr lang="en" sz="2100">
                <a:solidFill>
                  <a:srgbClr val="3F3F3F"/>
                </a:solidFill>
                <a:latin typeface="Calibri"/>
                <a:ea typeface="Calibri"/>
                <a:cs typeface="Calibri"/>
                <a:sym typeface="Calibri"/>
              </a:rPr>
              <a:t>Priority 5: 	Pupil Engagement</a:t>
            </a:r>
            <a:endParaRPr sz="2100">
              <a:solidFill>
                <a:srgbClr val="3F3F3F"/>
              </a:solidFill>
              <a:latin typeface="Calibri"/>
              <a:ea typeface="Calibri"/>
              <a:cs typeface="Calibri"/>
              <a:sym typeface="Calibri"/>
            </a:endParaRPr>
          </a:p>
          <a:p>
            <a:pPr indent="0" lvl="0" marL="0" rtl="0" algn="l">
              <a:lnSpc>
                <a:spcPct val="90000"/>
              </a:lnSpc>
              <a:spcBef>
                <a:spcPts val="0"/>
              </a:spcBef>
              <a:spcAft>
                <a:spcPts val="0"/>
              </a:spcAft>
              <a:buNone/>
            </a:pPr>
            <a:r>
              <a:rPr lang="en" sz="2100">
                <a:solidFill>
                  <a:srgbClr val="3F3F3F"/>
                </a:solidFill>
                <a:latin typeface="Calibri"/>
                <a:ea typeface="Calibri"/>
                <a:cs typeface="Calibri"/>
                <a:sym typeface="Calibri"/>
              </a:rPr>
              <a:t>Priority 6: 	School Climate</a:t>
            </a:r>
            <a:endParaRPr sz="2100">
              <a:solidFill>
                <a:srgbClr val="3F3F3F"/>
              </a:solidFill>
              <a:latin typeface="Calibri"/>
              <a:ea typeface="Calibri"/>
              <a:cs typeface="Calibri"/>
              <a:sym typeface="Calibri"/>
            </a:endParaRPr>
          </a:p>
          <a:p>
            <a:pPr indent="0" lvl="0" marL="0" rtl="0" algn="l">
              <a:lnSpc>
                <a:spcPct val="90000"/>
              </a:lnSpc>
              <a:spcBef>
                <a:spcPts val="0"/>
              </a:spcBef>
              <a:spcAft>
                <a:spcPts val="0"/>
              </a:spcAft>
              <a:buNone/>
            </a:pPr>
            <a:r>
              <a:rPr lang="en" sz="2100">
                <a:solidFill>
                  <a:srgbClr val="3F3F3F"/>
                </a:solidFill>
                <a:latin typeface="Calibri"/>
                <a:ea typeface="Calibri"/>
                <a:cs typeface="Calibri"/>
                <a:sym typeface="Calibri"/>
              </a:rPr>
              <a:t>Priority 7: 	Course Access</a:t>
            </a:r>
            <a:endParaRPr sz="2100">
              <a:solidFill>
                <a:srgbClr val="3F3F3F"/>
              </a:solidFill>
              <a:latin typeface="Calibri"/>
              <a:ea typeface="Calibri"/>
              <a:cs typeface="Calibri"/>
              <a:sym typeface="Calibri"/>
            </a:endParaRPr>
          </a:p>
          <a:p>
            <a:pPr indent="0" lvl="0" marL="0" rtl="0" algn="l">
              <a:lnSpc>
                <a:spcPct val="90000"/>
              </a:lnSpc>
              <a:spcBef>
                <a:spcPts val="0"/>
              </a:spcBef>
              <a:spcAft>
                <a:spcPts val="0"/>
              </a:spcAft>
              <a:buNone/>
            </a:pPr>
            <a:r>
              <a:rPr lang="en" sz="2100">
                <a:solidFill>
                  <a:srgbClr val="3F3F3F"/>
                </a:solidFill>
                <a:latin typeface="Calibri"/>
                <a:ea typeface="Calibri"/>
                <a:cs typeface="Calibri"/>
                <a:sym typeface="Calibri"/>
              </a:rPr>
              <a:t>Priority 8: 	Other Pupil Outcomes</a:t>
            </a:r>
            <a:endParaRPr sz="1400">
              <a:latin typeface="Calibri"/>
              <a:ea typeface="Calibri"/>
              <a:cs typeface="Calibri"/>
              <a:sym typeface="Calibri"/>
            </a:endParaRPr>
          </a:p>
        </p:txBody>
      </p:sp>
      <p:sp>
        <p:nvSpPr>
          <p:cNvPr id="702" name="Google Shape;702;p93"/>
          <p:cNvSpPr txBox="1"/>
          <p:nvPr/>
        </p:nvSpPr>
        <p:spPr>
          <a:xfrm>
            <a:off x="4832663" y="4751269"/>
            <a:ext cx="4226100" cy="307800"/>
          </a:xfrm>
          <a:prstGeom prst="rect">
            <a:avLst/>
          </a:prstGeom>
          <a:noFill/>
          <a:ln>
            <a:noFill/>
          </a:ln>
        </p:spPr>
        <p:txBody>
          <a:bodyPr anchorCtr="0" anchor="t" bIns="68575" lIns="68575" spcFirstLastPara="1" rIns="68575" wrap="square" tIns="68575">
            <a:spAutoFit/>
          </a:bodyPr>
          <a:lstStyle/>
          <a:p>
            <a:pPr indent="0" lvl="0" marL="0" rtl="0" algn="r">
              <a:spcBef>
                <a:spcPts val="0"/>
              </a:spcBef>
              <a:spcAft>
                <a:spcPts val="0"/>
              </a:spcAft>
              <a:buNone/>
            </a:pPr>
            <a:r>
              <a:rPr lang="en" sz="1100" u="sng">
                <a:solidFill>
                  <a:schemeClr val="hlink"/>
                </a:solidFill>
                <a:hlinkClick r:id="rId3"/>
              </a:rPr>
              <a:t>https://www.cde.ca.gov/eo/in/lcff1sys-resources.asp</a:t>
            </a:r>
            <a:r>
              <a:rPr lang="en" sz="1100"/>
              <a:t> </a:t>
            </a:r>
            <a:endParaRPr sz="1100"/>
          </a:p>
        </p:txBody>
      </p:sp>
      <p:sp>
        <p:nvSpPr>
          <p:cNvPr id="703" name="Google Shape;703;p93"/>
          <p:cNvSpPr txBox="1"/>
          <p:nvPr>
            <p:ph idx="12" type="sldNum"/>
          </p:nvPr>
        </p:nvSpPr>
        <p:spPr>
          <a:xfrm>
            <a:off x="3543300" y="4767263"/>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3B3838"/>
              </a:buClr>
              <a:buSzPts val="200"/>
              <a:buFont typeface="Calibri"/>
              <a:buNone/>
            </a:pPr>
            <a:fld id="{00000000-1234-1234-1234-123412341234}" type="slidenum">
              <a:rPr lang="en"/>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94"/>
          <p:cNvSpPr txBox="1"/>
          <p:nvPr>
            <p:ph type="title"/>
          </p:nvPr>
        </p:nvSpPr>
        <p:spPr>
          <a:xfrm>
            <a:off x="183525" y="434831"/>
            <a:ext cx="8846700" cy="6723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3300"/>
              <a:buNone/>
            </a:pPr>
            <a:r>
              <a:rPr b="1" lang="en"/>
              <a:t>LCAP Requirements to Ensure Equity</a:t>
            </a:r>
            <a:endParaRPr b="1"/>
          </a:p>
        </p:txBody>
      </p:sp>
      <p:sp>
        <p:nvSpPr>
          <p:cNvPr id="710" name="Google Shape;710;p94"/>
          <p:cNvSpPr txBox="1"/>
          <p:nvPr>
            <p:ph idx="1" type="body"/>
          </p:nvPr>
        </p:nvSpPr>
        <p:spPr>
          <a:xfrm>
            <a:off x="324694" y="1304044"/>
            <a:ext cx="8366400" cy="2508600"/>
          </a:xfrm>
          <a:prstGeom prst="rect">
            <a:avLst/>
          </a:prstGeom>
          <a:noFill/>
          <a:ln>
            <a:noFill/>
          </a:ln>
        </p:spPr>
        <p:txBody>
          <a:bodyPr anchorCtr="0" anchor="t" bIns="34275" lIns="68575" spcFirstLastPara="1" rIns="68575" wrap="square" tIns="34275">
            <a:normAutofit lnSpcReduction="10000"/>
          </a:bodyPr>
          <a:lstStyle/>
          <a:p>
            <a:pPr indent="-298450" lvl="0" marL="342900" rtl="0" algn="l">
              <a:lnSpc>
                <a:spcPct val="80000"/>
              </a:lnSpc>
              <a:spcBef>
                <a:spcPts val="900"/>
              </a:spcBef>
              <a:spcAft>
                <a:spcPts val="0"/>
              </a:spcAft>
              <a:buClr>
                <a:schemeClr val="dk1"/>
              </a:buClr>
              <a:buSzPts val="2100"/>
              <a:buFont typeface="Calibri"/>
              <a:buChar char="●"/>
            </a:pPr>
            <a:r>
              <a:rPr lang="en">
                <a:solidFill>
                  <a:srgbClr val="404040"/>
                </a:solidFill>
              </a:rPr>
              <a:t>LCFF requires districts to provide a description to demonstrate how the the district is </a:t>
            </a:r>
            <a:r>
              <a:rPr i="1" lang="en">
                <a:solidFill>
                  <a:srgbClr val="404040"/>
                </a:solidFill>
              </a:rPr>
              <a:t>increasing or improving services for students who are low income, English learners, or foster youth</a:t>
            </a:r>
            <a:r>
              <a:rPr lang="en">
                <a:solidFill>
                  <a:srgbClr val="404040"/>
                </a:solidFill>
              </a:rPr>
              <a:t> as compared to the services provided to all pupils.</a:t>
            </a:r>
            <a:endParaRPr>
              <a:solidFill>
                <a:srgbClr val="404040"/>
              </a:solidFill>
            </a:endParaRPr>
          </a:p>
          <a:p>
            <a:pPr indent="-298450" lvl="0" marL="342900" rtl="0" algn="l">
              <a:lnSpc>
                <a:spcPct val="80000"/>
              </a:lnSpc>
              <a:spcBef>
                <a:spcPts val="800"/>
              </a:spcBef>
              <a:spcAft>
                <a:spcPts val="0"/>
              </a:spcAft>
              <a:buClr>
                <a:schemeClr val="dk1"/>
              </a:buClr>
              <a:buSzPts val="2100"/>
              <a:buFont typeface="Calibri"/>
              <a:buChar char="●"/>
            </a:pPr>
            <a:r>
              <a:rPr lang="en">
                <a:solidFill>
                  <a:srgbClr val="404040"/>
                </a:solidFill>
              </a:rPr>
              <a:t>Services must be increased or improved in proportion to the increase in funds apportioned on the basis of the number and concentration of low income, English learners, or foster youth students.</a:t>
            </a:r>
            <a:endParaRPr>
              <a:solidFill>
                <a:srgbClr val="404040"/>
              </a:solidFill>
            </a:endParaRPr>
          </a:p>
          <a:p>
            <a:pPr indent="-298450" lvl="0" marL="342900" rtl="0" algn="l">
              <a:lnSpc>
                <a:spcPct val="80000"/>
              </a:lnSpc>
              <a:spcBef>
                <a:spcPts val="800"/>
              </a:spcBef>
              <a:spcAft>
                <a:spcPts val="800"/>
              </a:spcAft>
              <a:buClr>
                <a:schemeClr val="dk1"/>
              </a:buClr>
              <a:buSzPts val="2100"/>
              <a:buFont typeface="Calibri"/>
              <a:buChar char="●"/>
            </a:pPr>
            <a:r>
              <a:rPr lang="en">
                <a:solidFill>
                  <a:srgbClr val="404040"/>
                </a:solidFill>
              </a:rPr>
              <a:t>To improve services means to grow services in </a:t>
            </a:r>
            <a:r>
              <a:rPr i="1" lang="en">
                <a:solidFill>
                  <a:srgbClr val="404040"/>
                </a:solidFill>
              </a:rPr>
              <a:t>quality</a:t>
            </a:r>
            <a:r>
              <a:rPr lang="en">
                <a:solidFill>
                  <a:srgbClr val="404040"/>
                </a:solidFill>
              </a:rPr>
              <a:t> and to increase services means to grow services in </a:t>
            </a:r>
            <a:r>
              <a:rPr i="1" lang="en">
                <a:solidFill>
                  <a:srgbClr val="404040"/>
                </a:solidFill>
              </a:rPr>
              <a:t>quantity</a:t>
            </a:r>
            <a:r>
              <a:rPr lang="en">
                <a:solidFill>
                  <a:srgbClr val="404040"/>
                </a:solidFill>
              </a:rPr>
              <a:t>.</a:t>
            </a:r>
            <a:endParaRPr/>
          </a:p>
        </p:txBody>
      </p:sp>
      <p:sp>
        <p:nvSpPr>
          <p:cNvPr id="711" name="Google Shape;711;p94"/>
          <p:cNvSpPr txBox="1"/>
          <p:nvPr>
            <p:ph idx="12" type="sldNum"/>
          </p:nvPr>
        </p:nvSpPr>
        <p:spPr>
          <a:xfrm>
            <a:off x="3543300" y="4767263"/>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3B3838"/>
              </a:buClr>
              <a:buSzPts val="200"/>
              <a:buFont typeface="Calibri"/>
              <a:buNone/>
            </a:pPr>
            <a:fld id="{00000000-1234-1234-1234-123412341234}" type="slidenum">
              <a:rPr lang="en"/>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p95"/>
          <p:cNvSpPr txBox="1"/>
          <p:nvPr>
            <p:ph idx="4294967295" type="sldNum"/>
          </p:nvPr>
        </p:nvSpPr>
        <p:spPr>
          <a:xfrm>
            <a:off x="8556784" y="4749851"/>
            <a:ext cx="548700" cy="3936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fld id="{00000000-1234-1234-1234-123412341234}" type="slidenum">
              <a:rPr lang="en"/>
              <a:t>‹#›</a:t>
            </a:fld>
            <a:endParaRPr/>
          </a:p>
        </p:txBody>
      </p:sp>
      <p:pic>
        <p:nvPicPr>
          <p:cNvPr id="717" name="Google Shape;717;p95"/>
          <p:cNvPicPr preferRelativeResize="0"/>
          <p:nvPr/>
        </p:nvPicPr>
        <p:blipFill>
          <a:blip r:embed="rId3">
            <a:alphaModFix/>
          </a:blip>
          <a:stretch>
            <a:fillRect/>
          </a:stretch>
        </p:blipFill>
        <p:spPr>
          <a:xfrm>
            <a:off x="308081" y="213900"/>
            <a:ext cx="6119699" cy="3724669"/>
          </a:xfrm>
          <a:prstGeom prst="rect">
            <a:avLst/>
          </a:prstGeom>
          <a:noFill/>
          <a:ln>
            <a:noFill/>
          </a:ln>
        </p:spPr>
      </p:pic>
      <p:sp>
        <p:nvSpPr>
          <p:cNvPr id="718" name="Google Shape;718;p95"/>
          <p:cNvSpPr txBox="1"/>
          <p:nvPr>
            <p:ph idx="4294967295" type="sldNum"/>
          </p:nvPr>
        </p:nvSpPr>
        <p:spPr>
          <a:xfrm>
            <a:off x="3543300" y="4767263"/>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3B3838"/>
              </a:buClr>
              <a:buSzPts val="200"/>
              <a:buFont typeface="Calibri"/>
              <a:buNone/>
            </a:pPr>
            <a:fld id="{00000000-1234-1234-1234-123412341234}" type="slidenum">
              <a:rPr lang="en" sz="1100">
                <a:solidFill>
                  <a:schemeClr val="lt1"/>
                </a:solidFill>
              </a:rPr>
              <a:t>‹#›</a:t>
            </a:fld>
            <a:endParaRPr sz="1100">
              <a:solidFill>
                <a:schemeClr val="lt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sp>
        <p:nvSpPr>
          <p:cNvPr id="724" name="Google Shape;724;p96"/>
          <p:cNvSpPr txBox="1"/>
          <p:nvPr>
            <p:ph type="title"/>
          </p:nvPr>
        </p:nvSpPr>
        <p:spPr>
          <a:xfrm>
            <a:off x="114188" y="625069"/>
            <a:ext cx="8915700" cy="672300"/>
          </a:xfrm>
          <a:prstGeom prst="rect">
            <a:avLst/>
          </a:prstGeom>
          <a:noFill/>
          <a:ln>
            <a:noFill/>
          </a:ln>
        </p:spPr>
        <p:txBody>
          <a:bodyPr anchorCtr="0" anchor="ctr" bIns="34275" lIns="68575" spcFirstLastPara="1" rIns="68575" wrap="square" tIns="34275">
            <a:normAutofit/>
          </a:bodyPr>
          <a:lstStyle/>
          <a:p>
            <a:pPr indent="0" lvl="0" marL="0" rtl="0" algn="l">
              <a:spcBef>
                <a:spcPts val="0"/>
              </a:spcBef>
              <a:spcAft>
                <a:spcPts val="0"/>
              </a:spcAft>
              <a:buNone/>
            </a:pPr>
            <a:r>
              <a:rPr b="1" lang="en">
                <a:solidFill>
                  <a:srgbClr val="0050B5"/>
                </a:solidFill>
              </a:rPr>
              <a:t>Educational Partner Engagement &amp; Feedback</a:t>
            </a:r>
            <a:endParaRPr b="1"/>
          </a:p>
        </p:txBody>
      </p:sp>
      <p:sp>
        <p:nvSpPr>
          <p:cNvPr id="725" name="Google Shape;725;p96"/>
          <p:cNvSpPr txBox="1"/>
          <p:nvPr>
            <p:ph idx="1" type="body"/>
          </p:nvPr>
        </p:nvSpPr>
        <p:spPr>
          <a:xfrm>
            <a:off x="324694" y="1424831"/>
            <a:ext cx="8562000" cy="34623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0"/>
              </a:spcBef>
              <a:spcAft>
                <a:spcPts val="0"/>
              </a:spcAft>
              <a:buNone/>
            </a:pPr>
            <a:r>
              <a:rPr lang="en" sz="1900">
                <a:solidFill>
                  <a:srgbClr val="3B3838"/>
                </a:solidFill>
              </a:rPr>
              <a:t>GUSD has utilized a variety of formats to solicit feedback from educational partners for the 202</a:t>
            </a:r>
            <a:r>
              <a:rPr lang="en" sz="1900"/>
              <a:t>3</a:t>
            </a:r>
            <a:r>
              <a:rPr lang="en" sz="1900">
                <a:solidFill>
                  <a:srgbClr val="3B3838"/>
                </a:solidFill>
              </a:rPr>
              <a:t>-202</a:t>
            </a:r>
            <a:r>
              <a:rPr lang="en" sz="1900"/>
              <a:t>4</a:t>
            </a:r>
            <a:r>
              <a:rPr lang="en" sz="1900">
                <a:solidFill>
                  <a:srgbClr val="3B3838"/>
                </a:solidFill>
              </a:rPr>
              <a:t> LCAP. These included representation from diverse groups.</a:t>
            </a:r>
            <a:endParaRPr sz="1900">
              <a:solidFill>
                <a:srgbClr val="3B3838"/>
              </a:solidFill>
            </a:endParaRPr>
          </a:p>
          <a:p>
            <a:pPr indent="-285750" lvl="0" marL="342900" rtl="0" algn="l">
              <a:lnSpc>
                <a:spcPct val="100000"/>
              </a:lnSpc>
              <a:spcBef>
                <a:spcPts val="0"/>
              </a:spcBef>
              <a:spcAft>
                <a:spcPts val="0"/>
              </a:spcAft>
              <a:buClr>
                <a:srgbClr val="3B3838"/>
              </a:buClr>
              <a:buSzPts val="1900"/>
              <a:buChar char="•"/>
            </a:pPr>
            <a:r>
              <a:rPr lang="en" sz="1900">
                <a:solidFill>
                  <a:srgbClr val="3B3838"/>
                </a:solidFill>
              </a:rPr>
              <a:t>Superintendent's Parent Advisory Committee and Council PTA Meetings </a:t>
            </a:r>
            <a:endParaRPr sz="1900">
              <a:solidFill>
                <a:srgbClr val="3B3838"/>
              </a:solidFill>
            </a:endParaRPr>
          </a:p>
          <a:p>
            <a:pPr indent="-285750" lvl="0" marL="342900" rtl="0" algn="l">
              <a:lnSpc>
                <a:spcPct val="100000"/>
              </a:lnSpc>
              <a:spcBef>
                <a:spcPts val="0"/>
              </a:spcBef>
              <a:spcAft>
                <a:spcPts val="0"/>
              </a:spcAft>
              <a:buClr>
                <a:srgbClr val="3B3838"/>
              </a:buClr>
              <a:buSzPts val="1900"/>
              <a:buChar char="•"/>
            </a:pPr>
            <a:r>
              <a:rPr lang="en" sz="1900">
                <a:solidFill>
                  <a:srgbClr val="3B3838"/>
                </a:solidFill>
              </a:rPr>
              <a:t>DELAC Meetings</a:t>
            </a:r>
            <a:endParaRPr sz="1900">
              <a:solidFill>
                <a:srgbClr val="3B3838"/>
              </a:solidFill>
            </a:endParaRPr>
          </a:p>
          <a:p>
            <a:pPr indent="-285750" lvl="0" marL="342900" rtl="0" algn="l">
              <a:lnSpc>
                <a:spcPct val="100000"/>
              </a:lnSpc>
              <a:spcBef>
                <a:spcPts val="0"/>
              </a:spcBef>
              <a:spcAft>
                <a:spcPts val="0"/>
              </a:spcAft>
              <a:buClr>
                <a:srgbClr val="3B3838"/>
              </a:buClr>
              <a:buSzPts val="1900"/>
              <a:buChar char="•"/>
            </a:pPr>
            <a:r>
              <a:rPr lang="en" sz="1900">
                <a:solidFill>
                  <a:srgbClr val="3B3838"/>
                </a:solidFill>
              </a:rPr>
              <a:t>Board of Education Meetings</a:t>
            </a:r>
            <a:endParaRPr sz="1900">
              <a:solidFill>
                <a:srgbClr val="3B3838"/>
              </a:solidFill>
            </a:endParaRPr>
          </a:p>
          <a:p>
            <a:pPr indent="-285750" lvl="0" marL="342900" rtl="0" algn="l">
              <a:lnSpc>
                <a:spcPct val="100000"/>
              </a:lnSpc>
              <a:spcBef>
                <a:spcPts val="0"/>
              </a:spcBef>
              <a:spcAft>
                <a:spcPts val="0"/>
              </a:spcAft>
              <a:buClr>
                <a:srgbClr val="3B3838"/>
              </a:buClr>
              <a:buSzPts val="1900"/>
              <a:buChar char="•"/>
            </a:pPr>
            <a:r>
              <a:rPr lang="en" sz="1900">
                <a:solidFill>
                  <a:srgbClr val="3B3838"/>
                </a:solidFill>
              </a:rPr>
              <a:t>LCAP Town Hall Meetings</a:t>
            </a:r>
            <a:endParaRPr sz="1900">
              <a:solidFill>
                <a:srgbClr val="3B3838"/>
              </a:solidFill>
            </a:endParaRPr>
          </a:p>
          <a:p>
            <a:pPr indent="-285750" lvl="0" marL="342900" rtl="0" algn="l">
              <a:lnSpc>
                <a:spcPct val="100000"/>
              </a:lnSpc>
              <a:spcBef>
                <a:spcPts val="0"/>
              </a:spcBef>
              <a:spcAft>
                <a:spcPts val="0"/>
              </a:spcAft>
              <a:buClr>
                <a:srgbClr val="3B3838"/>
              </a:buClr>
              <a:buSzPts val="1900"/>
              <a:buChar char="•"/>
            </a:pPr>
            <a:r>
              <a:rPr lang="en" sz="1900">
                <a:solidFill>
                  <a:srgbClr val="3B3838"/>
                </a:solidFill>
              </a:rPr>
              <a:t>Principals and District Administrators Meetings</a:t>
            </a:r>
            <a:endParaRPr sz="1900">
              <a:solidFill>
                <a:srgbClr val="3B3838"/>
              </a:solidFill>
            </a:endParaRPr>
          </a:p>
          <a:p>
            <a:pPr indent="-285750" lvl="0" marL="342900" rtl="0" algn="l">
              <a:lnSpc>
                <a:spcPct val="100000"/>
              </a:lnSpc>
              <a:spcBef>
                <a:spcPts val="0"/>
              </a:spcBef>
              <a:spcAft>
                <a:spcPts val="0"/>
              </a:spcAft>
              <a:buClr>
                <a:srgbClr val="3B3838"/>
              </a:buClr>
              <a:buSzPts val="1900"/>
              <a:buChar char="•"/>
            </a:pPr>
            <a:r>
              <a:rPr lang="en" sz="1900">
                <a:solidFill>
                  <a:srgbClr val="3B3838"/>
                </a:solidFill>
              </a:rPr>
              <a:t>Bargaining Units (CSEA, GSMA, and GTA)</a:t>
            </a:r>
            <a:endParaRPr sz="1900">
              <a:solidFill>
                <a:srgbClr val="3B3838"/>
              </a:solidFill>
            </a:endParaRPr>
          </a:p>
          <a:p>
            <a:pPr indent="-285750" lvl="0" marL="342900" rtl="0" algn="l">
              <a:lnSpc>
                <a:spcPct val="100000"/>
              </a:lnSpc>
              <a:spcBef>
                <a:spcPts val="0"/>
              </a:spcBef>
              <a:spcAft>
                <a:spcPts val="0"/>
              </a:spcAft>
              <a:buClr>
                <a:srgbClr val="3B3838"/>
              </a:buClr>
              <a:buSzPts val="1900"/>
              <a:buChar char="•"/>
            </a:pPr>
            <a:r>
              <a:rPr lang="en" sz="1900">
                <a:solidFill>
                  <a:srgbClr val="3B3838"/>
                </a:solidFill>
              </a:rPr>
              <a:t>SELPA</a:t>
            </a:r>
            <a:endParaRPr sz="1900">
              <a:solidFill>
                <a:srgbClr val="3B3838"/>
              </a:solidFill>
            </a:endParaRPr>
          </a:p>
          <a:p>
            <a:pPr indent="-285750" lvl="0" marL="342900" rtl="0" algn="l">
              <a:lnSpc>
                <a:spcPct val="100000"/>
              </a:lnSpc>
              <a:spcBef>
                <a:spcPts val="0"/>
              </a:spcBef>
              <a:spcAft>
                <a:spcPts val="0"/>
              </a:spcAft>
              <a:buClr>
                <a:srgbClr val="3B3838"/>
              </a:buClr>
              <a:buSzPts val="1900"/>
              <a:buChar char="•"/>
            </a:pPr>
            <a:r>
              <a:rPr lang="en" sz="1900">
                <a:solidFill>
                  <a:srgbClr val="3B3838"/>
                </a:solidFill>
              </a:rPr>
              <a:t>Student Voice Panels</a:t>
            </a:r>
            <a:endParaRPr sz="1900">
              <a:solidFill>
                <a:srgbClr val="3B3838"/>
              </a:solidFill>
            </a:endParaRPr>
          </a:p>
          <a:p>
            <a:pPr indent="-285750" lvl="0" marL="342900" rtl="0" algn="l">
              <a:lnSpc>
                <a:spcPct val="100000"/>
              </a:lnSpc>
              <a:spcBef>
                <a:spcPts val="0"/>
              </a:spcBef>
              <a:spcAft>
                <a:spcPts val="0"/>
              </a:spcAft>
              <a:buClr>
                <a:srgbClr val="3B3838"/>
              </a:buClr>
              <a:buSzPts val="1900"/>
              <a:buChar char="•"/>
            </a:pPr>
            <a:r>
              <a:rPr lang="en" sz="1900">
                <a:solidFill>
                  <a:srgbClr val="3B3838"/>
                </a:solidFill>
              </a:rPr>
              <a:t>Surveys (Students, Parents, Classified and Certificated Staff)</a:t>
            </a:r>
            <a:endParaRPr>
              <a:solidFill>
                <a:srgbClr val="404040"/>
              </a:solidFill>
            </a:endParaRPr>
          </a:p>
        </p:txBody>
      </p:sp>
      <p:sp>
        <p:nvSpPr>
          <p:cNvPr id="726" name="Google Shape;726;p96"/>
          <p:cNvSpPr txBox="1"/>
          <p:nvPr>
            <p:ph idx="12" type="sldNum"/>
          </p:nvPr>
        </p:nvSpPr>
        <p:spPr>
          <a:xfrm>
            <a:off x="3543300" y="4767263"/>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3B3838"/>
              </a:buClr>
              <a:buSzPts val="200"/>
              <a:buFont typeface="Calibri"/>
              <a:buNone/>
            </a:pPr>
            <a:fld id="{00000000-1234-1234-1234-123412341234}" type="slidenum">
              <a:rPr lang="en"/>
              <a:t>‹#›</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1" name="Shape 731"/>
        <p:cNvGrpSpPr/>
        <p:nvPr/>
      </p:nvGrpSpPr>
      <p:grpSpPr>
        <a:xfrm>
          <a:off x="0" y="0"/>
          <a:ext cx="0" cy="0"/>
          <a:chOff x="0" y="0"/>
          <a:chExt cx="0" cy="0"/>
        </a:xfrm>
      </p:grpSpPr>
      <p:sp>
        <p:nvSpPr>
          <p:cNvPr id="732" name="Google Shape;732;p97"/>
          <p:cNvSpPr txBox="1"/>
          <p:nvPr>
            <p:ph type="title"/>
          </p:nvPr>
        </p:nvSpPr>
        <p:spPr>
          <a:xfrm>
            <a:off x="114488" y="320531"/>
            <a:ext cx="8915700" cy="672300"/>
          </a:xfrm>
          <a:prstGeom prst="rect">
            <a:avLst/>
          </a:prstGeom>
          <a:noFill/>
          <a:ln>
            <a:noFill/>
          </a:ln>
        </p:spPr>
        <p:txBody>
          <a:bodyPr anchorCtr="0" anchor="ctr" bIns="34275" lIns="68575" spcFirstLastPara="1" rIns="68575" wrap="square" tIns="34275">
            <a:noAutofit/>
          </a:bodyPr>
          <a:lstStyle/>
          <a:p>
            <a:pPr indent="0" lvl="0" marL="0" rtl="0" algn="l">
              <a:spcBef>
                <a:spcPts val="0"/>
              </a:spcBef>
              <a:spcAft>
                <a:spcPts val="0"/>
              </a:spcAft>
              <a:buSzPts val="700"/>
              <a:buNone/>
            </a:pPr>
            <a:r>
              <a:rPr b="1" lang="en" sz="2700">
                <a:solidFill>
                  <a:srgbClr val="0050B5"/>
                </a:solidFill>
              </a:rPr>
              <a:t>LCAP Recommendations</a:t>
            </a:r>
            <a:endParaRPr b="1" sz="2700">
              <a:solidFill>
                <a:srgbClr val="0050B5"/>
              </a:solidFill>
            </a:endParaRPr>
          </a:p>
          <a:p>
            <a:pPr indent="0" lvl="0" marL="0" rtl="0" algn="l">
              <a:spcBef>
                <a:spcPts val="0"/>
              </a:spcBef>
              <a:spcAft>
                <a:spcPts val="0"/>
              </a:spcAft>
              <a:buSzPts val="700"/>
              <a:buNone/>
            </a:pPr>
            <a:r>
              <a:rPr b="1" lang="en" sz="2700">
                <a:solidFill>
                  <a:srgbClr val="0050B5"/>
                </a:solidFill>
              </a:rPr>
              <a:t>                     based on all the Educational Partner Input</a:t>
            </a:r>
            <a:endParaRPr b="1" sz="2700"/>
          </a:p>
        </p:txBody>
      </p:sp>
      <p:sp>
        <p:nvSpPr>
          <p:cNvPr id="733" name="Google Shape;733;p97"/>
          <p:cNvSpPr txBox="1"/>
          <p:nvPr>
            <p:ph idx="1" type="body"/>
          </p:nvPr>
        </p:nvSpPr>
        <p:spPr>
          <a:xfrm>
            <a:off x="324694" y="1215413"/>
            <a:ext cx="8562000" cy="36729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800"/>
              </a:spcBef>
              <a:spcAft>
                <a:spcPts val="0"/>
              </a:spcAft>
              <a:buNone/>
            </a:pPr>
            <a:r>
              <a:rPr lang="en" sz="1500">
                <a:solidFill>
                  <a:srgbClr val="3B3838"/>
                </a:solidFill>
              </a:rPr>
              <a:t>Areas of need that continue to be highlighted in the input provided by educational partners:</a:t>
            </a:r>
            <a:endParaRPr sz="2000">
              <a:solidFill>
                <a:srgbClr val="3B3838"/>
              </a:solidFill>
            </a:endParaRPr>
          </a:p>
          <a:p>
            <a:pPr indent="-260350" lvl="0" marL="342900" rtl="0" algn="l">
              <a:lnSpc>
                <a:spcPct val="100000"/>
              </a:lnSpc>
              <a:spcBef>
                <a:spcPts val="0"/>
              </a:spcBef>
              <a:spcAft>
                <a:spcPts val="0"/>
              </a:spcAft>
              <a:buClr>
                <a:srgbClr val="3B3838"/>
              </a:buClr>
              <a:buSzPts val="1500"/>
              <a:buChar char="•"/>
            </a:pPr>
            <a:r>
              <a:rPr lang="en" sz="1500">
                <a:solidFill>
                  <a:srgbClr val="3B3838"/>
                </a:solidFill>
              </a:rPr>
              <a:t>expanding the support for mental health and social emotional learning</a:t>
            </a:r>
            <a:endParaRPr sz="1500">
              <a:solidFill>
                <a:srgbClr val="3B3838"/>
              </a:solidFill>
            </a:endParaRPr>
          </a:p>
          <a:p>
            <a:pPr indent="-260350" lvl="0" marL="342900" rtl="0" algn="l">
              <a:lnSpc>
                <a:spcPct val="100000"/>
              </a:lnSpc>
              <a:spcBef>
                <a:spcPts val="0"/>
              </a:spcBef>
              <a:spcAft>
                <a:spcPts val="0"/>
              </a:spcAft>
              <a:buClr>
                <a:srgbClr val="3B3838"/>
              </a:buClr>
              <a:buSzPts val="1500"/>
              <a:buChar char="•"/>
            </a:pPr>
            <a:r>
              <a:rPr lang="en" sz="1500">
                <a:solidFill>
                  <a:srgbClr val="3B3838"/>
                </a:solidFill>
              </a:rPr>
              <a:t>culturally relevant and responsive education</a:t>
            </a:r>
            <a:endParaRPr sz="1500">
              <a:solidFill>
                <a:srgbClr val="3B3838"/>
              </a:solidFill>
            </a:endParaRPr>
          </a:p>
          <a:p>
            <a:pPr indent="-260350" lvl="0" marL="342900" rtl="0" algn="l">
              <a:lnSpc>
                <a:spcPct val="100000"/>
              </a:lnSpc>
              <a:spcBef>
                <a:spcPts val="0"/>
              </a:spcBef>
              <a:spcAft>
                <a:spcPts val="0"/>
              </a:spcAft>
              <a:buClr>
                <a:srgbClr val="3B3838"/>
              </a:buClr>
              <a:buSzPts val="1500"/>
              <a:buChar char="•"/>
            </a:pPr>
            <a:r>
              <a:rPr lang="en" sz="1500">
                <a:solidFill>
                  <a:srgbClr val="3B3838"/>
                </a:solidFill>
              </a:rPr>
              <a:t>targeted academic interventions</a:t>
            </a:r>
            <a:endParaRPr sz="1500">
              <a:solidFill>
                <a:srgbClr val="3B3838"/>
              </a:solidFill>
            </a:endParaRPr>
          </a:p>
          <a:p>
            <a:pPr indent="-260350" lvl="0" marL="342900" rtl="0" algn="l">
              <a:lnSpc>
                <a:spcPct val="100000"/>
              </a:lnSpc>
              <a:spcBef>
                <a:spcPts val="0"/>
              </a:spcBef>
              <a:spcAft>
                <a:spcPts val="0"/>
              </a:spcAft>
              <a:buClr>
                <a:srgbClr val="3B3838"/>
              </a:buClr>
              <a:buSzPts val="1500"/>
              <a:buChar char="•"/>
            </a:pPr>
            <a:r>
              <a:rPr lang="en" sz="1500">
                <a:solidFill>
                  <a:srgbClr val="3B3838"/>
                </a:solidFill>
              </a:rPr>
              <a:t>targeted focus on early literacy</a:t>
            </a:r>
            <a:endParaRPr sz="1500">
              <a:solidFill>
                <a:srgbClr val="3B3838"/>
              </a:solidFill>
            </a:endParaRPr>
          </a:p>
          <a:p>
            <a:pPr indent="-260350" lvl="0" marL="342900" rtl="0" algn="l">
              <a:lnSpc>
                <a:spcPct val="100000"/>
              </a:lnSpc>
              <a:spcBef>
                <a:spcPts val="0"/>
              </a:spcBef>
              <a:spcAft>
                <a:spcPts val="0"/>
              </a:spcAft>
              <a:buClr>
                <a:srgbClr val="3B3838"/>
              </a:buClr>
              <a:buSzPts val="1500"/>
              <a:buChar char="•"/>
            </a:pPr>
            <a:r>
              <a:rPr lang="en" sz="1500">
                <a:solidFill>
                  <a:srgbClr val="3B3838"/>
                </a:solidFill>
              </a:rPr>
              <a:t>enrichment opportunities</a:t>
            </a:r>
            <a:endParaRPr sz="1500">
              <a:solidFill>
                <a:srgbClr val="3B3838"/>
              </a:solidFill>
            </a:endParaRPr>
          </a:p>
          <a:p>
            <a:pPr indent="-260350" lvl="0" marL="342900" rtl="0" algn="l">
              <a:lnSpc>
                <a:spcPct val="100000"/>
              </a:lnSpc>
              <a:spcBef>
                <a:spcPts val="0"/>
              </a:spcBef>
              <a:spcAft>
                <a:spcPts val="0"/>
              </a:spcAft>
              <a:buClr>
                <a:srgbClr val="3B3838"/>
              </a:buClr>
              <a:buSzPts val="1500"/>
              <a:buChar char="•"/>
            </a:pPr>
            <a:r>
              <a:rPr lang="en" sz="1500">
                <a:solidFill>
                  <a:srgbClr val="3B3838"/>
                </a:solidFill>
              </a:rPr>
              <a:t>increased professional development</a:t>
            </a:r>
            <a:endParaRPr sz="1500">
              <a:solidFill>
                <a:srgbClr val="3B3838"/>
              </a:solidFill>
            </a:endParaRPr>
          </a:p>
          <a:p>
            <a:pPr indent="-260350" lvl="0" marL="342900" rtl="0" algn="l">
              <a:lnSpc>
                <a:spcPct val="100000"/>
              </a:lnSpc>
              <a:spcBef>
                <a:spcPts val="0"/>
              </a:spcBef>
              <a:spcAft>
                <a:spcPts val="0"/>
              </a:spcAft>
              <a:buClr>
                <a:srgbClr val="3B3838"/>
              </a:buClr>
              <a:buSzPts val="1500"/>
              <a:buChar char="•"/>
            </a:pPr>
            <a:r>
              <a:rPr lang="en" sz="1500">
                <a:solidFill>
                  <a:srgbClr val="3B3838"/>
                </a:solidFill>
              </a:rPr>
              <a:t>maintaining block schedules at the secondary</a:t>
            </a:r>
            <a:endParaRPr sz="1500">
              <a:solidFill>
                <a:srgbClr val="3B3838"/>
              </a:solidFill>
            </a:endParaRPr>
          </a:p>
          <a:p>
            <a:pPr indent="-260350" lvl="0" marL="342900" rtl="0" algn="l">
              <a:lnSpc>
                <a:spcPct val="100000"/>
              </a:lnSpc>
              <a:spcBef>
                <a:spcPts val="0"/>
              </a:spcBef>
              <a:spcAft>
                <a:spcPts val="0"/>
              </a:spcAft>
              <a:buClr>
                <a:srgbClr val="3B3838"/>
              </a:buClr>
              <a:buSzPts val="1500"/>
              <a:buChar char="•"/>
            </a:pPr>
            <a:r>
              <a:rPr lang="en" sz="1500">
                <a:solidFill>
                  <a:srgbClr val="3B3838"/>
                </a:solidFill>
              </a:rPr>
              <a:t>extended day kindergarten</a:t>
            </a:r>
            <a:endParaRPr sz="1500">
              <a:solidFill>
                <a:srgbClr val="3B3838"/>
              </a:solidFill>
            </a:endParaRPr>
          </a:p>
          <a:p>
            <a:pPr indent="-260350" lvl="0" marL="342900" rtl="0" algn="l">
              <a:lnSpc>
                <a:spcPct val="100000"/>
              </a:lnSpc>
              <a:spcBef>
                <a:spcPts val="0"/>
              </a:spcBef>
              <a:spcAft>
                <a:spcPts val="0"/>
              </a:spcAft>
              <a:buClr>
                <a:srgbClr val="3B3838"/>
              </a:buClr>
              <a:buSzPts val="1500"/>
              <a:buChar char="•"/>
            </a:pPr>
            <a:r>
              <a:rPr lang="en" sz="1500">
                <a:solidFill>
                  <a:srgbClr val="3B3838"/>
                </a:solidFill>
              </a:rPr>
              <a:t>blended learning</a:t>
            </a:r>
            <a:endParaRPr sz="1500">
              <a:solidFill>
                <a:srgbClr val="3B3838"/>
              </a:solidFill>
            </a:endParaRPr>
          </a:p>
          <a:p>
            <a:pPr indent="-260350" lvl="0" marL="342900" rtl="0" algn="l">
              <a:lnSpc>
                <a:spcPct val="100000"/>
              </a:lnSpc>
              <a:spcBef>
                <a:spcPts val="0"/>
              </a:spcBef>
              <a:spcAft>
                <a:spcPts val="0"/>
              </a:spcAft>
              <a:buClr>
                <a:srgbClr val="3B3838"/>
              </a:buClr>
              <a:buSzPts val="1500"/>
              <a:buChar char="•"/>
            </a:pPr>
            <a:r>
              <a:rPr lang="en" sz="1500">
                <a:solidFill>
                  <a:srgbClr val="3B3838"/>
                </a:solidFill>
              </a:rPr>
              <a:t>increased teacher collaboration time</a:t>
            </a:r>
            <a:endParaRPr sz="1500">
              <a:solidFill>
                <a:srgbClr val="3B3838"/>
              </a:solidFill>
            </a:endParaRPr>
          </a:p>
          <a:p>
            <a:pPr indent="-260350" lvl="0" marL="342900" rtl="0" algn="l">
              <a:lnSpc>
                <a:spcPct val="100000"/>
              </a:lnSpc>
              <a:spcBef>
                <a:spcPts val="0"/>
              </a:spcBef>
              <a:spcAft>
                <a:spcPts val="0"/>
              </a:spcAft>
              <a:buClr>
                <a:srgbClr val="3B3838"/>
              </a:buClr>
              <a:buSzPts val="1500"/>
              <a:buChar char="•"/>
            </a:pPr>
            <a:r>
              <a:rPr lang="en" sz="1500">
                <a:solidFill>
                  <a:srgbClr val="3B3838"/>
                </a:solidFill>
              </a:rPr>
              <a:t>reduction to combination classes</a:t>
            </a:r>
            <a:endParaRPr sz="1500">
              <a:solidFill>
                <a:srgbClr val="3B3838"/>
              </a:solidFill>
            </a:endParaRPr>
          </a:p>
          <a:p>
            <a:pPr indent="-260350" lvl="0" marL="342900" rtl="0" algn="l">
              <a:lnSpc>
                <a:spcPct val="100000"/>
              </a:lnSpc>
              <a:spcBef>
                <a:spcPts val="0"/>
              </a:spcBef>
              <a:spcAft>
                <a:spcPts val="0"/>
              </a:spcAft>
              <a:buClr>
                <a:srgbClr val="3B3838"/>
              </a:buClr>
              <a:buSzPts val="1500"/>
              <a:buChar char="•"/>
            </a:pPr>
            <a:r>
              <a:rPr lang="en" sz="1500">
                <a:solidFill>
                  <a:srgbClr val="3B3838"/>
                </a:solidFill>
              </a:rPr>
              <a:t>smaller class sizes/decreasing adult to student ratios</a:t>
            </a:r>
            <a:endParaRPr sz="1500">
              <a:solidFill>
                <a:srgbClr val="3B3838"/>
              </a:solidFill>
            </a:endParaRPr>
          </a:p>
          <a:p>
            <a:pPr indent="-260350" lvl="0" marL="342900" rtl="0" algn="l">
              <a:lnSpc>
                <a:spcPct val="100000"/>
              </a:lnSpc>
              <a:spcBef>
                <a:spcPts val="0"/>
              </a:spcBef>
              <a:spcAft>
                <a:spcPts val="0"/>
              </a:spcAft>
              <a:buClr>
                <a:srgbClr val="3B3838"/>
              </a:buClr>
              <a:buSzPts val="1500"/>
              <a:buChar char="•"/>
            </a:pPr>
            <a:r>
              <a:rPr lang="en" sz="1500">
                <a:solidFill>
                  <a:srgbClr val="3B3838"/>
                </a:solidFill>
              </a:rPr>
              <a:t>summer and Saturday school opportunities</a:t>
            </a:r>
            <a:endParaRPr sz="1500">
              <a:solidFill>
                <a:srgbClr val="3B3838"/>
              </a:solidFill>
            </a:endParaRPr>
          </a:p>
          <a:p>
            <a:pPr indent="-260350" lvl="0" marL="342900" rtl="0" algn="l">
              <a:lnSpc>
                <a:spcPct val="100000"/>
              </a:lnSpc>
              <a:spcBef>
                <a:spcPts val="0"/>
              </a:spcBef>
              <a:spcAft>
                <a:spcPts val="0"/>
              </a:spcAft>
              <a:buClr>
                <a:srgbClr val="3B3838"/>
              </a:buClr>
              <a:buSzPts val="1500"/>
              <a:buChar char="•"/>
            </a:pPr>
            <a:r>
              <a:rPr lang="en" sz="1500">
                <a:solidFill>
                  <a:srgbClr val="3B3838"/>
                </a:solidFill>
              </a:rPr>
              <a:t>increased family engagement opportunities</a:t>
            </a:r>
            <a:endParaRPr sz="1700">
              <a:solidFill>
                <a:srgbClr val="3B3838"/>
              </a:solidFill>
            </a:endParaRPr>
          </a:p>
        </p:txBody>
      </p:sp>
      <p:sp>
        <p:nvSpPr>
          <p:cNvPr id="734" name="Google Shape;734;p97"/>
          <p:cNvSpPr txBox="1"/>
          <p:nvPr>
            <p:ph idx="12" type="sldNum"/>
          </p:nvPr>
        </p:nvSpPr>
        <p:spPr>
          <a:xfrm>
            <a:off x="3543300" y="4767263"/>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3B3838"/>
              </a:buClr>
              <a:buSzPts val="200"/>
              <a:buFont typeface="Calibri"/>
              <a:buNone/>
            </a:pPr>
            <a:fld id="{00000000-1234-1234-1234-123412341234}" type="slidenum">
              <a:rPr lang="en"/>
              <a:t>‹#›</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sp>
        <p:nvSpPr>
          <p:cNvPr id="739" name="Google Shape;739;p98"/>
          <p:cNvSpPr txBox="1"/>
          <p:nvPr/>
        </p:nvSpPr>
        <p:spPr>
          <a:xfrm>
            <a:off x="265838" y="1097081"/>
            <a:ext cx="8124600" cy="1754700"/>
          </a:xfrm>
          <a:prstGeom prst="rect">
            <a:avLst/>
          </a:prstGeom>
          <a:solidFill>
            <a:schemeClr val="accent1"/>
          </a:solidFill>
          <a:ln>
            <a:noFill/>
          </a:ln>
        </p:spPr>
        <p:txBody>
          <a:bodyPr anchorCtr="0" anchor="b" bIns="68575" lIns="68575" spcFirstLastPara="1" rIns="68575" wrap="square" tIns="68575">
            <a:spAutoFit/>
          </a:bodyPr>
          <a:lstStyle/>
          <a:p>
            <a:pPr indent="0" lvl="0" marL="0" rtl="0" algn="l">
              <a:lnSpc>
                <a:spcPct val="90000"/>
              </a:lnSpc>
              <a:spcBef>
                <a:spcPts val="0"/>
              </a:spcBef>
              <a:spcAft>
                <a:spcPts val="0"/>
              </a:spcAft>
              <a:buNone/>
            </a:pPr>
            <a:r>
              <a:rPr b="1" lang="en" sz="3600">
                <a:solidFill>
                  <a:schemeClr val="accent5"/>
                </a:solidFill>
                <a:latin typeface="Calibri"/>
                <a:ea typeface="Calibri"/>
                <a:cs typeface="Calibri"/>
                <a:sym typeface="Calibri"/>
              </a:rPr>
              <a:t>Goal 1: Maximize Student Achievement</a:t>
            </a:r>
            <a:endParaRPr b="1" sz="2300">
              <a:solidFill>
                <a:srgbClr val="3F3F3F"/>
              </a:solidFill>
              <a:latin typeface="Calibri"/>
              <a:ea typeface="Calibri"/>
              <a:cs typeface="Calibri"/>
              <a:sym typeface="Calibri"/>
            </a:endParaRPr>
          </a:p>
          <a:p>
            <a:pPr indent="0" lvl="0" marL="0" rtl="0" algn="l">
              <a:lnSpc>
                <a:spcPct val="90000"/>
              </a:lnSpc>
              <a:spcBef>
                <a:spcPts val="0"/>
              </a:spcBef>
              <a:spcAft>
                <a:spcPts val="0"/>
              </a:spcAft>
              <a:buNone/>
            </a:pPr>
            <a:r>
              <a:rPr i="1" lang="en" sz="2300">
                <a:solidFill>
                  <a:srgbClr val="3F3F3F"/>
                </a:solidFill>
                <a:latin typeface="Calibri"/>
                <a:ea typeface="Calibri"/>
                <a:cs typeface="Calibri"/>
                <a:sym typeface="Calibri"/>
              </a:rPr>
              <a:t>Students will receive high impact instruction to make academic progress on the California State Standards in order to prepare for college, career, and life.</a:t>
            </a:r>
            <a:endParaRPr i="1" sz="1100"/>
          </a:p>
        </p:txBody>
      </p:sp>
      <p:sp>
        <p:nvSpPr>
          <p:cNvPr id="740" name="Google Shape;740;p98"/>
          <p:cNvSpPr txBox="1"/>
          <p:nvPr>
            <p:ph idx="4294967295" type="sldNum"/>
          </p:nvPr>
        </p:nvSpPr>
        <p:spPr>
          <a:xfrm>
            <a:off x="3543300" y="4767263"/>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3B3838"/>
              </a:buClr>
              <a:buSzPts val="200"/>
              <a:buFont typeface="Calibri"/>
              <a:buNone/>
            </a:pPr>
            <a:fld id="{00000000-1234-1234-1234-123412341234}" type="slidenum">
              <a:rPr lang="en" sz="1100">
                <a:solidFill>
                  <a:schemeClr val="lt1"/>
                </a:solidFill>
              </a:rPr>
              <a:t>‹#›</a:t>
            </a:fld>
            <a:endParaRPr sz="1100">
              <a:solidFill>
                <a:schemeClr val="lt1"/>
              </a:solidFill>
            </a:endParaRPr>
          </a:p>
        </p:txBody>
      </p:sp>
      <p:pic>
        <p:nvPicPr>
          <p:cNvPr id="741" name="Google Shape;741;p98"/>
          <p:cNvPicPr preferRelativeResize="0"/>
          <p:nvPr/>
        </p:nvPicPr>
        <p:blipFill>
          <a:blip r:embed="rId3">
            <a:alphaModFix/>
          </a:blip>
          <a:stretch>
            <a:fillRect/>
          </a:stretch>
        </p:blipFill>
        <p:spPr>
          <a:xfrm>
            <a:off x="265838" y="2959294"/>
            <a:ext cx="2677948" cy="149527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99"/>
          <p:cNvSpPr txBox="1"/>
          <p:nvPr>
            <p:ph type="title"/>
          </p:nvPr>
        </p:nvSpPr>
        <p:spPr>
          <a:xfrm>
            <a:off x="118181" y="195938"/>
            <a:ext cx="7886700" cy="614400"/>
          </a:xfrm>
          <a:prstGeom prst="rect">
            <a:avLst/>
          </a:prstGeom>
        </p:spPr>
        <p:txBody>
          <a:bodyPr anchorCtr="0" anchor="ctr" bIns="68575" lIns="68575" spcFirstLastPara="1" rIns="68575" wrap="square" tIns="68575">
            <a:noAutofit/>
          </a:bodyPr>
          <a:lstStyle/>
          <a:p>
            <a:pPr indent="0" lvl="0" marL="0" rtl="0" algn="l">
              <a:spcBef>
                <a:spcPts val="0"/>
              </a:spcBef>
              <a:spcAft>
                <a:spcPts val="0"/>
              </a:spcAft>
              <a:buNone/>
            </a:pPr>
            <a:r>
              <a:rPr lang="en" sz="3400" u="sng">
                <a:highlight>
                  <a:schemeClr val="accent1"/>
                </a:highlight>
              </a:rPr>
              <a:t>Goal 1 Actions</a:t>
            </a:r>
            <a:endParaRPr sz="3400">
              <a:highlight>
                <a:schemeClr val="accent1"/>
              </a:highlight>
            </a:endParaRPr>
          </a:p>
        </p:txBody>
      </p:sp>
      <p:sp>
        <p:nvSpPr>
          <p:cNvPr id="748" name="Google Shape;748;p99"/>
          <p:cNvSpPr txBox="1"/>
          <p:nvPr/>
        </p:nvSpPr>
        <p:spPr>
          <a:xfrm>
            <a:off x="191813" y="810188"/>
            <a:ext cx="8760300" cy="3340200"/>
          </a:xfrm>
          <a:prstGeom prst="rect">
            <a:avLst/>
          </a:prstGeom>
          <a:noFill/>
          <a:ln>
            <a:noFill/>
          </a:ln>
        </p:spPr>
        <p:txBody>
          <a:bodyPr anchorCtr="0" anchor="t" bIns="68575" lIns="68575" spcFirstLastPara="1" rIns="68575" wrap="square" tIns="68575">
            <a:spAutoFit/>
          </a:bodyPr>
          <a:lstStyle/>
          <a:p>
            <a:pPr indent="-247650" lvl="0" marL="342900" rtl="0" algn="l">
              <a:spcBef>
                <a:spcPts val="0"/>
              </a:spcBef>
              <a:spcAft>
                <a:spcPts val="0"/>
              </a:spcAft>
              <a:buSzPts val="1300"/>
              <a:buFont typeface="Calibri"/>
              <a:buAutoNum type="arabicPeriod"/>
            </a:pPr>
            <a:r>
              <a:rPr lang="en" sz="1300">
                <a:latin typeface="Calibri"/>
                <a:ea typeface="Calibri"/>
                <a:cs typeface="Calibri"/>
                <a:sym typeface="Calibri"/>
              </a:rPr>
              <a:t>Instruction and Professional Development</a:t>
            </a:r>
            <a:endParaRPr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Continue providing quality instruction and targeted interventions for all students supported through high quality professional development, instructional coaching and resources that are culturally relevant and responsive, ensuring equitable access for all learners.</a:t>
            </a:r>
            <a:endParaRPr sz="1300">
              <a:latin typeface="Calibri"/>
              <a:ea typeface="Calibri"/>
              <a:cs typeface="Calibri"/>
              <a:sym typeface="Calibri"/>
            </a:endParaRPr>
          </a:p>
          <a:p>
            <a:pPr indent="-247650" lvl="0" marL="342900" rtl="0" algn="l">
              <a:spcBef>
                <a:spcPts val="0"/>
              </a:spcBef>
              <a:spcAft>
                <a:spcPts val="0"/>
              </a:spcAft>
              <a:buSzPts val="1300"/>
              <a:buFont typeface="Calibri"/>
              <a:buAutoNum type="arabicPeriod"/>
            </a:pPr>
            <a:r>
              <a:rPr lang="en" sz="1300">
                <a:latin typeface="Calibri"/>
                <a:ea typeface="Calibri"/>
                <a:cs typeface="Calibri"/>
                <a:sym typeface="Calibri"/>
              </a:rPr>
              <a:t> Instruction-related services for special education</a:t>
            </a:r>
            <a:endParaRPr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Continue implementation of appropriate instruction and support that is aligned to IEP goals to assist in students’ continuous progress. Supported through ongoing professional development and resources, continue to implement programs that serve the specifically identified academic and behavioral needs of students with special needs. </a:t>
            </a:r>
            <a:endParaRPr sz="1300">
              <a:latin typeface="Calibri"/>
              <a:ea typeface="Calibri"/>
              <a:cs typeface="Calibri"/>
              <a:sym typeface="Calibri"/>
            </a:endParaRPr>
          </a:p>
          <a:p>
            <a:pPr indent="-247650" lvl="0" marL="342900" rtl="0" algn="l">
              <a:spcBef>
                <a:spcPts val="0"/>
              </a:spcBef>
              <a:spcAft>
                <a:spcPts val="0"/>
              </a:spcAft>
              <a:buSzPts val="1300"/>
              <a:buFont typeface="Calibri"/>
              <a:buAutoNum type="arabicPeriod"/>
            </a:pPr>
            <a:r>
              <a:rPr lang="en" sz="1300">
                <a:latin typeface="Calibri"/>
                <a:ea typeface="Calibri"/>
                <a:cs typeface="Calibri"/>
                <a:sym typeface="Calibri"/>
              </a:rPr>
              <a:t>English Learner Support</a:t>
            </a:r>
            <a:endParaRPr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Continue to implement daily Designated ELD instruction in a protected block of time and Integrated ELD embedded in all content for all English Learners based on assessed needs and supported through ongoing professional development and resources.</a:t>
            </a:r>
            <a:endParaRPr sz="1300">
              <a:latin typeface="Calibri"/>
              <a:ea typeface="Calibri"/>
              <a:cs typeface="Calibri"/>
              <a:sym typeface="Calibri"/>
            </a:endParaRPr>
          </a:p>
          <a:p>
            <a:pPr indent="-247650" lvl="0" marL="342900" marR="0" rtl="0" algn="l">
              <a:lnSpc>
                <a:spcPct val="100000"/>
              </a:lnSpc>
              <a:spcBef>
                <a:spcPts val="0"/>
              </a:spcBef>
              <a:spcAft>
                <a:spcPts val="0"/>
              </a:spcAft>
              <a:buSzPts val="1300"/>
              <a:buFont typeface="Calibri"/>
              <a:buAutoNum type="arabicPeriod"/>
            </a:pPr>
            <a:r>
              <a:rPr lang="en" sz="1300">
                <a:latin typeface="Calibri"/>
                <a:ea typeface="Calibri"/>
                <a:cs typeface="Calibri"/>
                <a:sym typeface="Calibri"/>
              </a:rPr>
              <a:t>College, Career, and Life Readiness</a:t>
            </a:r>
            <a:endParaRPr sz="1300">
              <a:latin typeface="Calibri"/>
              <a:ea typeface="Calibri"/>
              <a:cs typeface="Calibri"/>
              <a:sym typeface="Calibri"/>
            </a:endParaRPr>
          </a:p>
          <a:p>
            <a:pPr indent="-247650" lvl="1" marL="685800" marR="0" rtl="0" algn="l">
              <a:lnSpc>
                <a:spcPct val="100000"/>
              </a:lnSpc>
              <a:spcBef>
                <a:spcPts val="0"/>
              </a:spcBef>
              <a:spcAft>
                <a:spcPts val="0"/>
              </a:spcAft>
              <a:buSzPts val="1300"/>
              <a:buFont typeface="Calibri"/>
              <a:buChar char="○"/>
            </a:pPr>
            <a:r>
              <a:rPr lang="en" sz="1300">
                <a:latin typeface="Calibri"/>
                <a:ea typeface="Calibri"/>
                <a:cs typeface="Calibri"/>
                <a:sym typeface="Calibri"/>
              </a:rPr>
              <a:t>Continue the efforts of trained staff creating and promoting CTE programs and facilitating the Individual College and Career Learning Plans for middle and high school students. Continue the effective implementation and expansion of CTE pathway programs. </a:t>
            </a:r>
            <a:endParaRPr sz="1300">
              <a:latin typeface="Calibri"/>
              <a:ea typeface="Calibri"/>
              <a:cs typeface="Calibri"/>
              <a:sym typeface="Calibri"/>
            </a:endParaRPr>
          </a:p>
        </p:txBody>
      </p:sp>
      <p:sp>
        <p:nvSpPr>
          <p:cNvPr id="749" name="Google Shape;749;p99"/>
          <p:cNvSpPr txBox="1"/>
          <p:nvPr>
            <p:ph idx="12" type="sldNum"/>
          </p:nvPr>
        </p:nvSpPr>
        <p:spPr>
          <a:xfrm>
            <a:off x="3543300" y="4767263"/>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3B3838"/>
              </a:buClr>
              <a:buSzPts val="200"/>
              <a:buFont typeface="Calibri"/>
              <a:buNone/>
            </a:pPr>
            <a:fld id="{00000000-1234-1234-1234-123412341234}" type="slidenum">
              <a:rPr lang="en" sz="1100"/>
              <a:t>‹#›</a:t>
            </a:fld>
            <a:endParaRPr sz="11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p100"/>
          <p:cNvSpPr txBox="1"/>
          <p:nvPr>
            <p:ph type="title"/>
          </p:nvPr>
        </p:nvSpPr>
        <p:spPr>
          <a:xfrm>
            <a:off x="118181" y="195938"/>
            <a:ext cx="7886700" cy="614400"/>
          </a:xfrm>
          <a:prstGeom prst="rect">
            <a:avLst/>
          </a:prstGeom>
        </p:spPr>
        <p:txBody>
          <a:bodyPr anchorCtr="0" anchor="ctr" bIns="68575" lIns="68575" spcFirstLastPara="1" rIns="68575" wrap="square" tIns="68575">
            <a:noAutofit/>
          </a:bodyPr>
          <a:lstStyle/>
          <a:p>
            <a:pPr indent="0" lvl="0" marL="0" rtl="0" algn="l">
              <a:spcBef>
                <a:spcPts val="0"/>
              </a:spcBef>
              <a:spcAft>
                <a:spcPts val="0"/>
              </a:spcAft>
              <a:buNone/>
            </a:pPr>
            <a:r>
              <a:rPr lang="en" sz="3400" u="sng">
                <a:highlight>
                  <a:schemeClr val="accent1"/>
                </a:highlight>
              </a:rPr>
              <a:t>Goal 1 Actions</a:t>
            </a:r>
            <a:endParaRPr sz="3400"/>
          </a:p>
        </p:txBody>
      </p:sp>
      <p:sp>
        <p:nvSpPr>
          <p:cNvPr id="756" name="Google Shape;756;p100"/>
          <p:cNvSpPr txBox="1"/>
          <p:nvPr/>
        </p:nvSpPr>
        <p:spPr>
          <a:xfrm>
            <a:off x="191813" y="850894"/>
            <a:ext cx="8760300" cy="3540300"/>
          </a:xfrm>
          <a:prstGeom prst="rect">
            <a:avLst/>
          </a:prstGeom>
          <a:noFill/>
          <a:ln>
            <a:noFill/>
          </a:ln>
        </p:spPr>
        <p:txBody>
          <a:bodyPr anchorCtr="0" anchor="t" bIns="68575" lIns="68575" spcFirstLastPara="1" rIns="68575" wrap="square" tIns="68575">
            <a:spAutoFit/>
          </a:bodyPr>
          <a:lstStyle/>
          <a:p>
            <a:pPr indent="-247650" lvl="0" marL="342900" rtl="0" algn="l">
              <a:spcBef>
                <a:spcPts val="0"/>
              </a:spcBef>
              <a:spcAft>
                <a:spcPts val="0"/>
              </a:spcAft>
              <a:buSzPts val="1300"/>
              <a:buFont typeface="Calibri"/>
              <a:buAutoNum type="arabicPeriod" startAt="5"/>
            </a:pPr>
            <a:r>
              <a:rPr lang="en" sz="1300">
                <a:latin typeface="Calibri"/>
                <a:ea typeface="Calibri"/>
                <a:cs typeface="Calibri"/>
                <a:sym typeface="Calibri"/>
              </a:rPr>
              <a:t>Educational Technology</a:t>
            </a:r>
            <a:endParaRPr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Maintaining the 1:1 student to device ratio and providing timely technology device maintenance and professional development.</a:t>
            </a:r>
            <a:endParaRPr sz="1300">
              <a:latin typeface="Calibri"/>
              <a:ea typeface="Calibri"/>
              <a:cs typeface="Calibri"/>
              <a:sym typeface="Calibri"/>
            </a:endParaRPr>
          </a:p>
          <a:p>
            <a:pPr indent="-247650" lvl="0" marL="342900" rtl="0" algn="l">
              <a:spcBef>
                <a:spcPts val="0"/>
              </a:spcBef>
              <a:spcAft>
                <a:spcPts val="0"/>
              </a:spcAft>
              <a:buSzPts val="1300"/>
              <a:buFont typeface="Calibri"/>
              <a:buAutoNum type="arabicPeriod" startAt="5"/>
            </a:pPr>
            <a:r>
              <a:rPr lang="en" sz="1300">
                <a:latin typeface="Calibri"/>
                <a:ea typeface="Calibri"/>
                <a:cs typeface="Calibri"/>
                <a:sym typeface="Calibri"/>
              </a:rPr>
              <a:t> Gifted and Talented Education (GATE)</a:t>
            </a:r>
            <a:endParaRPr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Continue the development and redesign of GATE services which include the process for identification using a tool for universal screening, effective instructional strategies for differentiation, and professional development to support the teachers. </a:t>
            </a:r>
            <a:endParaRPr sz="1300">
              <a:latin typeface="Calibri"/>
              <a:ea typeface="Calibri"/>
              <a:cs typeface="Calibri"/>
              <a:sym typeface="Calibri"/>
            </a:endParaRPr>
          </a:p>
          <a:p>
            <a:pPr indent="-247650" lvl="0" marL="342900" rtl="0" algn="l">
              <a:spcBef>
                <a:spcPts val="0"/>
              </a:spcBef>
              <a:spcAft>
                <a:spcPts val="0"/>
              </a:spcAft>
              <a:buSzPts val="1300"/>
              <a:buFont typeface="Calibri"/>
              <a:buAutoNum type="arabicPeriod" startAt="5"/>
            </a:pPr>
            <a:r>
              <a:rPr lang="en" sz="1300">
                <a:latin typeface="Calibri"/>
                <a:ea typeface="Calibri"/>
                <a:cs typeface="Calibri"/>
                <a:sym typeface="Calibri"/>
              </a:rPr>
              <a:t>Instructional Support - School Level </a:t>
            </a:r>
            <a:r>
              <a:rPr i="1" lang="en" sz="1300">
                <a:latin typeface="Calibri"/>
                <a:ea typeface="Calibri"/>
                <a:cs typeface="Calibri"/>
                <a:sym typeface="Calibri"/>
              </a:rPr>
              <a:t>(Contributing to Increased/Improved Services)</a:t>
            </a:r>
            <a:endParaRPr i="1"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Continue supporting schools in the development and implementation of carefully designed targeted interventions in addition to core instruction to close the achievement gap. All schools will continue to provide evidence-based academic interventions in ELA and Math to unduplicated students (English learners, low income, and foster youth) based on ongoing data analysis of multiple measures. Continue providing collaboration time and resources for teachers to analyze assessment results, examine the data, and plan the targeted intervention services. </a:t>
            </a:r>
            <a:endParaRPr sz="1300">
              <a:latin typeface="Calibri"/>
              <a:ea typeface="Calibri"/>
              <a:cs typeface="Calibri"/>
              <a:sym typeface="Calibri"/>
            </a:endParaRPr>
          </a:p>
          <a:p>
            <a:pPr indent="-247650" lvl="0" marL="342900" rtl="0" algn="l">
              <a:spcBef>
                <a:spcPts val="0"/>
              </a:spcBef>
              <a:spcAft>
                <a:spcPts val="0"/>
              </a:spcAft>
              <a:buSzPts val="1300"/>
              <a:buFont typeface="Calibri"/>
              <a:buAutoNum type="arabicPeriod" startAt="5"/>
            </a:pPr>
            <a:r>
              <a:rPr lang="en" sz="1300">
                <a:latin typeface="Calibri"/>
                <a:ea typeface="Calibri"/>
                <a:cs typeface="Calibri"/>
                <a:sym typeface="Calibri"/>
              </a:rPr>
              <a:t>Instructional Support - Elementary </a:t>
            </a:r>
            <a:r>
              <a:rPr i="1" lang="en" sz="1300">
                <a:latin typeface="Calibri"/>
                <a:ea typeface="Calibri"/>
                <a:cs typeface="Calibri"/>
                <a:sym typeface="Calibri"/>
              </a:rPr>
              <a:t>(Contributing to Increased/Improved Services)</a:t>
            </a:r>
            <a:endParaRPr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Maintain and decrease adult/student ratios to increase teacher and student interaction which supports all students, and especially English learners, low income, and foster youth, and allows the focus on small group instruction and individualized assistance, differentiated instruction, and timely targeted interventions.</a:t>
            </a:r>
            <a:endParaRPr sz="1300">
              <a:latin typeface="Calibri"/>
              <a:ea typeface="Calibri"/>
              <a:cs typeface="Calibri"/>
              <a:sym typeface="Calibri"/>
            </a:endParaRPr>
          </a:p>
        </p:txBody>
      </p:sp>
      <p:sp>
        <p:nvSpPr>
          <p:cNvPr id="757" name="Google Shape;757;p100"/>
          <p:cNvSpPr txBox="1"/>
          <p:nvPr>
            <p:ph idx="12" type="sldNum"/>
          </p:nvPr>
        </p:nvSpPr>
        <p:spPr>
          <a:xfrm>
            <a:off x="3543300" y="4767263"/>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3B3838"/>
              </a:buClr>
              <a:buSzPts val="200"/>
              <a:buFont typeface="Calibri"/>
              <a:buNone/>
            </a:pPr>
            <a:fld id="{00000000-1234-1234-1234-123412341234}" type="slidenum">
              <a:rPr lang="en" sz="1100"/>
              <a:t>‹#›</a:t>
            </a:fld>
            <a:endParaRPr sz="11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 name="Shape 762"/>
        <p:cNvGrpSpPr/>
        <p:nvPr/>
      </p:nvGrpSpPr>
      <p:grpSpPr>
        <a:xfrm>
          <a:off x="0" y="0"/>
          <a:ext cx="0" cy="0"/>
          <a:chOff x="0" y="0"/>
          <a:chExt cx="0" cy="0"/>
        </a:xfrm>
      </p:grpSpPr>
      <p:sp>
        <p:nvSpPr>
          <p:cNvPr id="763" name="Google Shape;763;p101"/>
          <p:cNvSpPr txBox="1"/>
          <p:nvPr>
            <p:ph type="title"/>
          </p:nvPr>
        </p:nvSpPr>
        <p:spPr>
          <a:xfrm>
            <a:off x="118181" y="195938"/>
            <a:ext cx="7886700" cy="614400"/>
          </a:xfrm>
          <a:prstGeom prst="rect">
            <a:avLst/>
          </a:prstGeom>
        </p:spPr>
        <p:txBody>
          <a:bodyPr anchorCtr="0" anchor="ctr" bIns="68575" lIns="68575" spcFirstLastPara="1" rIns="68575" wrap="square" tIns="68575">
            <a:noAutofit/>
          </a:bodyPr>
          <a:lstStyle/>
          <a:p>
            <a:pPr indent="0" lvl="0" marL="0" rtl="0" algn="l">
              <a:spcBef>
                <a:spcPts val="0"/>
              </a:spcBef>
              <a:spcAft>
                <a:spcPts val="0"/>
              </a:spcAft>
              <a:buNone/>
            </a:pPr>
            <a:r>
              <a:rPr lang="en" sz="3400" u="sng">
                <a:highlight>
                  <a:schemeClr val="accent1"/>
                </a:highlight>
              </a:rPr>
              <a:t>Goal 1 Actions</a:t>
            </a:r>
            <a:endParaRPr sz="3400"/>
          </a:p>
        </p:txBody>
      </p:sp>
      <p:sp>
        <p:nvSpPr>
          <p:cNvPr id="764" name="Google Shape;764;p101"/>
          <p:cNvSpPr txBox="1"/>
          <p:nvPr/>
        </p:nvSpPr>
        <p:spPr>
          <a:xfrm>
            <a:off x="191813" y="810188"/>
            <a:ext cx="8760300" cy="3340200"/>
          </a:xfrm>
          <a:prstGeom prst="rect">
            <a:avLst/>
          </a:prstGeom>
          <a:noFill/>
          <a:ln>
            <a:noFill/>
          </a:ln>
        </p:spPr>
        <p:txBody>
          <a:bodyPr anchorCtr="0" anchor="t" bIns="68575" lIns="68575" spcFirstLastPara="1" rIns="68575" wrap="square" tIns="68575">
            <a:spAutoFit/>
          </a:bodyPr>
          <a:lstStyle/>
          <a:p>
            <a:pPr indent="-247650" lvl="0" marL="342900" rtl="0" algn="l">
              <a:spcBef>
                <a:spcPts val="0"/>
              </a:spcBef>
              <a:spcAft>
                <a:spcPts val="0"/>
              </a:spcAft>
              <a:buSzPts val="1300"/>
              <a:buFont typeface="Calibri"/>
              <a:buAutoNum type="arabicPeriod" startAt="9"/>
            </a:pPr>
            <a:r>
              <a:rPr lang="en" sz="1300">
                <a:latin typeface="Calibri"/>
                <a:ea typeface="Calibri"/>
                <a:cs typeface="Calibri"/>
                <a:sym typeface="Calibri"/>
              </a:rPr>
              <a:t>Instructional Support - Secondary </a:t>
            </a:r>
            <a:r>
              <a:rPr i="1" lang="en" sz="1300">
                <a:latin typeface="Calibri"/>
                <a:ea typeface="Calibri"/>
                <a:cs typeface="Calibri"/>
                <a:sym typeface="Calibri"/>
              </a:rPr>
              <a:t>(Contributing to Increased/Improved Services)</a:t>
            </a:r>
            <a:endParaRPr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Continue implementation of the block scheduling at the middle and high school levels to increase student access to courses and to expand the instructional time for English learners, low income, and foster youth. Continue providing education assistants to help students access the curriculum through small group instruction, differentiated instruction and primary language support.</a:t>
            </a:r>
            <a:endParaRPr sz="1300">
              <a:latin typeface="Calibri"/>
              <a:ea typeface="Calibri"/>
              <a:cs typeface="Calibri"/>
              <a:sym typeface="Calibri"/>
            </a:endParaRPr>
          </a:p>
          <a:p>
            <a:pPr indent="-247650" lvl="0" marL="342900" marR="0" rtl="0" algn="l">
              <a:lnSpc>
                <a:spcPct val="100000"/>
              </a:lnSpc>
              <a:spcBef>
                <a:spcPts val="0"/>
              </a:spcBef>
              <a:spcAft>
                <a:spcPts val="0"/>
              </a:spcAft>
              <a:buSzPts val="1300"/>
              <a:buFont typeface="Calibri"/>
              <a:buAutoNum type="arabicPeriod" startAt="9"/>
            </a:pPr>
            <a:r>
              <a:rPr lang="en" sz="1300">
                <a:latin typeface="Calibri"/>
                <a:ea typeface="Calibri"/>
                <a:cs typeface="Calibri"/>
                <a:sym typeface="Calibri"/>
              </a:rPr>
              <a:t>Academic and Behavioral Support </a:t>
            </a:r>
            <a:r>
              <a:rPr i="1" lang="en" sz="1300">
                <a:latin typeface="Calibri"/>
                <a:ea typeface="Calibri"/>
                <a:cs typeface="Calibri"/>
                <a:sym typeface="Calibri"/>
              </a:rPr>
              <a:t>(Contributing to Increased/Improved Services)</a:t>
            </a:r>
            <a:endParaRPr i="1" sz="1300">
              <a:latin typeface="Calibri"/>
              <a:ea typeface="Calibri"/>
              <a:cs typeface="Calibri"/>
              <a:sym typeface="Calibri"/>
            </a:endParaRPr>
          </a:p>
          <a:p>
            <a:pPr indent="-247650" lvl="1" marL="685800" marR="0" rtl="0" algn="l">
              <a:lnSpc>
                <a:spcPct val="100000"/>
              </a:lnSpc>
              <a:spcBef>
                <a:spcPts val="0"/>
              </a:spcBef>
              <a:spcAft>
                <a:spcPts val="0"/>
              </a:spcAft>
              <a:buSzPts val="1300"/>
              <a:buFont typeface="Calibri"/>
              <a:buChar char="○"/>
            </a:pPr>
            <a:r>
              <a:rPr lang="en" sz="1300">
                <a:latin typeface="Calibri"/>
                <a:ea typeface="Calibri"/>
                <a:cs typeface="Calibri"/>
                <a:sym typeface="Calibri"/>
              </a:rPr>
              <a:t>Continue the implementation of strategies and services that increase the individualized support and engage students in the learning experiences through small group and individualized behavioral support strategies.  Continue the use of instructional assistants with specialized training to increase and improve services related to academic and behavioral needs to increase access, attendance, engagement, and student achievement. Support the use of resources to develop and implement intervention plans that incorporate multi-tiered systems of support (MTSS). </a:t>
            </a:r>
            <a:endParaRPr sz="1300">
              <a:latin typeface="Calibri"/>
              <a:ea typeface="Calibri"/>
              <a:cs typeface="Calibri"/>
              <a:sym typeface="Calibri"/>
            </a:endParaRPr>
          </a:p>
          <a:p>
            <a:pPr indent="-247650" lvl="0" marL="342900" marR="0" rtl="0" algn="l">
              <a:lnSpc>
                <a:spcPct val="100000"/>
              </a:lnSpc>
              <a:spcBef>
                <a:spcPts val="0"/>
              </a:spcBef>
              <a:spcAft>
                <a:spcPts val="0"/>
              </a:spcAft>
              <a:buSzPts val="1300"/>
              <a:buFont typeface="Calibri"/>
              <a:buAutoNum type="arabicPeriod" startAt="9"/>
            </a:pPr>
            <a:r>
              <a:rPr lang="en" sz="1300">
                <a:latin typeface="Calibri"/>
                <a:ea typeface="Calibri"/>
                <a:cs typeface="Calibri"/>
                <a:sym typeface="Calibri"/>
              </a:rPr>
              <a:t>Expanded Learning Opportunities </a:t>
            </a:r>
            <a:r>
              <a:rPr i="1" lang="en" sz="1300">
                <a:latin typeface="Calibri"/>
                <a:ea typeface="Calibri"/>
                <a:cs typeface="Calibri"/>
                <a:sym typeface="Calibri"/>
              </a:rPr>
              <a:t>(Contributing to Increased/Improved Services)</a:t>
            </a:r>
            <a:endParaRPr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Continue providing expanded learning opportunities in the form of extended-day kindergarten, Saturday school, summer learning camps, and before and after school tutoring. Maintain the greater access to teachers and support staff through small group, personalized instruction using supplemental evidence-based resources. Continue to focus on  acceleration and enrichment, while strengthening students' sense of connection and belonging to school. </a:t>
            </a:r>
            <a:endParaRPr sz="1300">
              <a:latin typeface="Calibri"/>
              <a:ea typeface="Calibri"/>
              <a:cs typeface="Calibri"/>
              <a:sym typeface="Calibri"/>
            </a:endParaRPr>
          </a:p>
        </p:txBody>
      </p:sp>
      <p:sp>
        <p:nvSpPr>
          <p:cNvPr id="765" name="Google Shape;765;p101"/>
          <p:cNvSpPr txBox="1"/>
          <p:nvPr>
            <p:ph idx="12" type="sldNum"/>
          </p:nvPr>
        </p:nvSpPr>
        <p:spPr>
          <a:xfrm>
            <a:off x="3543300" y="4767263"/>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3B3838"/>
              </a:buClr>
              <a:buSzPts val="200"/>
              <a:buFont typeface="Calibri"/>
              <a:buNone/>
            </a:pPr>
            <a:fld id="{00000000-1234-1234-1234-123412341234}" type="slidenum">
              <a:rPr lang="en" sz="1100"/>
              <a:t>‹#›</a:t>
            </a:fld>
            <a:endParaRPr sz="11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102"/>
          <p:cNvSpPr txBox="1"/>
          <p:nvPr>
            <p:ph type="title"/>
          </p:nvPr>
        </p:nvSpPr>
        <p:spPr>
          <a:xfrm>
            <a:off x="118181" y="195938"/>
            <a:ext cx="7886700" cy="614400"/>
          </a:xfrm>
          <a:prstGeom prst="rect">
            <a:avLst/>
          </a:prstGeom>
        </p:spPr>
        <p:txBody>
          <a:bodyPr anchorCtr="0" anchor="ctr" bIns="68575" lIns="68575" spcFirstLastPara="1" rIns="68575" wrap="square" tIns="68575">
            <a:noAutofit/>
          </a:bodyPr>
          <a:lstStyle/>
          <a:p>
            <a:pPr indent="0" lvl="0" marL="0" rtl="0" algn="l">
              <a:spcBef>
                <a:spcPts val="0"/>
              </a:spcBef>
              <a:spcAft>
                <a:spcPts val="0"/>
              </a:spcAft>
              <a:buNone/>
            </a:pPr>
            <a:r>
              <a:rPr lang="en" sz="3400" u="sng">
                <a:highlight>
                  <a:schemeClr val="accent1"/>
                </a:highlight>
              </a:rPr>
              <a:t>Goal 1 Actions</a:t>
            </a:r>
            <a:endParaRPr sz="3400"/>
          </a:p>
        </p:txBody>
      </p:sp>
      <p:sp>
        <p:nvSpPr>
          <p:cNvPr id="772" name="Google Shape;772;p102"/>
          <p:cNvSpPr txBox="1"/>
          <p:nvPr/>
        </p:nvSpPr>
        <p:spPr>
          <a:xfrm>
            <a:off x="191825" y="710475"/>
            <a:ext cx="8896200" cy="3940500"/>
          </a:xfrm>
          <a:prstGeom prst="rect">
            <a:avLst/>
          </a:prstGeom>
          <a:noFill/>
          <a:ln>
            <a:noFill/>
          </a:ln>
        </p:spPr>
        <p:txBody>
          <a:bodyPr anchorCtr="0" anchor="t" bIns="68575" lIns="68575" spcFirstLastPara="1" rIns="68575" wrap="square" tIns="68575">
            <a:spAutoFit/>
          </a:bodyPr>
          <a:lstStyle/>
          <a:p>
            <a:pPr indent="-247650" lvl="0" marL="342900" rtl="0" algn="l">
              <a:spcBef>
                <a:spcPts val="0"/>
              </a:spcBef>
              <a:spcAft>
                <a:spcPts val="0"/>
              </a:spcAft>
              <a:buSzPts val="1300"/>
              <a:buFont typeface="Calibri"/>
              <a:buAutoNum type="arabicPeriod" startAt="12"/>
            </a:pPr>
            <a:r>
              <a:rPr lang="en" sz="1300">
                <a:latin typeface="Calibri"/>
                <a:ea typeface="Calibri"/>
                <a:cs typeface="Calibri"/>
                <a:sym typeface="Calibri"/>
              </a:rPr>
              <a:t>Elementary Extracurricular Opportunities </a:t>
            </a:r>
            <a:r>
              <a:rPr i="1" lang="en" sz="1300">
                <a:latin typeface="Calibri"/>
                <a:ea typeface="Calibri"/>
                <a:cs typeface="Calibri"/>
                <a:sym typeface="Calibri"/>
              </a:rPr>
              <a:t>(Contributing to Increased/Improved Services)</a:t>
            </a:r>
            <a:endParaRPr i="1" sz="1300">
              <a:latin typeface="Calibri"/>
              <a:ea typeface="Calibri"/>
              <a:cs typeface="Calibri"/>
              <a:sym typeface="Calibri"/>
            </a:endParaRPr>
          </a:p>
          <a:p>
            <a:pPr indent="-247650" lvl="1" marL="685800" marR="0" rtl="0" algn="l">
              <a:lnSpc>
                <a:spcPct val="100000"/>
              </a:lnSpc>
              <a:spcBef>
                <a:spcPts val="0"/>
              </a:spcBef>
              <a:spcAft>
                <a:spcPts val="0"/>
              </a:spcAft>
              <a:buSzPts val="1300"/>
              <a:buFont typeface="Calibri"/>
              <a:buChar char="○"/>
            </a:pPr>
            <a:r>
              <a:rPr lang="en" sz="1300">
                <a:latin typeface="Calibri"/>
                <a:ea typeface="Calibri"/>
                <a:cs typeface="Calibri"/>
                <a:sym typeface="Calibri"/>
              </a:rPr>
              <a:t>Continue to provide before and after school learning opportunities at the elementary level through extracurricular activities such as, music and chorus, sports, and technology to increase student connectedness to school. </a:t>
            </a:r>
            <a:endParaRPr sz="1300">
              <a:latin typeface="Calibri"/>
              <a:ea typeface="Calibri"/>
              <a:cs typeface="Calibri"/>
              <a:sym typeface="Calibri"/>
            </a:endParaRPr>
          </a:p>
          <a:p>
            <a:pPr indent="-247650" lvl="0" marL="342900" marR="0" rtl="0" algn="l">
              <a:lnSpc>
                <a:spcPct val="100000"/>
              </a:lnSpc>
              <a:spcBef>
                <a:spcPts val="0"/>
              </a:spcBef>
              <a:spcAft>
                <a:spcPts val="0"/>
              </a:spcAft>
              <a:buSzPts val="1300"/>
              <a:buFont typeface="Calibri"/>
              <a:buAutoNum type="arabicPeriod" startAt="12"/>
            </a:pPr>
            <a:r>
              <a:rPr lang="en" sz="1300">
                <a:latin typeface="Calibri"/>
                <a:ea typeface="Calibri"/>
                <a:cs typeface="Calibri"/>
                <a:sym typeface="Calibri"/>
              </a:rPr>
              <a:t> Elementary Library/Media Education </a:t>
            </a:r>
            <a:r>
              <a:rPr i="1" lang="en" sz="1300">
                <a:latin typeface="Calibri"/>
                <a:ea typeface="Calibri"/>
                <a:cs typeface="Calibri"/>
                <a:sym typeface="Calibri"/>
              </a:rPr>
              <a:t>(Contributing to Increased/Improved Services)</a:t>
            </a:r>
            <a:endParaRPr sz="1300">
              <a:latin typeface="Calibri"/>
              <a:ea typeface="Calibri"/>
              <a:cs typeface="Calibri"/>
              <a:sym typeface="Calibri"/>
            </a:endParaRPr>
          </a:p>
          <a:p>
            <a:pPr indent="-247650" lvl="1" marL="685800" marR="0" rtl="0" algn="l">
              <a:lnSpc>
                <a:spcPct val="100000"/>
              </a:lnSpc>
              <a:spcBef>
                <a:spcPts val="0"/>
              </a:spcBef>
              <a:spcAft>
                <a:spcPts val="0"/>
              </a:spcAft>
              <a:buSzPts val="1300"/>
              <a:buFont typeface="Calibri"/>
              <a:buChar char="○"/>
            </a:pPr>
            <a:r>
              <a:rPr lang="en" sz="1300">
                <a:latin typeface="Calibri"/>
                <a:ea typeface="Calibri"/>
                <a:cs typeface="Calibri"/>
                <a:sym typeface="Calibri"/>
              </a:rPr>
              <a:t>Continue to provide library aides and multimedia technology specialists create learning opportunities that offer access to a literacy and technology rich environment. Maintain the ample access and direct support to obtain information and resources that best support learning immediately. </a:t>
            </a:r>
            <a:endParaRPr sz="1300">
              <a:latin typeface="Calibri"/>
              <a:ea typeface="Calibri"/>
              <a:cs typeface="Calibri"/>
              <a:sym typeface="Calibri"/>
            </a:endParaRPr>
          </a:p>
          <a:p>
            <a:pPr indent="-247650" lvl="0" marL="342900" rtl="0" algn="l">
              <a:spcBef>
                <a:spcPts val="0"/>
              </a:spcBef>
              <a:spcAft>
                <a:spcPts val="0"/>
              </a:spcAft>
              <a:buSzPts val="1300"/>
              <a:buFont typeface="Calibri"/>
              <a:buAutoNum type="arabicPeriod" startAt="12"/>
            </a:pPr>
            <a:r>
              <a:rPr lang="en" sz="1300">
                <a:latin typeface="Calibri"/>
                <a:ea typeface="Calibri"/>
                <a:cs typeface="Calibri"/>
                <a:sym typeface="Calibri"/>
              </a:rPr>
              <a:t>Instructional Technology Support </a:t>
            </a:r>
            <a:r>
              <a:rPr i="1" lang="en" sz="1300">
                <a:latin typeface="Calibri"/>
                <a:ea typeface="Calibri"/>
                <a:cs typeface="Calibri"/>
                <a:sym typeface="Calibri"/>
              </a:rPr>
              <a:t>(Contributing to Increased/Improved Services)</a:t>
            </a:r>
            <a:endParaRPr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Continue to provide Teacher Specialists in ETIS to support parents and families with access and use of technology and the internet, to present at parent engagement events, and for one-on-one support as needed.</a:t>
            </a:r>
            <a:endParaRPr sz="1300">
              <a:latin typeface="Calibri"/>
              <a:ea typeface="Calibri"/>
              <a:cs typeface="Calibri"/>
              <a:sym typeface="Calibri"/>
            </a:endParaRPr>
          </a:p>
          <a:p>
            <a:pPr indent="-247650" lvl="0" marL="342900" rtl="0" algn="l">
              <a:spcBef>
                <a:spcPts val="0"/>
              </a:spcBef>
              <a:spcAft>
                <a:spcPts val="0"/>
              </a:spcAft>
              <a:buSzPts val="1300"/>
              <a:buFont typeface="Calibri"/>
              <a:buAutoNum type="arabicPeriod" startAt="12"/>
            </a:pPr>
            <a:r>
              <a:rPr lang="en" sz="1300">
                <a:latin typeface="Calibri"/>
                <a:ea typeface="Calibri"/>
                <a:cs typeface="Calibri"/>
                <a:sym typeface="Calibri"/>
              </a:rPr>
              <a:t>Instructional Support - English learner </a:t>
            </a:r>
            <a:r>
              <a:rPr i="1" lang="en" sz="1300">
                <a:latin typeface="Calibri"/>
                <a:ea typeface="Calibri"/>
                <a:cs typeface="Calibri"/>
                <a:sym typeface="Calibri"/>
              </a:rPr>
              <a:t>(Contributing to Increased/Improved Services)</a:t>
            </a:r>
            <a:endParaRPr i="1"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Continue the use of high-quality designated curriculum and professional development to provide academic and social emotional support to engage newcomer ELs in rigorous, grade-level academic learning. Enhance and expand the rigorous academic language development instruction for Long-Term English Learners to increase the rate of language acquisition. </a:t>
            </a:r>
            <a:endParaRPr sz="1300">
              <a:latin typeface="Calibri"/>
              <a:ea typeface="Calibri"/>
              <a:cs typeface="Calibri"/>
              <a:sym typeface="Calibri"/>
            </a:endParaRPr>
          </a:p>
          <a:p>
            <a:pPr indent="-247650" lvl="0" marL="342900" rtl="0" algn="l">
              <a:spcBef>
                <a:spcPts val="0"/>
              </a:spcBef>
              <a:spcAft>
                <a:spcPts val="0"/>
              </a:spcAft>
              <a:buSzPts val="1300"/>
              <a:buFont typeface="Calibri"/>
              <a:buAutoNum type="arabicPeriod" startAt="12"/>
            </a:pPr>
            <a:r>
              <a:rPr lang="en" sz="1300">
                <a:latin typeface="Calibri"/>
                <a:ea typeface="Calibri"/>
                <a:cs typeface="Calibri"/>
                <a:sym typeface="Calibri"/>
              </a:rPr>
              <a:t>English Learner support in Dual Immersion </a:t>
            </a:r>
            <a:r>
              <a:rPr i="1" lang="en" sz="1300">
                <a:latin typeface="Calibri"/>
                <a:ea typeface="Calibri"/>
                <a:cs typeface="Calibri"/>
                <a:sym typeface="Calibri"/>
              </a:rPr>
              <a:t>(Contributing to Increased/Improved Services)</a:t>
            </a:r>
            <a:endParaRPr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Continue to provide ELs in dual immersion the necessary support for developing skills in English as well as the target language. Maintain the coordinator and teacher specialists assigned to support the dual language immersion programs who closely monitor student achievement towards linguistic and academic goals. </a:t>
            </a:r>
            <a:endParaRPr sz="1300">
              <a:latin typeface="Calibri"/>
              <a:ea typeface="Calibri"/>
              <a:cs typeface="Calibri"/>
              <a:sym typeface="Calibri"/>
            </a:endParaRPr>
          </a:p>
        </p:txBody>
      </p:sp>
      <p:sp>
        <p:nvSpPr>
          <p:cNvPr id="773" name="Google Shape;773;p102"/>
          <p:cNvSpPr txBox="1"/>
          <p:nvPr>
            <p:ph idx="12" type="sldNum"/>
          </p:nvPr>
        </p:nvSpPr>
        <p:spPr>
          <a:xfrm>
            <a:off x="3543300" y="4767263"/>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3B3838"/>
              </a:buClr>
              <a:buSzPts val="200"/>
              <a:buFont typeface="Calibri"/>
              <a:buNone/>
            </a:pPr>
            <a:fld id="{00000000-1234-1234-1234-123412341234}" type="slidenum">
              <a:rPr lang="en" sz="1100"/>
              <a:t>‹#›</a:t>
            </a:fld>
            <a:endParaRPr sz="11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sp>
        <p:nvSpPr>
          <p:cNvPr id="779" name="Google Shape;779;p103"/>
          <p:cNvSpPr txBox="1"/>
          <p:nvPr>
            <p:ph type="title"/>
          </p:nvPr>
        </p:nvSpPr>
        <p:spPr>
          <a:xfrm>
            <a:off x="118181" y="195938"/>
            <a:ext cx="7886700" cy="614400"/>
          </a:xfrm>
          <a:prstGeom prst="rect">
            <a:avLst/>
          </a:prstGeom>
        </p:spPr>
        <p:txBody>
          <a:bodyPr anchorCtr="0" anchor="ctr" bIns="68575" lIns="68575" spcFirstLastPara="1" rIns="68575" wrap="square" tIns="68575">
            <a:noAutofit/>
          </a:bodyPr>
          <a:lstStyle/>
          <a:p>
            <a:pPr indent="0" lvl="0" marL="0" rtl="0" algn="l">
              <a:spcBef>
                <a:spcPts val="0"/>
              </a:spcBef>
              <a:spcAft>
                <a:spcPts val="0"/>
              </a:spcAft>
              <a:buNone/>
            </a:pPr>
            <a:r>
              <a:rPr lang="en" sz="3400" u="sng">
                <a:highlight>
                  <a:schemeClr val="accent1"/>
                </a:highlight>
              </a:rPr>
              <a:t>Goal 1 Actions</a:t>
            </a:r>
            <a:endParaRPr sz="3400"/>
          </a:p>
        </p:txBody>
      </p:sp>
      <p:sp>
        <p:nvSpPr>
          <p:cNvPr id="780" name="Google Shape;780;p103"/>
          <p:cNvSpPr txBox="1"/>
          <p:nvPr/>
        </p:nvSpPr>
        <p:spPr>
          <a:xfrm>
            <a:off x="191813" y="810188"/>
            <a:ext cx="8760300" cy="3940500"/>
          </a:xfrm>
          <a:prstGeom prst="rect">
            <a:avLst/>
          </a:prstGeom>
          <a:noFill/>
          <a:ln>
            <a:noFill/>
          </a:ln>
        </p:spPr>
        <p:txBody>
          <a:bodyPr anchorCtr="0" anchor="t" bIns="68575" lIns="68575" spcFirstLastPara="1" rIns="68575" wrap="square" tIns="68575">
            <a:spAutoFit/>
          </a:bodyPr>
          <a:lstStyle/>
          <a:p>
            <a:pPr indent="-247650" lvl="0" marL="342900" rtl="0" algn="l">
              <a:spcBef>
                <a:spcPts val="0"/>
              </a:spcBef>
              <a:spcAft>
                <a:spcPts val="0"/>
              </a:spcAft>
              <a:buSzPts val="1300"/>
              <a:buFont typeface="Calibri"/>
              <a:buAutoNum type="arabicPeriod" startAt="17"/>
            </a:pPr>
            <a:r>
              <a:rPr lang="en" sz="1300">
                <a:latin typeface="Calibri"/>
                <a:ea typeface="Calibri"/>
                <a:cs typeface="Calibri"/>
                <a:sym typeface="Calibri"/>
              </a:rPr>
              <a:t>Expanded Opportunities - Advanced Placement Exams </a:t>
            </a:r>
            <a:r>
              <a:rPr i="1" lang="en" sz="1300">
                <a:latin typeface="Calibri"/>
                <a:ea typeface="Calibri"/>
                <a:cs typeface="Calibri"/>
                <a:sym typeface="Calibri"/>
              </a:rPr>
              <a:t>(Contributing to Increased/Improved Services)</a:t>
            </a:r>
            <a:endParaRPr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Continue to fund the cost of the Advanced Placement tests to maximize low income students’ opportunity to earn college credit.</a:t>
            </a:r>
            <a:endParaRPr sz="1300">
              <a:latin typeface="Calibri"/>
              <a:ea typeface="Calibri"/>
              <a:cs typeface="Calibri"/>
              <a:sym typeface="Calibri"/>
            </a:endParaRPr>
          </a:p>
          <a:p>
            <a:pPr indent="-247650" lvl="0" marL="342900" rtl="0" algn="l">
              <a:spcBef>
                <a:spcPts val="0"/>
              </a:spcBef>
              <a:spcAft>
                <a:spcPts val="0"/>
              </a:spcAft>
              <a:buSzPts val="1300"/>
              <a:buFont typeface="Calibri"/>
              <a:buAutoNum type="arabicPeriod" startAt="17"/>
            </a:pPr>
            <a:r>
              <a:rPr lang="en" sz="1300">
                <a:latin typeface="Calibri"/>
                <a:ea typeface="Calibri"/>
                <a:cs typeface="Calibri"/>
                <a:sym typeface="Calibri"/>
              </a:rPr>
              <a:t>Instruction-related services for Daily HS </a:t>
            </a:r>
            <a:r>
              <a:rPr i="1" lang="en" sz="1300">
                <a:latin typeface="Calibri"/>
                <a:ea typeface="Calibri"/>
                <a:cs typeface="Calibri"/>
                <a:sym typeface="Calibri"/>
              </a:rPr>
              <a:t>(Contributing to Increased/Improved Services)</a:t>
            </a:r>
            <a:endParaRPr i="1"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Continue with individualized interventions to accelerate the progress towards closing the achievement and the credit gaps. Maintain reduced student/teacher ratios and instructional support staff to increase individualized support. Expand the counseling service providers to address academic and social-emotional needs and to provide additional alternative programs and opportunities for credit recovery, including extended learning during summer.</a:t>
            </a:r>
            <a:endParaRPr sz="1300">
              <a:latin typeface="Calibri"/>
              <a:ea typeface="Calibri"/>
              <a:cs typeface="Calibri"/>
              <a:sym typeface="Calibri"/>
            </a:endParaRPr>
          </a:p>
          <a:p>
            <a:pPr indent="-247650" lvl="0" marL="342900" rtl="0" algn="l">
              <a:spcBef>
                <a:spcPts val="0"/>
              </a:spcBef>
              <a:spcAft>
                <a:spcPts val="0"/>
              </a:spcAft>
              <a:buSzPts val="1300"/>
              <a:buFont typeface="Calibri"/>
              <a:buAutoNum type="arabicPeriod" startAt="17"/>
            </a:pPr>
            <a:r>
              <a:rPr lang="en" sz="1300">
                <a:latin typeface="Calibri"/>
                <a:ea typeface="Calibri"/>
                <a:cs typeface="Calibri"/>
                <a:sym typeface="Calibri"/>
              </a:rPr>
              <a:t>Expanded Opportunities - Transportation for Clark Magnet HS </a:t>
            </a:r>
            <a:r>
              <a:rPr i="1" lang="en" sz="1300">
                <a:latin typeface="Calibri"/>
                <a:ea typeface="Calibri"/>
                <a:cs typeface="Calibri"/>
                <a:sym typeface="Calibri"/>
              </a:rPr>
              <a:t>(Contributing to Increased/Improved Services)</a:t>
            </a:r>
            <a:endParaRPr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Continue providing transportation for qualifying low income students to increase access to attend Clark Magnet High School and take advantage of the opportunities offered.</a:t>
            </a:r>
            <a:endParaRPr sz="1300">
              <a:latin typeface="Calibri"/>
              <a:ea typeface="Calibri"/>
              <a:cs typeface="Calibri"/>
              <a:sym typeface="Calibri"/>
            </a:endParaRPr>
          </a:p>
          <a:p>
            <a:pPr indent="-247650" lvl="0" marL="342900" rtl="0" algn="l">
              <a:spcBef>
                <a:spcPts val="0"/>
              </a:spcBef>
              <a:spcAft>
                <a:spcPts val="0"/>
              </a:spcAft>
              <a:buSzPts val="1300"/>
              <a:buFont typeface="Calibri"/>
              <a:buAutoNum type="arabicPeriod" startAt="17"/>
            </a:pPr>
            <a:r>
              <a:rPr lang="en" sz="1300">
                <a:latin typeface="Calibri"/>
                <a:ea typeface="Calibri"/>
                <a:cs typeface="Calibri"/>
                <a:sym typeface="Calibri"/>
              </a:rPr>
              <a:t>Intervention Support - Elementary Schools </a:t>
            </a:r>
            <a:endParaRPr i="1"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Continue providing intensive intervention support for students in TK-6 who are demonstrating academic gaps based on the grade level expectations, as measured by local and state assessments. Support the targeted intervention plans developed at the school incorporating evidence-based strategies to close the academic gaps. </a:t>
            </a:r>
            <a:endParaRPr sz="1300">
              <a:latin typeface="Calibri"/>
              <a:ea typeface="Calibri"/>
              <a:cs typeface="Calibri"/>
              <a:sym typeface="Calibri"/>
            </a:endParaRPr>
          </a:p>
          <a:p>
            <a:pPr indent="-247650" lvl="0" marL="342900" rtl="0" algn="l">
              <a:spcBef>
                <a:spcPts val="0"/>
              </a:spcBef>
              <a:spcAft>
                <a:spcPts val="0"/>
              </a:spcAft>
              <a:buSzPts val="1300"/>
              <a:buFont typeface="Calibri"/>
              <a:buAutoNum type="arabicPeriod" startAt="17"/>
            </a:pPr>
            <a:r>
              <a:rPr lang="en" sz="1300">
                <a:latin typeface="Calibri"/>
                <a:ea typeface="Calibri"/>
                <a:cs typeface="Calibri"/>
                <a:sym typeface="Calibri"/>
              </a:rPr>
              <a:t>Instructional Support - Secondary Schools</a:t>
            </a:r>
            <a:endParaRPr i="1"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Continue implementation of the Super Tutor Program to provide a team of academic tutors who can support their peers in various content areas before and after school, as well as during lunch. Maintain the certification training for Super Tutors on effective tutoring and teaching practices and compensation for Super Tutors for services.</a:t>
            </a:r>
            <a:endParaRPr sz="1300">
              <a:latin typeface="Calibri"/>
              <a:ea typeface="Calibri"/>
              <a:cs typeface="Calibri"/>
              <a:sym typeface="Calibri"/>
            </a:endParaRPr>
          </a:p>
        </p:txBody>
      </p:sp>
      <p:sp>
        <p:nvSpPr>
          <p:cNvPr id="781" name="Google Shape;781;p103"/>
          <p:cNvSpPr txBox="1"/>
          <p:nvPr>
            <p:ph idx="12" type="sldNum"/>
          </p:nvPr>
        </p:nvSpPr>
        <p:spPr>
          <a:xfrm>
            <a:off x="3543300" y="4767263"/>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3B3838"/>
              </a:buClr>
              <a:buSzPts val="200"/>
              <a:buFont typeface="Calibri"/>
              <a:buNone/>
            </a:pPr>
            <a:fld id="{00000000-1234-1234-1234-123412341234}" type="slidenum">
              <a:rPr lang="en" sz="1100"/>
              <a:t>‹#›</a:t>
            </a:fld>
            <a:endParaRPr sz="11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p104"/>
          <p:cNvSpPr txBox="1"/>
          <p:nvPr/>
        </p:nvSpPr>
        <p:spPr>
          <a:xfrm>
            <a:off x="164044" y="1229381"/>
            <a:ext cx="8471100" cy="1400700"/>
          </a:xfrm>
          <a:prstGeom prst="rect">
            <a:avLst/>
          </a:prstGeom>
          <a:solidFill>
            <a:schemeClr val="accent2"/>
          </a:solidFill>
          <a:ln>
            <a:noFill/>
          </a:ln>
        </p:spPr>
        <p:txBody>
          <a:bodyPr anchorCtr="0" anchor="b" bIns="68575" lIns="68575" spcFirstLastPara="1" rIns="68575" wrap="square" tIns="68575">
            <a:spAutoFit/>
          </a:bodyPr>
          <a:lstStyle/>
          <a:p>
            <a:pPr indent="0" lvl="0" marL="0" rtl="0" algn="l">
              <a:lnSpc>
                <a:spcPct val="90000"/>
              </a:lnSpc>
              <a:spcBef>
                <a:spcPts val="0"/>
              </a:spcBef>
              <a:spcAft>
                <a:spcPts val="0"/>
              </a:spcAft>
              <a:buNone/>
            </a:pPr>
            <a:r>
              <a:rPr b="1" lang="en" sz="3600">
                <a:solidFill>
                  <a:schemeClr val="accent5"/>
                </a:solidFill>
                <a:latin typeface="Calibri"/>
                <a:ea typeface="Calibri"/>
                <a:cs typeface="Calibri"/>
                <a:sym typeface="Calibri"/>
              </a:rPr>
              <a:t>Goal 2: Foster a Positive Culture of Learning</a:t>
            </a:r>
            <a:endParaRPr b="1" sz="2300">
              <a:solidFill>
                <a:srgbClr val="3F3F3F"/>
              </a:solidFill>
              <a:latin typeface="Calibri"/>
              <a:ea typeface="Calibri"/>
              <a:cs typeface="Calibri"/>
              <a:sym typeface="Calibri"/>
            </a:endParaRPr>
          </a:p>
          <a:p>
            <a:pPr indent="0" lvl="0" marL="0" rtl="0" algn="l">
              <a:spcBef>
                <a:spcPts val="0"/>
              </a:spcBef>
              <a:spcAft>
                <a:spcPts val="0"/>
              </a:spcAft>
              <a:buNone/>
            </a:pPr>
            <a:r>
              <a:rPr i="1" lang="en" sz="2300">
                <a:latin typeface="Calibri"/>
                <a:ea typeface="Calibri"/>
                <a:cs typeface="Calibri"/>
                <a:sym typeface="Calibri"/>
              </a:rPr>
              <a:t>Schools will be safe, inviting, engaging, supportive, and culturally responsive and relevant environments for students, parents, and staff.</a:t>
            </a:r>
            <a:endParaRPr i="1" sz="2300">
              <a:latin typeface="Calibri"/>
              <a:ea typeface="Calibri"/>
              <a:cs typeface="Calibri"/>
              <a:sym typeface="Calibri"/>
            </a:endParaRPr>
          </a:p>
        </p:txBody>
      </p:sp>
      <p:sp>
        <p:nvSpPr>
          <p:cNvPr id="787" name="Google Shape;787;p104"/>
          <p:cNvSpPr txBox="1"/>
          <p:nvPr>
            <p:ph idx="4294967295" type="sldNum"/>
          </p:nvPr>
        </p:nvSpPr>
        <p:spPr>
          <a:xfrm>
            <a:off x="3543300" y="4767263"/>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3B3838"/>
              </a:buClr>
              <a:buSzPts val="200"/>
              <a:buFont typeface="Calibri"/>
              <a:buNone/>
            </a:pPr>
            <a:fld id="{00000000-1234-1234-1234-123412341234}" type="slidenum">
              <a:rPr lang="en" sz="1100">
                <a:solidFill>
                  <a:schemeClr val="lt1"/>
                </a:solidFill>
              </a:rPr>
              <a:t>‹#›</a:t>
            </a:fld>
            <a:endParaRPr sz="1100">
              <a:solidFill>
                <a:schemeClr val="lt1"/>
              </a:solidFill>
            </a:endParaRPr>
          </a:p>
        </p:txBody>
      </p:sp>
      <p:pic>
        <p:nvPicPr>
          <p:cNvPr id="788" name="Google Shape;788;p104"/>
          <p:cNvPicPr preferRelativeResize="0"/>
          <p:nvPr/>
        </p:nvPicPr>
        <p:blipFill>
          <a:blip r:embed="rId3">
            <a:alphaModFix/>
          </a:blip>
          <a:stretch>
            <a:fillRect/>
          </a:stretch>
        </p:blipFill>
        <p:spPr>
          <a:xfrm>
            <a:off x="265838" y="2959294"/>
            <a:ext cx="2654288" cy="148207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105"/>
          <p:cNvSpPr txBox="1"/>
          <p:nvPr>
            <p:ph type="title"/>
          </p:nvPr>
        </p:nvSpPr>
        <p:spPr>
          <a:xfrm>
            <a:off x="118181" y="195938"/>
            <a:ext cx="7886700" cy="614400"/>
          </a:xfrm>
          <a:prstGeom prst="rect">
            <a:avLst/>
          </a:prstGeom>
        </p:spPr>
        <p:txBody>
          <a:bodyPr anchorCtr="0" anchor="ctr" bIns="68575" lIns="68575" spcFirstLastPara="1" rIns="68575" wrap="square" tIns="68575">
            <a:noAutofit/>
          </a:bodyPr>
          <a:lstStyle/>
          <a:p>
            <a:pPr indent="0" lvl="0" marL="0" rtl="0" algn="l">
              <a:spcBef>
                <a:spcPts val="0"/>
              </a:spcBef>
              <a:spcAft>
                <a:spcPts val="0"/>
              </a:spcAft>
              <a:buNone/>
            </a:pPr>
            <a:r>
              <a:rPr lang="en" sz="3400" u="sng">
                <a:highlight>
                  <a:schemeClr val="accent2"/>
                </a:highlight>
              </a:rPr>
              <a:t>Goal 2 Actions</a:t>
            </a:r>
            <a:endParaRPr sz="3400">
              <a:highlight>
                <a:schemeClr val="accent2"/>
              </a:highlight>
            </a:endParaRPr>
          </a:p>
        </p:txBody>
      </p:sp>
      <p:sp>
        <p:nvSpPr>
          <p:cNvPr id="795" name="Google Shape;795;p105"/>
          <p:cNvSpPr txBox="1"/>
          <p:nvPr/>
        </p:nvSpPr>
        <p:spPr>
          <a:xfrm>
            <a:off x="203100" y="720975"/>
            <a:ext cx="8760300" cy="3540300"/>
          </a:xfrm>
          <a:prstGeom prst="rect">
            <a:avLst/>
          </a:prstGeom>
          <a:noFill/>
          <a:ln>
            <a:noFill/>
          </a:ln>
        </p:spPr>
        <p:txBody>
          <a:bodyPr anchorCtr="0" anchor="t" bIns="68575" lIns="68575" spcFirstLastPara="1" rIns="68575" wrap="square" tIns="68575">
            <a:spAutoFit/>
          </a:bodyPr>
          <a:lstStyle/>
          <a:p>
            <a:pPr indent="-247650" lvl="0" marL="342900" rtl="0" algn="l">
              <a:spcBef>
                <a:spcPts val="0"/>
              </a:spcBef>
              <a:spcAft>
                <a:spcPts val="0"/>
              </a:spcAft>
              <a:buSzPts val="1300"/>
              <a:buFont typeface="Calibri"/>
              <a:buAutoNum type="arabicPeriod"/>
            </a:pPr>
            <a:r>
              <a:rPr lang="en" sz="1300">
                <a:latin typeface="Calibri"/>
                <a:ea typeface="Calibri"/>
                <a:cs typeface="Calibri"/>
                <a:sym typeface="Calibri"/>
              </a:rPr>
              <a:t>Student Services </a:t>
            </a:r>
            <a:r>
              <a:rPr i="1" lang="en" sz="1300">
                <a:latin typeface="Calibri"/>
                <a:ea typeface="Calibri"/>
                <a:cs typeface="Calibri"/>
                <a:sym typeface="Calibri"/>
              </a:rPr>
              <a:t>(Contributing to Increased/Improved Services)</a:t>
            </a:r>
            <a:endParaRPr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Continue implementing early interventions to reduce chronic absenteeism, and monitor attendance to identify students who need support in improving their attendance.  Maintain the systems of support through weekly phone calls home for support, providing food resources to meet basic needs, connecting with agencies in the community for interventions and supports to address all needs.</a:t>
            </a:r>
            <a:endParaRPr sz="1300">
              <a:latin typeface="Calibri"/>
              <a:ea typeface="Calibri"/>
              <a:cs typeface="Calibri"/>
              <a:sym typeface="Calibri"/>
            </a:endParaRPr>
          </a:p>
          <a:p>
            <a:pPr indent="-247650" lvl="0" marL="342900" rtl="0" algn="l">
              <a:spcBef>
                <a:spcPts val="0"/>
              </a:spcBef>
              <a:spcAft>
                <a:spcPts val="0"/>
              </a:spcAft>
              <a:buSzPts val="1300"/>
              <a:buFont typeface="Calibri"/>
              <a:buAutoNum type="arabicPeriod"/>
            </a:pPr>
            <a:r>
              <a:rPr lang="en" sz="1300">
                <a:latin typeface="Calibri"/>
                <a:ea typeface="Calibri"/>
                <a:cs typeface="Calibri"/>
                <a:sym typeface="Calibri"/>
              </a:rPr>
              <a:t>Health and Wellness Services </a:t>
            </a:r>
            <a:r>
              <a:rPr i="1" lang="en" sz="1300">
                <a:latin typeface="Calibri"/>
                <a:ea typeface="Calibri"/>
                <a:cs typeface="Calibri"/>
                <a:sym typeface="Calibri"/>
              </a:rPr>
              <a:t>(Contributing to Increased/Improved Services)</a:t>
            </a:r>
            <a:endParaRPr sz="1300"/>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Maintain the use of social work supervisors to provide guidance, training, and assistance to social work interns, providing individual and group counseling, parent support groups, social emotional support through psychological service providers are offered based on identified needs. Maintain the use of psychological service providers at schools with individual and group counseling and parent support groups and parent workshops to ensure the families are empowered with skills and supported alongside their child. </a:t>
            </a:r>
            <a:endParaRPr sz="1300">
              <a:latin typeface="Calibri"/>
              <a:ea typeface="Calibri"/>
              <a:cs typeface="Calibri"/>
              <a:sym typeface="Calibri"/>
            </a:endParaRPr>
          </a:p>
          <a:p>
            <a:pPr indent="-247650" lvl="0" marL="342900" rtl="0" algn="l">
              <a:spcBef>
                <a:spcPts val="0"/>
              </a:spcBef>
              <a:spcAft>
                <a:spcPts val="0"/>
              </a:spcAft>
              <a:buSzPts val="1300"/>
              <a:buFont typeface="Calibri"/>
              <a:buAutoNum type="arabicPeriod"/>
            </a:pPr>
            <a:r>
              <a:rPr lang="en" sz="1300">
                <a:latin typeface="Calibri"/>
                <a:ea typeface="Calibri"/>
                <a:cs typeface="Calibri"/>
                <a:sym typeface="Calibri"/>
              </a:rPr>
              <a:t>Parent Engagement/Outreach </a:t>
            </a:r>
            <a:r>
              <a:rPr i="1" lang="en" sz="1300">
                <a:latin typeface="Calibri"/>
                <a:ea typeface="Calibri"/>
                <a:cs typeface="Calibri"/>
                <a:sym typeface="Calibri"/>
              </a:rPr>
              <a:t>(Contributing to Increased/Improved Services)</a:t>
            </a:r>
            <a:endParaRPr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Maintain the Welcome Center services to include parent orientation to identify and share resources with families, and provide districtwide translation services. Maintain the Student Wellness Services (SWS) intake process to identify their specific needs, personal, academic, and social-emotional. Maintain the counselors assigned to schools to support the continuous progress of the foster youth. Continue the development and offering of a robust family engagement program using the California Department of Education's Framework and Toolkit for Family Engagement. </a:t>
            </a:r>
            <a:endParaRPr sz="1300">
              <a:latin typeface="Calibri"/>
              <a:ea typeface="Calibri"/>
              <a:cs typeface="Calibri"/>
              <a:sym typeface="Calibri"/>
            </a:endParaRPr>
          </a:p>
        </p:txBody>
      </p:sp>
      <p:sp>
        <p:nvSpPr>
          <p:cNvPr id="796" name="Google Shape;796;p105"/>
          <p:cNvSpPr txBox="1"/>
          <p:nvPr>
            <p:ph idx="12" type="sldNum"/>
          </p:nvPr>
        </p:nvSpPr>
        <p:spPr>
          <a:xfrm>
            <a:off x="3543300" y="4767263"/>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3B3838"/>
              </a:buClr>
              <a:buSzPts val="200"/>
              <a:buFont typeface="Calibri"/>
              <a:buNone/>
            </a:pPr>
            <a:fld id="{00000000-1234-1234-1234-123412341234}" type="slidenum">
              <a:rPr lang="en" sz="1100"/>
              <a:t>‹#›</a:t>
            </a:fld>
            <a:endParaRPr sz="11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sp>
        <p:nvSpPr>
          <p:cNvPr id="802" name="Google Shape;802;p106"/>
          <p:cNvSpPr txBox="1"/>
          <p:nvPr>
            <p:ph type="title"/>
          </p:nvPr>
        </p:nvSpPr>
        <p:spPr>
          <a:xfrm>
            <a:off x="118181" y="195938"/>
            <a:ext cx="7886700" cy="614400"/>
          </a:xfrm>
          <a:prstGeom prst="rect">
            <a:avLst/>
          </a:prstGeom>
        </p:spPr>
        <p:txBody>
          <a:bodyPr anchorCtr="0" anchor="ctr" bIns="68575" lIns="68575" spcFirstLastPara="1" rIns="68575" wrap="square" tIns="68575">
            <a:noAutofit/>
          </a:bodyPr>
          <a:lstStyle/>
          <a:p>
            <a:pPr indent="0" lvl="0" marL="0" rtl="0" algn="l">
              <a:spcBef>
                <a:spcPts val="0"/>
              </a:spcBef>
              <a:spcAft>
                <a:spcPts val="0"/>
              </a:spcAft>
              <a:buNone/>
            </a:pPr>
            <a:r>
              <a:rPr lang="en" sz="3400" u="sng">
                <a:highlight>
                  <a:schemeClr val="accent2"/>
                </a:highlight>
              </a:rPr>
              <a:t>Goal 2 Actions</a:t>
            </a:r>
            <a:endParaRPr sz="3400"/>
          </a:p>
        </p:txBody>
      </p:sp>
      <p:sp>
        <p:nvSpPr>
          <p:cNvPr id="803" name="Google Shape;803;p106"/>
          <p:cNvSpPr txBox="1"/>
          <p:nvPr/>
        </p:nvSpPr>
        <p:spPr>
          <a:xfrm>
            <a:off x="203100" y="720975"/>
            <a:ext cx="8760300" cy="3940500"/>
          </a:xfrm>
          <a:prstGeom prst="rect">
            <a:avLst/>
          </a:prstGeom>
          <a:noFill/>
          <a:ln>
            <a:noFill/>
          </a:ln>
        </p:spPr>
        <p:txBody>
          <a:bodyPr anchorCtr="0" anchor="t" bIns="68575" lIns="68575" spcFirstLastPara="1" rIns="68575" wrap="square" tIns="68575">
            <a:spAutoFit/>
          </a:bodyPr>
          <a:lstStyle/>
          <a:p>
            <a:pPr indent="-247650" lvl="0" marL="342900" rtl="0" algn="l">
              <a:spcBef>
                <a:spcPts val="0"/>
              </a:spcBef>
              <a:spcAft>
                <a:spcPts val="0"/>
              </a:spcAft>
              <a:buSzPts val="1300"/>
              <a:buFont typeface="Calibri"/>
              <a:buAutoNum type="arabicPeriod" startAt="4"/>
            </a:pPr>
            <a:r>
              <a:rPr lang="en" sz="1300">
                <a:latin typeface="Calibri"/>
                <a:ea typeface="Calibri"/>
                <a:cs typeface="Calibri"/>
                <a:sym typeface="Calibri"/>
              </a:rPr>
              <a:t>Restorative Justice and PBIS</a:t>
            </a:r>
            <a:endParaRPr sz="1300"/>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Continue offering learning opportunities for students to ensure students' safety and security, including the comprehensive rollout of the Positive Behavior Interventions and Supports (PBIS) program.  Continue the training in restorative practices to provide all adults and students on campus the opportunity for dialogue. </a:t>
            </a:r>
            <a:endParaRPr sz="1300">
              <a:latin typeface="Calibri"/>
              <a:ea typeface="Calibri"/>
              <a:cs typeface="Calibri"/>
              <a:sym typeface="Calibri"/>
            </a:endParaRPr>
          </a:p>
          <a:p>
            <a:pPr indent="-247650" lvl="0" marL="342900" rtl="0" algn="l">
              <a:spcBef>
                <a:spcPts val="0"/>
              </a:spcBef>
              <a:spcAft>
                <a:spcPts val="0"/>
              </a:spcAft>
              <a:buSzPts val="1300"/>
              <a:buFont typeface="Calibri"/>
              <a:buAutoNum type="arabicPeriod" startAt="4"/>
            </a:pPr>
            <a:r>
              <a:rPr lang="en" sz="1300">
                <a:latin typeface="Calibri"/>
                <a:ea typeface="Calibri"/>
                <a:cs typeface="Calibri"/>
                <a:sym typeface="Calibri"/>
              </a:rPr>
              <a:t>Health and Wellness Services - Special Education</a:t>
            </a:r>
            <a:endParaRPr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Maintain the Special Education Department counseling services for students per their IEPs. Continue with the school psychologists who support students and schools in addressing the social emotional needs of students. Maintain the psychological service providers who provide counseling services to students with IEPs in order to access their educational/academic program.</a:t>
            </a:r>
            <a:endParaRPr sz="1300">
              <a:latin typeface="Calibri"/>
              <a:ea typeface="Calibri"/>
              <a:cs typeface="Calibri"/>
              <a:sym typeface="Calibri"/>
            </a:endParaRPr>
          </a:p>
          <a:p>
            <a:pPr indent="-247650" lvl="0" marL="342900" rtl="0" algn="l">
              <a:spcBef>
                <a:spcPts val="0"/>
              </a:spcBef>
              <a:spcAft>
                <a:spcPts val="0"/>
              </a:spcAft>
              <a:buSzPts val="1300"/>
              <a:buFont typeface="Calibri"/>
              <a:buAutoNum type="arabicPeriod" startAt="4"/>
            </a:pPr>
            <a:r>
              <a:rPr lang="en" sz="1300">
                <a:latin typeface="Calibri"/>
                <a:ea typeface="Calibri"/>
                <a:cs typeface="Calibri"/>
                <a:sym typeface="Calibri"/>
              </a:rPr>
              <a:t>Communication and Surveys</a:t>
            </a:r>
            <a:endParaRPr sz="1300"/>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Continue the use of the Q student information system for access to timely student information, the Panorama Survey and other surveys for engaging education partners, and maintain the District and school websites for centralized location for information and resources. </a:t>
            </a:r>
            <a:endParaRPr sz="1300">
              <a:latin typeface="Calibri"/>
              <a:ea typeface="Calibri"/>
              <a:cs typeface="Calibri"/>
              <a:sym typeface="Calibri"/>
            </a:endParaRPr>
          </a:p>
          <a:p>
            <a:pPr indent="-247650" lvl="0" marL="342900" rtl="0" algn="l">
              <a:spcBef>
                <a:spcPts val="0"/>
              </a:spcBef>
              <a:spcAft>
                <a:spcPts val="0"/>
              </a:spcAft>
              <a:buSzPts val="1300"/>
              <a:buFont typeface="Calibri"/>
              <a:buAutoNum type="arabicPeriod" startAt="4"/>
            </a:pPr>
            <a:r>
              <a:rPr lang="en" sz="1300">
                <a:latin typeface="Calibri"/>
                <a:ea typeface="Calibri"/>
                <a:cs typeface="Calibri"/>
                <a:sym typeface="Calibri"/>
              </a:rPr>
              <a:t>Guidance and Counseling</a:t>
            </a:r>
            <a:endParaRPr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Continue to provide a multi-tiered system of support that includes culturally-inclusive practices to address the academic, college/career, and personal/social development of all students. Continue to facilitate the comprehensive school counseling program in collaboration with students, parents, teachers, school/district staff and community. Continue to support students in finding their purpose and effectively managing future challenges. Expand the support through the use of wellness facilitators at each secondary campus to provide ongoing support to children and families.</a:t>
            </a:r>
            <a:endParaRPr sz="1300">
              <a:latin typeface="Calibri"/>
              <a:ea typeface="Calibri"/>
              <a:cs typeface="Calibri"/>
              <a:sym typeface="Calibri"/>
            </a:endParaRPr>
          </a:p>
        </p:txBody>
      </p:sp>
      <p:sp>
        <p:nvSpPr>
          <p:cNvPr id="804" name="Google Shape;804;p106"/>
          <p:cNvSpPr txBox="1"/>
          <p:nvPr>
            <p:ph idx="12" type="sldNum"/>
          </p:nvPr>
        </p:nvSpPr>
        <p:spPr>
          <a:xfrm>
            <a:off x="3543300" y="4767263"/>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3B3838"/>
              </a:buClr>
              <a:buSzPts val="200"/>
              <a:buFont typeface="Calibri"/>
              <a:buNone/>
            </a:pPr>
            <a:fld id="{00000000-1234-1234-1234-123412341234}" type="slidenum">
              <a:rPr lang="en" sz="1100"/>
              <a:t>‹#›</a:t>
            </a:fld>
            <a:endParaRPr sz="11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id="809" name="Google Shape;809;p107"/>
          <p:cNvSpPr txBox="1"/>
          <p:nvPr/>
        </p:nvSpPr>
        <p:spPr>
          <a:xfrm>
            <a:off x="258019" y="837675"/>
            <a:ext cx="7774200" cy="2308800"/>
          </a:xfrm>
          <a:prstGeom prst="rect">
            <a:avLst/>
          </a:prstGeom>
          <a:solidFill>
            <a:schemeClr val="accent6"/>
          </a:solidFill>
          <a:ln>
            <a:noFill/>
          </a:ln>
        </p:spPr>
        <p:txBody>
          <a:bodyPr anchorCtr="0" anchor="b" bIns="68575" lIns="68575" spcFirstLastPara="1" rIns="68575" wrap="square" tIns="68575">
            <a:spAutoFit/>
          </a:bodyPr>
          <a:lstStyle/>
          <a:p>
            <a:pPr indent="0" lvl="0" marL="0" rtl="0" algn="l">
              <a:lnSpc>
                <a:spcPct val="90000"/>
              </a:lnSpc>
              <a:spcBef>
                <a:spcPts val="0"/>
              </a:spcBef>
              <a:spcAft>
                <a:spcPts val="0"/>
              </a:spcAft>
              <a:buNone/>
            </a:pPr>
            <a:r>
              <a:rPr b="1" lang="en" sz="3600">
                <a:solidFill>
                  <a:schemeClr val="accent5"/>
                </a:solidFill>
                <a:latin typeface="Calibri"/>
                <a:ea typeface="Calibri"/>
                <a:cs typeface="Calibri"/>
                <a:sym typeface="Calibri"/>
              </a:rPr>
              <a:t>Goal 3: Ensure the Health and Safety of Students and Employees</a:t>
            </a:r>
            <a:endParaRPr b="1" sz="2300">
              <a:solidFill>
                <a:srgbClr val="3F3F3F"/>
              </a:solidFill>
              <a:latin typeface="Calibri"/>
              <a:ea typeface="Calibri"/>
              <a:cs typeface="Calibri"/>
              <a:sym typeface="Calibri"/>
            </a:endParaRPr>
          </a:p>
          <a:p>
            <a:pPr indent="0" lvl="0" marL="0" rtl="0" algn="l">
              <a:spcBef>
                <a:spcPts val="0"/>
              </a:spcBef>
              <a:spcAft>
                <a:spcPts val="0"/>
              </a:spcAft>
              <a:buNone/>
            </a:pPr>
            <a:r>
              <a:rPr i="1" lang="en" sz="2300">
                <a:latin typeface="Calibri"/>
                <a:ea typeface="Calibri"/>
                <a:cs typeface="Calibri"/>
                <a:sym typeface="Calibri"/>
              </a:rPr>
              <a:t>Students will receive basic services, including qualified teachers, standards-aligned instructional materials, and appropriately maintained school facilities.</a:t>
            </a:r>
            <a:endParaRPr i="1" sz="2300">
              <a:latin typeface="Calibri"/>
              <a:ea typeface="Calibri"/>
              <a:cs typeface="Calibri"/>
              <a:sym typeface="Calibri"/>
            </a:endParaRPr>
          </a:p>
        </p:txBody>
      </p:sp>
      <p:sp>
        <p:nvSpPr>
          <p:cNvPr id="810" name="Google Shape;810;p107"/>
          <p:cNvSpPr txBox="1"/>
          <p:nvPr>
            <p:ph idx="4294967295" type="sldNum"/>
          </p:nvPr>
        </p:nvSpPr>
        <p:spPr>
          <a:xfrm>
            <a:off x="3543300" y="4767263"/>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3B3838"/>
              </a:buClr>
              <a:buSzPts val="200"/>
              <a:buFont typeface="Calibri"/>
              <a:buNone/>
            </a:pPr>
            <a:fld id="{00000000-1234-1234-1234-123412341234}" type="slidenum">
              <a:rPr lang="en" sz="1100">
                <a:solidFill>
                  <a:schemeClr val="lt1"/>
                </a:solidFill>
              </a:rPr>
              <a:t>‹#›</a:t>
            </a:fld>
            <a:endParaRPr sz="1100">
              <a:solidFill>
                <a:schemeClr val="lt1"/>
              </a:solidFill>
            </a:endParaRPr>
          </a:p>
        </p:txBody>
      </p:sp>
      <p:pic>
        <p:nvPicPr>
          <p:cNvPr id="811" name="Google Shape;811;p107"/>
          <p:cNvPicPr preferRelativeResize="0"/>
          <p:nvPr/>
        </p:nvPicPr>
        <p:blipFill>
          <a:blip r:embed="rId3">
            <a:alphaModFix/>
          </a:blip>
          <a:stretch>
            <a:fillRect/>
          </a:stretch>
        </p:blipFill>
        <p:spPr>
          <a:xfrm>
            <a:off x="258019" y="3228056"/>
            <a:ext cx="2513362" cy="1403381"/>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sp>
        <p:nvSpPr>
          <p:cNvPr id="817" name="Google Shape;817;p108"/>
          <p:cNvSpPr txBox="1"/>
          <p:nvPr>
            <p:ph type="title"/>
          </p:nvPr>
        </p:nvSpPr>
        <p:spPr>
          <a:xfrm>
            <a:off x="118181" y="195938"/>
            <a:ext cx="7886700" cy="614400"/>
          </a:xfrm>
          <a:prstGeom prst="rect">
            <a:avLst/>
          </a:prstGeom>
        </p:spPr>
        <p:txBody>
          <a:bodyPr anchorCtr="0" anchor="ctr" bIns="68575" lIns="68575" spcFirstLastPara="1" rIns="68575" wrap="square" tIns="68575">
            <a:noAutofit/>
          </a:bodyPr>
          <a:lstStyle/>
          <a:p>
            <a:pPr indent="0" lvl="0" marL="0" rtl="0" algn="l">
              <a:spcBef>
                <a:spcPts val="0"/>
              </a:spcBef>
              <a:spcAft>
                <a:spcPts val="0"/>
              </a:spcAft>
              <a:buNone/>
            </a:pPr>
            <a:r>
              <a:rPr lang="en" sz="3400" u="sng">
                <a:highlight>
                  <a:schemeClr val="accent6"/>
                </a:highlight>
              </a:rPr>
              <a:t>Goal 3 Actions</a:t>
            </a:r>
            <a:endParaRPr sz="3400">
              <a:highlight>
                <a:schemeClr val="accent6"/>
              </a:highlight>
            </a:endParaRPr>
          </a:p>
        </p:txBody>
      </p:sp>
      <p:sp>
        <p:nvSpPr>
          <p:cNvPr id="818" name="Google Shape;818;p108"/>
          <p:cNvSpPr txBox="1"/>
          <p:nvPr/>
        </p:nvSpPr>
        <p:spPr>
          <a:xfrm>
            <a:off x="203100" y="720975"/>
            <a:ext cx="8760300" cy="2940000"/>
          </a:xfrm>
          <a:prstGeom prst="rect">
            <a:avLst/>
          </a:prstGeom>
          <a:noFill/>
          <a:ln>
            <a:noFill/>
          </a:ln>
        </p:spPr>
        <p:txBody>
          <a:bodyPr anchorCtr="0" anchor="t" bIns="68575" lIns="68575" spcFirstLastPara="1" rIns="68575" wrap="square" tIns="68575">
            <a:spAutoFit/>
          </a:bodyPr>
          <a:lstStyle/>
          <a:p>
            <a:pPr indent="-247650" lvl="0" marL="342900" rtl="0" algn="l">
              <a:spcBef>
                <a:spcPts val="0"/>
              </a:spcBef>
              <a:spcAft>
                <a:spcPts val="0"/>
              </a:spcAft>
              <a:buSzPts val="1300"/>
              <a:buFont typeface="Calibri"/>
              <a:buAutoNum type="arabicPeriod"/>
            </a:pPr>
            <a:r>
              <a:rPr lang="en" sz="1300">
                <a:latin typeface="Calibri"/>
                <a:ea typeface="Calibri"/>
                <a:cs typeface="Calibri"/>
                <a:sym typeface="Calibri"/>
              </a:rPr>
              <a:t>Qualified Staff</a:t>
            </a:r>
            <a:endParaRPr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Maintain fully credentialed and appropriately assigned teachers and qualified administrators and support staff. </a:t>
            </a:r>
            <a:endParaRPr sz="1300">
              <a:latin typeface="Calibri"/>
              <a:ea typeface="Calibri"/>
              <a:cs typeface="Calibri"/>
              <a:sym typeface="Calibri"/>
            </a:endParaRPr>
          </a:p>
          <a:p>
            <a:pPr indent="-247650" lvl="0" marL="342900" rtl="0" algn="l">
              <a:spcBef>
                <a:spcPts val="0"/>
              </a:spcBef>
              <a:spcAft>
                <a:spcPts val="0"/>
              </a:spcAft>
              <a:buSzPts val="1300"/>
              <a:buFont typeface="Calibri"/>
              <a:buAutoNum type="arabicPeriod"/>
            </a:pPr>
            <a:r>
              <a:rPr lang="en" sz="1300">
                <a:latin typeface="Calibri"/>
                <a:ea typeface="Calibri"/>
                <a:cs typeface="Calibri"/>
                <a:sym typeface="Calibri"/>
              </a:rPr>
              <a:t>Instructional Materials</a:t>
            </a:r>
            <a:endParaRPr sz="1300"/>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Continue to provide instructional materials to remain Williams compliant.</a:t>
            </a:r>
            <a:endParaRPr sz="1300">
              <a:latin typeface="Calibri"/>
              <a:ea typeface="Calibri"/>
              <a:cs typeface="Calibri"/>
              <a:sym typeface="Calibri"/>
            </a:endParaRPr>
          </a:p>
          <a:p>
            <a:pPr indent="-247650" lvl="0" marL="342900" rtl="0" algn="l">
              <a:spcBef>
                <a:spcPts val="0"/>
              </a:spcBef>
              <a:spcAft>
                <a:spcPts val="0"/>
              </a:spcAft>
              <a:buSzPts val="1300"/>
              <a:buFont typeface="Calibri"/>
              <a:buAutoNum type="arabicPeriod"/>
            </a:pPr>
            <a:r>
              <a:rPr lang="en" sz="1300">
                <a:latin typeface="Calibri"/>
                <a:ea typeface="Calibri"/>
                <a:cs typeface="Calibri"/>
                <a:sym typeface="Calibri"/>
              </a:rPr>
              <a:t>Plant/Maintenance Services</a:t>
            </a:r>
            <a:endParaRPr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Continue to provide Facility and Support Operations (FASO) staff, including custodians to provide a clean, safe, and secure learning environment for all students.</a:t>
            </a:r>
            <a:endParaRPr sz="1300">
              <a:latin typeface="Calibri"/>
              <a:ea typeface="Calibri"/>
              <a:cs typeface="Calibri"/>
              <a:sym typeface="Calibri"/>
            </a:endParaRPr>
          </a:p>
          <a:p>
            <a:pPr indent="-247650" lvl="0" marL="342900" rtl="0" algn="l">
              <a:spcBef>
                <a:spcPts val="0"/>
              </a:spcBef>
              <a:spcAft>
                <a:spcPts val="0"/>
              </a:spcAft>
              <a:buSzPts val="1300"/>
              <a:buFont typeface="Calibri"/>
              <a:buAutoNum type="arabicPeriod"/>
            </a:pPr>
            <a:r>
              <a:rPr lang="en" sz="1300">
                <a:latin typeface="Calibri"/>
                <a:ea typeface="Calibri"/>
                <a:cs typeface="Calibri"/>
                <a:sym typeface="Calibri"/>
              </a:rPr>
              <a:t>Safety and Security</a:t>
            </a:r>
            <a:endParaRPr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Continue to provide campus security guards at secondary schools, two Glendale Police Department School Resource Officers (SRO) and one Los Angeles Sheriff's Department SRO, and Youth programs such as the Explorer program and TAPP. </a:t>
            </a:r>
            <a:endParaRPr sz="1300">
              <a:latin typeface="Calibri"/>
              <a:ea typeface="Calibri"/>
              <a:cs typeface="Calibri"/>
              <a:sym typeface="Calibri"/>
            </a:endParaRPr>
          </a:p>
          <a:p>
            <a:pPr indent="-247650" lvl="0" marL="342900" rtl="0" algn="l">
              <a:spcBef>
                <a:spcPts val="0"/>
              </a:spcBef>
              <a:spcAft>
                <a:spcPts val="0"/>
              </a:spcAft>
              <a:buSzPts val="1300"/>
              <a:buFont typeface="Calibri"/>
              <a:buAutoNum type="arabicPeriod"/>
            </a:pPr>
            <a:r>
              <a:rPr lang="en" sz="1300">
                <a:latin typeface="Calibri"/>
                <a:ea typeface="Calibri"/>
                <a:cs typeface="Calibri"/>
                <a:sym typeface="Calibri"/>
              </a:rPr>
              <a:t>Health Services</a:t>
            </a:r>
            <a:endParaRPr sz="1300">
              <a:latin typeface="Calibri"/>
              <a:ea typeface="Calibri"/>
              <a:cs typeface="Calibri"/>
              <a:sym typeface="Calibri"/>
            </a:endParaRPr>
          </a:p>
          <a:p>
            <a:pPr indent="-247650" lvl="1" marL="685800" rtl="0" algn="l">
              <a:spcBef>
                <a:spcPts val="0"/>
              </a:spcBef>
              <a:spcAft>
                <a:spcPts val="0"/>
              </a:spcAft>
              <a:buSzPts val="1300"/>
              <a:buFont typeface="Calibri"/>
              <a:buChar char="○"/>
            </a:pPr>
            <a:r>
              <a:rPr lang="en" sz="1300">
                <a:latin typeface="Calibri"/>
                <a:ea typeface="Calibri"/>
                <a:cs typeface="Calibri"/>
                <a:sym typeface="Calibri"/>
              </a:rPr>
              <a:t>Continue implementation of all the health services across the district overseen by district nurse and school nurses, and Licensed Vocational Nurses for medically fragile students.</a:t>
            </a:r>
            <a:endParaRPr sz="1300">
              <a:latin typeface="Calibri"/>
              <a:ea typeface="Calibri"/>
              <a:cs typeface="Calibri"/>
              <a:sym typeface="Calibri"/>
            </a:endParaRPr>
          </a:p>
        </p:txBody>
      </p:sp>
      <p:sp>
        <p:nvSpPr>
          <p:cNvPr id="819" name="Google Shape;819;p108"/>
          <p:cNvSpPr txBox="1"/>
          <p:nvPr>
            <p:ph idx="12" type="sldNum"/>
          </p:nvPr>
        </p:nvSpPr>
        <p:spPr>
          <a:xfrm>
            <a:off x="3543300" y="4767263"/>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3B3838"/>
              </a:buClr>
              <a:buSzPts val="200"/>
              <a:buFont typeface="Calibri"/>
              <a:buNone/>
            </a:pPr>
            <a:fld id="{00000000-1234-1234-1234-123412341234}" type="slidenum">
              <a:rPr lang="en" sz="1100"/>
              <a:t>‹#›</a:t>
            </a:fld>
            <a:endParaRPr sz="11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4" name="Shape 824"/>
        <p:cNvGrpSpPr/>
        <p:nvPr/>
      </p:nvGrpSpPr>
      <p:grpSpPr>
        <a:xfrm>
          <a:off x="0" y="0"/>
          <a:ext cx="0" cy="0"/>
          <a:chOff x="0" y="0"/>
          <a:chExt cx="0" cy="0"/>
        </a:xfrm>
      </p:grpSpPr>
      <p:sp>
        <p:nvSpPr>
          <p:cNvPr id="825" name="Google Shape;825;p109"/>
          <p:cNvSpPr txBox="1"/>
          <p:nvPr>
            <p:ph type="title"/>
          </p:nvPr>
        </p:nvSpPr>
        <p:spPr>
          <a:xfrm>
            <a:off x="195713" y="446081"/>
            <a:ext cx="8319600" cy="496200"/>
          </a:xfrm>
          <a:prstGeom prst="rect">
            <a:avLst/>
          </a:prstGeom>
        </p:spPr>
        <p:txBody>
          <a:bodyPr anchorCtr="0" anchor="ctr" bIns="68575" lIns="68575" spcFirstLastPara="1" rIns="68575" wrap="square" tIns="68575">
            <a:noAutofit/>
          </a:bodyPr>
          <a:lstStyle/>
          <a:p>
            <a:pPr indent="0" lvl="0" marL="0" rtl="0" algn="l">
              <a:spcBef>
                <a:spcPts val="0"/>
              </a:spcBef>
              <a:spcAft>
                <a:spcPts val="0"/>
              </a:spcAft>
              <a:buNone/>
            </a:pPr>
            <a:r>
              <a:rPr b="1" lang="en"/>
              <a:t>Approval Timeline</a:t>
            </a:r>
            <a:endParaRPr b="1"/>
          </a:p>
        </p:txBody>
      </p:sp>
      <p:sp>
        <p:nvSpPr>
          <p:cNvPr id="826" name="Google Shape;826;p109"/>
          <p:cNvSpPr txBox="1"/>
          <p:nvPr>
            <p:ph idx="12" type="sldNum"/>
          </p:nvPr>
        </p:nvSpPr>
        <p:spPr>
          <a:xfrm>
            <a:off x="3543300" y="4767263"/>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3B3838"/>
              </a:buClr>
              <a:buSzPts val="200"/>
              <a:buFont typeface="Calibri"/>
              <a:buNone/>
            </a:pPr>
            <a:fld id="{00000000-1234-1234-1234-123412341234}" type="slidenum">
              <a:rPr lang="en"/>
              <a:t>‹#›</a:t>
            </a:fld>
            <a:endParaRPr/>
          </a:p>
        </p:txBody>
      </p:sp>
      <p:sp>
        <p:nvSpPr>
          <p:cNvPr id="827" name="Google Shape;827;p109"/>
          <p:cNvSpPr txBox="1"/>
          <p:nvPr/>
        </p:nvSpPr>
        <p:spPr>
          <a:xfrm>
            <a:off x="304369" y="1096163"/>
            <a:ext cx="8654400" cy="2201100"/>
          </a:xfrm>
          <a:prstGeom prst="rect">
            <a:avLst/>
          </a:prstGeom>
          <a:noFill/>
          <a:ln>
            <a:noFill/>
          </a:ln>
        </p:spPr>
        <p:txBody>
          <a:bodyPr anchorCtr="0" anchor="t" bIns="68575" lIns="68575" spcFirstLastPara="1" rIns="68575" wrap="square" tIns="68575">
            <a:spAutoFit/>
          </a:bodyPr>
          <a:lstStyle/>
          <a:p>
            <a:pPr indent="-304800" lvl="0" marL="342900" rtl="0" algn="l">
              <a:lnSpc>
                <a:spcPct val="90000"/>
              </a:lnSpc>
              <a:spcBef>
                <a:spcPts val="0"/>
              </a:spcBef>
              <a:spcAft>
                <a:spcPts val="0"/>
              </a:spcAft>
              <a:buClr>
                <a:srgbClr val="3B3838"/>
              </a:buClr>
              <a:buSzPts val="2200"/>
              <a:buChar char="●"/>
            </a:pPr>
            <a:r>
              <a:rPr lang="en" sz="2200">
                <a:solidFill>
                  <a:srgbClr val="3B3838"/>
                </a:solidFill>
              </a:rPr>
              <a:t>DELAC - May 8</a:t>
            </a:r>
            <a:endParaRPr sz="2200">
              <a:solidFill>
                <a:srgbClr val="3B3838"/>
              </a:solidFill>
            </a:endParaRPr>
          </a:p>
          <a:p>
            <a:pPr indent="-304800" lvl="0" marL="342900" rtl="0" algn="l">
              <a:lnSpc>
                <a:spcPct val="90000"/>
              </a:lnSpc>
              <a:spcBef>
                <a:spcPts val="0"/>
              </a:spcBef>
              <a:spcAft>
                <a:spcPts val="0"/>
              </a:spcAft>
              <a:buClr>
                <a:srgbClr val="3B3838"/>
              </a:buClr>
              <a:buSzPts val="2200"/>
              <a:buChar char="●"/>
            </a:pPr>
            <a:r>
              <a:rPr lang="en" sz="2200">
                <a:solidFill>
                  <a:srgbClr val="3B3838"/>
                </a:solidFill>
              </a:rPr>
              <a:t>Council PTA/SPAC - May 12</a:t>
            </a:r>
            <a:endParaRPr sz="2200">
              <a:solidFill>
                <a:srgbClr val="3B3838"/>
              </a:solidFill>
            </a:endParaRPr>
          </a:p>
          <a:p>
            <a:pPr indent="-304800" lvl="0" marL="342900" rtl="0" algn="l">
              <a:lnSpc>
                <a:spcPct val="90000"/>
              </a:lnSpc>
              <a:spcBef>
                <a:spcPts val="0"/>
              </a:spcBef>
              <a:spcAft>
                <a:spcPts val="0"/>
              </a:spcAft>
              <a:buClr>
                <a:srgbClr val="3B3838"/>
              </a:buClr>
              <a:buSzPts val="2200"/>
              <a:buChar char="●"/>
            </a:pPr>
            <a:r>
              <a:rPr lang="en" sz="2200">
                <a:solidFill>
                  <a:srgbClr val="3B3838"/>
                </a:solidFill>
              </a:rPr>
              <a:t>Town Hall - May 30</a:t>
            </a:r>
            <a:endParaRPr sz="2200">
              <a:solidFill>
                <a:srgbClr val="3B3838"/>
              </a:solidFill>
            </a:endParaRPr>
          </a:p>
          <a:p>
            <a:pPr indent="-304800" lvl="0" marL="342900" rtl="0" algn="l">
              <a:lnSpc>
                <a:spcPct val="90000"/>
              </a:lnSpc>
              <a:spcBef>
                <a:spcPts val="0"/>
              </a:spcBef>
              <a:spcAft>
                <a:spcPts val="0"/>
              </a:spcAft>
              <a:buClr>
                <a:srgbClr val="3B3838"/>
              </a:buClr>
              <a:buSzPts val="2200"/>
              <a:buChar char="●"/>
            </a:pPr>
            <a:r>
              <a:rPr lang="en" sz="2200">
                <a:solidFill>
                  <a:srgbClr val="3B3838"/>
                </a:solidFill>
              </a:rPr>
              <a:t>Board Hearing - June 6</a:t>
            </a:r>
            <a:endParaRPr sz="2200">
              <a:solidFill>
                <a:srgbClr val="3B3838"/>
              </a:solidFill>
            </a:endParaRPr>
          </a:p>
          <a:p>
            <a:pPr indent="-311150" lvl="0" marL="342900" rtl="0" algn="l">
              <a:lnSpc>
                <a:spcPct val="90000"/>
              </a:lnSpc>
              <a:spcBef>
                <a:spcPts val="0"/>
              </a:spcBef>
              <a:spcAft>
                <a:spcPts val="0"/>
              </a:spcAft>
              <a:buClr>
                <a:srgbClr val="3B3838"/>
              </a:buClr>
              <a:buSzPts val="2300"/>
              <a:buChar char="●"/>
            </a:pPr>
            <a:r>
              <a:rPr lang="en" sz="2200">
                <a:solidFill>
                  <a:srgbClr val="3B3838"/>
                </a:solidFill>
              </a:rPr>
              <a:t>Board Approval - June 20 (by July 1)</a:t>
            </a:r>
            <a:endParaRPr sz="2200">
              <a:solidFill>
                <a:srgbClr val="3B3838"/>
              </a:solidFill>
            </a:endParaRPr>
          </a:p>
          <a:p>
            <a:pPr indent="-311150" lvl="0" marL="342900" rtl="0" algn="l">
              <a:lnSpc>
                <a:spcPct val="90000"/>
              </a:lnSpc>
              <a:spcBef>
                <a:spcPts val="0"/>
              </a:spcBef>
              <a:spcAft>
                <a:spcPts val="0"/>
              </a:spcAft>
              <a:buClr>
                <a:srgbClr val="3B3838"/>
              </a:buClr>
              <a:buSzPts val="2300"/>
              <a:buChar char="●"/>
            </a:pPr>
            <a:r>
              <a:rPr lang="en" sz="2300">
                <a:solidFill>
                  <a:srgbClr val="3B3838"/>
                </a:solidFill>
              </a:rPr>
              <a:t>Submit to LACOE for approval within 5 days of Board approval </a:t>
            </a:r>
            <a:endParaRPr sz="2300">
              <a:solidFill>
                <a:srgbClr val="3B3838"/>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sp>
        <p:nvSpPr>
          <p:cNvPr id="832" name="Google Shape;832;p110"/>
          <p:cNvSpPr txBox="1"/>
          <p:nvPr>
            <p:ph type="ctrTitle"/>
          </p:nvPr>
        </p:nvSpPr>
        <p:spPr>
          <a:xfrm>
            <a:off x="180769" y="1245000"/>
            <a:ext cx="8148300" cy="1589400"/>
          </a:xfrm>
          <a:prstGeom prst="rect">
            <a:avLst/>
          </a:prstGeom>
          <a:noFill/>
          <a:ln>
            <a:noFill/>
          </a:ln>
        </p:spPr>
        <p:txBody>
          <a:bodyPr anchorCtr="0" anchor="b" bIns="34275" lIns="68575" spcFirstLastPara="1" rIns="68575" wrap="square" tIns="34275">
            <a:noAutofit/>
          </a:bodyPr>
          <a:lstStyle/>
          <a:p>
            <a:pPr indent="0" lvl="0" marL="0" rtl="0" algn="ctr">
              <a:lnSpc>
                <a:spcPct val="90000"/>
              </a:lnSpc>
              <a:spcBef>
                <a:spcPts val="0"/>
              </a:spcBef>
              <a:spcAft>
                <a:spcPts val="0"/>
              </a:spcAft>
              <a:buClr>
                <a:schemeClr val="accent5"/>
              </a:buClr>
              <a:buSzPts val="4500"/>
              <a:buFont typeface="Calibri"/>
              <a:buNone/>
            </a:pPr>
            <a:r>
              <a:rPr b="1" lang="en" sz="3600">
                <a:solidFill>
                  <a:schemeClr val="accent5"/>
                </a:solidFill>
              </a:rPr>
              <a:t>Questions?</a:t>
            </a:r>
            <a:endParaRPr b="1" sz="3600">
              <a:solidFill>
                <a:schemeClr val="accent5"/>
              </a:solidFill>
            </a:endParaRPr>
          </a:p>
          <a:p>
            <a:pPr indent="0" lvl="0" marL="0" rtl="0" algn="ctr">
              <a:lnSpc>
                <a:spcPct val="90000"/>
              </a:lnSpc>
              <a:spcBef>
                <a:spcPts val="0"/>
              </a:spcBef>
              <a:spcAft>
                <a:spcPts val="0"/>
              </a:spcAft>
              <a:buClr>
                <a:schemeClr val="accent5"/>
              </a:buClr>
              <a:buSzPts val="4500"/>
              <a:buFont typeface="Calibri"/>
              <a:buNone/>
            </a:pPr>
            <a:r>
              <a:t/>
            </a:r>
            <a:endParaRPr b="1" sz="3600">
              <a:solidFill>
                <a:schemeClr val="accent5"/>
              </a:solidFill>
            </a:endParaRPr>
          </a:p>
          <a:p>
            <a:pPr indent="0" lvl="0" marL="0" rtl="0" algn="ctr">
              <a:lnSpc>
                <a:spcPct val="90000"/>
              </a:lnSpc>
              <a:spcBef>
                <a:spcPts val="0"/>
              </a:spcBef>
              <a:spcAft>
                <a:spcPts val="0"/>
              </a:spcAft>
              <a:buClr>
                <a:schemeClr val="accent5"/>
              </a:buClr>
              <a:buSzPts val="4500"/>
              <a:buFont typeface="Calibri"/>
              <a:buNone/>
            </a:pPr>
            <a:r>
              <a:rPr lang="en" sz="1900">
                <a:solidFill>
                  <a:srgbClr val="222222"/>
                </a:solidFill>
                <a:highlight>
                  <a:srgbClr val="FFFFFF"/>
                </a:highlight>
                <a:latin typeface="Arial"/>
                <a:ea typeface="Arial"/>
                <a:cs typeface="Arial"/>
                <a:sym typeface="Arial"/>
              </a:rPr>
              <a:t>Contact:</a:t>
            </a:r>
            <a:endParaRPr sz="1900">
              <a:solidFill>
                <a:srgbClr val="222222"/>
              </a:solidFill>
              <a:highlight>
                <a:srgbClr val="FFFFFF"/>
              </a:highlight>
              <a:latin typeface="Arial"/>
              <a:ea typeface="Arial"/>
              <a:cs typeface="Arial"/>
              <a:sym typeface="Arial"/>
            </a:endParaRPr>
          </a:p>
          <a:p>
            <a:pPr indent="0" lvl="0" marL="0" rtl="0" algn="ctr">
              <a:lnSpc>
                <a:spcPct val="90000"/>
              </a:lnSpc>
              <a:spcBef>
                <a:spcPts val="0"/>
              </a:spcBef>
              <a:spcAft>
                <a:spcPts val="0"/>
              </a:spcAft>
              <a:buClr>
                <a:schemeClr val="accent5"/>
              </a:buClr>
              <a:buSzPts val="4500"/>
              <a:buFont typeface="Calibri"/>
              <a:buNone/>
            </a:pPr>
            <a:r>
              <a:rPr lang="en" sz="1900">
                <a:solidFill>
                  <a:srgbClr val="222222"/>
                </a:solidFill>
                <a:highlight>
                  <a:srgbClr val="FFFFFF"/>
                </a:highlight>
                <a:latin typeface="Arial"/>
                <a:ea typeface="Arial"/>
                <a:cs typeface="Arial"/>
                <a:sym typeface="Arial"/>
              </a:rPr>
              <a:t>Dr. Oscar Macias</a:t>
            </a:r>
            <a:endParaRPr sz="1900">
              <a:solidFill>
                <a:srgbClr val="222222"/>
              </a:solidFill>
              <a:highlight>
                <a:srgbClr val="FFFFFF"/>
              </a:highlight>
              <a:latin typeface="Arial"/>
              <a:ea typeface="Arial"/>
              <a:cs typeface="Arial"/>
              <a:sym typeface="Arial"/>
            </a:endParaRPr>
          </a:p>
          <a:p>
            <a:pPr indent="0" lvl="0" marL="0" rtl="0" algn="ctr">
              <a:lnSpc>
                <a:spcPct val="90000"/>
              </a:lnSpc>
              <a:spcBef>
                <a:spcPts val="0"/>
              </a:spcBef>
              <a:spcAft>
                <a:spcPts val="0"/>
              </a:spcAft>
              <a:buClr>
                <a:schemeClr val="accent5"/>
              </a:buClr>
              <a:buSzPts val="4500"/>
              <a:buFont typeface="Calibri"/>
              <a:buNone/>
            </a:pPr>
            <a:r>
              <a:rPr lang="en" sz="1900" u="sng">
                <a:solidFill>
                  <a:schemeClr val="hlink"/>
                </a:solidFill>
                <a:highlight>
                  <a:srgbClr val="FFFFFF"/>
                </a:highlight>
                <a:latin typeface="Arial"/>
                <a:ea typeface="Arial"/>
                <a:cs typeface="Arial"/>
                <a:sym typeface="Arial"/>
                <a:hlinkClick r:id="rId3"/>
              </a:rPr>
              <a:t>Omacias@gusd.net</a:t>
            </a:r>
            <a:endParaRPr sz="1900">
              <a:solidFill>
                <a:srgbClr val="222222"/>
              </a:solidFill>
              <a:highlight>
                <a:srgbClr val="FFFFFF"/>
              </a:highlight>
              <a:latin typeface="Arial"/>
              <a:ea typeface="Arial"/>
              <a:cs typeface="Arial"/>
              <a:sym typeface="Arial"/>
            </a:endParaRPr>
          </a:p>
          <a:p>
            <a:pPr indent="0" lvl="0" marL="0" rtl="0" algn="ctr">
              <a:lnSpc>
                <a:spcPct val="90000"/>
              </a:lnSpc>
              <a:spcBef>
                <a:spcPts val="0"/>
              </a:spcBef>
              <a:spcAft>
                <a:spcPts val="0"/>
              </a:spcAft>
              <a:buClr>
                <a:schemeClr val="accent5"/>
              </a:buClr>
              <a:buSzPts val="4500"/>
              <a:buFont typeface="Calibri"/>
              <a:buNone/>
            </a:pPr>
            <a:r>
              <a:t/>
            </a:r>
            <a:endParaRPr sz="1900">
              <a:solidFill>
                <a:srgbClr val="222222"/>
              </a:solidFill>
              <a:highlight>
                <a:srgbClr val="FFFFFF"/>
              </a:highlight>
              <a:latin typeface="Arial"/>
              <a:ea typeface="Arial"/>
              <a:cs typeface="Arial"/>
              <a:sym typeface="Arial"/>
            </a:endParaRPr>
          </a:p>
        </p:txBody>
      </p:sp>
      <p:sp>
        <p:nvSpPr>
          <p:cNvPr id="833" name="Google Shape;833;p110"/>
          <p:cNvSpPr txBox="1"/>
          <p:nvPr/>
        </p:nvSpPr>
        <p:spPr>
          <a:xfrm>
            <a:off x="227156" y="3588863"/>
            <a:ext cx="5835000" cy="291000"/>
          </a:xfrm>
          <a:prstGeom prst="rect">
            <a:avLst/>
          </a:prstGeom>
          <a:noFill/>
          <a:ln>
            <a:noFill/>
          </a:ln>
        </p:spPr>
        <p:txBody>
          <a:bodyPr anchorCtr="0" anchor="t" bIns="68575" lIns="68575" spcFirstLastPara="1" rIns="68575" wrap="square" tIns="68575">
            <a:spAutoFit/>
          </a:bodyPr>
          <a:lstStyle/>
          <a:p>
            <a:pPr indent="0" lvl="0" marL="0" rtl="0" algn="l">
              <a:lnSpc>
                <a:spcPct val="90000"/>
              </a:lnSpc>
              <a:spcBef>
                <a:spcPts val="0"/>
              </a:spcBef>
              <a:spcAft>
                <a:spcPts val="0"/>
              </a:spcAft>
              <a:buNone/>
            </a:pPr>
            <a:r>
              <a:t/>
            </a:r>
            <a:endParaRPr sz="1100"/>
          </a:p>
        </p:txBody>
      </p:sp>
      <p:sp>
        <p:nvSpPr>
          <p:cNvPr id="834" name="Google Shape;834;p110"/>
          <p:cNvSpPr txBox="1"/>
          <p:nvPr>
            <p:ph idx="4294967295" type="sldNum"/>
          </p:nvPr>
        </p:nvSpPr>
        <p:spPr>
          <a:xfrm>
            <a:off x="3543300" y="4767263"/>
            <a:ext cx="20574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3B3838"/>
              </a:buClr>
              <a:buSzPts val="200"/>
              <a:buFont typeface="Calibri"/>
              <a:buNone/>
            </a:pPr>
            <a:fld id="{00000000-1234-1234-1234-123412341234}" type="slidenum">
              <a:rPr lang="en" sz="1100">
                <a:solidFill>
                  <a:schemeClr val="lt1"/>
                </a:solidFill>
              </a:rPr>
              <a:t>‹#›</a:t>
            </a:fld>
            <a:endParaRPr sz="1100">
              <a:solidFill>
                <a:schemeClr val="lt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8" name="Shape 838"/>
        <p:cNvGrpSpPr/>
        <p:nvPr/>
      </p:nvGrpSpPr>
      <p:grpSpPr>
        <a:xfrm>
          <a:off x="0" y="0"/>
          <a:ext cx="0" cy="0"/>
          <a:chOff x="0" y="0"/>
          <a:chExt cx="0" cy="0"/>
        </a:xfrm>
      </p:grpSpPr>
      <p:sp>
        <p:nvSpPr>
          <p:cNvPr id="839" name="Google Shape;839;p111"/>
          <p:cNvSpPr txBox="1"/>
          <p:nvPr>
            <p:ph type="title"/>
          </p:nvPr>
        </p:nvSpPr>
        <p:spPr>
          <a:xfrm>
            <a:off x="1010200" y="1463075"/>
            <a:ext cx="7194600" cy="2120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SzPts val="990"/>
              <a:buNone/>
            </a:pPr>
            <a:r>
              <a:rPr b="1" lang="en" sz="3300">
                <a:latin typeface="Calibri"/>
                <a:ea typeface="Calibri"/>
                <a:cs typeface="Calibri"/>
                <a:sym typeface="Calibri"/>
              </a:rPr>
              <a:t>Family Engagement</a:t>
            </a:r>
            <a:endParaRPr b="1" sz="3300">
              <a:latin typeface="Calibri"/>
              <a:ea typeface="Calibri"/>
              <a:cs typeface="Calibri"/>
              <a:sym typeface="Calibri"/>
            </a:endParaRPr>
          </a:p>
          <a:p>
            <a:pPr indent="0" lvl="0" marL="0" rtl="0" algn="ctr">
              <a:spcBef>
                <a:spcPts val="0"/>
              </a:spcBef>
              <a:spcAft>
                <a:spcPts val="0"/>
              </a:spcAft>
              <a:buSzPts val="990"/>
              <a:buNone/>
            </a:pPr>
            <a:r>
              <a:t/>
            </a:r>
            <a:endParaRPr b="1" sz="3300">
              <a:latin typeface="Calibri"/>
              <a:ea typeface="Calibri"/>
              <a:cs typeface="Calibri"/>
              <a:sym typeface="Calibri"/>
            </a:endParaRPr>
          </a:p>
          <a:p>
            <a:pPr indent="0" lvl="0" marL="0" rtl="0" algn="r">
              <a:spcBef>
                <a:spcPts val="0"/>
              </a:spcBef>
              <a:spcAft>
                <a:spcPts val="0"/>
              </a:spcAft>
              <a:buSzPts val="990"/>
              <a:buNone/>
            </a:pPr>
            <a:r>
              <a:rPr b="1" lang="en" sz="3300">
                <a:latin typeface="Calibri"/>
                <a:ea typeface="Calibri"/>
                <a:cs typeface="Calibri"/>
                <a:sym typeface="Calibri"/>
              </a:rPr>
              <a:t>Anita Arjoyan</a:t>
            </a:r>
            <a:endParaRPr b="1" sz="3300">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3" name="Shape 843"/>
        <p:cNvGrpSpPr/>
        <p:nvPr/>
      </p:nvGrpSpPr>
      <p:grpSpPr>
        <a:xfrm>
          <a:off x="0" y="0"/>
          <a:ext cx="0" cy="0"/>
          <a:chOff x="0" y="0"/>
          <a:chExt cx="0" cy="0"/>
        </a:xfrm>
      </p:grpSpPr>
      <p:sp>
        <p:nvSpPr>
          <p:cNvPr id="844" name="Google Shape;844;p112"/>
          <p:cNvSpPr txBox="1"/>
          <p:nvPr>
            <p:ph idx="1" type="body"/>
          </p:nvPr>
        </p:nvSpPr>
        <p:spPr>
          <a:xfrm>
            <a:off x="353600" y="956925"/>
            <a:ext cx="8262300" cy="3183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b="1" sz="2100"/>
          </a:p>
          <a:p>
            <a:pPr indent="0" lvl="0" marL="0" rtl="0" algn="l">
              <a:spcBef>
                <a:spcPts val="0"/>
              </a:spcBef>
              <a:spcAft>
                <a:spcPts val="0"/>
              </a:spcAft>
              <a:buNone/>
            </a:pPr>
            <a:r>
              <a:rPr b="1" lang="en" sz="2100"/>
              <a:t> </a:t>
            </a:r>
            <a:endParaRPr b="1" sz="2100"/>
          </a:p>
          <a:p>
            <a:pPr indent="0" lvl="0" marL="0" rtl="0" algn="l">
              <a:spcBef>
                <a:spcPts val="0"/>
              </a:spcBef>
              <a:spcAft>
                <a:spcPts val="0"/>
              </a:spcAft>
              <a:buNone/>
            </a:pPr>
            <a:r>
              <a:rPr b="1" lang="en" sz="2000"/>
              <a:t>Recommended Places to Visit:</a:t>
            </a:r>
            <a:endParaRPr b="1" sz="2000"/>
          </a:p>
          <a:p>
            <a:pPr indent="-342900" lvl="0" marL="457200" rtl="0" algn="l">
              <a:spcBef>
                <a:spcPts val="0"/>
              </a:spcBef>
              <a:spcAft>
                <a:spcPts val="0"/>
              </a:spcAft>
              <a:buSzPts val="1800"/>
              <a:buChar char="●"/>
            </a:pPr>
            <a:r>
              <a:rPr lang="en" sz="1800"/>
              <a:t>Glendale Library Arts &amp; Culture - </a:t>
            </a:r>
            <a:r>
              <a:rPr i="1" lang="en" sz="1800" u="sng">
                <a:solidFill>
                  <a:schemeClr val="accent5"/>
                </a:solidFill>
                <a:hlinkClick r:id="rId3">
                  <a:extLst>
                    <a:ext uri="{A12FA001-AC4F-418D-AE19-62706E023703}">
                      <ahyp:hlinkClr val="tx"/>
                    </a:ext>
                  </a:extLst>
                </a:hlinkClick>
              </a:rPr>
              <a:t>Kids</a:t>
            </a:r>
            <a:r>
              <a:rPr i="1" lang="en" sz="1800">
                <a:solidFill>
                  <a:schemeClr val="accent5"/>
                </a:solidFill>
              </a:rPr>
              <a:t> </a:t>
            </a:r>
            <a:r>
              <a:rPr i="1" lang="en" sz="1800" u="sng">
                <a:solidFill>
                  <a:schemeClr val="accent5"/>
                </a:solidFill>
                <a:hlinkClick r:id="rId4">
                  <a:extLst>
                    <a:ext uri="{A12FA001-AC4F-418D-AE19-62706E023703}">
                      <ahyp:hlinkClr val="tx"/>
                    </a:ext>
                  </a:extLst>
                </a:hlinkClick>
              </a:rPr>
              <a:t>Event</a:t>
            </a:r>
            <a:endParaRPr i="1" sz="1800"/>
          </a:p>
          <a:p>
            <a:pPr indent="-342900" lvl="0" marL="457200" rtl="0" algn="l">
              <a:spcBef>
                <a:spcPts val="0"/>
              </a:spcBef>
              <a:spcAft>
                <a:spcPts val="0"/>
              </a:spcAft>
              <a:buSzPts val="1800"/>
              <a:buChar char="●"/>
            </a:pPr>
            <a:r>
              <a:rPr i="1" lang="en" sz="1800"/>
              <a:t>Glendale City Summer Camps - </a:t>
            </a:r>
            <a:r>
              <a:rPr i="1" lang="en" sz="1800" u="sng">
                <a:solidFill>
                  <a:schemeClr val="hlink"/>
                </a:solidFill>
                <a:hlinkClick r:id="rId5"/>
              </a:rPr>
              <a:t>Visit</a:t>
            </a:r>
            <a:endParaRPr i="1" sz="1800"/>
          </a:p>
          <a:p>
            <a:pPr indent="-342900" lvl="0" marL="457200" rtl="0" algn="l">
              <a:spcBef>
                <a:spcPts val="0"/>
              </a:spcBef>
              <a:spcAft>
                <a:spcPts val="0"/>
              </a:spcAft>
              <a:buSzPts val="1800"/>
              <a:buChar char="●"/>
            </a:pPr>
            <a:r>
              <a:rPr i="1" lang="en" sz="1800"/>
              <a:t>The Cabrillo Marine Aquarium - </a:t>
            </a:r>
            <a:r>
              <a:rPr i="1" lang="en" sz="1800" u="sng">
                <a:solidFill>
                  <a:schemeClr val="hlink"/>
                </a:solidFill>
                <a:hlinkClick r:id="rId6"/>
              </a:rPr>
              <a:t>Visit</a:t>
            </a:r>
            <a:endParaRPr i="1" sz="1800"/>
          </a:p>
          <a:p>
            <a:pPr indent="-342900" lvl="0" marL="457200" rtl="0" algn="l">
              <a:spcBef>
                <a:spcPts val="0"/>
              </a:spcBef>
              <a:spcAft>
                <a:spcPts val="0"/>
              </a:spcAft>
              <a:buSzPts val="1800"/>
              <a:buChar char="●"/>
            </a:pPr>
            <a:r>
              <a:rPr i="1" lang="en" sz="1800"/>
              <a:t>Southern California Children’s Museum - </a:t>
            </a:r>
            <a:r>
              <a:rPr i="1" lang="en" sz="1800" u="sng">
                <a:solidFill>
                  <a:schemeClr val="hlink"/>
                </a:solidFill>
                <a:hlinkClick r:id="rId7"/>
              </a:rPr>
              <a:t>Visit</a:t>
            </a:r>
            <a:r>
              <a:rPr i="1" lang="en" sz="1800"/>
              <a:t> </a:t>
            </a:r>
            <a:endParaRPr i="1" sz="1800"/>
          </a:p>
          <a:p>
            <a:pPr indent="-342900" lvl="0" marL="457200" rtl="0" algn="l">
              <a:spcBef>
                <a:spcPts val="0"/>
              </a:spcBef>
              <a:spcAft>
                <a:spcPts val="0"/>
              </a:spcAft>
              <a:buSzPts val="1800"/>
              <a:buChar char="●"/>
            </a:pPr>
            <a:r>
              <a:rPr i="1" lang="en" sz="1800"/>
              <a:t>USS Midway Museum (San Diego) - </a:t>
            </a:r>
            <a:r>
              <a:rPr i="1" lang="en" sz="1800" u="sng">
                <a:solidFill>
                  <a:schemeClr val="hlink"/>
                </a:solidFill>
                <a:hlinkClick r:id="rId8"/>
              </a:rPr>
              <a:t>Visit</a:t>
            </a:r>
            <a:endParaRPr i="1" sz="1800"/>
          </a:p>
          <a:p>
            <a:pPr indent="-342900" lvl="0" marL="457200" rtl="0" algn="l">
              <a:spcBef>
                <a:spcPts val="0"/>
              </a:spcBef>
              <a:spcAft>
                <a:spcPts val="0"/>
              </a:spcAft>
              <a:buSzPts val="1800"/>
              <a:buChar char="●"/>
            </a:pPr>
            <a:r>
              <a:rPr i="1" lang="en" sz="1800"/>
              <a:t>Discovery Cube - </a:t>
            </a:r>
            <a:r>
              <a:rPr i="1" lang="en" sz="1800" u="sng">
                <a:solidFill>
                  <a:schemeClr val="hlink"/>
                </a:solidFill>
                <a:hlinkClick r:id="rId9"/>
              </a:rPr>
              <a:t>Visit</a:t>
            </a:r>
            <a:endParaRPr i="1" sz="1800">
              <a:highlight>
                <a:srgbClr val="FFFF00"/>
              </a:highlight>
            </a:endParaRPr>
          </a:p>
          <a:p>
            <a:pPr indent="-342900" lvl="0" marL="457200" rtl="0" algn="l">
              <a:spcBef>
                <a:spcPts val="0"/>
              </a:spcBef>
              <a:spcAft>
                <a:spcPts val="0"/>
              </a:spcAft>
              <a:buSzPts val="1800"/>
              <a:buChar char="●"/>
            </a:pPr>
            <a:r>
              <a:rPr lang="en" sz="1800"/>
              <a:t>Kidspace Children’s Museum -</a:t>
            </a:r>
            <a:r>
              <a:rPr lang="en" sz="1800">
                <a:solidFill>
                  <a:schemeClr val="accent5"/>
                </a:solidFill>
              </a:rPr>
              <a:t> </a:t>
            </a:r>
            <a:r>
              <a:rPr i="1" lang="en" sz="1800" u="sng">
                <a:solidFill>
                  <a:schemeClr val="accent5"/>
                </a:solidFill>
                <a:hlinkClick r:id="rId10">
                  <a:extLst>
                    <a:ext uri="{A12FA001-AC4F-418D-AE19-62706E023703}">
                      <ahyp:hlinkClr val="tx"/>
                    </a:ext>
                  </a:extLst>
                </a:hlinkClick>
              </a:rPr>
              <a:t>Visit</a:t>
            </a:r>
            <a:r>
              <a:rPr i="1" lang="en" sz="1800">
                <a:solidFill>
                  <a:schemeClr val="accent5"/>
                </a:solidFill>
              </a:rPr>
              <a:t> </a:t>
            </a:r>
            <a:endParaRPr i="1" sz="1800">
              <a:solidFill>
                <a:schemeClr val="accent5"/>
              </a:solidFill>
            </a:endParaRPr>
          </a:p>
          <a:p>
            <a:pPr indent="-342900" lvl="0" marL="457200" rtl="0" algn="l">
              <a:spcBef>
                <a:spcPts val="0"/>
              </a:spcBef>
              <a:spcAft>
                <a:spcPts val="0"/>
              </a:spcAft>
              <a:buSzPts val="1800"/>
              <a:buChar char="●"/>
            </a:pPr>
            <a:r>
              <a:rPr lang="en" sz="1800"/>
              <a:t>California Science Center - </a:t>
            </a:r>
            <a:r>
              <a:rPr i="1" lang="en" sz="1800" u="sng">
                <a:solidFill>
                  <a:schemeClr val="accent5"/>
                </a:solidFill>
                <a:hlinkClick r:id="rId11">
                  <a:extLst>
                    <a:ext uri="{A12FA001-AC4F-418D-AE19-62706E023703}">
                      <ahyp:hlinkClr val="tx"/>
                    </a:ext>
                  </a:extLst>
                </a:hlinkClick>
              </a:rPr>
              <a:t>Visit</a:t>
            </a:r>
            <a:endParaRPr i="1" sz="1800">
              <a:solidFill>
                <a:schemeClr val="accent5"/>
              </a:solidFill>
            </a:endParaRPr>
          </a:p>
          <a:p>
            <a:pPr indent="-342900" lvl="0" marL="457200" rtl="0" algn="l">
              <a:spcBef>
                <a:spcPts val="0"/>
              </a:spcBef>
              <a:spcAft>
                <a:spcPts val="0"/>
              </a:spcAft>
              <a:buSzPts val="1800"/>
              <a:buChar char="●"/>
            </a:pPr>
            <a:r>
              <a:rPr lang="en" sz="1800"/>
              <a:t>Natural History Museum - </a:t>
            </a:r>
            <a:r>
              <a:rPr i="1" lang="en" sz="1800" u="sng">
                <a:solidFill>
                  <a:schemeClr val="accent5"/>
                </a:solidFill>
                <a:hlinkClick r:id="rId12">
                  <a:extLst>
                    <a:ext uri="{A12FA001-AC4F-418D-AE19-62706E023703}">
                      <ahyp:hlinkClr val="tx"/>
                    </a:ext>
                  </a:extLst>
                </a:hlinkClick>
              </a:rPr>
              <a:t>Visit</a:t>
            </a:r>
            <a:endParaRPr i="1" sz="1800">
              <a:solidFill>
                <a:schemeClr val="accent5"/>
              </a:solidFill>
              <a:highlight>
                <a:srgbClr val="FFFF00"/>
              </a:highlight>
            </a:endParaRPr>
          </a:p>
          <a:p>
            <a:pPr indent="-342900" lvl="0" marL="457200" rtl="0" algn="l">
              <a:spcBef>
                <a:spcPts val="0"/>
              </a:spcBef>
              <a:spcAft>
                <a:spcPts val="0"/>
              </a:spcAft>
              <a:buSzPts val="1800"/>
              <a:buChar char="●"/>
            </a:pPr>
            <a:r>
              <a:rPr i="1" lang="en" sz="1800">
                <a:highlight>
                  <a:schemeClr val="dk1"/>
                </a:highlight>
              </a:rPr>
              <a:t>Griffith Observatory - </a:t>
            </a:r>
            <a:r>
              <a:rPr i="1" lang="en" sz="1800" u="sng">
                <a:solidFill>
                  <a:schemeClr val="hlink"/>
                </a:solidFill>
                <a:highlight>
                  <a:schemeClr val="dk1"/>
                </a:highlight>
                <a:hlinkClick r:id="rId13"/>
              </a:rPr>
              <a:t>Visit</a:t>
            </a:r>
            <a:endParaRPr i="1" sz="2100">
              <a:highlight>
                <a:schemeClr val="dk1"/>
              </a:highlight>
            </a:endParaRPr>
          </a:p>
        </p:txBody>
      </p:sp>
      <p:pic>
        <p:nvPicPr>
          <p:cNvPr id="845" name="Google Shape;845;p112"/>
          <p:cNvPicPr preferRelativeResize="0"/>
          <p:nvPr/>
        </p:nvPicPr>
        <p:blipFill>
          <a:blip r:embed="rId14">
            <a:alphaModFix/>
          </a:blip>
          <a:stretch>
            <a:fillRect/>
          </a:stretch>
        </p:blipFill>
        <p:spPr>
          <a:xfrm>
            <a:off x="6421900" y="3289450"/>
            <a:ext cx="2130675" cy="1360625"/>
          </a:xfrm>
          <a:prstGeom prst="rect">
            <a:avLst/>
          </a:prstGeom>
          <a:noFill/>
          <a:ln>
            <a:noFill/>
          </a:ln>
        </p:spPr>
      </p:pic>
      <p:sp>
        <p:nvSpPr>
          <p:cNvPr id="846" name="Google Shape;846;p112"/>
          <p:cNvSpPr txBox="1"/>
          <p:nvPr/>
        </p:nvSpPr>
        <p:spPr>
          <a:xfrm>
            <a:off x="1517625" y="859750"/>
            <a:ext cx="4306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847" name="Google Shape;847;p112"/>
          <p:cNvSpPr txBox="1"/>
          <p:nvPr/>
        </p:nvSpPr>
        <p:spPr>
          <a:xfrm>
            <a:off x="353600" y="295125"/>
            <a:ext cx="7917000" cy="66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100">
                <a:solidFill>
                  <a:srgbClr val="0000FF"/>
                </a:solidFill>
                <a:highlight>
                  <a:schemeClr val="dk1"/>
                </a:highlight>
                <a:latin typeface="Calibri"/>
                <a:ea typeface="Calibri"/>
                <a:cs typeface="Calibri"/>
                <a:sym typeface="Calibri"/>
              </a:rPr>
              <a:t>Parent Resources (Summer Learning Places)</a:t>
            </a:r>
            <a:endParaRPr b="1" sz="3100">
              <a:solidFill>
                <a:srgbClr val="0000FF"/>
              </a:solidFill>
              <a:highlight>
                <a:schemeClr val="dk1"/>
              </a:highlight>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p113"/>
          <p:cNvSpPr txBox="1"/>
          <p:nvPr>
            <p:ph type="title"/>
          </p:nvPr>
        </p:nvSpPr>
        <p:spPr>
          <a:xfrm>
            <a:off x="389900" y="379375"/>
            <a:ext cx="8379900" cy="788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a:latin typeface="Calibri"/>
                <a:ea typeface="Calibri"/>
                <a:cs typeface="Calibri"/>
                <a:sym typeface="Calibri"/>
              </a:rPr>
              <a:t>City of Glendale Activities for Families </a:t>
            </a:r>
            <a:endParaRPr b="1">
              <a:latin typeface="Calibri"/>
              <a:ea typeface="Calibri"/>
              <a:cs typeface="Calibri"/>
              <a:sym typeface="Calibri"/>
            </a:endParaRPr>
          </a:p>
        </p:txBody>
      </p:sp>
      <p:sp>
        <p:nvSpPr>
          <p:cNvPr id="853" name="Google Shape;853;p113"/>
          <p:cNvSpPr txBox="1"/>
          <p:nvPr>
            <p:ph idx="1" type="body"/>
          </p:nvPr>
        </p:nvSpPr>
        <p:spPr>
          <a:xfrm>
            <a:off x="2955013" y="1340322"/>
            <a:ext cx="5814900" cy="3440700"/>
          </a:xfrm>
          <a:prstGeom prst="rect">
            <a:avLst/>
          </a:prstGeom>
        </p:spPr>
        <p:txBody>
          <a:bodyPr anchorCtr="0" anchor="t" bIns="91425" lIns="91425" spcFirstLastPara="1" rIns="91425" wrap="square" tIns="91425">
            <a:normAutofit fontScale="47500"/>
          </a:bodyPr>
          <a:lstStyle/>
          <a:p>
            <a:pPr indent="-380920" lvl="0" marL="457200" rtl="0" algn="l">
              <a:lnSpc>
                <a:spcPct val="200000"/>
              </a:lnSpc>
              <a:spcBef>
                <a:spcPts val="0"/>
              </a:spcBef>
              <a:spcAft>
                <a:spcPts val="0"/>
              </a:spcAft>
              <a:buSzPct val="100000"/>
              <a:buChar char="●"/>
            </a:pPr>
            <a:r>
              <a:rPr lang="en" sz="5050" u="sng">
                <a:solidFill>
                  <a:schemeClr val="hlink"/>
                </a:solidFill>
                <a:hlinkClick r:id="rId3"/>
              </a:rPr>
              <a:t>Youth and Family Service Resource Guide </a:t>
            </a:r>
            <a:endParaRPr sz="5050"/>
          </a:p>
          <a:p>
            <a:pPr indent="-380920" lvl="0" marL="457200" rtl="0" algn="l">
              <a:lnSpc>
                <a:spcPct val="200000"/>
              </a:lnSpc>
              <a:spcBef>
                <a:spcPts val="0"/>
              </a:spcBef>
              <a:spcAft>
                <a:spcPts val="0"/>
              </a:spcAft>
              <a:buSzPct val="100000"/>
              <a:buChar char="●"/>
            </a:pPr>
            <a:r>
              <a:rPr lang="en" sz="5050" u="sng">
                <a:solidFill>
                  <a:schemeClr val="hlink"/>
                </a:solidFill>
                <a:hlinkClick r:id="rId4"/>
              </a:rPr>
              <a:t>City of Glendale - Teen Night Out</a:t>
            </a:r>
            <a:r>
              <a:rPr lang="en" sz="5050"/>
              <a:t> </a:t>
            </a:r>
            <a:endParaRPr sz="5050"/>
          </a:p>
          <a:p>
            <a:pPr indent="0" lvl="0" marL="457200" rtl="0" algn="l">
              <a:lnSpc>
                <a:spcPct val="200000"/>
              </a:lnSpc>
              <a:spcBef>
                <a:spcPts val="1200"/>
              </a:spcBef>
              <a:spcAft>
                <a:spcPts val="0"/>
              </a:spcAft>
              <a:buNone/>
            </a:pPr>
            <a:r>
              <a:t/>
            </a:r>
            <a:endParaRPr sz="5050"/>
          </a:p>
          <a:p>
            <a:pPr indent="0" lvl="0" marL="457200" rtl="0" algn="l">
              <a:spcBef>
                <a:spcPts val="1200"/>
              </a:spcBef>
              <a:spcAft>
                <a:spcPts val="0"/>
              </a:spcAft>
              <a:buNone/>
            </a:pPr>
            <a:r>
              <a:t/>
            </a:r>
            <a:endParaRPr sz="1900"/>
          </a:p>
          <a:p>
            <a:pPr indent="0" lvl="0" marL="0" rtl="0" algn="l">
              <a:spcBef>
                <a:spcPts val="1200"/>
              </a:spcBef>
              <a:spcAft>
                <a:spcPts val="1200"/>
              </a:spcAft>
              <a:buNone/>
            </a:pPr>
            <a:r>
              <a:t/>
            </a:r>
            <a:endParaRPr/>
          </a:p>
        </p:txBody>
      </p:sp>
      <p:sp>
        <p:nvSpPr>
          <p:cNvPr id="854" name="Google Shape;854;p113"/>
          <p:cNvSpPr txBox="1"/>
          <p:nvPr/>
        </p:nvSpPr>
        <p:spPr>
          <a:xfrm>
            <a:off x="335525" y="3919775"/>
            <a:ext cx="2664300" cy="346800"/>
          </a:xfrm>
          <a:prstGeom prst="rect">
            <a:avLst/>
          </a:prstGeom>
          <a:noFill/>
          <a:ln>
            <a:noFill/>
          </a:ln>
        </p:spPr>
        <p:txBody>
          <a:bodyPr anchorCtr="0" anchor="t" bIns="91425" lIns="91425" spcFirstLastPara="1" rIns="91425" wrap="square" tIns="91425">
            <a:normAutofit fontScale="25000" lnSpcReduction="20000"/>
          </a:bodyPr>
          <a:lstStyle/>
          <a:p>
            <a:pPr indent="0" lvl="0" marL="0" rtl="0" algn="ctr">
              <a:lnSpc>
                <a:spcPct val="115000"/>
              </a:lnSpc>
              <a:spcBef>
                <a:spcPts val="0"/>
              </a:spcBef>
              <a:spcAft>
                <a:spcPts val="0"/>
              </a:spcAft>
              <a:buNone/>
            </a:pPr>
            <a:r>
              <a:rPr b="1" lang="en" sz="4200">
                <a:highlight>
                  <a:srgbClr val="FFFFFF"/>
                </a:highlight>
                <a:latin typeface="Calibri"/>
                <a:ea typeface="Calibri"/>
                <a:cs typeface="Calibri"/>
                <a:sym typeface="Calibri"/>
              </a:rPr>
              <a:t>Please </a:t>
            </a:r>
            <a:r>
              <a:rPr b="1" lang="en" sz="4200" u="sng">
                <a:solidFill>
                  <a:schemeClr val="hlink"/>
                </a:solidFill>
                <a:highlight>
                  <a:srgbClr val="FFFFFF"/>
                </a:highlight>
                <a:latin typeface="Calibri"/>
                <a:ea typeface="Calibri"/>
                <a:cs typeface="Calibri"/>
                <a:sym typeface="Calibri"/>
                <a:hlinkClick r:id="rId5"/>
              </a:rPr>
              <a:t>CLICK HERE</a:t>
            </a:r>
            <a:r>
              <a:rPr b="1" lang="en" sz="4200">
                <a:solidFill>
                  <a:srgbClr val="1F497D"/>
                </a:solidFill>
                <a:highlight>
                  <a:srgbClr val="FFFFFF"/>
                </a:highlight>
                <a:latin typeface="Calibri"/>
                <a:ea typeface="Calibri"/>
                <a:cs typeface="Calibri"/>
                <a:sym typeface="Calibri"/>
              </a:rPr>
              <a:t> </a:t>
            </a:r>
            <a:r>
              <a:rPr b="1" lang="en" sz="4200">
                <a:highlight>
                  <a:srgbClr val="FFFFFF"/>
                </a:highlight>
                <a:latin typeface="Calibri"/>
                <a:ea typeface="Calibri"/>
                <a:cs typeface="Calibri"/>
                <a:sym typeface="Calibri"/>
              </a:rPr>
              <a:t>to access site.</a:t>
            </a:r>
            <a:endParaRPr b="1" sz="4200">
              <a:highlight>
                <a:srgbClr val="FFFFFF"/>
              </a:highlight>
              <a:latin typeface="Calibri"/>
              <a:ea typeface="Calibri"/>
              <a:cs typeface="Calibri"/>
              <a:sym typeface="Calibri"/>
            </a:endParaRPr>
          </a:p>
          <a:p>
            <a:pPr indent="0" lvl="0" marL="0" rtl="0" algn="l">
              <a:spcBef>
                <a:spcPts val="0"/>
              </a:spcBef>
              <a:spcAft>
                <a:spcPts val="0"/>
              </a:spcAft>
              <a:buNone/>
            </a:pPr>
            <a:r>
              <a:t/>
            </a:r>
            <a:endParaRPr sz="1100">
              <a:solidFill>
                <a:srgbClr val="1F497D"/>
              </a:solidFill>
              <a:highlight>
                <a:srgbClr val="FFFFFF"/>
              </a:highlight>
              <a:latin typeface="Calibri"/>
              <a:ea typeface="Calibri"/>
              <a:cs typeface="Calibri"/>
              <a:sym typeface="Calibri"/>
            </a:endParaRPr>
          </a:p>
          <a:p>
            <a:pPr indent="0" lvl="0" marL="0" rtl="0" algn="l">
              <a:spcBef>
                <a:spcPts val="0"/>
              </a:spcBef>
              <a:spcAft>
                <a:spcPts val="0"/>
              </a:spcAft>
              <a:buNone/>
            </a:pPr>
            <a:r>
              <a:t/>
            </a:r>
            <a:endParaRPr sz="1100">
              <a:solidFill>
                <a:srgbClr val="1F497D"/>
              </a:solidFill>
              <a:highlight>
                <a:srgbClr val="FFFFFF"/>
              </a:highlight>
              <a:latin typeface="Calibri"/>
              <a:ea typeface="Calibri"/>
              <a:cs typeface="Calibri"/>
              <a:sym typeface="Calibri"/>
            </a:endParaRPr>
          </a:p>
        </p:txBody>
      </p:sp>
      <p:pic>
        <p:nvPicPr>
          <p:cNvPr id="855" name="Google Shape;855;p113"/>
          <p:cNvPicPr preferRelativeResize="0"/>
          <p:nvPr/>
        </p:nvPicPr>
        <p:blipFill>
          <a:blip r:embed="rId6">
            <a:alphaModFix/>
          </a:blip>
          <a:stretch>
            <a:fillRect/>
          </a:stretch>
        </p:blipFill>
        <p:spPr>
          <a:xfrm>
            <a:off x="824425" y="1320175"/>
            <a:ext cx="1900813" cy="2447201"/>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9" name="Shape 859"/>
        <p:cNvGrpSpPr/>
        <p:nvPr/>
      </p:nvGrpSpPr>
      <p:grpSpPr>
        <a:xfrm>
          <a:off x="0" y="0"/>
          <a:ext cx="0" cy="0"/>
          <a:chOff x="0" y="0"/>
          <a:chExt cx="0" cy="0"/>
        </a:xfrm>
      </p:grpSpPr>
      <p:sp>
        <p:nvSpPr>
          <p:cNvPr id="860" name="Google Shape;860;p114"/>
          <p:cNvSpPr txBox="1"/>
          <p:nvPr>
            <p:ph type="title"/>
          </p:nvPr>
        </p:nvSpPr>
        <p:spPr>
          <a:xfrm>
            <a:off x="478525" y="31425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3400">
                <a:latin typeface="Calibri"/>
                <a:ea typeface="Calibri"/>
                <a:cs typeface="Calibri"/>
                <a:sym typeface="Calibri"/>
              </a:rPr>
              <a:t>Glendale Library Presentation</a:t>
            </a:r>
            <a:endParaRPr b="1" sz="3400">
              <a:latin typeface="Calibri"/>
              <a:ea typeface="Calibri"/>
              <a:cs typeface="Calibri"/>
              <a:sym typeface="Calibri"/>
            </a:endParaRPr>
          </a:p>
        </p:txBody>
      </p:sp>
      <p:pic>
        <p:nvPicPr>
          <p:cNvPr id="861" name="Google Shape;861;p114"/>
          <p:cNvPicPr preferRelativeResize="0"/>
          <p:nvPr/>
        </p:nvPicPr>
        <p:blipFill>
          <a:blip r:embed="rId3">
            <a:alphaModFix/>
          </a:blip>
          <a:stretch>
            <a:fillRect/>
          </a:stretch>
        </p:blipFill>
        <p:spPr>
          <a:xfrm>
            <a:off x="478525" y="2844250"/>
            <a:ext cx="3694176" cy="1873476"/>
          </a:xfrm>
          <a:prstGeom prst="rect">
            <a:avLst/>
          </a:prstGeom>
          <a:noFill/>
          <a:ln>
            <a:noFill/>
          </a:ln>
        </p:spPr>
      </p:pic>
      <p:pic>
        <p:nvPicPr>
          <p:cNvPr id="862" name="Google Shape;862;p114"/>
          <p:cNvPicPr preferRelativeResize="0"/>
          <p:nvPr/>
        </p:nvPicPr>
        <p:blipFill>
          <a:blip r:embed="rId4">
            <a:alphaModFix/>
          </a:blip>
          <a:stretch>
            <a:fillRect/>
          </a:stretch>
        </p:blipFill>
        <p:spPr>
          <a:xfrm>
            <a:off x="4368575" y="1566900"/>
            <a:ext cx="1796825" cy="1839400"/>
          </a:xfrm>
          <a:prstGeom prst="rect">
            <a:avLst/>
          </a:prstGeom>
          <a:noFill/>
          <a:ln>
            <a:noFill/>
          </a:ln>
        </p:spPr>
      </p:pic>
      <p:sp>
        <p:nvSpPr>
          <p:cNvPr id="863" name="Google Shape;863;p114"/>
          <p:cNvSpPr txBox="1"/>
          <p:nvPr/>
        </p:nvSpPr>
        <p:spPr>
          <a:xfrm>
            <a:off x="5782175" y="1268850"/>
            <a:ext cx="3000000" cy="3588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highlight>
                  <a:srgbClr val="FFFFFF"/>
                </a:highlight>
                <a:latin typeface="Calibri"/>
                <a:ea typeface="Calibri"/>
                <a:cs typeface="Calibri"/>
                <a:sym typeface="Calibri"/>
              </a:rPr>
              <a:t>Central Library</a:t>
            </a:r>
            <a:endParaRPr b="1">
              <a:highlight>
                <a:srgbClr val="FFFFFF"/>
              </a:highlight>
              <a:latin typeface="Calibri"/>
              <a:ea typeface="Calibri"/>
              <a:cs typeface="Calibri"/>
              <a:sym typeface="Calibri"/>
            </a:endParaRPr>
          </a:p>
          <a:p>
            <a:pPr indent="0" lvl="0" marL="0" rtl="0" algn="ctr">
              <a:lnSpc>
                <a:spcPct val="115000"/>
              </a:lnSpc>
              <a:spcBef>
                <a:spcPts val="1200"/>
              </a:spcBef>
              <a:spcAft>
                <a:spcPts val="0"/>
              </a:spcAft>
              <a:buNone/>
            </a:pPr>
            <a:r>
              <a:rPr lang="en">
                <a:highlight>
                  <a:srgbClr val="FFFFFF"/>
                </a:highlight>
                <a:latin typeface="Calibri"/>
                <a:ea typeface="Calibri"/>
                <a:cs typeface="Calibri"/>
                <a:sym typeface="Calibri"/>
              </a:rPr>
              <a:t>Monday - Thursday</a:t>
            </a:r>
            <a:br>
              <a:rPr lang="en">
                <a:highlight>
                  <a:srgbClr val="FFFFFF"/>
                </a:highlight>
                <a:latin typeface="Calibri"/>
                <a:ea typeface="Calibri"/>
                <a:cs typeface="Calibri"/>
                <a:sym typeface="Calibri"/>
              </a:rPr>
            </a:br>
            <a:r>
              <a:rPr lang="en">
                <a:highlight>
                  <a:srgbClr val="FFFFFF"/>
                </a:highlight>
                <a:latin typeface="Calibri"/>
                <a:ea typeface="Calibri"/>
                <a:cs typeface="Calibri"/>
                <a:sym typeface="Calibri"/>
              </a:rPr>
              <a:t>9am - 9pm</a:t>
            </a:r>
            <a:br>
              <a:rPr lang="en">
                <a:highlight>
                  <a:srgbClr val="FFFFFF"/>
                </a:highlight>
                <a:latin typeface="Calibri"/>
                <a:ea typeface="Calibri"/>
                <a:cs typeface="Calibri"/>
                <a:sym typeface="Calibri"/>
              </a:rPr>
            </a:br>
            <a:br>
              <a:rPr lang="en">
                <a:highlight>
                  <a:srgbClr val="FFFFFF"/>
                </a:highlight>
                <a:latin typeface="Calibri"/>
                <a:ea typeface="Calibri"/>
                <a:cs typeface="Calibri"/>
                <a:sym typeface="Calibri"/>
              </a:rPr>
            </a:br>
            <a:r>
              <a:rPr lang="en">
                <a:highlight>
                  <a:srgbClr val="FFFFFF"/>
                </a:highlight>
                <a:latin typeface="Calibri"/>
                <a:ea typeface="Calibri"/>
                <a:cs typeface="Calibri"/>
                <a:sym typeface="Calibri"/>
              </a:rPr>
              <a:t>Friday &amp; Saturday</a:t>
            </a:r>
            <a:br>
              <a:rPr lang="en">
                <a:highlight>
                  <a:srgbClr val="FFFFFF"/>
                </a:highlight>
                <a:latin typeface="Calibri"/>
                <a:ea typeface="Calibri"/>
                <a:cs typeface="Calibri"/>
                <a:sym typeface="Calibri"/>
              </a:rPr>
            </a:br>
            <a:r>
              <a:rPr lang="en">
                <a:highlight>
                  <a:srgbClr val="FFFFFF"/>
                </a:highlight>
                <a:latin typeface="Calibri"/>
                <a:ea typeface="Calibri"/>
                <a:cs typeface="Calibri"/>
                <a:sym typeface="Calibri"/>
              </a:rPr>
              <a:t>9am - 6pm</a:t>
            </a:r>
            <a:endParaRPr>
              <a:highlight>
                <a:srgbClr val="FFFFFF"/>
              </a:highlight>
              <a:latin typeface="Calibri"/>
              <a:ea typeface="Calibri"/>
              <a:cs typeface="Calibri"/>
              <a:sym typeface="Calibri"/>
            </a:endParaRPr>
          </a:p>
          <a:p>
            <a:pPr indent="0" lvl="0" marL="0" rtl="0" algn="ctr">
              <a:lnSpc>
                <a:spcPct val="115000"/>
              </a:lnSpc>
              <a:spcBef>
                <a:spcPts val="1200"/>
              </a:spcBef>
              <a:spcAft>
                <a:spcPts val="0"/>
              </a:spcAft>
              <a:buNone/>
            </a:pPr>
            <a:r>
              <a:rPr lang="en">
                <a:highlight>
                  <a:srgbClr val="FFFFFF"/>
                </a:highlight>
                <a:latin typeface="Calibri"/>
                <a:ea typeface="Calibri"/>
                <a:cs typeface="Calibri"/>
                <a:sym typeface="Calibri"/>
              </a:rPr>
              <a:t>Sunday</a:t>
            </a:r>
            <a:br>
              <a:rPr lang="en">
                <a:highlight>
                  <a:srgbClr val="FFFFFF"/>
                </a:highlight>
                <a:latin typeface="Calibri"/>
                <a:ea typeface="Calibri"/>
                <a:cs typeface="Calibri"/>
                <a:sym typeface="Calibri"/>
              </a:rPr>
            </a:br>
            <a:r>
              <a:rPr lang="en">
                <a:highlight>
                  <a:srgbClr val="FFFFFF"/>
                </a:highlight>
                <a:latin typeface="Calibri"/>
                <a:ea typeface="Calibri"/>
                <a:cs typeface="Calibri"/>
                <a:sym typeface="Calibri"/>
              </a:rPr>
              <a:t>1pm - 6pm</a:t>
            </a:r>
            <a:endParaRPr>
              <a:highlight>
                <a:srgbClr val="FFFFFF"/>
              </a:highlight>
              <a:latin typeface="Calibri"/>
              <a:ea typeface="Calibri"/>
              <a:cs typeface="Calibri"/>
              <a:sym typeface="Calibri"/>
            </a:endParaRPr>
          </a:p>
          <a:p>
            <a:pPr indent="0" lvl="0" marL="0" rtl="0" algn="ctr">
              <a:lnSpc>
                <a:spcPct val="115000"/>
              </a:lnSpc>
              <a:spcBef>
                <a:spcPts val="1200"/>
              </a:spcBef>
              <a:spcAft>
                <a:spcPts val="0"/>
              </a:spcAft>
              <a:buNone/>
            </a:pPr>
            <a:r>
              <a:rPr lang="en">
                <a:highlight>
                  <a:srgbClr val="FFFFFF"/>
                </a:highlight>
                <a:latin typeface="Calibri"/>
                <a:ea typeface="Calibri"/>
                <a:cs typeface="Calibri"/>
                <a:sym typeface="Calibri"/>
              </a:rPr>
              <a:t>Contact Information:</a:t>
            </a:r>
            <a:br>
              <a:rPr lang="en">
                <a:highlight>
                  <a:srgbClr val="FFFFFF"/>
                </a:highlight>
                <a:latin typeface="Calibri"/>
                <a:ea typeface="Calibri"/>
                <a:cs typeface="Calibri"/>
                <a:sym typeface="Calibri"/>
              </a:rPr>
            </a:br>
            <a:r>
              <a:rPr lang="en">
                <a:highlight>
                  <a:srgbClr val="FFFFFF"/>
                </a:highlight>
                <a:latin typeface="Calibri"/>
                <a:ea typeface="Calibri"/>
                <a:cs typeface="Calibri"/>
                <a:sym typeface="Calibri"/>
              </a:rPr>
              <a:t>(818) 548-2021</a:t>
            </a:r>
            <a:br>
              <a:rPr lang="en">
                <a:highlight>
                  <a:srgbClr val="FFFFFF"/>
                </a:highlight>
                <a:latin typeface="Calibri"/>
                <a:ea typeface="Calibri"/>
                <a:cs typeface="Calibri"/>
                <a:sym typeface="Calibri"/>
              </a:rPr>
            </a:br>
            <a:endParaRPr u="sng">
              <a:solidFill>
                <a:schemeClr val="hlink"/>
              </a:solidFill>
              <a:highlight>
                <a:srgbClr val="FFFFFF"/>
              </a:highlight>
              <a:latin typeface="Calibri"/>
              <a:ea typeface="Calibri"/>
              <a:cs typeface="Calibri"/>
              <a:sym typeface="Calibri"/>
            </a:endParaRPr>
          </a:p>
          <a:p>
            <a:pPr indent="0" lvl="0" marL="0" rtl="0" algn="ctr">
              <a:lnSpc>
                <a:spcPct val="115000"/>
              </a:lnSpc>
              <a:spcBef>
                <a:spcPts val="0"/>
              </a:spcBef>
              <a:spcAft>
                <a:spcPts val="0"/>
              </a:spcAft>
              <a:buNone/>
            </a:pPr>
            <a:r>
              <a:rPr b="1" lang="en" u="sng">
                <a:solidFill>
                  <a:schemeClr val="hlink"/>
                </a:solidFill>
                <a:highlight>
                  <a:srgbClr val="FFFFFF"/>
                </a:highlight>
                <a:latin typeface="Calibri"/>
                <a:ea typeface="Calibri"/>
                <a:cs typeface="Calibri"/>
                <a:sym typeface="Calibri"/>
                <a:hlinkClick r:id="rId5"/>
              </a:rPr>
              <a:t>EVENTS AT CENTRAL LIBRARY</a:t>
            </a:r>
            <a:endParaRPr b="1" u="sng">
              <a:solidFill>
                <a:schemeClr val="hlink"/>
              </a:solidFill>
              <a:highlight>
                <a:srgbClr val="FFFFFF"/>
              </a:highlight>
              <a:latin typeface="Calibri"/>
              <a:ea typeface="Calibri"/>
              <a:cs typeface="Calibri"/>
              <a:sym typeface="Calibri"/>
            </a:endParaRPr>
          </a:p>
        </p:txBody>
      </p:sp>
      <p:sp>
        <p:nvSpPr>
          <p:cNvPr id="864" name="Google Shape;864;p114"/>
          <p:cNvSpPr txBox="1"/>
          <p:nvPr/>
        </p:nvSpPr>
        <p:spPr>
          <a:xfrm>
            <a:off x="638675" y="1183675"/>
            <a:ext cx="51435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latin typeface="Calibri"/>
                <a:ea typeface="Calibri"/>
                <a:cs typeface="Calibri"/>
                <a:sym typeface="Calibri"/>
              </a:rPr>
              <a:t>Glendale Central Library</a:t>
            </a:r>
            <a:endParaRPr b="1" sz="1800">
              <a:latin typeface="Calibri"/>
              <a:ea typeface="Calibri"/>
              <a:cs typeface="Calibri"/>
              <a:sym typeface="Calibri"/>
            </a:endParaRPr>
          </a:p>
          <a:p>
            <a:pPr indent="0" lvl="0" marL="0" rtl="0" algn="l">
              <a:spcBef>
                <a:spcPts val="0"/>
              </a:spcBef>
              <a:spcAft>
                <a:spcPts val="0"/>
              </a:spcAft>
              <a:buNone/>
            </a:pPr>
            <a:r>
              <a:rPr b="1" lang="en" sz="1800">
                <a:latin typeface="Calibri"/>
                <a:ea typeface="Calibri"/>
                <a:cs typeface="Calibri"/>
                <a:sym typeface="Calibri"/>
              </a:rPr>
              <a:t>222 E. Harvard St.</a:t>
            </a:r>
            <a:endParaRPr b="1" sz="1800">
              <a:latin typeface="Calibri"/>
              <a:ea typeface="Calibri"/>
              <a:cs typeface="Calibri"/>
              <a:sym typeface="Calibri"/>
            </a:endParaRPr>
          </a:p>
          <a:p>
            <a:pPr indent="0" lvl="0" marL="0" rtl="0" algn="l">
              <a:spcBef>
                <a:spcPts val="0"/>
              </a:spcBef>
              <a:spcAft>
                <a:spcPts val="0"/>
              </a:spcAft>
              <a:buNone/>
            </a:pPr>
            <a:r>
              <a:rPr b="1" lang="en" sz="1800">
                <a:latin typeface="Calibri"/>
                <a:ea typeface="Calibri"/>
                <a:cs typeface="Calibri"/>
                <a:sym typeface="Calibri"/>
              </a:rPr>
              <a:t>Glendale, CA 91205</a:t>
            </a:r>
            <a:endParaRPr b="1" sz="1800">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115"/>
          <p:cNvSpPr txBox="1"/>
          <p:nvPr/>
        </p:nvSpPr>
        <p:spPr>
          <a:xfrm>
            <a:off x="377700" y="287925"/>
            <a:ext cx="8646000" cy="1677600"/>
          </a:xfrm>
          <a:prstGeom prst="rect">
            <a:avLst/>
          </a:prstGeom>
          <a:noFill/>
          <a:ln>
            <a:noFill/>
          </a:ln>
        </p:spPr>
        <p:txBody>
          <a:bodyPr anchorCtr="0" anchor="t" bIns="91425" lIns="91425" spcFirstLastPara="1" rIns="91425" wrap="square" tIns="91425">
            <a:spAutoFit/>
          </a:bodyPr>
          <a:lstStyle/>
          <a:p>
            <a:pPr indent="0" lvl="0" marL="457200" rtl="0" algn="ctr">
              <a:spcBef>
                <a:spcPts val="0"/>
              </a:spcBef>
              <a:spcAft>
                <a:spcPts val="0"/>
              </a:spcAft>
              <a:buNone/>
            </a:pPr>
            <a:r>
              <a:rPr b="1" lang="en" sz="3500">
                <a:solidFill>
                  <a:srgbClr val="0000FF"/>
                </a:solidFill>
                <a:latin typeface="Calibri"/>
                <a:ea typeface="Calibri"/>
                <a:cs typeface="Calibri"/>
                <a:sym typeface="Calibri"/>
              </a:rPr>
              <a:t>2023-2024 DELAC Meetings</a:t>
            </a:r>
            <a:endParaRPr b="1" sz="3500">
              <a:solidFill>
                <a:srgbClr val="0000FF"/>
              </a:solidFill>
              <a:latin typeface="Calibri"/>
              <a:ea typeface="Calibri"/>
              <a:cs typeface="Calibri"/>
              <a:sym typeface="Calibri"/>
            </a:endParaRPr>
          </a:p>
          <a:p>
            <a:pPr indent="0" lvl="0" marL="457200" rtl="0" algn="ctr">
              <a:spcBef>
                <a:spcPts val="0"/>
              </a:spcBef>
              <a:spcAft>
                <a:spcPts val="0"/>
              </a:spcAft>
              <a:buNone/>
            </a:pPr>
            <a:r>
              <a:rPr b="1" i="1" lang="en" sz="3500">
                <a:solidFill>
                  <a:srgbClr val="0000FF"/>
                </a:solidFill>
                <a:latin typeface="Calibri"/>
                <a:ea typeface="Calibri"/>
                <a:cs typeface="Calibri"/>
                <a:sym typeface="Calibri"/>
              </a:rPr>
              <a:t>Tentative</a:t>
            </a:r>
            <a:endParaRPr b="1" i="1" sz="3500">
              <a:solidFill>
                <a:srgbClr val="0000FF"/>
              </a:solidFill>
              <a:latin typeface="Calibri"/>
              <a:ea typeface="Calibri"/>
              <a:cs typeface="Calibri"/>
              <a:sym typeface="Calibri"/>
            </a:endParaRPr>
          </a:p>
          <a:p>
            <a:pPr indent="0" lvl="0" marL="457200" rtl="0" algn="ctr">
              <a:spcBef>
                <a:spcPts val="0"/>
              </a:spcBef>
              <a:spcAft>
                <a:spcPts val="0"/>
              </a:spcAft>
              <a:buNone/>
            </a:pPr>
            <a:r>
              <a:rPr b="1" i="1" lang="en" sz="2700">
                <a:solidFill>
                  <a:srgbClr val="0000FF"/>
                </a:solidFill>
                <a:latin typeface="Calibri"/>
                <a:ea typeface="Calibri"/>
                <a:cs typeface="Calibri"/>
                <a:sym typeface="Calibri"/>
              </a:rPr>
              <a:t>5:30 - 6:30 pm</a:t>
            </a:r>
            <a:endParaRPr b="1" i="1" sz="2700">
              <a:solidFill>
                <a:srgbClr val="0000FF"/>
              </a:solidFill>
              <a:latin typeface="Calibri"/>
              <a:ea typeface="Calibri"/>
              <a:cs typeface="Calibri"/>
              <a:sym typeface="Calibri"/>
            </a:endParaRPr>
          </a:p>
        </p:txBody>
      </p:sp>
      <p:sp>
        <p:nvSpPr>
          <p:cNvPr id="870" name="Google Shape;870;p115"/>
          <p:cNvSpPr txBox="1"/>
          <p:nvPr/>
        </p:nvSpPr>
        <p:spPr>
          <a:xfrm>
            <a:off x="2996100" y="2059050"/>
            <a:ext cx="3409200" cy="241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900">
                <a:latin typeface="Calibri"/>
                <a:ea typeface="Calibri"/>
                <a:cs typeface="Calibri"/>
                <a:sym typeface="Calibri"/>
              </a:rPr>
              <a:t>October 2, 2023</a:t>
            </a:r>
            <a:endParaRPr sz="2900">
              <a:latin typeface="Calibri"/>
              <a:ea typeface="Calibri"/>
              <a:cs typeface="Calibri"/>
              <a:sym typeface="Calibri"/>
            </a:endParaRPr>
          </a:p>
          <a:p>
            <a:pPr indent="0" lvl="0" marL="0" rtl="0" algn="ctr">
              <a:spcBef>
                <a:spcPts val="0"/>
              </a:spcBef>
              <a:spcAft>
                <a:spcPts val="0"/>
              </a:spcAft>
              <a:buNone/>
            </a:pPr>
            <a:r>
              <a:rPr lang="en" sz="2900">
                <a:latin typeface="Calibri"/>
                <a:ea typeface="Calibri"/>
                <a:cs typeface="Calibri"/>
                <a:sym typeface="Calibri"/>
              </a:rPr>
              <a:t>December 11, 2023</a:t>
            </a:r>
            <a:endParaRPr sz="2900">
              <a:latin typeface="Calibri"/>
              <a:ea typeface="Calibri"/>
              <a:cs typeface="Calibri"/>
              <a:sym typeface="Calibri"/>
            </a:endParaRPr>
          </a:p>
          <a:p>
            <a:pPr indent="0" lvl="0" marL="0" rtl="0" algn="ctr">
              <a:spcBef>
                <a:spcPts val="0"/>
              </a:spcBef>
              <a:spcAft>
                <a:spcPts val="0"/>
              </a:spcAft>
              <a:buNone/>
            </a:pPr>
            <a:r>
              <a:rPr lang="en" sz="2900">
                <a:latin typeface="Calibri"/>
                <a:ea typeface="Calibri"/>
                <a:cs typeface="Calibri"/>
                <a:sym typeface="Calibri"/>
              </a:rPr>
              <a:t>February 6, 2024</a:t>
            </a:r>
            <a:endParaRPr sz="2900">
              <a:latin typeface="Calibri"/>
              <a:ea typeface="Calibri"/>
              <a:cs typeface="Calibri"/>
              <a:sym typeface="Calibri"/>
            </a:endParaRPr>
          </a:p>
          <a:p>
            <a:pPr indent="0" lvl="0" marL="0" rtl="0" algn="ctr">
              <a:spcBef>
                <a:spcPts val="0"/>
              </a:spcBef>
              <a:spcAft>
                <a:spcPts val="0"/>
              </a:spcAft>
              <a:buNone/>
            </a:pPr>
            <a:r>
              <a:rPr lang="en" sz="2900">
                <a:latin typeface="Calibri"/>
                <a:ea typeface="Calibri"/>
                <a:cs typeface="Calibri"/>
                <a:sym typeface="Calibri"/>
              </a:rPr>
              <a:t>March 4, 2024</a:t>
            </a:r>
            <a:endParaRPr sz="2900">
              <a:latin typeface="Calibri"/>
              <a:ea typeface="Calibri"/>
              <a:cs typeface="Calibri"/>
              <a:sym typeface="Calibri"/>
            </a:endParaRPr>
          </a:p>
          <a:p>
            <a:pPr indent="0" lvl="0" marL="0" rtl="0" algn="ctr">
              <a:spcBef>
                <a:spcPts val="0"/>
              </a:spcBef>
              <a:spcAft>
                <a:spcPts val="0"/>
              </a:spcAft>
              <a:buNone/>
            </a:pPr>
            <a:r>
              <a:rPr lang="en" sz="2900">
                <a:latin typeface="Calibri"/>
                <a:ea typeface="Calibri"/>
                <a:cs typeface="Calibri"/>
                <a:sym typeface="Calibri"/>
              </a:rPr>
              <a:t>May 6, 202</a:t>
            </a:r>
            <a:r>
              <a:rPr lang="en" sz="2900">
                <a:latin typeface="Calibri"/>
                <a:ea typeface="Calibri"/>
                <a:cs typeface="Calibri"/>
                <a:sym typeface="Calibri"/>
              </a:rPr>
              <a:t>4</a:t>
            </a:r>
            <a:endParaRPr sz="2900">
              <a:latin typeface="Calibri"/>
              <a:ea typeface="Calibri"/>
              <a:cs typeface="Calibri"/>
              <a:sym typeface="Calibri"/>
            </a:endParaRPr>
          </a:p>
        </p:txBody>
      </p:sp>
      <p:pic>
        <p:nvPicPr>
          <p:cNvPr id="871" name="Google Shape;871;p115"/>
          <p:cNvPicPr preferRelativeResize="0"/>
          <p:nvPr/>
        </p:nvPicPr>
        <p:blipFill>
          <a:blip r:embed="rId3">
            <a:alphaModFix/>
          </a:blip>
          <a:stretch>
            <a:fillRect/>
          </a:stretch>
        </p:blipFill>
        <p:spPr>
          <a:xfrm>
            <a:off x="7483500" y="2990400"/>
            <a:ext cx="1263450" cy="173327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116"/>
          <p:cNvSpPr txBox="1"/>
          <p:nvPr>
            <p:ph idx="4294967295" type="title"/>
          </p:nvPr>
        </p:nvSpPr>
        <p:spPr>
          <a:xfrm>
            <a:off x="819150" y="1228300"/>
            <a:ext cx="7505700" cy="11190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3666">
                <a:latin typeface="Calibri"/>
                <a:ea typeface="Calibri"/>
                <a:cs typeface="Calibri"/>
                <a:sym typeface="Calibri"/>
              </a:rPr>
              <a:t>Questions * Input* Feedback</a:t>
            </a:r>
            <a:endParaRPr b="1">
              <a:latin typeface="Calibri"/>
              <a:ea typeface="Calibri"/>
              <a:cs typeface="Calibri"/>
              <a:sym typeface="Calibri"/>
            </a:endParaRPr>
          </a:p>
          <a:p>
            <a:pPr indent="0" lvl="0" marL="0" rtl="0" algn="ctr">
              <a:spcBef>
                <a:spcPts val="0"/>
              </a:spcBef>
              <a:spcAft>
                <a:spcPts val="0"/>
              </a:spcAft>
              <a:buNone/>
            </a:pPr>
            <a:r>
              <a:t/>
            </a:r>
            <a:endParaRPr b="1">
              <a:latin typeface="Calibri"/>
              <a:ea typeface="Calibri"/>
              <a:cs typeface="Calibri"/>
              <a:sym typeface="Calibri"/>
            </a:endParaRPr>
          </a:p>
          <a:p>
            <a:pPr indent="0" lvl="0" marL="0" rtl="0" algn="ctr">
              <a:spcBef>
                <a:spcPts val="0"/>
              </a:spcBef>
              <a:spcAft>
                <a:spcPts val="0"/>
              </a:spcAft>
              <a:buNone/>
            </a:pPr>
            <a:r>
              <a:t/>
            </a:r>
            <a:endParaRPr b="1">
              <a:latin typeface="Calibri"/>
              <a:ea typeface="Calibri"/>
              <a:cs typeface="Calibri"/>
              <a:sym typeface="Calibri"/>
            </a:endParaRPr>
          </a:p>
        </p:txBody>
      </p:sp>
      <p:pic>
        <p:nvPicPr>
          <p:cNvPr id="877" name="Google Shape;877;p116"/>
          <p:cNvPicPr preferRelativeResize="0"/>
          <p:nvPr/>
        </p:nvPicPr>
        <p:blipFill>
          <a:blip r:embed="rId3">
            <a:alphaModFix/>
          </a:blip>
          <a:stretch>
            <a:fillRect/>
          </a:stretch>
        </p:blipFill>
        <p:spPr>
          <a:xfrm>
            <a:off x="3583250" y="2286825"/>
            <a:ext cx="2156650" cy="1585824"/>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1" name="Shape 881"/>
        <p:cNvGrpSpPr/>
        <p:nvPr/>
      </p:nvGrpSpPr>
      <p:grpSpPr>
        <a:xfrm>
          <a:off x="0" y="0"/>
          <a:ext cx="0" cy="0"/>
          <a:chOff x="0" y="0"/>
          <a:chExt cx="0" cy="0"/>
        </a:xfrm>
      </p:grpSpPr>
      <p:sp>
        <p:nvSpPr>
          <p:cNvPr id="882" name="Google Shape;882;p117"/>
          <p:cNvSpPr txBox="1"/>
          <p:nvPr>
            <p:ph type="title"/>
          </p:nvPr>
        </p:nvSpPr>
        <p:spPr>
          <a:xfrm>
            <a:off x="967025" y="359050"/>
            <a:ext cx="7357800" cy="42291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2033">
                <a:solidFill>
                  <a:srgbClr val="0000FF"/>
                </a:solidFill>
              </a:rPr>
              <a:t>GUSD DELAC Meeting Feedback</a:t>
            </a:r>
            <a:endParaRPr b="1" sz="2033">
              <a:solidFill>
                <a:srgbClr val="0000FF"/>
              </a:solidFill>
            </a:endParaRPr>
          </a:p>
          <a:p>
            <a:pPr indent="0" lvl="0" marL="0" rtl="0" algn="ctr">
              <a:spcBef>
                <a:spcPts val="0"/>
              </a:spcBef>
              <a:spcAft>
                <a:spcPts val="0"/>
              </a:spcAft>
              <a:buNone/>
            </a:pPr>
            <a:r>
              <a:t/>
            </a:r>
            <a:endParaRPr b="1" sz="2033"/>
          </a:p>
          <a:p>
            <a:pPr indent="0" lvl="0" marL="0" rtl="0" algn="ctr">
              <a:spcBef>
                <a:spcPts val="0"/>
              </a:spcBef>
              <a:spcAft>
                <a:spcPts val="0"/>
              </a:spcAft>
              <a:buNone/>
            </a:pPr>
            <a:r>
              <a:rPr b="1" lang="en" sz="1811">
                <a:solidFill>
                  <a:srgbClr val="202124"/>
                </a:solidFill>
              </a:rPr>
              <a:t>To ensure that all members have an opportunity to provide input on all DELAC matters, we invite you to share your feedback following each meeting.</a:t>
            </a:r>
            <a:endParaRPr b="1" sz="1811">
              <a:solidFill>
                <a:srgbClr val="202124"/>
              </a:solidFill>
            </a:endParaRPr>
          </a:p>
          <a:p>
            <a:pPr indent="0" lvl="0" marL="0" rtl="0" algn="ctr">
              <a:spcBef>
                <a:spcPts val="0"/>
              </a:spcBef>
              <a:spcAft>
                <a:spcPts val="0"/>
              </a:spcAft>
              <a:buNone/>
            </a:pPr>
            <a:r>
              <a:rPr b="1" lang="en" sz="1811">
                <a:solidFill>
                  <a:srgbClr val="202124"/>
                </a:solidFill>
              </a:rPr>
              <a:t>Որպեսզի ապահովենք, որ բոլոր անդամները հնարավորություն ունենան իրենց ներդրումն ունենալ DELAC-ի հետ կապված հարցերում, մենք հրավիրում ենք ձեզ կիսվել ձեր կարծիքներով յուրաքանչյուր ժողովից հետո:</a:t>
            </a:r>
            <a:endParaRPr b="1" sz="1811">
              <a:solidFill>
                <a:srgbClr val="202124"/>
              </a:solidFill>
            </a:endParaRPr>
          </a:p>
          <a:p>
            <a:pPr indent="0" lvl="0" marL="0" rtl="0" algn="ctr">
              <a:spcBef>
                <a:spcPts val="0"/>
              </a:spcBef>
              <a:spcAft>
                <a:spcPts val="0"/>
              </a:spcAft>
              <a:buNone/>
            </a:pPr>
            <a:r>
              <a:rPr b="1" lang="en" sz="1811">
                <a:solidFill>
                  <a:srgbClr val="202124"/>
                </a:solidFill>
              </a:rPr>
              <a:t>모든 멤버가 모든 DELAC 문제에 대한 의견을 제공할 수 있도록 각 회의 후에 귀하의 의견을 공유해 주시기 바랍니다. </a:t>
            </a:r>
            <a:endParaRPr b="1" sz="1811">
              <a:solidFill>
                <a:srgbClr val="202124"/>
              </a:solidFill>
            </a:endParaRPr>
          </a:p>
          <a:p>
            <a:pPr indent="0" lvl="0" marL="0" rtl="0" algn="ctr">
              <a:spcBef>
                <a:spcPts val="0"/>
              </a:spcBef>
              <a:spcAft>
                <a:spcPts val="0"/>
              </a:spcAft>
              <a:buNone/>
            </a:pPr>
            <a:r>
              <a:rPr b="1" lang="en" sz="1811">
                <a:solidFill>
                  <a:srgbClr val="202124"/>
                </a:solidFill>
              </a:rPr>
              <a:t>/Para asegurar que todos los miembros tengan la oportunidad de proporcionar aporte sobre todos los asuntos del DELAC, los invitamos a compartir sus opiniones después de cada reunión. </a:t>
            </a:r>
            <a:endParaRPr b="1" sz="1811">
              <a:solidFill>
                <a:srgbClr val="202124"/>
              </a:solidFill>
            </a:endParaRPr>
          </a:p>
          <a:p>
            <a:pPr indent="0" lvl="0" marL="0" rtl="0" algn="l">
              <a:spcBef>
                <a:spcPts val="0"/>
              </a:spcBef>
              <a:spcAft>
                <a:spcPts val="0"/>
              </a:spcAft>
              <a:buNone/>
            </a:pPr>
            <a:r>
              <a:rPr b="1" lang="en" sz="3200" u="sng">
                <a:solidFill>
                  <a:schemeClr val="hlink"/>
                </a:solidFill>
                <a:highlight>
                  <a:srgbClr val="FFFF00"/>
                </a:highlight>
                <a:hlinkClick r:id="rId3"/>
              </a:rPr>
              <a:t>https://forms.gle/Mkqp5MghDnGdKUFf9</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id="887" name="Google Shape;887;p118"/>
          <p:cNvSpPr txBox="1"/>
          <p:nvPr>
            <p:ph type="title"/>
          </p:nvPr>
        </p:nvSpPr>
        <p:spPr>
          <a:xfrm>
            <a:off x="1226100" y="1407025"/>
            <a:ext cx="6498600" cy="20553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a:latin typeface="Calibri"/>
                <a:ea typeface="Calibri"/>
                <a:cs typeface="Calibri"/>
                <a:sym typeface="Calibri"/>
              </a:rPr>
              <a:t>Adjournment</a:t>
            </a:r>
            <a:endParaRPr b="1">
              <a:latin typeface="Calibri"/>
              <a:ea typeface="Calibri"/>
              <a:cs typeface="Calibri"/>
              <a:sym typeface="Calibri"/>
            </a:endParaRPr>
          </a:p>
          <a:p>
            <a:pPr indent="0" lvl="0" marL="0" rtl="0" algn="ctr">
              <a:spcBef>
                <a:spcPts val="0"/>
              </a:spcBef>
              <a:spcAft>
                <a:spcPts val="0"/>
              </a:spcAft>
              <a:buNone/>
            </a:pPr>
            <a:r>
              <a:t/>
            </a:r>
            <a:endParaRPr b="1">
              <a:latin typeface="Calibri"/>
              <a:ea typeface="Calibri"/>
              <a:cs typeface="Calibri"/>
              <a:sym typeface="Calibri"/>
            </a:endParaRPr>
          </a:p>
          <a:p>
            <a:pPr indent="0" lvl="0" marL="0" rtl="0" algn="ctr">
              <a:spcBef>
                <a:spcPts val="0"/>
              </a:spcBef>
              <a:spcAft>
                <a:spcPts val="0"/>
              </a:spcAft>
              <a:buNone/>
            </a:pPr>
            <a:r>
              <a:rPr b="1" lang="en">
                <a:latin typeface="Calibri"/>
                <a:ea typeface="Calibri"/>
                <a:cs typeface="Calibri"/>
                <a:sym typeface="Calibri"/>
              </a:rPr>
              <a:t>THANK YOU!</a:t>
            </a:r>
            <a:endParaRPr b="1">
              <a:latin typeface="Calibri"/>
              <a:ea typeface="Calibri"/>
              <a:cs typeface="Calibri"/>
              <a:sym typeface="Calibri"/>
            </a:endParaRPr>
          </a:p>
        </p:txBody>
      </p:sp>
      <p:sp>
        <p:nvSpPr>
          <p:cNvPr id="888" name="Google Shape;888;p118"/>
          <p:cNvSpPr txBox="1"/>
          <p:nvPr/>
        </p:nvSpPr>
        <p:spPr>
          <a:xfrm>
            <a:off x="5544475" y="3570350"/>
            <a:ext cx="3238800" cy="354000"/>
          </a:xfrm>
          <a:prstGeom prst="rect">
            <a:avLst/>
          </a:prstGeom>
          <a:noFill/>
          <a:ln>
            <a:noFill/>
          </a:ln>
        </p:spPr>
        <p:txBody>
          <a:bodyPr anchorCtr="0" anchor="t" bIns="91425" lIns="91425" spcFirstLastPara="1" rIns="91425" wrap="square" tIns="91425">
            <a:spAutoFit/>
          </a:bodyPr>
          <a:lstStyle/>
          <a:p>
            <a:pPr indent="0" lvl="0" marL="0" rtl="0" algn="r">
              <a:lnSpc>
                <a:spcPct val="100000"/>
              </a:lnSpc>
              <a:spcBef>
                <a:spcPts val="0"/>
              </a:spcBef>
              <a:spcAft>
                <a:spcPts val="0"/>
              </a:spcAft>
              <a:buNone/>
            </a:pPr>
            <a:r>
              <a:t/>
            </a:r>
            <a:endParaRPr sz="1100"/>
          </a:p>
        </p:txBody>
      </p:sp>
    </p:spTree>
  </p:cSld>
  <p:clrMapOvr>
    <a:masterClrMapping/>
  </p:clrMapOvr>
</p:sld>
</file>

<file path=ppt/theme/theme1.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USD PPT Template">
  <a:themeElements>
    <a:clrScheme name="GUSD Colors">
      <a:dk1>
        <a:srgbClr val="3B3838"/>
      </a:dk1>
      <a:lt1>
        <a:srgbClr val="FFFFFF"/>
      </a:lt1>
      <a:dk2>
        <a:srgbClr val="757070"/>
      </a:dk2>
      <a:lt2>
        <a:srgbClr val="E7E6E6"/>
      </a:lt2>
      <a:accent1>
        <a:srgbClr val="01AEF0"/>
      </a:accent1>
      <a:accent2>
        <a:srgbClr val="F9AF06"/>
      </a:accent2>
      <a:accent3>
        <a:srgbClr val="D7172A"/>
      </a:accent3>
      <a:accent4>
        <a:srgbClr val="FFF200"/>
      </a:accent4>
      <a:accent5>
        <a:srgbClr val="0050B5"/>
      </a:accent5>
      <a:accent6>
        <a:srgbClr val="4CBC38"/>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GUSD PPT Template">
  <a:themeElements>
    <a:clrScheme name="GUSD Colors">
      <a:dk1>
        <a:srgbClr val="3B3838"/>
      </a:dk1>
      <a:lt1>
        <a:srgbClr val="FFFFFF"/>
      </a:lt1>
      <a:dk2>
        <a:srgbClr val="757070"/>
      </a:dk2>
      <a:lt2>
        <a:srgbClr val="E7E6E6"/>
      </a:lt2>
      <a:accent1>
        <a:srgbClr val="01AEF0"/>
      </a:accent1>
      <a:accent2>
        <a:srgbClr val="F9AF06"/>
      </a:accent2>
      <a:accent3>
        <a:srgbClr val="D7172A"/>
      </a:accent3>
      <a:accent4>
        <a:srgbClr val="FFF200"/>
      </a:accent4>
      <a:accent5>
        <a:srgbClr val="0050B5"/>
      </a:accent5>
      <a:accent6>
        <a:srgbClr val="4CBC38"/>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