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9" r:id="rId1"/>
  </p:sldMasterIdLst>
  <p:notesMasterIdLst>
    <p:notesMasterId r:id="rId9"/>
  </p:notesMasterIdLst>
  <p:sldIdLst>
    <p:sldId id="269" r:id="rId2"/>
    <p:sldId id="264" r:id="rId3"/>
    <p:sldId id="270" r:id="rId4"/>
    <p:sldId id="265" r:id="rId5"/>
    <p:sldId id="266" r:id="rId6"/>
    <p:sldId id="267" r:id="rId7"/>
    <p:sldId id="271" r:id="rId8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967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C65CAC0-BE5E-4F32-86C3-E5F0F95F7D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7C1DE0-2F7C-44D6-A19B-2D042FED3AB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07D63A-AA1C-49CD-AD56-248ACAA9841C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9A419DD-7477-4E30-83E1-C20E6EBCA2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BE92D37-6097-4896-9281-16540544DE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CF830E-AE6A-4737-B3E3-87989941240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090C46-00FB-4D02-B942-C4FDD0FCF1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FF077F7-F896-4AC5-822C-B54AF64EEC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7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fld id="{FCA85E71-5FCB-412F-AAD5-42D9968FF24A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5D65257-9093-4ADD-B18C-EB762E58F27B}"/>
                </a:ext>
              </a:extLst>
            </p:cNvPr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97352BA-1BF4-4485-9CE0-971E25066B22}"/>
                </a:ext>
              </a:extLst>
            </p:cNvPr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9BA88D53-ED78-40F6-8006-28080D3E65EE}"/>
                </a:ext>
              </a:extLst>
            </p:cNvPr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>
              <a:extLst>
                <a:ext uri="{FF2B5EF4-FFF2-40B4-BE49-F238E27FC236}">
                  <a16:creationId xmlns:a16="http://schemas.microsoft.com/office/drawing/2014/main" id="{2FC0DF88-C85A-4458-93E0-C0D31BBE96BC}"/>
                </a:ext>
              </a:extLst>
            </p:cNvPr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EE5A0461-93DD-4227-ADA9-9A8536D43EBA}"/>
                </a:ext>
              </a:extLst>
            </p:cNvPr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id="{50D3F881-9FA4-4D94-911B-745BC8C35292}"/>
                </a:ext>
              </a:extLst>
            </p:cNvPr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B15A766E-06F4-4F66-A496-529A3DD08F54}"/>
                </a:ext>
              </a:extLst>
            </p:cNvPr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8C02C8F3-2888-4DF2-9E89-8EB230D309E6}"/>
                </a:ext>
              </a:extLst>
            </p:cNvPr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>
              <a:extLst>
                <a:ext uri="{FF2B5EF4-FFF2-40B4-BE49-F238E27FC236}">
                  <a16:creationId xmlns:a16="http://schemas.microsoft.com/office/drawing/2014/main" id="{07681EAB-558B-4915-8C17-D4D1800E85A0}"/>
                </a:ext>
              </a:extLst>
            </p:cNvPr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0CEF5A5-1C2D-497B-A6C3-CA1623DC747C}"/>
                </a:ext>
              </a:extLst>
            </p:cNvPr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C57A8731-36F9-411C-A774-BDD924059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C267B6B-A6E8-4F87-8ACF-8DAC7588D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FB35BD40-CD56-4C71-A5FF-B29E9B1AC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25052-D0B1-469B-B2E3-94DB29F543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077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3E257-D1DC-4340-8150-D0F689C203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09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81975-855B-46C2-AE72-7708D3B356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985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2CE14-A386-4E81-81BC-15F054C80B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594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40594-AFB5-4B71-90FE-6DFD7FA70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901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BAC81-C4D4-4168-A890-C67A470E05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5809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E5814-57D0-4564-837E-2FF5DBF5E6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014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C6C9C-16F0-4DC4-8D64-51B82B28E3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04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40A45-E806-4469-9419-0FDE8015AC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307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2CF21-323F-47B8-90E2-E64EA2A03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3072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43FC0FB-600F-4202-89F3-57641D14D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rgbClr val="EF8C6A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F4D884-38EE-420F-9A45-450186E33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rgbClr val="EF8C6A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A5F7131-83A3-4539-BD89-0B828509D1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765D33C-3B72-4E1D-86C7-6A8164DF391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21E0473-3863-48F7-9CC1-FC9E7DE77F5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76A29-920C-4B44-83F7-E1C48C1CDF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0630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9BFA3-8E1C-4E52-88FE-E92394EE8B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233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3E5873-1CB0-477A-A3FA-2B6E89F6F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rgbClr val="EF8C6A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480421-0731-4EC0-827C-F3E65514D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rgbClr val="EF8C6A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0D81E2A-6847-4184-921D-F735826A569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BF2DF1-B2EF-405A-8022-1B2961B0101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28F6429-8417-46A6-B892-53599FEADD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15BF7-63E6-44E3-B314-3428751DFA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6708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1EB1D-EEED-4C67-A424-B7DFFAFDE0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8044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01132-398B-4E76-904B-6E29525590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2267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0A1BD-FD0A-4CFF-B480-3B04014AD7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589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AD8F4FF-5F82-4B9A-AA89-05ED9BEFA24C}"/>
                </a:ext>
              </a:extLst>
            </p:cNvPr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00D149E-3649-41B5-A357-ADEA7A4DCD85}"/>
                </a:ext>
              </a:extLst>
            </p:cNvPr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D29C7E3-E0B9-4741-A76E-8AE6335BEC83}"/>
                </a:ext>
              </a:extLst>
            </p:cNvPr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FBD3704-A1D3-4563-B9CD-E94CA9E090A6}"/>
                </a:ext>
              </a:extLst>
            </p:cNvPr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1380E9CF-0BFF-4293-9C07-922A6E25F597}"/>
                </a:ext>
              </a:extLst>
            </p:cNvPr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4C5DB3B-7BAB-4799-9344-2CF6FC0467D6}"/>
                </a:ext>
              </a:extLst>
            </p:cNvPr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3795FC6-E1BD-4EDF-9A59-9D32F02AF1BF}"/>
                </a:ext>
              </a:extLst>
            </p:cNvPr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DD4A8D5-E54A-40B9-8DF0-66E75C2455A2}"/>
                </a:ext>
              </a:extLst>
            </p:cNvPr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BA8062F-DD3C-4689-8645-2A6920AF1A2A}"/>
                </a:ext>
              </a:extLst>
            </p:cNvPr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E2C45E5-8811-467E-A6CD-3A532CE76CEA}"/>
                </a:ext>
              </a:extLst>
            </p:cNvPr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831A6-9EAA-4803-9582-D3D22B4B5F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BF23-559C-4644-BE67-727E5A497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F640-7F89-4864-B415-D018C3520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7A9C1B87-95EF-454E-989E-8968FE83E0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82" r:id="rId11"/>
    <p:sldLayoutId id="2147483977" r:id="rId12"/>
    <p:sldLayoutId id="2147483983" r:id="rId13"/>
    <p:sldLayoutId id="2147483978" r:id="rId14"/>
    <p:sldLayoutId id="2147483979" r:id="rId15"/>
    <p:sldLayoutId id="2147483980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rkamiya@gusd.ne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0A89200-CF1E-43EC-B59D-1378C25A60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086600" cy="1320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5400" dirty="0"/>
              <a:t>2019 STEM Presentation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42913" y="1143000"/>
            <a:ext cx="6348412" cy="4724400"/>
          </a:xfrm>
        </p:spPr>
        <p:txBody>
          <a:bodyPr/>
          <a:lstStyle/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z="2400" smtClean="0"/>
              <a:t>The STEM Presentation provides an opportunity for students to innovate and create. We select a topic with a STEM focus but is broad enough for your students to engage at a variety of levels. </a:t>
            </a:r>
          </a:p>
          <a:p>
            <a:pPr eaLnBrk="1" hangingPunct="1"/>
            <a:r>
              <a:rPr lang="en-US" altLang="en-US" sz="2400" smtClean="0"/>
              <a:t>Students create their presentation using digital authoring tools  such as PowerPoint, Google Slides, Adobe Spark, or Microsoft Sway. </a:t>
            </a:r>
          </a:p>
          <a:p>
            <a:pPr eaLnBrk="1" hangingPunct="1"/>
            <a:r>
              <a:rPr lang="en-US" altLang="en-US" sz="2400" smtClean="0"/>
              <a:t>Videos are not allowed.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6000" smtClean="0"/>
              <a:t>Topic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/>
            <a:r>
              <a:rPr lang="en-US" altLang="en-US" sz="4000" smtClean="0"/>
              <a:t>Explain one way artificial intelligence affects our world.</a:t>
            </a:r>
          </a:p>
          <a:p>
            <a:pPr marL="609600" indent="-609600" eaLnBrk="1" hangingPunct="1"/>
            <a:endParaRPr lang="en-US" altLang="en-US" sz="4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Presentation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3F80D-2898-4356-AF9A-F9E60BF1D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6348413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/>
              <a:t>Title Slide</a:t>
            </a:r>
          </a:p>
          <a:p>
            <a:pPr lvl="1" eaLnBrk="1" hangingPunct="1">
              <a:defRPr/>
            </a:pPr>
            <a:r>
              <a:rPr lang="en-US" sz="2400" dirty="0"/>
              <a:t>School Name</a:t>
            </a:r>
          </a:p>
          <a:p>
            <a:pPr lvl="1" eaLnBrk="1" hangingPunct="1">
              <a:defRPr/>
            </a:pPr>
            <a:r>
              <a:rPr lang="en-US" sz="2400" dirty="0"/>
              <a:t>Team Members</a:t>
            </a:r>
          </a:p>
          <a:p>
            <a:pPr eaLnBrk="1" hangingPunct="1">
              <a:defRPr/>
            </a:pPr>
            <a:r>
              <a:rPr lang="en-US" altLang="en-US" sz="2400" dirty="0"/>
              <a:t>15 </a:t>
            </a:r>
            <a:r>
              <a:rPr lang="en-US" altLang="en-US" sz="2400"/>
              <a:t>slide maximum</a:t>
            </a:r>
            <a:endParaRPr lang="en-US" altLang="en-US" sz="2400" dirty="0"/>
          </a:p>
          <a:p>
            <a:pPr eaLnBrk="1" hangingPunct="1">
              <a:defRPr/>
            </a:pPr>
            <a:r>
              <a:rPr lang="en-US" altLang="en-US" sz="2400" dirty="0"/>
              <a:t>Must be the original work of the students.</a:t>
            </a:r>
          </a:p>
          <a:p>
            <a:pPr eaLnBrk="1" hangingPunct="1">
              <a:defRPr/>
            </a:pPr>
            <a:r>
              <a:rPr lang="en-US" altLang="en-US" sz="2400" dirty="0"/>
              <a:t>No statics displays or videos.</a:t>
            </a:r>
          </a:p>
          <a:p>
            <a:pPr eaLnBrk="1" hangingPunct="1">
              <a:defRPr/>
            </a:pPr>
            <a:r>
              <a:rPr lang="en-US" altLang="en-US" sz="2400" dirty="0"/>
              <a:t>All work product should be contributed by members of the team. </a:t>
            </a:r>
          </a:p>
          <a:p>
            <a:pPr eaLnBrk="1" hangingPunct="1">
              <a:defRPr/>
            </a:pPr>
            <a:endParaRPr lang="en-US" altLang="en-US" sz="2400" dirty="0"/>
          </a:p>
          <a:p>
            <a:pPr eaLnBrk="1" hangingPunct="1">
              <a:defRPr/>
            </a:pPr>
            <a:endParaRPr lang="en-US" altLang="en-US" sz="2400" dirty="0"/>
          </a:p>
          <a:p>
            <a:pPr eaLnBrk="1" hangingPunct="1">
              <a:defRPr/>
            </a:pPr>
            <a:endParaRPr lang="en-US" altLang="en-US" sz="2400" dirty="0"/>
          </a:p>
          <a:p>
            <a:pPr marL="457200" lvl="1" indent="0" eaLnBrk="1" hangingPunct="1">
              <a:buFont typeface="Wingdings 3" panose="05040102010807070707" pitchFamily="18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6348413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Requirements (continued)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6781800" cy="39624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References must be properly cited to avoid plagiarism. </a:t>
            </a:r>
          </a:p>
          <a:p>
            <a:pPr eaLnBrk="1" hangingPunct="1"/>
            <a:r>
              <a:rPr lang="en-US" altLang="en-US" sz="2400" smtClean="0"/>
              <a:t>Teachers, mentors, and coaches may provide guidance but cannot work on the presentation.</a:t>
            </a:r>
          </a:p>
          <a:p>
            <a:pPr eaLnBrk="1" hangingPunct="1"/>
            <a:r>
              <a:rPr lang="en-US" altLang="en-US" sz="2400" smtClean="0"/>
              <a:t>Email a link or the actual presentation as an attachment to </a:t>
            </a:r>
            <a:r>
              <a:rPr lang="en-US" altLang="en-US" sz="2400" smtClean="0">
                <a:hlinkClick r:id="rId2"/>
              </a:rPr>
              <a:t>rkamiya@gusd.net</a:t>
            </a:r>
            <a:endParaRPr lang="en-US" altLang="en-US" sz="2400" smtClean="0"/>
          </a:p>
          <a:p>
            <a:pPr eaLnBrk="1" hangingPunct="1"/>
            <a:r>
              <a:rPr lang="en-US" altLang="en-US" sz="2400" smtClean="0"/>
              <a:t>The STEM Presentation is due no later than 5:00 pm on Tuesday, March 26, 2019.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Presentation Judging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70000"/>
            <a:ext cx="6348413" cy="3881438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Judging will be based upon the STEM Presentation Rubric.</a:t>
            </a:r>
          </a:p>
          <a:p>
            <a:pPr eaLnBrk="1" hangingPunct="1"/>
            <a:r>
              <a:rPr lang="en-US" altLang="en-US" sz="2400" smtClean="0"/>
              <a:t>Judging will be based upon the content and effectiveness of the presentation.</a:t>
            </a:r>
          </a:p>
          <a:p>
            <a:pPr eaLnBrk="1" hangingPunct="1"/>
            <a:r>
              <a:rPr lang="en-US" altLang="en-US" sz="2400" smtClean="0"/>
              <a:t>Judging will be completed before the date of the competition.</a:t>
            </a:r>
          </a:p>
          <a:p>
            <a:pPr eaLnBrk="1" hangingPunct="1"/>
            <a:r>
              <a:rPr lang="en-US" altLang="en-US" sz="2400" smtClean="0"/>
              <a:t>The results will be announced during the Awards Ceremony.</a:t>
            </a:r>
          </a:p>
          <a:p>
            <a:pPr eaLnBrk="1" hangingPunct="1"/>
            <a:endParaRPr lang="en-US" altLang="en-US" smtClean="0"/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36650"/>
          </a:xfrm>
        </p:spPr>
        <p:txBody>
          <a:bodyPr/>
          <a:lstStyle/>
          <a:p>
            <a:pPr eaLnBrk="1" hangingPunct="1"/>
            <a:r>
              <a:rPr lang="en-US" altLang="en-US" sz="4400" smtClean="0"/>
              <a:t>Main Rubric Points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EB25F2DA-386C-49DC-B853-9E34280FF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088" y="1143000"/>
            <a:ext cx="6792912" cy="5257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gained attention and interest.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Main points clearly organized and easy to follow.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Main points supported with sufficient evidence.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Evidence from qualified sources.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Reasoning clear and sound.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Language is clear and concise.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 reinforced the main idea.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Graphics support and enhance the main points.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 screenshot of a cell phone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7400925" cy="599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1464</TotalTime>
  <Words>248</Words>
  <Application>Microsoft Office PowerPoint</Application>
  <PresentationFormat>On-screen Show (4:3)</PresentationFormat>
  <Paragraphs>38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Trebuchet MS</vt:lpstr>
      <vt:lpstr>Arial</vt:lpstr>
      <vt:lpstr>Wingdings 3</vt:lpstr>
      <vt:lpstr>Calibri</vt:lpstr>
      <vt:lpstr>Facet</vt:lpstr>
      <vt:lpstr>2019 STEM Presentation</vt:lpstr>
      <vt:lpstr>Topic</vt:lpstr>
      <vt:lpstr>Presentation Requirements</vt:lpstr>
      <vt:lpstr>Requirements (continued)</vt:lpstr>
      <vt:lpstr>Presentation Judging</vt:lpstr>
      <vt:lpstr>Main Rubric Points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 Elementary Robotics Tournament STEM Presentation</dc:title>
  <dc:creator>Randy Kamiya</dc:creator>
  <cp:lastModifiedBy>Sylvia Caluya</cp:lastModifiedBy>
  <cp:revision>39</cp:revision>
  <dcterms:created xsi:type="dcterms:W3CDTF">2016-12-14T19:53:11Z</dcterms:created>
  <dcterms:modified xsi:type="dcterms:W3CDTF">2019-02-10T04:38:39Z</dcterms:modified>
</cp:coreProperties>
</file>