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14" y="5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100" b="0" i="0" u="none" strike="noStrike" cap="none"/>
            </a:lvl1pPr>
            <a:lvl2pPr marL="457200" marR="0" lvl="1" indent="0" algn="l" rtl="0">
              <a:spcBef>
                <a:spcPts val="0"/>
              </a:spcBef>
              <a:buNone/>
              <a:defRPr sz="1100" b="0" i="0" u="none" strike="noStrike" cap="none"/>
            </a:lvl2pPr>
            <a:lvl3pPr marL="914400" marR="0" lvl="2" indent="0" algn="l" rtl="0">
              <a:spcBef>
                <a:spcPts val="0"/>
              </a:spcBef>
              <a:buNone/>
              <a:defRPr sz="1100" b="0" i="0" u="none" strike="noStrike" cap="none"/>
            </a:lvl3pPr>
            <a:lvl4pPr marL="1371600" marR="0" lvl="3" indent="0" algn="l" rtl="0">
              <a:spcBef>
                <a:spcPts val="0"/>
              </a:spcBef>
              <a:buNone/>
              <a:defRPr sz="1100" b="0" i="0" u="none" strike="noStrike" cap="none"/>
            </a:lvl4pPr>
            <a:lvl5pPr marL="1828800" marR="0" lvl="4" indent="0" algn="l" rtl="0">
              <a:spcBef>
                <a:spcPts val="0"/>
              </a:spcBef>
              <a:buNone/>
              <a:defRPr sz="1100" b="0" i="0" u="none" strike="noStrike" cap="none"/>
            </a:lvl5pPr>
            <a:lvl6pPr marL="2286000" marR="0" lvl="5" indent="0" algn="l" rtl="0">
              <a:spcBef>
                <a:spcPts val="0"/>
              </a:spcBef>
              <a:buNone/>
              <a:defRPr sz="1100" b="0" i="0" u="none" strike="noStrike" cap="none"/>
            </a:lvl6pPr>
            <a:lvl7pPr marL="2743200" marR="0" lvl="6" indent="0" algn="l" rtl="0">
              <a:spcBef>
                <a:spcPts val="0"/>
              </a:spcBef>
              <a:buNone/>
              <a:defRPr sz="1100" b="0" i="0" u="none" strike="noStrike" cap="none"/>
            </a:lvl7pPr>
            <a:lvl8pPr marL="3200400" marR="0" lvl="7" indent="0" algn="l" rtl="0">
              <a:spcBef>
                <a:spcPts val="0"/>
              </a:spcBef>
              <a:buNone/>
              <a:defRPr sz="1100" b="0" i="0" u="none" strike="noStrike" cap="none"/>
            </a:lvl8pPr>
            <a:lvl9pPr marL="3657600" marR="0" lvl="8" indent="0" algn="l" rtl="0">
              <a:spcBef>
                <a:spcPts val="0"/>
              </a:spcBef>
              <a:buNone/>
              <a:defRPr sz="1100" b="0" i="0" u="none" strike="noStrike" cap="none"/>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lazoo.org/animals/mammals/ring-tailed-lemur/"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animaldiversity.org/accounts/Lemur_catta/" TargetMode="External"/><Relationship Id="rId4" Type="http://schemas.openxmlformats.org/officeDocument/2006/relationships/hyperlink" Target="http://pin.primate.wisc.edu/factsheets/entry/ring-tailed_lemur"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lazoo.org/animals/mammals/ring-tailed-lemur/"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animaldiversity.org/accounts/Lemur_catta/" TargetMode="External"/><Relationship Id="rId5" Type="http://schemas.openxmlformats.org/officeDocument/2006/relationships/hyperlink" Target="http://www.lemurworld.com/lemur-social-structure/" TargetMode="External"/><Relationship Id="rId4" Type="http://schemas.openxmlformats.org/officeDocument/2006/relationships/hyperlink" Target="http://pin.primate.wisc.edu/factsheets/entry/ring-tailed_lemur"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lazoo.org/animals/mammals/ring-tailed-lemur/"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animaldiversity.org/accounts/Lemur_catta/" TargetMode="External"/><Relationship Id="rId4" Type="http://schemas.openxmlformats.org/officeDocument/2006/relationships/hyperlink" Target="http://pin.primate.wisc.edu/factsheets/entry/ring-tailed_lemur"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animaldiversity.org/site/accounts/information/Ateles_geoffroyi.html"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cience.jrank.org/pages/6378/Spider-Monkeys-Social-behavior.html"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animaldiversity.org/accounts/Ateles_geoffroyi/"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cience.jrank.org/pages/6378/Spider-Monkeys-Social-behavior.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lazoo.org/animals/mammals/spidermonkey/"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animaldiversity.org/accounts/Ateles_geoffroyi/"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pin.primate.wisc.edu/factsheets/entry/drill"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lazoo.org/animals/mammals/chimpanzee/"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animaldiversity.org/accounts/Pan_troglodytes/" TargetMode="External"/><Relationship Id="rId4" Type="http://schemas.openxmlformats.org/officeDocument/2006/relationships/hyperlink" Target="http://pin.primate.wisc.edu/factsheets/entry/chimpanzee"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www.lazoo.org/animals/mammals/chimpanzee/" TargetMode="External"/><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hyperlink" Target="http://animaldiversity.org/accounts/Pan_troglodytes/" TargetMode="External"/><Relationship Id="rId4" Type="http://schemas.openxmlformats.org/officeDocument/2006/relationships/hyperlink" Target="http://pin.primate.wisc.edu/factsheets/entry/chimpanzee" TargetMode="Externa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www.lazoo.org/animals/mammals/chimpanzee/" TargetMode="External"/><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animaldiversity.org/accounts/Pan_troglodytes/" TargetMode="External"/><Relationship Id="rId4" Type="http://schemas.openxmlformats.org/officeDocument/2006/relationships/hyperlink" Target="http://pin.primate.wisc.edu/factsheets/entry/chimpanzee" TargetMode="Externa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www.lazoo.org/animals/mammals/chimpanzee/"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animaldiversity.org/accounts/Pan_troglodytes/" TargetMode="External"/><Relationship Id="rId4" Type="http://schemas.openxmlformats.org/officeDocument/2006/relationships/hyperlink" Target="http://pin.primate.wisc.edu/factsheets/entry/chimpanzee"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www.lazoo.org/animals/mammals/chimpanzee/" TargetMode="External"/><Relationship Id="rId2" Type="http://schemas.openxmlformats.org/officeDocument/2006/relationships/slide" Target="../slides/slide31.xml"/><Relationship Id="rId1" Type="http://schemas.openxmlformats.org/officeDocument/2006/relationships/notesMaster" Target="../notesMasters/notesMaster1.xml"/><Relationship Id="rId5" Type="http://schemas.openxmlformats.org/officeDocument/2006/relationships/hyperlink" Target="http://animaldiversity.org/accounts/Pan_troglodytes/" TargetMode="External"/><Relationship Id="rId4" Type="http://schemas.openxmlformats.org/officeDocument/2006/relationships/hyperlink" Target="http://pin.primate.wisc.edu/factsheets/entry/chimpanzee"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2" name="Shape 5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0" name="Shape 6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8" name="Shape 68"/>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6" name="Shape 7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6" name="Shape 86"/>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4" name="Shape 9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4" name="Shape 10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2" name="Shape 11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2" name="Shape 12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0" name="Shape 13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2" name="Shape 14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Times New Roman"/>
              <a:buNone/>
            </a:pPr>
            <a:r>
              <a:rPr lang="en" sz="1400">
                <a:latin typeface="Times New Roman"/>
                <a:ea typeface="Times New Roman"/>
                <a:cs typeface="Times New Roman"/>
                <a:sym typeface="Times New Roman"/>
                <a:hlinkClick r:id="rId3"/>
              </a:rPr>
              <a:t>http://www.lazoo.org/animals/mammals/ring-tailed-lemur/</a:t>
            </a:r>
          </a:p>
          <a:p>
            <a:pPr lvl="0">
              <a:spcBef>
                <a:spcPts val="0"/>
              </a:spcBef>
              <a:buClr>
                <a:schemeClr val="dk1"/>
              </a:buClr>
              <a:buSzPct val="25000"/>
              <a:buFont typeface="Times New Roman"/>
              <a:buNone/>
            </a:pPr>
            <a:r>
              <a:rPr lang="en" sz="1400">
                <a:latin typeface="Times New Roman"/>
                <a:ea typeface="Times New Roman"/>
                <a:cs typeface="Times New Roman"/>
                <a:sym typeface="Times New Roman"/>
                <a:hlinkClick r:id="rId4"/>
              </a:rPr>
              <a:t>http://pin.primate.wisc.edu/factsheets/entry/ring-tailed_lemur</a:t>
            </a:r>
          </a:p>
          <a:p>
            <a:pPr lvl="0">
              <a:spcBef>
                <a:spcPts val="0"/>
              </a:spcBef>
              <a:buClr>
                <a:schemeClr val="dk1"/>
              </a:buClr>
              <a:buSzPct val="25000"/>
              <a:buFont typeface="Times New Roman"/>
              <a:buNone/>
            </a:pPr>
            <a:r>
              <a:rPr lang="en" sz="1400">
                <a:latin typeface="Times New Roman"/>
                <a:ea typeface="Times New Roman"/>
                <a:cs typeface="Times New Roman"/>
                <a:sym typeface="Times New Roman"/>
                <a:hlinkClick r:id="rId5"/>
              </a:rPr>
              <a:t>http://animaldiversity.org/accounts/Lemur_catta/</a:t>
            </a:r>
          </a:p>
          <a:p>
            <a:pPr lvl="0">
              <a:spcBef>
                <a:spcPts val="0"/>
              </a:spcBef>
              <a:buClr>
                <a:schemeClr val="dk1"/>
              </a:buClr>
              <a:buSzPct val="25000"/>
              <a:buFont typeface="Times New Roman"/>
              <a:buNone/>
            </a:pPr>
            <a:endParaRPr sz="1400">
              <a:latin typeface="Times New Roman"/>
              <a:ea typeface="Times New Roman"/>
              <a:cs typeface="Times New Roman"/>
              <a:sym typeface="Times New Roman"/>
            </a:endParaRPr>
          </a:p>
          <a:p>
            <a:pPr lvl="0" rtl="0">
              <a:spcBef>
                <a:spcPts val="0"/>
              </a:spcBef>
              <a:buClr>
                <a:schemeClr val="dk1"/>
              </a:buClr>
              <a:buSzPct val="25000"/>
              <a:buFont typeface="Times New Roman"/>
              <a:buNone/>
            </a:pPr>
            <a:endParaRPr sz="1400">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1" name="Shape 15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lvl="0">
              <a:spcBef>
                <a:spcPts val="0"/>
              </a:spcBef>
              <a:buSzPct val="25000"/>
              <a:buFont typeface="Times New Roman"/>
              <a:buNone/>
            </a:pPr>
            <a:r>
              <a:rPr lang="en" sz="1400">
                <a:latin typeface="Times New Roman"/>
                <a:ea typeface="Times New Roman"/>
                <a:cs typeface="Times New Roman"/>
                <a:sym typeface="Times New Roman"/>
                <a:hlinkClick r:id="rId3"/>
              </a:rPr>
              <a:t>http://www.lazoo.org/animals/mammals/ring-tailed-lemur/</a:t>
            </a:r>
          </a:p>
          <a:p>
            <a:pPr lvl="0" rtl="0">
              <a:spcBef>
                <a:spcPts val="0"/>
              </a:spcBef>
              <a:buSzPct val="25000"/>
              <a:buFont typeface="Times New Roman"/>
              <a:buNone/>
            </a:pPr>
            <a:r>
              <a:rPr lang="en" sz="1400">
                <a:latin typeface="Times New Roman"/>
                <a:ea typeface="Times New Roman"/>
                <a:cs typeface="Times New Roman"/>
                <a:sym typeface="Times New Roman"/>
                <a:hlinkClick r:id="rId4"/>
              </a:rPr>
              <a:t>http://pin.primate.wisc.edu/factsheets/entry/ring-tailed_lemur</a:t>
            </a:r>
          </a:p>
          <a:p>
            <a:pPr lvl="0">
              <a:spcBef>
                <a:spcPts val="0"/>
              </a:spcBef>
              <a:buClr>
                <a:schemeClr val="dk1"/>
              </a:buClr>
              <a:buSzPct val="25000"/>
              <a:buFont typeface="Times New Roman"/>
              <a:buNone/>
            </a:pPr>
            <a:r>
              <a:rPr lang="en" sz="1400">
                <a:latin typeface="Times New Roman"/>
                <a:ea typeface="Times New Roman"/>
                <a:cs typeface="Times New Roman"/>
                <a:sym typeface="Times New Roman"/>
                <a:hlinkClick r:id="rId5"/>
              </a:rPr>
              <a:t>http://www.lemurworld.com/lemur-social-structure/</a:t>
            </a:r>
          </a:p>
          <a:p>
            <a:pPr lvl="0">
              <a:spcBef>
                <a:spcPts val="0"/>
              </a:spcBef>
              <a:buClr>
                <a:schemeClr val="dk1"/>
              </a:buClr>
              <a:buSzPct val="25000"/>
              <a:buFont typeface="Times New Roman"/>
              <a:buNone/>
            </a:pPr>
            <a:r>
              <a:rPr lang="en" sz="1400" u="sng">
                <a:solidFill>
                  <a:schemeClr val="hlink"/>
                </a:solidFill>
                <a:latin typeface="Times New Roman"/>
                <a:ea typeface="Times New Roman"/>
                <a:cs typeface="Times New Roman"/>
                <a:sym typeface="Times New Roman"/>
                <a:hlinkClick r:id="rId6"/>
              </a:rPr>
              <a:t>http://animaldiversity.org/accounts/Lemur_catta/</a:t>
            </a:r>
          </a:p>
          <a:p>
            <a:pPr lvl="0">
              <a:spcBef>
                <a:spcPts val="0"/>
              </a:spcBef>
              <a:buClr>
                <a:schemeClr val="dk1"/>
              </a:buClr>
              <a:buSzPct val="25000"/>
              <a:buFont typeface="Times New Roman"/>
              <a:buNone/>
            </a:pPr>
            <a:endParaRPr sz="1400">
              <a:latin typeface="Times New Roman"/>
              <a:ea typeface="Times New Roman"/>
              <a:cs typeface="Times New Roman"/>
              <a:sym typeface="Times New Roman"/>
            </a:endParaRPr>
          </a:p>
          <a:p>
            <a:pPr lvl="0" rtl="0">
              <a:spcBef>
                <a:spcPts val="0"/>
              </a:spcBef>
              <a:buClr>
                <a:schemeClr val="dk1"/>
              </a:buClr>
              <a:buSzPct val="25000"/>
              <a:buFont typeface="Times New Roman"/>
              <a:buNone/>
            </a:pPr>
            <a:endParaRPr sz="1400">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0" name="Shape 160"/>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a:spcBef>
                <a:spcPts val="0"/>
              </a:spcBef>
              <a:buSzPct val="25000"/>
              <a:buFont typeface="Times New Roman"/>
              <a:buNone/>
            </a:pPr>
            <a:r>
              <a:rPr lang="en" sz="1400">
                <a:latin typeface="Times New Roman"/>
                <a:ea typeface="Times New Roman"/>
                <a:cs typeface="Times New Roman"/>
                <a:sym typeface="Times New Roman"/>
                <a:hlinkClick r:id="rId3"/>
              </a:rPr>
              <a:t>http://www.lazoo.org/animals/mammals/ring-tailed-lemur/</a:t>
            </a:r>
          </a:p>
          <a:p>
            <a:pPr lvl="0">
              <a:spcBef>
                <a:spcPts val="0"/>
              </a:spcBef>
              <a:buSzPct val="25000"/>
              <a:buFont typeface="Times New Roman"/>
              <a:buNone/>
            </a:pPr>
            <a:r>
              <a:rPr lang="en" sz="1400">
                <a:latin typeface="Times New Roman"/>
                <a:ea typeface="Times New Roman"/>
                <a:cs typeface="Times New Roman"/>
                <a:sym typeface="Times New Roman"/>
                <a:hlinkClick r:id="rId4"/>
              </a:rPr>
              <a:t>http://pin.primate.wisc.edu/factsheets/entry/ring-tailed_lemur</a:t>
            </a:r>
          </a:p>
          <a:p>
            <a:pPr lvl="0">
              <a:spcBef>
                <a:spcPts val="0"/>
              </a:spcBef>
              <a:buSzPct val="25000"/>
              <a:buFont typeface="Times New Roman"/>
              <a:buNone/>
            </a:pPr>
            <a:r>
              <a:rPr lang="en" sz="1400">
                <a:latin typeface="Times New Roman"/>
                <a:ea typeface="Times New Roman"/>
                <a:cs typeface="Times New Roman"/>
                <a:sym typeface="Times New Roman"/>
                <a:hlinkClick r:id="rId5"/>
              </a:rPr>
              <a:t>http://animaldiversity.org/accounts/Lemur_catta/</a:t>
            </a:r>
          </a:p>
          <a:p>
            <a:pPr lvl="0">
              <a:spcBef>
                <a:spcPts val="0"/>
              </a:spcBef>
              <a:buSzPct val="25000"/>
              <a:buFont typeface="Times New Roman"/>
              <a:buNone/>
            </a:pPr>
            <a:endParaRPr sz="1400">
              <a:latin typeface="Times New Roman"/>
              <a:ea typeface="Times New Roman"/>
              <a:cs typeface="Times New Roman"/>
              <a:sym typeface="Times New Roman"/>
            </a:endParaRPr>
          </a:p>
          <a:p>
            <a:pPr lvl="0">
              <a:spcBef>
                <a:spcPts val="0"/>
              </a:spcBef>
              <a:buSzPct val="25000"/>
              <a:buFont typeface="Times New Roman"/>
              <a:buNone/>
            </a:pPr>
            <a:endParaRPr sz="1400">
              <a:latin typeface="Times New Roman"/>
              <a:ea typeface="Times New Roman"/>
              <a:cs typeface="Times New Roman"/>
              <a:sym typeface="Times New Roman"/>
            </a:endParaRPr>
          </a:p>
          <a:p>
            <a:pPr lvl="0" rtl="0">
              <a:spcBef>
                <a:spcPts val="0"/>
              </a:spcBef>
              <a:buClr>
                <a:schemeClr val="dk1"/>
              </a:buClr>
              <a:buSzPct val="25000"/>
              <a:buFont typeface="Times New Roman"/>
              <a:buNone/>
            </a:pPr>
            <a:endParaRPr sz="1400">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9" name="Shape 169"/>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7" name="Shape 17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8" name="Shape 18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Times New Roman"/>
              <a:buNone/>
            </a:pPr>
            <a:r>
              <a:rPr lang="en" sz="1400">
                <a:latin typeface="Times New Roman"/>
                <a:ea typeface="Times New Roman"/>
                <a:cs typeface="Times New Roman"/>
                <a:sym typeface="Times New Roman"/>
              </a:rPr>
              <a:t>http://www.lazoo.org/animals/mammals/spidermonkey/</a:t>
            </a:r>
          </a:p>
          <a:p>
            <a:pPr lvl="0">
              <a:spcBef>
                <a:spcPts val="0"/>
              </a:spcBef>
              <a:buClr>
                <a:schemeClr val="dk1"/>
              </a:buClr>
              <a:buSzPct val="25000"/>
              <a:buFont typeface="Times New Roman"/>
              <a:buNone/>
            </a:pPr>
            <a:r>
              <a:rPr lang="en" sz="1400">
                <a:latin typeface="Times New Roman"/>
                <a:ea typeface="Times New Roman"/>
                <a:cs typeface="Times New Roman"/>
                <a:sym typeface="Times New Roman"/>
                <a:hlinkClick r:id="rId3"/>
              </a:rPr>
              <a:t>http://animaldiversity.org/site/accounts/information/Ateles_geoffroyi.html</a:t>
            </a:r>
          </a:p>
          <a:p>
            <a:pPr lvl="0">
              <a:spcBef>
                <a:spcPts val="0"/>
              </a:spcBef>
              <a:buClr>
                <a:schemeClr val="dk1"/>
              </a:buClr>
              <a:buSzPct val="25000"/>
              <a:buFont typeface="Times New Roman"/>
              <a:buNone/>
            </a:pPr>
            <a:r>
              <a:rPr lang="en" sz="1400">
                <a:latin typeface="Times New Roman"/>
                <a:ea typeface="Times New Roman"/>
                <a:cs typeface="Times New Roman"/>
                <a:sym typeface="Times New Roman"/>
              </a:rPr>
              <a:t>http://animaldiversity.org/accounts/Ateles_geoffroyi/</a:t>
            </a:r>
          </a:p>
          <a:p>
            <a:pPr lvl="0" rtl="0">
              <a:spcBef>
                <a:spcPts val="0"/>
              </a:spcBef>
              <a:buClr>
                <a:schemeClr val="dk1"/>
              </a:buClr>
              <a:buSzPct val="25000"/>
              <a:buFont typeface="Times New Roman"/>
              <a:buNone/>
            </a:pPr>
            <a:endParaRPr sz="1400">
              <a:latin typeface="Times New Roman"/>
              <a:ea typeface="Times New Roman"/>
              <a:cs typeface="Times New Roman"/>
              <a:sym typeface="Times New Roman"/>
            </a:endParaRPr>
          </a:p>
          <a:p>
            <a:pPr marL="0" marR="0" lvl="0" indent="0" algn="l" rtl="0">
              <a:spcBef>
                <a:spcPts val="0"/>
              </a:spcBef>
              <a:buSzPct val="25000"/>
              <a:buFont typeface="Arial"/>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97" name="Shape 19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Times New Roman"/>
              <a:buNone/>
            </a:pPr>
            <a:r>
              <a:rPr lang="en">
                <a:latin typeface="Times New Roman"/>
                <a:ea typeface="Times New Roman"/>
                <a:cs typeface="Times New Roman"/>
                <a:sym typeface="Times New Roman"/>
              </a:rPr>
              <a:t>http://www.lazoo.org/animals/mammals/spidermonkey/</a:t>
            </a:r>
          </a:p>
          <a:p>
            <a:pPr lvl="0" rtl="0">
              <a:spcBef>
                <a:spcPts val="0"/>
              </a:spcBef>
              <a:buSzPct val="25000"/>
              <a:buFont typeface="Times New Roman"/>
              <a:buNone/>
            </a:pPr>
            <a:r>
              <a:rPr lang="en">
                <a:latin typeface="Times New Roman"/>
                <a:ea typeface="Times New Roman"/>
                <a:cs typeface="Times New Roman"/>
                <a:sym typeface="Times New Roman"/>
              </a:rPr>
              <a:t>http://pin.primate.wisc.edu/factsheets</a:t>
            </a:r>
          </a:p>
          <a:p>
            <a:pPr marL="0" marR="0" lvl="0" indent="0" algn="l" rtl="0">
              <a:spcBef>
                <a:spcPts val="0"/>
              </a:spcBef>
              <a:buSzPct val="25000"/>
              <a:buFont typeface="Arial"/>
              <a:buNone/>
            </a:pPr>
            <a:r>
              <a:rPr lang="en">
                <a:latin typeface="Times New Roman"/>
                <a:ea typeface="Times New Roman"/>
                <a:cs typeface="Times New Roman"/>
                <a:sym typeface="Times New Roman"/>
                <a:hlinkClick r:id="rId3"/>
              </a:rPr>
              <a:t>http://science.jrank.org/pages/6378/Spider-Monkeys-Social-behavior.html</a:t>
            </a:r>
          </a:p>
          <a:p>
            <a:pPr marL="0" marR="0" lvl="0" indent="0" algn="l" rtl="0">
              <a:spcBef>
                <a:spcPts val="0"/>
              </a:spcBef>
              <a:buSzPct val="25000"/>
              <a:buFont typeface="Arial"/>
              <a:buNone/>
            </a:pPr>
            <a:r>
              <a:rPr lang="en">
                <a:latin typeface="Times New Roman"/>
                <a:ea typeface="Times New Roman"/>
                <a:cs typeface="Times New Roman"/>
                <a:sym typeface="Times New Roman"/>
                <a:hlinkClick r:id="rId4"/>
              </a:rPr>
              <a:t>http://animaldiversity.org/accounts/Ateles_geoffroyi/</a:t>
            </a:r>
          </a:p>
          <a:p>
            <a:pPr marL="0" marR="0" lvl="0" indent="0" algn="l" rtl="0">
              <a:spcBef>
                <a:spcPts val="0"/>
              </a:spcBef>
              <a:buSzPct val="25000"/>
              <a:buFont typeface="Arial"/>
              <a:buNone/>
            </a:pPr>
            <a:endParaRPr sz="1400">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06" name="Shape 206"/>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Times New Roman"/>
              <a:buNone/>
            </a:pPr>
            <a:r>
              <a:rPr lang="en">
                <a:solidFill>
                  <a:schemeClr val="dk1"/>
                </a:solidFill>
                <a:latin typeface="Times New Roman"/>
                <a:ea typeface="Times New Roman"/>
                <a:cs typeface="Times New Roman"/>
                <a:sym typeface="Times New Roman"/>
              </a:rPr>
              <a:t>http://www.lazoo.org/animals/mammals/spidermonkey/</a:t>
            </a:r>
          </a:p>
          <a:p>
            <a:pPr lvl="0" rtl="0">
              <a:spcBef>
                <a:spcPts val="0"/>
              </a:spcBef>
              <a:buSzPct val="25000"/>
              <a:buFont typeface="Times New Roman"/>
              <a:buNone/>
            </a:pPr>
            <a:r>
              <a:rPr lang="en">
                <a:latin typeface="Times New Roman"/>
                <a:ea typeface="Times New Roman"/>
                <a:cs typeface="Times New Roman"/>
                <a:sym typeface="Times New Roman"/>
              </a:rPr>
              <a:t>http://pin.primate.wisc.edu/factsheets</a:t>
            </a:r>
          </a:p>
          <a:p>
            <a:pPr marL="0" marR="0" lvl="0" indent="0" algn="l" rtl="0">
              <a:spcBef>
                <a:spcPts val="0"/>
              </a:spcBef>
              <a:buSzPct val="25000"/>
              <a:buFont typeface="Arial"/>
              <a:buNone/>
            </a:pPr>
            <a:r>
              <a:rPr lang="en">
                <a:latin typeface="Times New Roman"/>
                <a:ea typeface="Times New Roman"/>
                <a:cs typeface="Times New Roman"/>
                <a:sym typeface="Times New Roman"/>
                <a:hlinkClick r:id="rId3"/>
              </a:rPr>
              <a:t>http://science.jrank.org/pages/6378/Spider-Monkeys-Social-behavior.html</a:t>
            </a:r>
          </a:p>
          <a:p>
            <a:pPr marL="0" marR="0" lvl="0" indent="0" algn="l" rtl="0">
              <a:spcBef>
                <a:spcPts val="0"/>
              </a:spcBef>
              <a:buSzPct val="25000"/>
              <a:buFont typeface="Arial"/>
              <a:buNone/>
            </a:pPr>
            <a:r>
              <a:rPr lang="en">
                <a:latin typeface="Times New Roman"/>
                <a:ea typeface="Times New Roman"/>
                <a:cs typeface="Times New Roman"/>
                <a:sym typeface="Times New Roman"/>
              </a:rPr>
              <a:t>http://animaldiversity.org/accounts/Ateles_geoffroyi/</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15" name="Shape 215"/>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r>
              <a:rPr lang="en" sz="1400">
                <a:latin typeface="Times New Roman"/>
                <a:ea typeface="Times New Roman"/>
                <a:cs typeface="Times New Roman"/>
                <a:sym typeface="Times New Roman"/>
                <a:hlinkClick r:id="rId3"/>
              </a:rPr>
              <a:t>http://www.lazoo.org/animals/mammals/spidermonkey/</a:t>
            </a:r>
          </a:p>
          <a:p>
            <a:pPr marL="0" marR="0" lvl="0" indent="0" algn="l" rtl="0">
              <a:spcBef>
                <a:spcPts val="0"/>
              </a:spcBef>
              <a:buSzPct val="25000"/>
              <a:buFont typeface="Arial"/>
              <a:buNone/>
            </a:pPr>
            <a:r>
              <a:rPr lang="en" sz="1400">
                <a:latin typeface="Times New Roman"/>
                <a:ea typeface="Times New Roman"/>
                <a:cs typeface="Times New Roman"/>
                <a:sym typeface="Times New Roman"/>
                <a:hlinkClick r:id="rId4"/>
              </a:rPr>
              <a:t>http://animaldiversity.org/accounts/Ateles_geoffroyi/</a:t>
            </a:r>
          </a:p>
          <a:p>
            <a:pPr marL="0" marR="0" lvl="0" indent="0" algn="l" rtl="0">
              <a:spcBef>
                <a:spcPts val="0"/>
              </a:spcBef>
              <a:buSzPct val="25000"/>
              <a:buFont typeface="Arial"/>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4" name="Shape 22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32" name="Shape 23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43" name="Shape 24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Times New Roman"/>
              <a:buNone/>
            </a:pPr>
            <a:r>
              <a:rPr lang="en" sz="1400">
                <a:latin typeface="Times New Roman"/>
                <a:ea typeface="Times New Roman"/>
                <a:cs typeface="Times New Roman"/>
                <a:sym typeface="Times New Roman"/>
              </a:rPr>
              <a:t>http://www.lazoo.org/animals/mammals/mandrill/</a:t>
            </a:r>
          </a:p>
          <a:p>
            <a:pPr lvl="0" rtl="0">
              <a:spcBef>
                <a:spcPts val="0"/>
              </a:spcBef>
              <a:buClr>
                <a:schemeClr val="dk1"/>
              </a:buClr>
              <a:buSzPct val="25000"/>
              <a:buFont typeface="Times New Roman"/>
              <a:buNone/>
            </a:pPr>
            <a:r>
              <a:rPr lang="en" sz="1400">
                <a:latin typeface="Times New Roman"/>
                <a:ea typeface="Times New Roman"/>
                <a:cs typeface="Times New Roman"/>
                <a:sym typeface="Times New Roman"/>
              </a:rPr>
              <a:t>http://pin.primate.wisc.edu/factsheets/entry/drill</a:t>
            </a:r>
          </a:p>
          <a:p>
            <a:pPr marL="0" marR="0" lvl="0" indent="0" algn="l" rtl="0">
              <a:spcBef>
                <a:spcPts val="0"/>
              </a:spcBef>
              <a:buSzPct val="25000"/>
              <a:buFont typeface="Arial"/>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52" name="Shape 25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Times New Roman"/>
              <a:buNone/>
            </a:pPr>
            <a:r>
              <a:rPr lang="en" sz="1400">
                <a:solidFill>
                  <a:schemeClr val="dk1"/>
                </a:solidFill>
                <a:latin typeface="Times New Roman"/>
                <a:ea typeface="Times New Roman"/>
                <a:cs typeface="Times New Roman"/>
                <a:sym typeface="Times New Roman"/>
              </a:rPr>
              <a:t>http://www.lazoo.org/animals/mammals/mandrill/</a:t>
            </a:r>
          </a:p>
          <a:p>
            <a:pPr lvl="0" rtl="0">
              <a:spcBef>
                <a:spcPts val="0"/>
              </a:spcBef>
              <a:buClr>
                <a:schemeClr val="dk1"/>
              </a:buClr>
              <a:buSzPct val="25000"/>
              <a:buFont typeface="Times New Roman"/>
              <a:buNone/>
            </a:pPr>
            <a:r>
              <a:rPr lang="en" sz="1400">
                <a:solidFill>
                  <a:schemeClr val="dk1"/>
                </a:solidFill>
                <a:latin typeface="Times New Roman"/>
                <a:ea typeface="Times New Roman"/>
                <a:cs typeface="Times New Roman"/>
                <a:sym typeface="Times New Roman"/>
              </a:rPr>
              <a:t>http://pin.primate.wisc.edu/factsheets/entry/drill</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Shape 2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61" name="Shape 261"/>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Times New Roman"/>
              <a:buNone/>
            </a:pPr>
            <a:r>
              <a:rPr lang="en" sz="1400">
                <a:solidFill>
                  <a:schemeClr val="dk1"/>
                </a:solidFill>
                <a:latin typeface="Times New Roman"/>
                <a:ea typeface="Times New Roman"/>
                <a:cs typeface="Times New Roman"/>
                <a:sym typeface="Times New Roman"/>
              </a:rPr>
              <a:t>http://www.lazoo.org/animals/mammals/mandrill/</a:t>
            </a:r>
          </a:p>
          <a:p>
            <a:pPr lvl="0">
              <a:spcBef>
                <a:spcPts val="0"/>
              </a:spcBef>
              <a:buClr>
                <a:schemeClr val="dk1"/>
              </a:buClr>
              <a:buSzPct val="25000"/>
              <a:buFont typeface="Times New Roman"/>
              <a:buNone/>
            </a:pPr>
            <a:r>
              <a:rPr lang="en" sz="1400">
                <a:latin typeface="Times New Roman"/>
                <a:ea typeface="Times New Roman"/>
                <a:cs typeface="Times New Roman"/>
                <a:sym typeface="Times New Roman"/>
                <a:hlinkClick r:id="rId3"/>
              </a:rPr>
              <a:t>http://pin.primate.wisc.edu/factsheets/entry/drill</a:t>
            </a:r>
          </a:p>
          <a:p>
            <a:pPr lvl="0" rtl="0">
              <a:spcBef>
                <a:spcPts val="0"/>
              </a:spcBef>
              <a:buClr>
                <a:schemeClr val="dk1"/>
              </a:buClr>
              <a:buSzPct val="25000"/>
              <a:buFont typeface="Times New Roman"/>
              <a:buNone/>
            </a:pPr>
            <a:r>
              <a:rPr lang="en" sz="1400">
                <a:latin typeface="Times New Roman"/>
                <a:ea typeface="Times New Roman"/>
                <a:cs typeface="Times New Roman"/>
                <a:sym typeface="Times New Roman"/>
              </a:rPr>
              <a:t>http://animals.sandiegozoo.org/animals/mandrill</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70" name="Shape 270"/>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78" name="Shape 27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Shape 2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89" name="Shape 289"/>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r>
              <a:rPr lang="en" sz="1400">
                <a:latin typeface="Times New Roman"/>
                <a:ea typeface="Times New Roman"/>
                <a:cs typeface="Times New Roman"/>
                <a:sym typeface="Times New Roman"/>
                <a:hlinkClick r:id="rId3"/>
              </a:rPr>
              <a:t>http://www.lazoo.org/animals/mammals/chimpanzee/</a:t>
            </a:r>
          </a:p>
          <a:p>
            <a:pPr marL="0" marR="0" lvl="0" indent="0" algn="l" rtl="0">
              <a:spcBef>
                <a:spcPts val="0"/>
              </a:spcBef>
              <a:buSzPct val="25000"/>
              <a:buFont typeface="Arial"/>
              <a:buNone/>
            </a:pPr>
            <a:r>
              <a:rPr lang="en" sz="1400">
                <a:latin typeface="Times New Roman"/>
                <a:ea typeface="Times New Roman"/>
                <a:cs typeface="Times New Roman"/>
                <a:sym typeface="Times New Roman"/>
                <a:hlinkClick r:id="rId4"/>
              </a:rPr>
              <a:t>http://pin.primate.wisc.edu/factsheets/entry/chimpanzee</a:t>
            </a:r>
          </a:p>
          <a:p>
            <a:pPr marL="0" marR="0" lvl="0" indent="0" algn="l" rtl="0">
              <a:spcBef>
                <a:spcPts val="0"/>
              </a:spcBef>
              <a:buSzPct val="25000"/>
              <a:buFont typeface="Arial"/>
              <a:buNone/>
            </a:pPr>
            <a:r>
              <a:rPr lang="en" sz="1400">
                <a:latin typeface="Times New Roman"/>
                <a:ea typeface="Times New Roman"/>
                <a:cs typeface="Times New Roman"/>
                <a:sym typeface="Times New Roman"/>
                <a:hlinkClick r:id="rId5"/>
              </a:rPr>
              <a:t>http://animaldiversity.org/accounts/Pan_troglodytes/</a:t>
            </a:r>
          </a:p>
          <a:p>
            <a:pPr marL="0" marR="0" lvl="0" indent="0" algn="l" rtl="0">
              <a:spcBef>
                <a:spcPts val="0"/>
              </a:spcBef>
              <a:buSzPct val="25000"/>
              <a:buFont typeface="Arial"/>
              <a:buNone/>
            </a:pPr>
            <a:endParaRPr sz="1400">
              <a:latin typeface="Times New Roman"/>
              <a:ea typeface="Times New Roman"/>
              <a:cs typeface="Times New Roman"/>
              <a:sym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98" name="Shape 29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Arial"/>
              <a:buNone/>
            </a:pPr>
            <a:r>
              <a:rPr lang="en" sz="1400">
                <a:latin typeface="Times New Roman"/>
                <a:ea typeface="Times New Roman"/>
                <a:cs typeface="Times New Roman"/>
                <a:sym typeface="Times New Roman"/>
                <a:hlinkClick r:id="rId3"/>
              </a:rPr>
              <a:t>http://www.lazoo.org/animals/mammals/chimpanzee/</a:t>
            </a:r>
          </a:p>
          <a:p>
            <a:pPr lvl="0" rtl="0">
              <a:spcBef>
                <a:spcPts val="0"/>
              </a:spcBef>
              <a:buClr>
                <a:schemeClr val="dk1"/>
              </a:buClr>
              <a:buSzPct val="25000"/>
              <a:buFont typeface="Arial"/>
              <a:buNone/>
            </a:pPr>
            <a:r>
              <a:rPr lang="en" sz="1400">
                <a:latin typeface="Times New Roman"/>
                <a:ea typeface="Times New Roman"/>
                <a:cs typeface="Times New Roman"/>
                <a:sym typeface="Times New Roman"/>
                <a:hlinkClick r:id="rId4"/>
              </a:rPr>
              <a:t>http://pin.primate.wisc.edu/factsheets/entry/chimpanzee</a:t>
            </a:r>
          </a:p>
          <a:p>
            <a:pPr lvl="0" rtl="0">
              <a:spcBef>
                <a:spcPts val="0"/>
              </a:spcBef>
              <a:buClr>
                <a:schemeClr val="dk1"/>
              </a:buClr>
              <a:buSzPct val="25000"/>
              <a:buFont typeface="Arial"/>
              <a:buNone/>
            </a:pPr>
            <a:r>
              <a:rPr lang="en" sz="1400">
                <a:latin typeface="Times New Roman"/>
                <a:ea typeface="Times New Roman"/>
                <a:cs typeface="Times New Roman"/>
                <a:sym typeface="Times New Roman"/>
                <a:hlinkClick r:id="rId5"/>
              </a:rPr>
              <a:t>http://animaldiversity.org/accounts/Pan_troglodytes/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Shape 3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07" name="Shape 307"/>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spcBef>
                <a:spcPts val="0"/>
              </a:spcBef>
              <a:buSzPct val="25000"/>
              <a:buFont typeface="Arial"/>
              <a:buNone/>
            </a:pPr>
            <a:r>
              <a:rPr lang="en" sz="1400">
                <a:latin typeface="Times New Roman"/>
                <a:ea typeface="Times New Roman"/>
                <a:cs typeface="Times New Roman"/>
                <a:sym typeface="Times New Roman"/>
                <a:hlinkClick r:id="rId3"/>
              </a:rPr>
              <a:t>http://www.lazoo.org/animals/mammals/chimpanzee/</a:t>
            </a:r>
          </a:p>
          <a:p>
            <a:pPr lvl="0" rtl="0">
              <a:spcBef>
                <a:spcPts val="0"/>
              </a:spcBef>
              <a:buSzPct val="25000"/>
              <a:buFont typeface="Arial"/>
              <a:buNone/>
            </a:pPr>
            <a:r>
              <a:rPr lang="en" sz="1400">
                <a:latin typeface="Times New Roman"/>
                <a:ea typeface="Times New Roman"/>
                <a:cs typeface="Times New Roman"/>
                <a:sym typeface="Times New Roman"/>
                <a:hlinkClick r:id="rId4"/>
              </a:rPr>
              <a:t>http://pin.primate.wisc.edu/factsheets/entry/chimpanzee</a:t>
            </a:r>
          </a:p>
          <a:p>
            <a:pPr lvl="0" rtl="0">
              <a:spcBef>
                <a:spcPts val="0"/>
              </a:spcBef>
              <a:buSzPct val="25000"/>
              <a:buFont typeface="Arial"/>
              <a:buNone/>
            </a:pPr>
            <a:r>
              <a:rPr lang="en" sz="1400">
                <a:latin typeface="Times New Roman"/>
                <a:ea typeface="Times New Roman"/>
                <a:cs typeface="Times New Roman"/>
                <a:sym typeface="Times New Roman"/>
                <a:hlinkClick r:id="rId5"/>
              </a:rPr>
              <a:t>http://animaldiversity.org/accounts/Pan_troglodytes/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Shape 3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6" name="Shape 316"/>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Arial"/>
              <a:buNone/>
            </a:pPr>
            <a:r>
              <a:rPr lang="en" sz="1400">
                <a:solidFill>
                  <a:schemeClr val="dk1"/>
                </a:solidFill>
                <a:latin typeface="Times New Roman"/>
                <a:ea typeface="Times New Roman"/>
                <a:cs typeface="Times New Roman"/>
                <a:sym typeface="Times New Roman"/>
                <a:hlinkClick r:id="rId3"/>
              </a:rPr>
              <a:t>http://www.lazoo.org/animals/mammals/chimpanzee/</a:t>
            </a:r>
          </a:p>
          <a:p>
            <a:pPr lvl="0" rtl="0">
              <a:spcBef>
                <a:spcPts val="0"/>
              </a:spcBef>
              <a:buClr>
                <a:schemeClr val="dk1"/>
              </a:buClr>
              <a:buSzPct val="25000"/>
              <a:buFont typeface="Arial"/>
              <a:buNone/>
            </a:pPr>
            <a:r>
              <a:rPr lang="en" sz="1400">
                <a:latin typeface="Times New Roman"/>
                <a:ea typeface="Times New Roman"/>
                <a:cs typeface="Times New Roman"/>
                <a:sym typeface="Times New Roman"/>
                <a:hlinkClick r:id="rId4"/>
              </a:rPr>
              <a:t>http://pin.primate.wisc.edu/factsheets/entry/chimpanzee</a:t>
            </a:r>
          </a:p>
          <a:p>
            <a:pPr lvl="0" rtl="0">
              <a:spcBef>
                <a:spcPts val="0"/>
              </a:spcBef>
              <a:buClr>
                <a:schemeClr val="dk1"/>
              </a:buClr>
              <a:buSzPct val="25000"/>
              <a:buFont typeface="Arial"/>
              <a:buNone/>
            </a:pPr>
            <a:r>
              <a:rPr lang="en" sz="1400">
                <a:latin typeface="Times New Roman"/>
                <a:ea typeface="Times New Roman"/>
                <a:cs typeface="Times New Roman"/>
                <a:sym typeface="Times New Roman"/>
                <a:hlinkClick r:id="rId5"/>
              </a:rPr>
              <a:t>http://animaldiversity.org/accounts/Pan_troglodytes/</a:t>
            </a:r>
          </a:p>
          <a:p>
            <a:pPr marL="0" marR="0" lvl="0" indent="0" algn="l" rtl="0">
              <a:spcBef>
                <a:spcPts val="0"/>
              </a:spcBef>
              <a:buSzPct val="25000"/>
              <a:buFont typeface="Arial"/>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Shape 3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25" name="Shape 325"/>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Arial"/>
              <a:buNone/>
            </a:pPr>
            <a:r>
              <a:rPr lang="en" sz="1400">
                <a:solidFill>
                  <a:schemeClr val="dk1"/>
                </a:solidFill>
                <a:latin typeface="Times New Roman"/>
                <a:ea typeface="Times New Roman"/>
                <a:cs typeface="Times New Roman"/>
                <a:sym typeface="Times New Roman"/>
                <a:hlinkClick r:id="rId3"/>
              </a:rPr>
              <a:t>http://www.lazoo.org/animals/mammals/chimpanzee/</a:t>
            </a:r>
          </a:p>
          <a:p>
            <a:pPr lvl="0" rtl="0">
              <a:spcBef>
                <a:spcPts val="0"/>
              </a:spcBef>
              <a:buClr>
                <a:schemeClr val="dk1"/>
              </a:buClr>
              <a:buSzPct val="25000"/>
              <a:buFont typeface="Arial"/>
              <a:buNone/>
            </a:pPr>
            <a:r>
              <a:rPr lang="en" sz="1400">
                <a:latin typeface="Times New Roman"/>
                <a:ea typeface="Times New Roman"/>
                <a:cs typeface="Times New Roman"/>
                <a:sym typeface="Times New Roman"/>
                <a:hlinkClick r:id="rId4"/>
              </a:rPr>
              <a:t>http://pin.primate.wisc.edu/factsheets/entry/chimpanzee</a:t>
            </a:r>
          </a:p>
          <a:p>
            <a:pPr lvl="0" rtl="0">
              <a:spcBef>
                <a:spcPts val="0"/>
              </a:spcBef>
              <a:buClr>
                <a:schemeClr val="dk1"/>
              </a:buClr>
              <a:buSzPct val="25000"/>
              <a:buFont typeface="Arial"/>
              <a:buNone/>
            </a:pPr>
            <a:r>
              <a:rPr lang="en" sz="1400">
                <a:latin typeface="Times New Roman"/>
                <a:ea typeface="Times New Roman"/>
                <a:cs typeface="Times New Roman"/>
                <a:sym typeface="Times New Roman"/>
                <a:hlinkClick r:id="rId5"/>
              </a:rPr>
              <a:t>http://animaldiversity.org/accounts/Pan_troglodytes/</a:t>
            </a:r>
          </a:p>
          <a:p>
            <a:pPr marL="0" marR="0" lvl="0" indent="0" algn="l" rtl="0">
              <a:spcBef>
                <a:spcPts val="0"/>
              </a:spcBef>
              <a:buSzPct val="25000"/>
              <a:buFont typeface="Arial"/>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34" name="Shape 33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Shape 3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42" name="Shape 34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Shape 3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55" name="Shape 35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Shape 3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65" name="Shape 36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Shape 3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75" name="Shape 37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85" name="Shape 385"/>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Shape 3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93" name="Shape 39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Shape 4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05" name="Shape 40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Shape 4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16" name="Shape 416"/>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Shape 4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26" name="Shape 42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Shape 4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36" name="Shape 436"/>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Shape 4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44" name="Shape 44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Shape 4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54" name="Shape 45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Shape 4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64" name="Shape 46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Shape 4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74" name="Shape 47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Shape 4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84" name="Shape 48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Shape 4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94" name="Shape 49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Shape 5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04" name="Shape 50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Shape 5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15" name="Shape 51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26" name="Shape 52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Shape 5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36" name="Shape 536"/>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Shape 5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47" name="Shape 547"/>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Shape 5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58" name="Shape 558"/>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Shape 5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68" name="Shape 56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Shape 5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79" name="Shape 579"/>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Shape 5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90" name="Shape 590"/>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Shape 5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00" name="Shape 600"/>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Shape 6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11" name="Shape 611"/>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Shape 6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22" name="Shape 62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Shape 6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33" name="Shape 633"/>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Shape 6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44" name="Shape 64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Shape 6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56" name="Shape 656"/>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Shape 6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67" name="Shape 667"/>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1"/>
              </a:buClr>
              <a:buFont typeface="Arial"/>
              <a:buNone/>
              <a:defRPr sz="5200" b="0" i="0" u="none" strike="noStrike" cap="none">
                <a:solidFill>
                  <a:schemeClr val="dk1"/>
                </a:solidFill>
                <a:latin typeface="Arial"/>
                <a:ea typeface="Arial"/>
                <a:cs typeface="Arial"/>
                <a:sym typeface="Arial"/>
              </a:defRPr>
            </a:lvl1pPr>
            <a:lvl2pPr lvl="1" indent="0" algn="ctr">
              <a:spcBef>
                <a:spcPts val="0"/>
              </a:spcBef>
              <a:buClr>
                <a:schemeClr val="dk1"/>
              </a:buClr>
              <a:buFont typeface="Arial"/>
              <a:buNone/>
              <a:defRPr sz="5200">
                <a:solidFill>
                  <a:schemeClr val="dk1"/>
                </a:solidFill>
              </a:defRPr>
            </a:lvl2pPr>
            <a:lvl3pPr lvl="2" indent="0" algn="ctr">
              <a:spcBef>
                <a:spcPts val="0"/>
              </a:spcBef>
              <a:buClr>
                <a:schemeClr val="dk1"/>
              </a:buClr>
              <a:buFont typeface="Arial"/>
              <a:buNone/>
              <a:defRPr sz="5200">
                <a:solidFill>
                  <a:schemeClr val="dk1"/>
                </a:solidFill>
              </a:defRPr>
            </a:lvl3pPr>
            <a:lvl4pPr lvl="3" indent="0" algn="ctr">
              <a:spcBef>
                <a:spcPts val="0"/>
              </a:spcBef>
              <a:buClr>
                <a:schemeClr val="dk1"/>
              </a:buClr>
              <a:buFont typeface="Arial"/>
              <a:buNone/>
              <a:defRPr sz="5200">
                <a:solidFill>
                  <a:schemeClr val="dk1"/>
                </a:solidFill>
              </a:defRPr>
            </a:lvl4pPr>
            <a:lvl5pPr lvl="4" indent="0" algn="ctr">
              <a:spcBef>
                <a:spcPts val="0"/>
              </a:spcBef>
              <a:buClr>
                <a:schemeClr val="dk1"/>
              </a:buClr>
              <a:buFont typeface="Arial"/>
              <a:buNone/>
              <a:defRPr sz="5200">
                <a:solidFill>
                  <a:schemeClr val="dk1"/>
                </a:solidFill>
              </a:defRPr>
            </a:lvl5pPr>
            <a:lvl6pPr lvl="5" indent="0" algn="ctr">
              <a:spcBef>
                <a:spcPts val="0"/>
              </a:spcBef>
              <a:buClr>
                <a:schemeClr val="dk1"/>
              </a:buClr>
              <a:buFont typeface="Arial"/>
              <a:buNone/>
              <a:defRPr sz="5200">
                <a:solidFill>
                  <a:schemeClr val="dk1"/>
                </a:solidFill>
              </a:defRPr>
            </a:lvl6pPr>
            <a:lvl7pPr lvl="6" indent="0" algn="ctr">
              <a:spcBef>
                <a:spcPts val="0"/>
              </a:spcBef>
              <a:buClr>
                <a:schemeClr val="dk1"/>
              </a:buClr>
              <a:buFont typeface="Arial"/>
              <a:buNone/>
              <a:defRPr sz="5200">
                <a:solidFill>
                  <a:schemeClr val="dk1"/>
                </a:solidFill>
              </a:defRPr>
            </a:lvl7pPr>
            <a:lvl8pPr lvl="7" indent="0" algn="ctr">
              <a:spcBef>
                <a:spcPts val="0"/>
              </a:spcBef>
              <a:buClr>
                <a:schemeClr val="dk1"/>
              </a:buClr>
              <a:buFont typeface="Arial"/>
              <a:buNone/>
              <a:defRPr sz="5200">
                <a:solidFill>
                  <a:schemeClr val="dk1"/>
                </a:solidFill>
              </a:defRPr>
            </a:lvl8pPr>
            <a:lvl9pPr lvl="8" indent="0" algn="ctr">
              <a:spcBef>
                <a:spcPts val="0"/>
              </a:spcBef>
              <a:buClr>
                <a:schemeClr val="dk1"/>
              </a:buClr>
              <a:buFont typeface="Arial"/>
              <a:buNone/>
              <a:defRPr sz="5200">
                <a:solidFill>
                  <a:schemeClr val="dk1"/>
                </a:solidFill>
              </a:defRPr>
            </a:lvl9pPr>
          </a:lstStyle>
          <a:p>
            <a:endParaRPr/>
          </a:p>
        </p:txBody>
      </p:sp>
      <p:sp>
        <p:nvSpPr>
          <p:cNvPr id="11" name="Shape 11"/>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1pPr>
            <a:lvl2pPr marL="457200" marR="0" lvl="1"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2pPr>
            <a:lvl3pPr marL="914400" marR="0" lvl="2"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3pPr>
            <a:lvl4pPr marL="1371600" marR="0" lvl="3"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4pPr>
            <a:lvl5pPr marL="1828800" marR="0" lvl="4"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5pPr>
            <a:lvl6pPr marL="2286000" marR="0" lvl="5"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6pPr>
            <a:lvl7pPr marL="2743200" marR="0" lvl="6"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7pPr>
            <a:lvl8pPr marL="3200400" marR="0" lvl="7"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8pPr>
            <a:lvl9pPr marL="3657600" marR="0" lvl="8"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9pPr>
          </a:lstStyle>
          <a:p>
            <a:endParaRPr/>
          </a:p>
        </p:txBody>
      </p:sp>
      <p:sp>
        <p:nvSpPr>
          <p:cNvPr id="12" name="Shape 12"/>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599" cy="8418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Arial"/>
              <a:buNone/>
              <a:defRPr sz="3600" b="0" i="0" u="none" strike="noStrike" cap="none">
                <a:solidFill>
                  <a:schemeClr val="dk1"/>
                </a:solidFill>
                <a:latin typeface="Arial"/>
                <a:ea typeface="Arial"/>
                <a:cs typeface="Arial"/>
                <a:sym typeface="Arial"/>
              </a:defRPr>
            </a:lvl1pPr>
            <a:lvl2pPr lvl="1" indent="0" algn="ctr">
              <a:spcBef>
                <a:spcPts val="0"/>
              </a:spcBef>
              <a:buClr>
                <a:schemeClr val="dk1"/>
              </a:buClr>
              <a:buFont typeface="Arial"/>
              <a:buNone/>
              <a:defRPr sz="3600">
                <a:solidFill>
                  <a:schemeClr val="dk1"/>
                </a:solidFill>
              </a:defRPr>
            </a:lvl2pPr>
            <a:lvl3pPr lvl="2" indent="0" algn="ctr">
              <a:spcBef>
                <a:spcPts val="0"/>
              </a:spcBef>
              <a:buClr>
                <a:schemeClr val="dk1"/>
              </a:buClr>
              <a:buFont typeface="Arial"/>
              <a:buNone/>
              <a:defRPr sz="3600">
                <a:solidFill>
                  <a:schemeClr val="dk1"/>
                </a:solidFill>
              </a:defRPr>
            </a:lvl3pPr>
            <a:lvl4pPr lvl="3" indent="0" algn="ctr">
              <a:spcBef>
                <a:spcPts val="0"/>
              </a:spcBef>
              <a:buClr>
                <a:schemeClr val="dk1"/>
              </a:buClr>
              <a:buFont typeface="Arial"/>
              <a:buNone/>
              <a:defRPr sz="3600">
                <a:solidFill>
                  <a:schemeClr val="dk1"/>
                </a:solidFill>
              </a:defRPr>
            </a:lvl4pPr>
            <a:lvl5pPr lvl="4" indent="0" algn="ctr">
              <a:spcBef>
                <a:spcPts val="0"/>
              </a:spcBef>
              <a:buClr>
                <a:schemeClr val="dk1"/>
              </a:buClr>
              <a:buFont typeface="Arial"/>
              <a:buNone/>
              <a:defRPr sz="3600">
                <a:solidFill>
                  <a:schemeClr val="dk1"/>
                </a:solidFill>
              </a:defRPr>
            </a:lvl5pPr>
            <a:lvl6pPr lvl="5" indent="0" algn="ctr">
              <a:spcBef>
                <a:spcPts val="0"/>
              </a:spcBef>
              <a:buClr>
                <a:schemeClr val="dk1"/>
              </a:buClr>
              <a:buFont typeface="Arial"/>
              <a:buNone/>
              <a:defRPr sz="3600">
                <a:solidFill>
                  <a:schemeClr val="dk1"/>
                </a:solidFill>
              </a:defRPr>
            </a:lvl6pPr>
            <a:lvl7pPr lvl="6" indent="0" algn="ctr">
              <a:spcBef>
                <a:spcPts val="0"/>
              </a:spcBef>
              <a:buClr>
                <a:schemeClr val="dk1"/>
              </a:buClr>
              <a:buFont typeface="Arial"/>
              <a:buNone/>
              <a:defRPr sz="3600">
                <a:solidFill>
                  <a:schemeClr val="dk1"/>
                </a:solidFill>
              </a:defRPr>
            </a:lvl7pPr>
            <a:lvl8pPr lvl="7" indent="0" algn="ctr">
              <a:spcBef>
                <a:spcPts val="0"/>
              </a:spcBef>
              <a:buClr>
                <a:schemeClr val="dk1"/>
              </a:buClr>
              <a:buFont typeface="Arial"/>
              <a:buNone/>
              <a:defRPr sz="3600">
                <a:solidFill>
                  <a:schemeClr val="dk1"/>
                </a:solidFill>
              </a:defRPr>
            </a:lvl8pPr>
            <a:lvl9pPr lvl="8" indent="0" algn="ctr">
              <a:spcBef>
                <a:spcPts val="0"/>
              </a:spcBef>
              <a:buClr>
                <a:schemeClr val="dk1"/>
              </a:buClr>
              <a:buFont typeface="Arial"/>
              <a:buNone/>
              <a:defRPr sz="3600">
                <a:solidFill>
                  <a:schemeClr val="dk1"/>
                </a:solidFill>
              </a:defRPr>
            </a:lvl9pPr>
          </a:lstStyle>
          <a:p>
            <a:endParaRPr/>
          </a:p>
        </p:txBody>
      </p:sp>
      <p:sp>
        <p:nvSpPr>
          <p:cNvPr id="15" name="Shape 15"/>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endParaRPr/>
          </a:p>
        </p:txBody>
      </p:sp>
      <p:sp>
        <p:nvSpPr>
          <p:cNvPr id="18" name="Shape 18"/>
          <p:cNvSpPr txBox="1">
            <a:spLocks noGrp="1"/>
          </p:cNvSpPr>
          <p:nvPr>
            <p:ph type="body" idx="1"/>
          </p:nvPr>
        </p:nvSpPr>
        <p:spPr>
          <a:xfrm>
            <a:off x="311700" y="1152475"/>
            <a:ext cx="8520599" cy="3416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19" name="Shape 19"/>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endParaRPr/>
          </a:p>
        </p:txBody>
      </p:sp>
      <p:sp>
        <p:nvSpPr>
          <p:cNvPr id="22" name="Shape 22"/>
          <p:cNvSpPr txBox="1">
            <a:spLocks noGrp="1"/>
          </p:cNvSpPr>
          <p:nvPr>
            <p:ph type="body" idx="1"/>
          </p:nvPr>
        </p:nvSpPr>
        <p:spPr>
          <a:xfrm>
            <a:off x="311700" y="1152475"/>
            <a:ext cx="3999899" cy="3416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9pPr>
          </a:lstStyle>
          <a:p>
            <a:endParaRPr/>
          </a:p>
        </p:txBody>
      </p:sp>
      <p:sp>
        <p:nvSpPr>
          <p:cNvPr id="23" name="Shape 23"/>
          <p:cNvSpPr txBox="1">
            <a:spLocks noGrp="1"/>
          </p:cNvSpPr>
          <p:nvPr>
            <p:ph type="body" idx="2"/>
          </p:nvPr>
        </p:nvSpPr>
        <p:spPr>
          <a:xfrm>
            <a:off x="4832400" y="1152475"/>
            <a:ext cx="3999899" cy="3416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9pPr>
          </a:lstStyle>
          <a:p>
            <a:endParaRPr/>
          </a:p>
        </p:txBody>
      </p:sp>
      <p:sp>
        <p:nvSpPr>
          <p:cNvPr id="24" name="Shape 24"/>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endParaRPr/>
          </a:p>
        </p:txBody>
      </p:sp>
      <p:sp>
        <p:nvSpPr>
          <p:cNvPr id="27" name="Shape 27"/>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7999" cy="75569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400">
                <a:solidFill>
                  <a:schemeClr val="dk1"/>
                </a:solidFill>
              </a:defRPr>
            </a:lvl2pPr>
            <a:lvl3pPr lvl="2" indent="0">
              <a:spcBef>
                <a:spcPts val="0"/>
              </a:spcBef>
              <a:buClr>
                <a:schemeClr val="dk1"/>
              </a:buClr>
              <a:buFont typeface="Arial"/>
              <a:buNone/>
              <a:defRPr sz="2400">
                <a:solidFill>
                  <a:schemeClr val="dk1"/>
                </a:solidFill>
              </a:defRPr>
            </a:lvl3pPr>
            <a:lvl4pPr lvl="3" indent="0">
              <a:spcBef>
                <a:spcPts val="0"/>
              </a:spcBef>
              <a:buClr>
                <a:schemeClr val="dk1"/>
              </a:buClr>
              <a:buFont typeface="Arial"/>
              <a:buNone/>
              <a:defRPr sz="2400">
                <a:solidFill>
                  <a:schemeClr val="dk1"/>
                </a:solidFill>
              </a:defRPr>
            </a:lvl4pPr>
            <a:lvl5pPr lvl="4" indent="0">
              <a:spcBef>
                <a:spcPts val="0"/>
              </a:spcBef>
              <a:buClr>
                <a:schemeClr val="dk1"/>
              </a:buClr>
              <a:buFont typeface="Arial"/>
              <a:buNone/>
              <a:defRPr sz="2400">
                <a:solidFill>
                  <a:schemeClr val="dk1"/>
                </a:solidFill>
              </a:defRPr>
            </a:lvl5pPr>
            <a:lvl6pPr lvl="5" indent="0">
              <a:spcBef>
                <a:spcPts val="0"/>
              </a:spcBef>
              <a:buClr>
                <a:schemeClr val="dk1"/>
              </a:buClr>
              <a:buFont typeface="Arial"/>
              <a:buNone/>
              <a:defRPr sz="2400">
                <a:solidFill>
                  <a:schemeClr val="dk1"/>
                </a:solidFill>
              </a:defRPr>
            </a:lvl6pPr>
            <a:lvl7pPr lvl="6" indent="0">
              <a:spcBef>
                <a:spcPts val="0"/>
              </a:spcBef>
              <a:buClr>
                <a:schemeClr val="dk1"/>
              </a:buClr>
              <a:buFont typeface="Arial"/>
              <a:buNone/>
              <a:defRPr sz="2400">
                <a:solidFill>
                  <a:schemeClr val="dk1"/>
                </a:solidFill>
              </a:defRPr>
            </a:lvl7pPr>
            <a:lvl8pPr lvl="7" indent="0">
              <a:spcBef>
                <a:spcPts val="0"/>
              </a:spcBef>
              <a:buClr>
                <a:schemeClr val="dk1"/>
              </a:buClr>
              <a:buFont typeface="Arial"/>
              <a:buNone/>
              <a:defRPr sz="2400">
                <a:solidFill>
                  <a:schemeClr val="dk1"/>
                </a:solidFill>
              </a:defRPr>
            </a:lvl8pPr>
            <a:lvl9pPr lvl="8" indent="0">
              <a:spcBef>
                <a:spcPts val="0"/>
              </a:spcBef>
              <a:buClr>
                <a:schemeClr val="dk1"/>
              </a:buClr>
              <a:buFont typeface="Arial"/>
              <a:buNone/>
              <a:defRPr sz="2400">
                <a:solidFill>
                  <a:schemeClr val="dk1"/>
                </a:solidFill>
              </a:defRPr>
            </a:lvl9pPr>
          </a:lstStyle>
          <a:p>
            <a:endParaRPr/>
          </a:p>
        </p:txBody>
      </p:sp>
      <p:sp>
        <p:nvSpPr>
          <p:cNvPr id="30" name="Shape 30"/>
          <p:cNvSpPr txBox="1">
            <a:spLocks noGrp="1"/>
          </p:cNvSpPr>
          <p:nvPr>
            <p:ph type="body" idx="1"/>
          </p:nvPr>
        </p:nvSpPr>
        <p:spPr>
          <a:xfrm>
            <a:off x="311700" y="1389600"/>
            <a:ext cx="2807999" cy="3179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9pPr>
          </a:lstStyle>
          <a:p>
            <a:endParaRPr/>
          </a:p>
        </p:txBody>
      </p:sp>
      <p:sp>
        <p:nvSpPr>
          <p:cNvPr id="31" name="Shape 31"/>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rial"/>
              <a:buNone/>
              <a:defRPr sz="4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4800">
                <a:solidFill>
                  <a:schemeClr val="dk1"/>
                </a:solidFill>
              </a:defRPr>
            </a:lvl2pPr>
            <a:lvl3pPr lvl="2" indent="0">
              <a:spcBef>
                <a:spcPts val="0"/>
              </a:spcBef>
              <a:buClr>
                <a:schemeClr val="dk1"/>
              </a:buClr>
              <a:buFont typeface="Arial"/>
              <a:buNone/>
              <a:defRPr sz="4800">
                <a:solidFill>
                  <a:schemeClr val="dk1"/>
                </a:solidFill>
              </a:defRPr>
            </a:lvl3pPr>
            <a:lvl4pPr lvl="3" indent="0">
              <a:spcBef>
                <a:spcPts val="0"/>
              </a:spcBef>
              <a:buClr>
                <a:schemeClr val="dk1"/>
              </a:buClr>
              <a:buFont typeface="Arial"/>
              <a:buNone/>
              <a:defRPr sz="4800">
                <a:solidFill>
                  <a:schemeClr val="dk1"/>
                </a:solidFill>
              </a:defRPr>
            </a:lvl4pPr>
            <a:lvl5pPr lvl="4" indent="0">
              <a:spcBef>
                <a:spcPts val="0"/>
              </a:spcBef>
              <a:buClr>
                <a:schemeClr val="dk1"/>
              </a:buClr>
              <a:buFont typeface="Arial"/>
              <a:buNone/>
              <a:defRPr sz="4800">
                <a:solidFill>
                  <a:schemeClr val="dk1"/>
                </a:solidFill>
              </a:defRPr>
            </a:lvl5pPr>
            <a:lvl6pPr lvl="5" indent="0">
              <a:spcBef>
                <a:spcPts val="0"/>
              </a:spcBef>
              <a:buClr>
                <a:schemeClr val="dk1"/>
              </a:buClr>
              <a:buFont typeface="Arial"/>
              <a:buNone/>
              <a:defRPr sz="4800">
                <a:solidFill>
                  <a:schemeClr val="dk1"/>
                </a:solidFill>
              </a:defRPr>
            </a:lvl6pPr>
            <a:lvl7pPr lvl="6" indent="0">
              <a:spcBef>
                <a:spcPts val="0"/>
              </a:spcBef>
              <a:buClr>
                <a:schemeClr val="dk1"/>
              </a:buClr>
              <a:buFont typeface="Arial"/>
              <a:buNone/>
              <a:defRPr sz="4800">
                <a:solidFill>
                  <a:schemeClr val="dk1"/>
                </a:solidFill>
              </a:defRPr>
            </a:lvl7pPr>
            <a:lvl8pPr lvl="7" indent="0">
              <a:spcBef>
                <a:spcPts val="0"/>
              </a:spcBef>
              <a:buClr>
                <a:schemeClr val="dk1"/>
              </a:buClr>
              <a:buFont typeface="Arial"/>
              <a:buNone/>
              <a:defRPr sz="4800">
                <a:solidFill>
                  <a:schemeClr val="dk1"/>
                </a:solidFill>
              </a:defRPr>
            </a:lvl8pPr>
            <a:lvl9pPr lvl="8" indent="0">
              <a:spcBef>
                <a:spcPts val="0"/>
              </a:spcBef>
              <a:buClr>
                <a:schemeClr val="dk1"/>
              </a:buClr>
              <a:buFont typeface="Arial"/>
              <a:buNone/>
              <a:defRPr sz="4800">
                <a:solidFill>
                  <a:schemeClr val="dk1"/>
                </a:solidFill>
              </a:defRPr>
            </a:lvl9pPr>
          </a:lstStyle>
          <a:p>
            <a:endParaRPr/>
          </a:p>
        </p:txBody>
      </p:sp>
      <p:sp>
        <p:nvSpPr>
          <p:cNvPr id="34" name="Shape 34"/>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499"/>
          </a:xfrm>
          <a:prstGeom prst="rect">
            <a:avLst/>
          </a:prstGeom>
          <a:solidFill>
            <a:schemeClr val="lt2"/>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7" name="Shape 37"/>
          <p:cNvSpPr txBox="1">
            <a:spLocks noGrp="1"/>
          </p:cNvSpPr>
          <p:nvPr>
            <p:ph type="title"/>
          </p:nvPr>
        </p:nvSpPr>
        <p:spPr>
          <a:xfrm>
            <a:off x="265500" y="1233175"/>
            <a:ext cx="4045199" cy="14823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1"/>
              </a:buClr>
              <a:buFont typeface="Arial"/>
              <a:buNone/>
              <a:defRPr sz="4200" b="0" i="0" u="none" strike="noStrike" cap="none">
                <a:solidFill>
                  <a:schemeClr val="dk1"/>
                </a:solidFill>
                <a:latin typeface="Arial"/>
                <a:ea typeface="Arial"/>
                <a:cs typeface="Arial"/>
                <a:sym typeface="Arial"/>
              </a:defRPr>
            </a:lvl1pPr>
            <a:lvl2pPr lvl="1" indent="0" algn="ctr">
              <a:spcBef>
                <a:spcPts val="0"/>
              </a:spcBef>
              <a:buClr>
                <a:schemeClr val="dk1"/>
              </a:buClr>
              <a:buFont typeface="Arial"/>
              <a:buNone/>
              <a:defRPr sz="4200">
                <a:solidFill>
                  <a:schemeClr val="dk1"/>
                </a:solidFill>
              </a:defRPr>
            </a:lvl2pPr>
            <a:lvl3pPr lvl="2" indent="0" algn="ctr">
              <a:spcBef>
                <a:spcPts val="0"/>
              </a:spcBef>
              <a:buClr>
                <a:schemeClr val="dk1"/>
              </a:buClr>
              <a:buFont typeface="Arial"/>
              <a:buNone/>
              <a:defRPr sz="4200">
                <a:solidFill>
                  <a:schemeClr val="dk1"/>
                </a:solidFill>
              </a:defRPr>
            </a:lvl3pPr>
            <a:lvl4pPr lvl="3" indent="0" algn="ctr">
              <a:spcBef>
                <a:spcPts val="0"/>
              </a:spcBef>
              <a:buClr>
                <a:schemeClr val="dk1"/>
              </a:buClr>
              <a:buFont typeface="Arial"/>
              <a:buNone/>
              <a:defRPr sz="4200">
                <a:solidFill>
                  <a:schemeClr val="dk1"/>
                </a:solidFill>
              </a:defRPr>
            </a:lvl4pPr>
            <a:lvl5pPr lvl="4" indent="0" algn="ctr">
              <a:spcBef>
                <a:spcPts val="0"/>
              </a:spcBef>
              <a:buClr>
                <a:schemeClr val="dk1"/>
              </a:buClr>
              <a:buFont typeface="Arial"/>
              <a:buNone/>
              <a:defRPr sz="4200">
                <a:solidFill>
                  <a:schemeClr val="dk1"/>
                </a:solidFill>
              </a:defRPr>
            </a:lvl5pPr>
            <a:lvl6pPr lvl="5" indent="0" algn="ctr">
              <a:spcBef>
                <a:spcPts val="0"/>
              </a:spcBef>
              <a:buClr>
                <a:schemeClr val="dk1"/>
              </a:buClr>
              <a:buFont typeface="Arial"/>
              <a:buNone/>
              <a:defRPr sz="4200">
                <a:solidFill>
                  <a:schemeClr val="dk1"/>
                </a:solidFill>
              </a:defRPr>
            </a:lvl6pPr>
            <a:lvl7pPr lvl="6" indent="0" algn="ctr">
              <a:spcBef>
                <a:spcPts val="0"/>
              </a:spcBef>
              <a:buClr>
                <a:schemeClr val="dk1"/>
              </a:buClr>
              <a:buFont typeface="Arial"/>
              <a:buNone/>
              <a:defRPr sz="4200">
                <a:solidFill>
                  <a:schemeClr val="dk1"/>
                </a:solidFill>
              </a:defRPr>
            </a:lvl7pPr>
            <a:lvl8pPr lvl="7" indent="0" algn="ctr">
              <a:spcBef>
                <a:spcPts val="0"/>
              </a:spcBef>
              <a:buClr>
                <a:schemeClr val="dk1"/>
              </a:buClr>
              <a:buFont typeface="Arial"/>
              <a:buNone/>
              <a:defRPr sz="4200">
                <a:solidFill>
                  <a:schemeClr val="dk1"/>
                </a:solidFill>
              </a:defRPr>
            </a:lvl8pPr>
            <a:lvl9pPr lvl="8" indent="0" algn="ctr">
              <a:spcBef>
                <a:spcPts val="0"/>
              </a:spcBef>
              <a:buClr>
                <a:schemeClr val="dk1"/>
              </a:buClr>
              <a:buFont typeface="Arial"/>
              <a:buNone/>
              <a:defRPr sz="4200">
                <a:solidFill>
                  <a:schemeClr val="dk1"/>
                </a:solidFill>
              </a:defRPr>
            </a:lvl9pPr>
          </a:lstStyle>
          <a:p>
            <a:endParaRPr/>
          </a:p>
        </p:txBody>
      </p:sp>
      <p:sp>
        <p:nvSpPr>
          <p:cNvPr id="38" name="Shape 38"/>
          <p:cNvSpPr txBox="1">
            <a:spLocks noGrp="1"/>
          </p:cNvSpPr>
          <p:nvPr>
            <p:ph type="subTitle" idx="1"/>
          </p:nvPr>
        </p:nvSpPr>
        <p:spPr>
          <a:xfrm>
            <a:off x="265500" y="2803075"/>
            <a:ext cx="4045199" cy="12351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1pPr>
            <a:lvl2pPr marL="457200" marR="0" lvl="1"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2pPr>
            <a:lvl3pPr marL="914400" marR="0" lvl="2"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3pPr>
            <a:lvl4pPr marL="1371600" marR="0" lvl="3"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4pPr>
            <a:lvl5pPr marL="1828800" marR="0" lvl="4"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5pPr>
            <a:lvl6pPr marL="2286000" marR="0" lvl="5"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6pPr>
            <a:lvl7pPr marL="2743200" marR="0" lvl="6"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7pPr>
            <a:lvl8pPr marL="3200400" marR="0" lvl="7"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8pPr>
            <a:lvl9pPr marL="3657600" marR="0" lvl="8"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9pPr>
          </a:lstStyle>
          <a:p>
            <a:endParaRPr/>
          </a:p>
        </p:txBody>
      </p:sp>
      <p:sp>
        <p:nvSpPr>
          <p:cNvPr id="39" name="Shape 39"/>
          <p:cNvSpPr txBox="1">
            <a:spLocks noGrp="1"/>
          </p:cNvSpPr>
          <p:nvPr>
            <p:ph type="body" idx="2"/>
          </p:nvPr>
        </p:nvSpPr>
        <p:spPr>
          <a:xfrm>
            <a:off x="4939500" y="724075"/>
            <a:ext cx="3837000" cy="3695099"/>
          </a:xfrm>
          <a:prstGeom prst="rect">
            <a:avLst/>
          </a:prstGeom>
          <a:noFill/>
          <a:ln>
            <a:noFill/>
          </a:ln>
        </p:spPr>
        <p:txBody>
          <a:bodyPr lIns="91425" tIns="91425" rIns="91425" bIns="91425" anchor="ctr" anchorCtr="0"/>
          <a:lstStyle>
            <a:lvl1pPr marL="0" marR="0" lvl="0" indent="0" algn="l"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40" name="Shape 40"/>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43" name="Shape 43"/>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599" cy="19635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1"/>
              </a:buClr>
              <a:buFont typeface="Arial"/>
              <a:buNone/>
              <a:defRPr sz="12000" b="0" i="0" u="none" strike="noStrike" cap="none">
                <a:solidFill>
                  <a:schemeClr val="dk1"/>
                </a:solidFill>
                <a:latin typeface="Arial"/>
                <a:ea typeface="Arial"/>
                <a:cs typeface="Arial"/>
                <a:sym typeface="Arial"/>
              </a:defRPr>
            </a:lvl1pPr>
            <a:lvl2pPr lvl="1" indent="0" algn="ctr">
              <a:spcBef>
                <a:spcPts val="0"/>
              </a:spcBef>
              <a:buClr>
                <a:schemeClr val="dk1"/>
              </a:buClr>
              <a:buFont typeface="Arial"/>
              <a:buNone/>
              <a:defRPr sz="12000">
                <a:solidFill>
                  <a:schemeClr val="dk1"/>
                </a:solidFill>
              </a:defRPr>
            </a:lvl2pPr>
            <a:lvl3pPr lvl="2" indent="0" algn="ctr">
              <a:spcBef>
                <a:spcPts val="0"/>
              </a:spcBef>
              <a:buClr>
                <a:schemeClr val="dk1"/>
              </a:buClr>
              <a:buFont typeface="Arial"/>
              <a:buNone/>
              <a:defRPr sz="12000">
                <a:solidFill>
                  <a:schemeClr val="dk1"/>
                </a:solidFill>
              </a:defRPr>
            </a:lvl3pPr>
            <a:lvl4pPr lvl="3" indent="0" algn="ctr">
              <a:spcBef>
                <a:spcPts val="0"/>
              </a:spcBef>
              <a:buClr>
                <a:schemeClr val="dk1"/>
              </a:buClr>
              <a:buFont typeface="Arial"/>
              <a:buNone/>
              <a:defRPr sz="12000">
                <a:solidFill>
                  <a:schemeClr val="dk1"/>
                </a:solidFill>
              </a:defRPr>
            </a:lvl4pPr>
            <a:lvl5pPr lvl="4" indent="0" algn="ctr">
              <a:spcBef>
                <a:spcPts val="0"/>
              </a:spcBef>
              <a:buClr>
                <a:schemeClr val="dk1"/>
              </a:buClr>
              <a:buFont typeface="Arial"/>
              <a:buNone/>
              <a:defRPr sz="12000">
                <a:solidFill>
                  <a:schemeClr val="dk1"/>
                </a:solidFill>
              </a:defRPr>
            </a:lvl5pPr>
            <a:lvl6pPr lvl="5" indent="0" algn="ctr">
              <a:spcBef>
                <a:spcPts val="0"/>
              </a:spcBef>
              <a:buClr>
                <a:schemeClr val="dk1"/>
              </a:buClr>
              <a:buFont typeface="Arial"/>
              <a:buNone/>
              <a:defRPr sz="12000">
                <a:solidFill>
                  <a:schemeClr val="dk1"/>
                </a:solidFill>
              </a:defRPr>
            </a:lvl6pPr>
            <a:lvl7pPr lvl="6" indent="0" algn="ctr">
              <a:spcBef>
                <a:spcPts val="0"/>
              </a:spcBef>
              <a:buClr>
                <a:schemeClr val="dk1"/>
              </a:buClr>
              <a:buFont typeface="Arial"/>
              <a:buNone/>
              <a:defRPr sz="12000">
                <a:solidFill>
                  <a:schemeClr val="dk1"/>
                </a:solidFill>
              </a:defRPr>
            </a:lvl7pPr>
            <a:lvl8pPr lvl="7" indent="0" algn="ctr">
              <a:spcBef>
                <a:spcPts val="0"/>
              </a:spcBef>
              <a:buClr>
                <a:schemeClr val="dk1"/>
              </a:buClr>
              <a:buFont typeface="Arial"/>
              <a:buNone/>
              <a:defRPr sz="12000">
                <a:solidFill>
                  <a:schemeClr val="dk1"/>
                </a:solidFill>
              </a:defRPr>
            </a:lvl8pPr>
            <a:lvl9pPr lvl="8" indent="0" algn="ctr">
              <a:spcBef>
                <a:spcPts val="0"/>
              </a:spcBef>
              <a:buClr>
                <a:schemeClr val="dk1"/>
              </a:buClr>
              <a:buFont typeface="Arial"/>
              <a:buNone/>
              <a:defRPr sz="12000">
                <a:solidFill>
                  <a:schemeClr val="dk1"/>
                </a:solidFill>
              </a:defRPr>
            </a:lvl9pPr>
          </a:lstStyle>
          <a:p>
            <a:endParaRPr/>
          </a:p>
        </p:txBody>
      </p:sp>
      <p:sp>
        <p:nvSpPr>
          <p:cNvPr id="46" name="Shape 46"/>
          <p:cNvSpPr txBox="1">
            <a:spLocks noGrp="1"/>
          </p:cNvSpPr>
          <p:nvPr>
            <p:ph type="body" idx="1"/>
          </p:nvPr>
        </p:nvSpPr>
        <p:spPr>
          <a:xfrm>
            <a:off x="311700" y="3152225"/>
            <a:ext cx="8520599" cy="1300800"/>
          </a:xfrm>
          <a:prstGeom prst="rect">
            <a:avLst/>
          </a:prstGeom>
          <a:noFill/>
          <a:ln>
            <a:noFill/>
          </a:ln>
        </p:spPr>
        <p:txBody>
          <a:bodyPr lIns="91425" tIns="91425" rIns="91425" bIns="91425" anchor="t" anchorCtr="0"/>
          <a:lstStyle>
            <a:lvl1pPr marL="0" marR="0" lvl="0" indent="0" algn="ctr"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47" name="Shape 47"/>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599" cy="3416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chemeClr val="dk2"/>
              </a:buClr>
              <a:buSzPct val="25000"/>
              <a:buFont typeface="Arial"/>
              <a:buNone/>
            </a:pPr>
            <a:fld id="{00000000-1234-1234-1234-123412341234}" type="slidenum">
              <a:rPr lang="en" sz="1000" b="0" i="0" u="none" strike="noStrike" cap="none">
                <a:solidFill>
                  <a:schemeClr val="dk2"/>
                </a:solidFill>
                <a:latin typeface="Arial"/>
                <a:ea typeface="Arial"/>
                <a:cs typeface="Arial"/>
                <a:sym typeface="Arial"/>
              </a:rPr>
              <a:t>‹#›</a:t>
            </a:fld>
            <a:endParaRPr lang="en" sz="1000" b="0" i="0" u="none" strike="noStrike" cap="none">
              <a:solidFill>
                <a:schemeClr val="dk2"/>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www.merriam-webster.com/dictionary/cerebral%20hemisphere" TargetMode="External"/><Relationship Id="rId4" Type="http://schemas.openxmlformats.org/officeDocument/2006/relationships/hyperlink" Target="https://www.merriam-webster.com/dictionary/depth%20perceptio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13.jp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image" Target="../media/image15.jpg"/></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35.xml.rels><?xml version="1.0" encoding="UTF-8" standalone="yes"?>
<Relationships xmlns="http://schemas.openxmlformats.org/package/2006/relationships"><Relationship Id="rId8" Type="http://schemas.openxmlformats.org/officeDocument/2006/relationships/hyperlink" Target="https://en.wikipedia.org/wiki/Natural_selection" TargetMode="External"/><Relationship Id="rId3" Type="http://schemas.openxmlformats.org/officeDocument/2006/relationships/image" Target="../media/image3.jpg"/><Relationship Id="rId7" Type="http://schemas.openxmlformats.org/officeDocument/2006/relationships/hyperlink" Target="https://en.wikipedia.org/wiki/Evolution"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hyperlink" Target="https://en.wikipedia.org/wiki/Phylogenetics" TargetMode="External"/><Relationship Id="rId11" Type="http://schemas.openxmlformats.org/officeDocument/2006/relationships/hyperlink" Target="https://en.wikipedia.org/wiki/Selective_breeding" TargetMode="External"/><Relationship Id="rId5" Type="http://schemas.openxmlformats.org/officeDocument/2006/relationships/hyperlink" Target="https://en.wikipedia.org/wiki/Alfred_Russel_Wallace" TargetMode="External"/><Relationship Id="rId10" Type="http://schemas.openxmlformats.org/officeDocument/2006/relationships/hyperlink" Target="https://en.wikipedia.org/wiki/Artificial_selection" TargetMode="External"/><Relationship Id="rId4" Type="http://schemas.openxmlformats.org/officeDocument/2006/relationships/image" Target="../media/image15.jpg"/><Relationship Id="rId9" Type="http://schemas.openxmlformats.org/officeDocument/2006/relationships/hyperlink" Target="https://en.wikipedia.org/wiki/Struggle_for_existence"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hyperlink" Target="http://literature.org/authors/darwin-charles/the-origin-of-species/" TargetMode="External"/><Relationship Id="rId4" Type="http://schemas.openxmlformats.org/officeDocument/2006/relationships/image" Target="../media/image15.jpg"/></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19.jpg"/><Relationship Id="rId4" Type="http://schemas.openxmlformats.org/officeDocument/2006/relationships/image" Target="../media/image15.jpg"/></Relationships>
</file>

<file path=ppt/slides/_rels/slide40.xml.rels><?xml version="1.0" encoding="UTF-8" standalone="yes"?>
<Relationships xmlns="http://schemas.openxmlformats.org/package/2006/relationships"><Relationship Id="rId8" Type="http://schemas.openxmlformats.org/officeDocument/2006/relationships/hyperlink" Target="https://en.wikipedia.org/wiki/Nonhuman_Rights_Project" TargetMode="External"/><Relationship Id="rId3" Type="http://schemas.openxmlformats.org/officeDocument/2006/relationships/image" Target="../media/image3.jpg"/><Relationship Id="rId7" Type="http://schemas.openxmlformats.org/officeDocument/2006/relationships/hyperlink" Target="https://en.wikipedia.org/wiki/Roots_&amp;_Shoots"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hyperlink" Target="https://en.wikipedia.org/wiki/Jane_Goodall_Institute" TargetMode="External"/><Relationship Id="rId5" Type="http://schemas.openxmlformats.org/officeDocument/2006/relationships/hyperlink" Target="https://en.wikipedia.org/wiki/Gombe_Stream_National_Park" TargetMode="External"/><Relationship Id="rId4" Type="http://schemas.openxmlformats.org/officeDocument/2006/relationships/image" Target="../media/image15.jpg"/></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hyperlink" Target="http://www.janegoodall.org/" TargetMode="External"/><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hyperlink" Target="https://www.ted.com/talks/jane_goodall_on_what_separates_us_from_the_apes#t-474269" TargetMode="External"/><Relationship Id="rId5" Type="http://schemas.openxmlformats.org/officeDocument/2006/relationships/hyperlink" Target="https://www.youtube.com/watch?v=DlmjF39vziY" TargetMode="External"/><Relationship Id="rId4" Type="http://schemas.openxmlformats.org/officeDocument/2006/relationships/image" Target="../media/image15.jpg"/></Relationships>
</file>

<file path=ppt/slides/_rels/slide4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4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4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4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5.jpg"/></Relationships>
</file>

<file path=ppt/slides/_rels/slide4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image" Target="../media/image26.jpg"/></Relationships>
</file>

<file path=ppt/slides/_rels/slide5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29.jpg"/><Relationship Id="rId4" Type="http://schemas.openxmlformats.org/officeDocument/2006/relationships/image" Target="../media/image28.jpg"/></Relationships>
</file>

<file path=ppt/slides/_rels/slide5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30.jpg"/></Relationships>
</file>

<file path=ppt/slides/_rels/slide5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32.jpg"/><Relationship Id="rId4" Type="http://schemas.openxmlformats.org/officeDocument/2006/relationships/image" Target="../media/image31.jpg"/></Relationships>
</file>

<file path=ppt/slides/_rels/slide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34.jpg"/><Relationship Id="rId4" Type="http://schemas.openxmlformats.org/officeDocument/2006/relationships/image" Target="../media/image33.jpg"/></Relationships>
</file>

<file path=ppt/slides/_rels/slide5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5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5.xml"/><Relationship Id="rId1" Type="http://schemas.openxmlformats.org/officeDocument/2006/relationships/slideLayout" Target="../slideLayouts/slideLayout1.xml"/><Relationship Id="rId5" Type="http://schemas.openxmlformats.org/officeDocument/2006/relationships/image" Target="../media/image37.jpg"/><Relationship Id="rId4" Type="http://schemas.openxmlformats.org/officeDocument/2006/relationships/image" Target="../media/image36.jpg"/></Relationships>
</file>

<file path=ppt/slides/_rels/slide5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39.jpg"/><Relationship Id="rId4" Type="http://schemas.openxmlformats.org/officeDocument/2006/relationships/image" Target="../media/image38.jpg"/></Relationships>
</file>

<file path=ppt/slides/_rels/slide5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40.jpg"/></Relationships>
</file>

<file path=ppt/slides/_rels/slide5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42.jpg"/><Relationship Id="rId4" Type="http://schemas.openxmlformats.org/officeDocument/2006/relationships/image" Target="../media/image41.jpg"/></Relationships>
</file>

<file path=ppt/slides/_rels/slide5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44.jpg"/><Relationship Id="rId4" Type="http://schemas.openxmlformats.org/officeDocument/2006/relationships/image" Target="../media/image43.jpg"/></Relationships>
</file>

<file path=ppt/slides/_rels/slide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46.jpg"/><Relationship Id="rId4" Type="http://schemas.openxmlformats.org/officeDocument/2006/relationships/image" Target="../media/image45.jpg"/></Relationships>
</file>

<file path=ppt/slides/_rels/slide6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48.jpg"/><Relationship Id="rId4" Type="http://schemas.openxmlformats.org/officeDocument/2006/relationships/image" Target="../media/image47.jpg"/></Relationships>
</file>

<file path=ppt/slides/_rels/slide6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2.xml"/><Relationship Id="rId1" Type="http://schemas.openxmlformats.org/officeDocument/2006/relationships/slideLayout" Target="../slideLayouts/slideLayout1.xml"/><Relationship Id="rId5" Type="http://schemas.openxmlformats.org/officeDocument/2006/relationships/image" Target="../media/image50.jpg"/><Relationship Id="rId4" Type="http://schemas.openxmlformats.org/officeDocument/2006/relationships/image" Target="../media/image49.jpg"/></Relationships>
</file>

<file path=ppt/slides/_rels/slide6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52.jpg"/><Relationship Id="rId4" Type="http://schemas.openxmlformats.org/officeDocument/2006/relationships/image" Target="../media/image51.jpg"/></Relationships>
</file>

<file path=ppt/slides/_rels/slide6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4B83C"/>
        </a:solidFill>
        <a:effectLst/>
      </p:bgPr>
    </p:bg>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311700" y="180825"/>
            <a:ext cx="8520599" cy="785100"/>
          </a:xfrm>
          <a:prstGeom prst="rect">
            <a:avLst/>
          </a:prstGeom>
          <a:noFill/>
          <a:ln w="28575" cap="flat" cmpd="sng">
            <a:solidFill>
              <a:srgbClr val="000000"/>
            </a:solidFill>
            <a:prstDash val="solid"/>
            <a:round/>
            <a:headEnd type="none" w="med" len="med"/>
            <a:tailEnd type="none" w="med" len="med"/>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24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chemeClr val="dk1"/>
              </a:buClr>
              <a:buSzPct val="25000"/>
              <a:buFont typeface="Times New Roman"/>
              <a:buNone/>
            </a:pPr>
            <a:r>
              <a:rPr lang="en" sz="2400" b="1" i="0" u="none" strike="noStrike" cap="none">
                <a:solidFill>
                  <a:srgbClr val="000000"/>
                </a:solidFill>
                <a:latin typeface="Times New Roman"/>
                <a:ea typeface="Times New Roman"/>
                <a:cs typeface="Times New Roman"/>
                <a:sym typeface="Times New Roman"/>
              </a:rPr>
              <a:t>Los Angeles Zoo</a:t>
            </a:r>
          </a:p>
          <a:p>
            <a:pPr marL="0" marR="0" lvl="0" indent="0" algn="ctr" rtl="0">
              <a:lnSpc>
                <a:spcPct val="100000"/>
              </a:lnSpc>
              <a:spcBef>
                <a:spcPts val="0"/>
              </a:spcBef>
              <a:spcAft>
                <a:spcPts val="0"/>
              </a:spcAft>
              <a:buClr>
                <a:schemeClr val="dk1"/>
              </a:buClr>
              <a:buSzPct val="25000"/>
              <a:buFont typeface="Times New Roman"/>
              <a:buNone/>
            </a:pPr>
            <a:r>
              <a:rPr lang="en" sz="2400" b="1" i="0" u="none" strike="noStrike" cap="none">
                <a:solidFill>
                  <a:srgbClr val="000000"/>
                </a:solidFill>
                <a:latin typeface="Times New Roman"/>
                <a:ea typeface="Times New Roman"/>
                <a:cs typeface="Times New Roman"/>
                <a:sym typeface="Times New Roman"/>
              </a:rPr>
              <a:t>Interdisciplinary Primate Research Project</a:t>
            </a:r>
          </a:p>
        </p:txBody>
      </p:sp>
      <p:sp>
        <p:nvSpPr>
          <p:cNvPr id="55" name="Shape 55"/>
          <p:cNvSpPr txBox="1">
            <a:spLocks noGrp="1"/>
          </p:cNvSpPr>
          <p:nvPr>
            <p:ph type="subTitle" idx="1"/>
          </p:nvPr>
        </p:nvSpPr>
        <p:spPr>
          <a:xfrm>
            <a:off x="311700" y="3744650"/>
            <a:ext cx="8520599" cy="1218599"/>
          </a:xfrm>
          <a:prstGeom prst="rect">
            <a:avLst/>
          </a:prstGeom>
          <a:noFill/>
          <a:ln w="28575" cap="flat" cmpd="sng">
            <a:solidFill>
              <a:srgbClr val="000000"/>
            </a:solidFill>
            <a:prstDash val="solid"/>
            <a:round/>
            <a:headEnd type="none" w="med" len="med"/>
            <a:tailEnd type="none" w="med" len="med"/>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Times New Roman"/>
              <a:buNone/>
            </a:pPr>
            <a:r>
              <a:rPr lang="en" sz="2400" b="1" i="0" u="none" strike="noStrike" cap="none" dirty="0">
                <a:solidFill>
                  <a:srgbClr val="000000"/>
                </a:solidFill>
                <a:latin typeface="Times New Roman"/>
                <a:ea typeface="Times New Roman"/>
                <a:cs typeface="Times New Roman"/>
                <a:sym typeface="Times New Roman"/>
              </a:rPr>
              <a:t>Ms. </a:t>
            </a:r>
            <a:r>
              <a:rPr lang="en" sz="2400" b="1" i="0" u="none" strike="noStrike" cap="none" dirty="0" smtClean="0">
                <a:solidFill>
                  <a:srgbClr val="000000"/>
                </a:solidFill>
                <a:latin typeface="Times New Roman"/>
                <a:ea typeface="Times New Roman"/>
                <a:cs typeface="Times New Roman"/>
                <a:sym typeface="Times New Roman"/>
              </a:rPr>
              <a:t>E. Ohanian</a:t>
            </a:r>
          </a:p>
          <a:p>
            <a:pPr marL="0" marR="0" lvl="0" indent="0" algn="ctr" rtl="0">
              <a:lnSpc>
                <a:spcPct val="100000"/>
              </a:lnSpc>
              <a:spcBef>
                <a:spcPts val="0"/>
              </a:spcBef>
              <a:spcAft>
                <a:spcPts val="0"/>
              </a:spcAft>
              <a:buClr>
                <a:schemeClr val="dk2"/>
              </a:buClr>
              <a:buSzPct val="25000"/>
              <a:buFont typeface="Times New Roman"/>
              <a:buNone/>
            </a:pPr>
            <a:r>
              <a:rPr lang="en" sz="2400" b="1" i="0" u="none" strike="noStrike" cap="none" dirty="0" smtClean="0">
                <a:solidFill>
                  <a:srgbClr val="000000"/>
                </a:solidFill>
                <a:latin typeface="Times New Roman"/>
                <a:ea typeface="Times New Roman"/>
                <a:cs typeface="Times New Roman"/>
                <a:sym typeface="Times New Roman"/>
              </a:rPr>
              <a:t>San </a:t>
            </a:r>
            <a:r>
              <a:rPr lang="en" sz="2400" b="1" i="0" u="none" strike="noStrike" cap="none" dirty="0">
                <a:solidFill>
                  <a:srgbClr val="000000"/>
                </a:solidFill>
                <a:latin typeface="Times New Roman"/>
                <a:ea typeface="Times New Roman"/>
                <a:cs typeface="Times New Roman"/>
                <a:sym typeface="Times New Roman"/>
              </a:rPr>
              <a:t>Fernando High School</a:t>
            </a:r>
          </a:p>
          <a:p>
            <a:pPr marL="0" marR="0" lvl="0" indent="0" algn="ctr" rtl="0">
              <a:lnSpc>
                <a:spcPct val="100000"/>
              </a:lnSpc>
              <a:spcBef>
                <a:spcPts val="0"/>
              </a:spcBef>
              <a:spcAft>
                <a:spcPts val="0"/>
              </a:spcAft>
              <a:buClr>
                <a:schemeClr val="dk2"/>
              </a:buClr>
              <a:buSzPct val="25000"/>
              <a:buFont typeface="Times New Roman"/>
              <a:buNone/>
            </a:pPr>
            <a:r>
              <a:rPr lang="en" sz="2400" b="1" i="0" u="none" strike="noStrike" cap="none" dirty="0">
                <a:solidFill>
                  <a:srgbClr val="000000"/>
                </a:solidFill>
                <a:latin typeface="Times New Roman"/>
                <a:ea typeface="Times New Roman"/>
                <a:cs typeface="Times New Roman"/>
                <a:sym typeface="Times New Roman"/>
              </a:rPr>
              <a:t>Spring 2017</a:t>
            </a:r>
          </a:p>
          <a:p>
            <a:pPr marL="0" marR="0" lvl="0" indent="0" algn="ctr" rtl="0">
              <a:lnSpc>
                <a:spcPct val="100000"/>
              </a:lnSpc>
              <a:spcBef>
                <a:spcPts val="0"/>
              </a:spcBef>
              <a:spcAft>
                <a:spcPts val="0"/>
              </a:spcAft>
              <a:buClr>
                <a:schemeClr val="dk2"/>
              </a:buClr>
              <a:buSzPct val="25000"/>
              <a:buFont typeface="Arial"/>
              <a:buNone/>
            </a:pPr>
            <a:endParaRPr sz="2800" b="0" i="0" u="none" strike="noStrike" cap="none" dirty="0">
              <a:solidFill>
                <a:schemeClr val="dk2"/>
              </a:solidFill>
              <a:latin typeface="Arial"/>
              <a:ea typeface="Arial"/>
              <a:cs typeface="Arial"/>
              <a:sym typeface="Arial"/>
            </a:endParaRPr>
          </a:p>
        </p:txBody>
      </p:sp>
      <p:pic>
        <p:nvPicPr>
          <p:cNvPr id="56" name="Shape 56" descr="http://wserver.scc.losrios.edu/~anthro/garr/physicalanthrolab/MainLabPageImages/primates.jpg"/>
          <p:cNvPicPr preferRelativeResize="0"/>
          <p:nvPr/>
        </p:nvPicPr>
        <p:blipFill rotWithShape="1">
          <a:blip r:embed="rId3">
            <a:alphaModFix/>
          </a:blip>
          <a:srcRect/>
          <a:stretch/>
        </p:blipFill>
        <p:spPr>
          <a:xfrm>
            <a:off x="4201400" y="1098550"/>
            <a:ext cx="4630900" cy="2474712"/>
          </a:xfrm>
          <a:prstGeom prst="rect">
            <a:avLst/>
          </a:prstGeom>
          <a:noFill/>
          <a:ln>
            <a:noFill/>
          </a:ln>
        </p:spPr>
      </p:pic>
      <p:pic>
        <p:nvPicPr>
          <p:cNvPr id="57" name="Shape 57" descr="https://bulk2.destructoid.com/ul/171676-the-animals-of-the-l-a-zoo-make-our-e3-2010-predictions-/E3PredictionsZooEntrance-noscale.jpg"/>
          <p:cNvPicPr preferRelativeResize="0"/>
          <p:nvPr/>
        </p:nvPicPr>
        <p:blipFill rotWithShape="1">
          <a:blip r:embed="rId4">
            <a:alphaModFix/>
          </a:blip>
          <a:srcRect/>
          <a:stretch/>
        </p:blipFill>
        <p:spPr>
          <a:xfrm>
            <a:off x="311700" y="1098550"/>
            <a:ext cx="3737298" cy="24747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63" name="Shape 63"/>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64" name="Shape 64"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65" name="Shape 65"/>
          <p:cNvSpPr txBox="1"/>
          <p:nvPr/>
        </p:nvSpPr>
        <p:spPr>
          <a:xfrm>
            <a:off x="1757025" y="495900"/>
            <a:ext cx="4888200" cy="3981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000000"/>
              </a:buClr>
              <a:buSzPct val="25000"/>
              <a:buFont typeface="Times New Roman"/>
              <a:buNone/>
            </a:pPr>
            <a:r>
              <a:rPr lang="en" sz="3000" b="1" i="0" u="none" strike="noStrike" cap="none">
                <a:solidFill>
                  <a:srgbClr val="000000"/>
                </a:solidFill>
                <a:latin typeface="Times New Roman"/>
                <a:ea typeface="Times New Roman"/>
                <a:cs typeface="Times New Roman"/>
                <a:sym typeface="Times New Roman"/>
              </a:rPr>
              <a:t>Table of Contents</a:t>
            </a:r>
          </a:p>
          <a:p>
            <a:pPr marL="0" marR="0" lvl="0" indent="0" algn="ctr" rtl="0">
              <a:lnSpc>
                <a:spcPct val="100000"/>
              </a:lnSpc>
              <a:spcBef>
                <a:spcPts val="0"/>
              </a:spcBef>
              <a:spcAft>
                <a:spcPts val="0"/>
              </a:spcAft>
              <a:buClr>
                <a:srgbClr val="000000"/>
              </a:buClr>
              <a:buFont typeface="Arial"/>
              <a:buNone/>
            </a:pPr>
            <a:endParaRPr sz="800" b="1" i="0" u="none" strike="noStrike" cap="none">
              <a:solidFill>
                <a:srgbClr val="000000"/>
              </a:solidFill>
              <a:latin typeface="Times New Roman"/>
              <a:ea typeface="Times New Roman"/>
              <a:cs typeface="Times New Roman"/>
              <a:sym typeface="Times New Roman"/>
            </a:endParaRPr>
          </a:p>
          <a:p>
            <a:pPr marL="457200" marR="0" lvl="0" indent="-355600" algn="l" rtl="0">
              <a:lnSpc>
                <a:spcPct val="100000"/>
              </a:lnSpc>
              <a:spcBef>
                <a:spcPts val="0"/>
              </a:spcBef>
              <a:spcAft>
                <a:spcPts val="0"/>
              </a:spcAft>
              <a:buClr>
                <a:srgbClr val="000000"/>
              </a:buClr>
              <a:buSzPct val="100000"/>
              <a:buFont typeface="Times New Roman"/>
              <a:buAutoNum type="arabicPeriod"/>
            </a:pPr>
            <a:r>
              <a:rPr lang="en" sz="1900" b="0" i="0" u="none" strike="noStrike" cap="none">
                <a:solidFill>
                  <a:srgbClr val="000000"/>
                </a:solidFill>
                <a:latin typeface="Times New Roman"/>
                <a:ea typeface="Times New Roman"/>
                <a:cs typeface="Times New Roman"/>
                <a:sym typeface="Times New Roman"/>
              </a:rPr>
              <a:t>Introduction: What are Primates?</a:t>
            </a:r>
          </a:p>
          <a:p>
            <a:pPr marL="457200" marR="0" lvl="0" indent="-355600" algn="l" rtl="0">
              <a:lnSpc>
                <a:spcPct val="100000"/>
              </a:lnSpc>
              <a:spcBef>
                <a:spcPts val="0"/>
              </a:spcBef>
              <a:spcAft>
                <a:spcPts val="0"/>
              </a:spcAft>
              <a:buClr>
                <a:srgbClr val="000000"/>
              </a:buClr>
              <a:buSzPct val="100000"/>
              <a:buFont typeface="Times New Roman"/>
              <a:buAutoNum type="arabicPeriod"/>
            </a:pPr>
            <a:r>
              <a:rPr lang="en" sz="1900" b="0" i="0" u="none" strike="noStrike" cap="none">
                <a:solidFill>
                  <a:srgbClr val="000000"/>
                </a:solidFill>
                <a:latin typeface="Times New Roman"/>
                <a:ea typeface="Times New Roman"/>
                <a:cs typeface="Times New Roman"/>
                <a:sym typeface="Times New Roman"/>
              </a:rPr>
              <a:t>Primate Taxonomic Classification</a:t>
            </a:r>
          </a:p>
          <a:p>
            <a:pPr marL="457200" marR="0" lvl="0" indent="-355600" algn="l" rtl="0">
              <a:lnSpc>
                <a:spcPct val="100000"/>
              </a:lnSpc>
              <a:spcBef>
                <a:spcPts val="0"/>
              </a:spcBef>
              <a:spcAft>
                <a:spcPts val="0"/>
              </a:spcAft>
              <a:buClr>
                <a:srgbClr val="000000"/>
              </a:buClr>
              <a:buSzPct val="100000"/>
              <a:buFont typeface="Times New Roman"/>
              <a:buAutoNum type="arabicPeriod"/>
            </a:pPr>
            <a:r>
              <a:rPr lang="en" sz="1900" b="0" i="0" u="none" strike="noStrike" cap="none">
                <a:solidFill>
                  <a:srgbClr val="000000"/>
                </a:solidFill>
                <a:latin typeface="Times New Roman"/>
                <a:ea typeface="Times New Roman"/>
                <a:cs typeface="Times New Roman"/>
                <a:sym typeface="Times New Roman"/>
              </a:rPr>
              <a:t>Primate Hands Family Tree</a:t>
            </a:r>
          </a:p>
          <a:p>
            <a:pPr marL="457200" marR="0" lvl="0" indent="-355600" algn="l" rtl="0">
              <a:lnSpc>
                <a:spcPct val="100000"/>
              </a:lnSpc>
              <a:spcBef>
                <a:spcPts val="0"/>
              </a:spcBef>
              <a:spcAft>
                <a:spcPts val="0"/>
              </a:spcAft>
              <a:buClr>
                <a:srgbClr val="000000"/>
              </a:buClr>
              <a:buSzPct val="100000"/>
              <a:buFont typeface="Times New Roman"/>
              <a:buAutoNum type="arabicPeriod"/>
            </a:pPr>
            <a:r>
              <a:rPr lang="en" sz="1900" b="0" i="0" u="none" strike="noStrike" cap="none">
                <a:solidFill>
                  <a:srgbClr val="000000"/>
                </a:solidFill>
                <a:latin typeface="Times New Roman"/>
                <a:ea typeface="Times New Roman"/>
                <a:cs typeface="Times New Roman"/>
                <a:sym typeface="Times New Roman"/>
              </a:rPr>
              <a:t>Prosimians</a:t>
            </a:r>
          </a:p>
          <a:p>
            <a:pPr marL="457200" marR="0" lvl="0" indent="-355600" algn="l" rtl="0">
              <a:lnSpc>
                <a:spcPct val="100000"/>
              </a:lnSpc>
              <a:spcBef>
                <a:spcPts val="0"/>
              </a:spcBef>
              <a:spcAft>
                <a:spcPts val="0"/>
              </a:spcAft>
              <a:buClr>
                <a:srgbClr val="000000"/>
              </a:buClr>
              <a:buSzPct val="100000"/>
              <a:buFont typeface="Times New Roman"/>
              <a:buAutoNum type="arabicPeriod"/>
            </a:pPr>
            <a:r>
              <a:rPr lang="en" sz="1900" b="0" i="0" u="none" strike="noStrike" cap="none">
                <a:solidFill>
                  <a:srgbClr val="000000"/>
                </a:solidFill>
                <a:latin typeface="Times New Roman"/>
                <a:ea typeface="Times New Roman"/>
                <a:cs typeface="Times New Roman"/>
                <a:sym typeface="Times New Roman"/>
              </a:rPr>
              <a:t>New World Monkeys</a:t>
            </a:r>
          </a:p>
          <a:p>
            <a:pPr marL="457200" marR="0" lvl="0" indent="-355600" algn="l" rtl="0">
              <a:lnSpc>
                <a:spcPct val="100000"/>
              </a:lnSpc>
              <a:spcBef>
                <a:spcPts val="0"/>
              </a:spcBef>
              <a:spcAft>
                <a:spcPts val="0"/>
              </a:spcAft>
              <a:buClr>
                <a:srgbClr val="000000"/>
              </a:buClr>
              <a:buSzPct val="100000"/>
              <a:buFont typeface="Times New Roman"/>
              <a:buAutoNum type="arabicPeriod"/>
            </a:pPr>
            <a:r>
              <a:rPr lang="en" sz="1900" b="0" i="0" u="none" strike="noStrike" cap="none">
                <a:solidFill>
                  <a:srgbClr val="000000"/>
                </a:solidFill>
                <a:latin typeface="Times New Roman"/>
                <a:ea typeface="Times New Roman"/>
                <a:cs typeface="Times New Roman"/>
                <a:sym typeface="Times New Roman"/>
              </a:rPr>
              <a:t>Old World Monkeys</a:t>
            </a:r>
          </a:p>
          <a:p>
            <a:pPr marL="457200" marR="0" lvl="0" indent="-355600" algn="l" rtl="0">
              <a:lnSpc>
                <a:spcPct val="100000"/>
              </a:lnSpc>
              <a:spcBef>
                <a:spcPts val="0"/>
              </a:spcBef>
              <a:spcAft>
                <a:spcPts val="0"/>
              </a:spcAft>
              <a:buClr>
                <a:srgbClr val="000000"/>
              </a:buClr>
              <a:buSzPct val="100000"/>
              <a:buFont typeface="Times New Roman"/>
              <a:buAutoNum type="arabicPeriod"/>
            </a:pPr>
            <a:r>
              <a:rPr lang="en" sz="1900" b="0" i="0" u="none" strike="noStrike" cap="none">
                <a:solidFill>
                  <a:srgbClr val="000000"/>
                </a:solidFill>
                <a:latin typeface="Times New Roman"/>
                <a:ea typeface="Times New Roman"/>
                <a:cs typeface="Times New Roman"/>
                <a:sym typeface="Times New Roman"/>
              </a:rPr>
              <a:t>Apes</a:t>
            </a:r>
          </a:p>
          <a:p>
            <a:pPr marL="457200" marR="0" lvl="0" indent="-355600" algn="l" rtl="0">
              <a:lnSpc>
                <a:spcPct val="100000"/>
              </a:lnSpc>
              <a:spcBef>
                <a:spcPts val="0"/>
              </a:spcBef>
              <a:spcAft>
                <a:spcPts val="0"/>
              </a:spcAft>
              <a:buClr>
                <a:srgbClr val="000000"/>
              </a:buClr>
              <a:buSzPct val="100000"/>
              <a:buFont typeface="Times New Roman"/>
              <a:buAutoNum type="arabicPeriod"/>
            </a:pPr>
            <a:r>
              <a:rPr lang="en" sz="1900" b="0" i="0" u="none" strike="noStrike" cap="none">
                <a:solidFill>
                  <a:srgbClr val="000000"/>
                </a:solidFill>
                <a:latin typeface="Times New Roman"/>
                <a:ea typeface="Times New Roman"/>
                <a:cs typeface="Times New Roman"/>
                <a:sym typeface="Times New Roman"/>
              </a:rPr>
              <a:t>Theory of Evolution: Charles Darwin</a:t>
            </a:r>
          </a:p>
          <a:p>
            <a:pPr marL="457200" marR="0" lvl="0" indent="-355600" algn="l" rtl="0">
              <a:lnSpc>
                <a:spcPct val="100000"/>
              </a:lnSpc>
              <a:spcBef>
                <a:spcPts val="0"/>
              </a:spcBef>
              <a:spcAft>
                <a:spcPts val="0"/>
              </a:spcAft>
              <a:buClr>
                <a:srgbClr val="000000"/>
              </a:buClr>
              <a:buSzPct val="100000"/>
              <a:buFont typeface="Times New Roman"/>
              <a:buAutoNum type="arabicPeriod"/>
            </a:pPr>
            <a:r>
              <a:rPr lang="en" sz="1900" b="0" i="0" u="none" strike="noStrike" cap="none">
                <a:solidFill>
                  <a:srgbClr val="000000"/>
                </a:solidFill>
                <a:latin typeface="Times New Roman"/>
                <a:ea typeface="Times New Roman"/>
                <a:cs typeface="Times New Roman"/>
                <a:sym typeface="Times New Roman"/>
              </a:rPr>
              <a:t>Field Research: Jane Goodall</a:t>
            </a:r>
          </a:p>
          <a:p>
            <a:pPr marL="457200" marR="0" lvl="0" indent="-355600" algn="l" rtl="0">
              <a:lnSpc>
                <a:spcPct val="100000"/>
              </a:lnSpc>
              <a:spcBef>
                <a:spcPts val="0"/>
              </a:spcBef>
              <a:spcAft>
                <a:spcPts val="0"/>
              </a:spcAft>
              <a:buClr>
                <a:srgbClr val="000000"/>
              </a:buClr>
              <a:buSzPct val="100000"/>
              <a:buFont typeface="Times New Roman"/>
              <a:buAutoNum type="arabicPeriod"/>
            </a:pPr>
            <a:r>
              <a:rPr lang="en" sz="1900" b="0" i="0" u="none" strike="noStrike" cap="none">
                <a:solidFill>
                  <a:srgbClr val="000000"/>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71" name="Shape 71"/>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72" name="Shape 72"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73" name="Shape 73"/>
          <p:cNvSpPr txBox="1"/>
          <p:nvPr/>
        </p:nvSpPr>
        <p:spPr>
          <a:xfrm>
            <a:off x="1175450" y="852750"/>
            <a:ext cx="5193900" cy="34380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1"/>
              </a:buClr>
              <a:buSzPct val="25000"/>
              <a:buFont typeface="Times New Roman"/>
              <a:buNone/>
            </a:pPr>
            <a:r>
              <a:rPr lang="en" sz="6500" b="1">
                <a:solidFill>
                  <a:schemeClr val="dk1"/>
                </a:solidFill>
                <a:latin typeface="Times New Roman"/>
                <a:ea typeface="Times New Roman"/>
                <a:cs typeface="Times New Roman"/>
                <a:sym typeface="Times New Roman"/>
              </a:rPr>
              <a:t>Introduction: What are Primates?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79" name="Shape 79"/>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80" name="Shape 80"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81" name="Shape 81"/>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82" name="Shape 82"/>
          <p:cNvSpPr txBox="1"/>
          <p:nvPr/>
        </p:nvSpPr>
        <p:spPr>
          <a:xfrm>
            <a:off x="1672000" y="538450"/>
            <a:ext cx="4902599" cy="6092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Times New Roman"/>
              <a:buNone/>
            </a:pPr>
            <a:r>
              <a:rPr lang="en" sz="2500" b="1" i="0" u="none" strike="noStrike" cap="none">
                <a:solidFill>
                  <a:srgbClr val="000000"/>
                </a:solidFill>
                <a:latin typeface="Times New Roman"/>
                <a:ea typeface="Times New Roman"/>
                <a:cs typeface="Times New Roman"/>
                <a:sym typeface="Times New Roman"/>
              </a:rPr>
              <a:t>Introduction: What are Primates?</a:t>
            </a:r>
          </a:p>
        </p:txBody>
      </p:sp>
      <p:sp>
        <p:nvSpPr>
          <p:cNvPr id="83" name="Shape 83"/>
          <p:cNvSpPr txBox="1"/>
          <p:nvPr/>
        </p:nvSpPr>
        <p:spPr>
          <a:xfrm>
            <a:off x="1147725" y="1176050"/>
            <a:ext cx="5093700" cy="3535800"/>
          </a:xfrm>
          <a:prstGeom prst="rect">
            <a:avLst/>
          </a:prstGeom>
          <a:noFill/>
          <a:ln>
            <a:noFill/>
          </a:ln>
        </p:spPr>
        <p:txBody>
          <a:bodyPr lIns="91425" tIns="91425" rIns="91425" bIns="91425" anchor="t" anchorCtr="0">
            <a:noAutofit/>
          </a:bodyPr>
          <a:lstStyle/>
          <a:p>
            <a:pPr marR="0" lvl="0" algn="just" rtl="0">
              <a:lnSpc>
                <a:spcPct val="100000"/>
              </a:lnSpc>
              <a:spcBef>
                <a:spcPts val="0"/>
              </a:spcBef>
              <a:spcAft>
                <a:spcPts val="0"/>
              </a:spcAft>
              <a:buClr>
                <a:srgbClr val="000000"/>
              </a:buClr>
              <a:buSzPct val="25000"/>
              <a:buFont typeface="Times New Roman"/>
              <a:buNone/>
            </a:pPr>
            <a:r>
              <a:rPr lang="en" sz="2000">
                <a:latin typeface="Times New Roman"/>
                <a:ea typeface="Times New Roman"/>
                <a:cs typeface="Times New Roman"/>
                <a:sym typeface="Times New Roman"/>
              </a:rPr>
              <a:t>According to Webster’s Dictionary, a primate is </a:t>
            </a:r>
            <a:r>
              <a:rPr lang="en" sz="2000">
                <a:highlight>
                  <a:srgbClr val="FFFFFF"/>
                </a:highlight>
                <a:latin typeface="Times New Roman"/>
                <a:ea typeface="Times New Roman"/>
                <a:cs typeface="Times New Roman"/>
                <a:sym typeface="Times New Roman"/>
              </a:rPr>
              <a:t> any of an order (Primates) of mammals that are characterized especially by advanced development of binocular vision resulting in stereoscopic </a:t>
            </a:r>
            <a:r>
              <a:rPr lang="en" sz="2000">
                <a:highlight>
                  <a:srgbClr val="FFFFFF"/>
                </a:highlight>
                <a:latin typeface="Times New Roman"/>
                <a:ea typeface="Times New Roman"/>
                <a:cs typeface="Times New Roman"/>
                <a:sym typeface="Times New Roman"/>
                <a:hlinkClick r:id="rId4"/>
              </a:rPr>
              <a:t>depth perception</a:t>
            </a:r>
            <a:r>
              <a:rPr lang="en" sz="2000">
                <a:highlight>
                  <a:srgbClr val="FFFFFF"/>
                </a:highlight>
                <a:latin typeface="Times New Roman"/>
                <a:ea typeface="Times New Roman"/>
                <a:cs typeface="Times New Roman"/>
                <a:sym typeface="Times New Roman"/>
              </a:rPr>
              <a:t>, specialization of the hands and feet for grasping, and enlargement of the </a:t>
            </a:r>
            <a:r>
              <a:rPr lang="en" sz="2000">
                <a:highlight>
                  <a:srgbClr val="FFFFFF"/>
                </a:highlight>
                <a:latin typeface="Times New Roman"/>
                <a:ea typeface="Times New Roman"/>
                <a:cs typeface="Times New Roman"/>
                <a:sym typeface="Times New Roman"/>
                <a:hlinkClick r:id="rId5"/>
              </a:rPr>
              <a:t>cerebral hemispheres</a:t>
            </a:r>
            <a:r>
              <a:rPr lang="en" sz="2000">
                <a:highlight>
                  <a:srgbClr val="FFFFFF"/>
                </a:highlight>
                <a:latin typeface="Times New Roman"/>
                <a:ea typeface="Times New Roman"/>
                <a:cs typeface="Times New Roman"/>
                <a:sym typeface="Times New Roman"/>
              </a:rPr>
              <a:t> and that include humans, apes, monkeys, and related forms.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89" name="Shape 89"/>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90" name="Shape 90"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91" name="Shape 91"/>
          <p:cNvSpPr txBox="1"/>
          <p:nvPr/>
        </p:nvSpPr>
        <p:spPr>
          <a:xfrm>
            <a:off x="1175450" y="852750"/>
            <a:ext cx="5193900" cy="3438000"/>
          </a:xfrm>
          <a:prstGeom prst="rect">
            <a:avLst/>
          </a:prstGeom>
          <a:noFill/>
          <a:ln>
            <a:noFill/>
          </a:ln>
        </p:spPr>
        <p:txBody>
          <a:bodyPr lIns="91425" tIns="91425" rIns="91425" bIns="91425" anchor="t" anchorCtr="0">
            <a:noAutofit/>
          </a:bodyPr>
          <a:lstStyle/>
          <a:p>
            <a:pPr lvl="0" algn="ctr" rtl="0">
              <a:spcBef>
                <a:spcPts val="0"/>
              </a:spcBef>
              <a:buClr>
                <a:schemeClr val="dk1"/>
              </a:buClr>
              <a:buSzPct val="25000"/>
              <a:buFont typeface="Times New Roman"/>
              <a:buNone/>
            </a:pPr>
            <a:r>
              <a:rPr lang="en" sz="6500" b="1">
                <a:solidFill>
                  <a:schemeClr val="dk1"/>
                </a:solidFill>
                <a:latin typeface="Times New Roman"/>
                <a:ea typeface="Times New Roman"/>
                <a:cs typeface="Times New Roman"/>
                <a:sym typeface="Times New Roman"/>
              </a:rPr>
              <a:t>Primate Taxonomic Classification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97" name="Shape 97"/>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98" name="Shape 98"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99" name="Shape 99"/>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00" name="Shape 100"/>
          <p:cNvSpPr txBox="1"/>
          <p:nvPr/>
        </p:nvSpPr>
        <p:spPr>
          <a:xfrm>
            <a:off x="1756975" y="580775"/>
            <a:ext cx="5143499"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Primate Taxonomic Classification</a:t>
            </a:r>
          </a:p>
        </p:txBody>
      </p:sp>
      <p:pic>
        <p:nvPicPr>
          <p:cNvPr id="101" name="Shape 101" descr="http://www.d.umn.edu/cla/faculty/troufs/anth1602/images/Lewis_0609.jpg"/>
          <p:cNvPicPr preferRelativeResize="0"/>
          <p:nvPr/>
        </p:nvPicPr>
        <p:blipFill rotWithShape="1">
          <a:blip r:embed="rId4">
            <a:alphaModFix/>
          </a:blip>
          <a:srcRect/>
          <a:stretch/>
        </p:blipFill>
        <p:spPr>
          <a:xfrm>
            <a:off x="449950" y="1246925"/>
            <a:ext cx="5685400" cy="36983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107" name="Shape 107"/>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108" name="Shape 108"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09" name="Shape 109"/>
          <p:cNvSpPr txBox="1"/>
          <p:nvPr/>
        </p:nvSpPr>
        <p:spPr>
          <a:xfrm>
            <a:off x="1175450" y="852750"/>
            <a:ext cx="5193900" cy="3438000"/>
          </a:xfrm>
          <a:prstGeom prst="rect">
            <a:avLst/>
          </a:prstGeom>
          <a:noFill/>
          <a:ln>
            <a:noFill/>
          </a:ln>
        </p:spPr>
        <p:txBody>
          <a:bodyPr lIns="91425" tIns="91425" rIns="91425" bIns="91425" anchor="t" anchorCtr="0">
            <a:noAutofit/>
          </a:bodyPr>
          <a:lstStyle/>
          <a:p>
            <a:pPr lvl="0" algn="ctr" rtl="0">
              <a:spcBef>
                <a:spcPts val="0"/>
              </a:spcBef>
              <a:buClr>
                <a:schemeClr val="dk1"/>
              </a:buClr>
              <a:buSzPct val="25000"/>
              <a:buFont typeface="Times New Roman"/>
              <a:buNone/>
            </a:pPr>
            <a:r>
              <a:rPr lang="en" sz="6500" b="1">
                <a:solidFill>
                  <a:schemeClr val="dk1"/>
                </a:solidFill>
                <a:latin typeface="Times New Roman"/>
                <a:ea typeface="Times New Roman"/>
                <a:cs typeface="Times New Roman"/>
                <a:sym typeface="Times New Roman"/>
              </a:rPr>
              <a:t>Primate Hands Family Tree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115" name="Shape 115"/>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116" name="Shape 116"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117" name="Shape 117"/>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18" name="Shape 118"/>
          <p:cNvSpPr txBox="1"/>
          <p:nvPr/>
        </p:nvSpPr>
        <p:spPr>
          <a:xfrm>
            <a:off x="1660200" y="538275"/>
            <a:ext cx="5143499" cy="5811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Primate Hands Family Tree</a:t>
            </a:r>
          </a:p>
        </p:txBody>
      </p:sp>
      <p:pic>
        <p:nvPicPr>
          <p:cNvPr id="119" name="Shape 119" descr="http://www.handresearch.com/news/pictures/primate-hands-family-tree.jpg"/>
          <p:cNvPicPr preferRelativeResize="0"/>
          <p:nvPr/>
        </p:nvPicPr>
        <p:blipFill rotWithShape="1">
          <a:blip r:embed="rId4">
            <a:alphaModFix/>
          </a:blip>
          <a:srcRect/>
          <a:stretch/>
        </p:blipFill>
        <p:spPr>
          <a:xfrm>
            <a:off x="481749" y="1225400"/>
            <a:ext cx="5639448" cy="36879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125" name="Shape 125"/>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126" name="Shape 126"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127" name="Shape 127"/>
          <p:cNvSpPr txBox="1"/>
          <p:nvPr/>
        </p:nvSpPr>
        <p:spPr>
          <a:xfrm>
            <a:off x="1695125" y="1742425"/>
            <a:ext cx="4727700" cy="1091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6500" b="1" i="0" u="none" strike="noStrike" cap="none">
                <a:solidFill>
                  <a:schemeClr val="dk1"/>
                </a:solidFill>
                <a:latin typeface="Times New Roman"/>
                <a:ea typeface="Times New Roman"/>
                <a:cs typeface="Times New Roman"/>
                <a:sym typeface="Times New Roman"/>
              </a:rPr>
              <a:t>Prosimians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133" name="Shape 133"/>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134" name="Shape 134"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135" name="Shape 135"/>
          <p:cNvSpPr txBox="1"/>
          <p:nvPr/>
        </p:nvSpPr>
        <p:spPr>
          <a:xfrm>
            <a:off x="1402675" y="1048525"/>
            <a:ext cx="1955399" cy="1785600"/>
          </a:xfrm>
          <a:prstGeom prst="rect">
            <a:avLst/>
          </a:prstGeom>
          <a:noFill/>
          <a:ln>
            <a:noFill/>
          </a:ln>
        </p:spPr>
        <p:txBody>
          <a:bodyPr lIns="91425" tIns="91425" rIns="91425" bIns="91425" anchor="t" anchorCtr="0">
            <a:noAutofit/>
          </a:bodyPr>
          <a:lstStyle/>
          <a:p>
            <a:pPr marL="457200" marR="0" lvl="0" indent="-342900" algn="l" rtl="0">
              <a:lnSpc>
                <a:spcPct val="100000"/>
              </a:lnSpc>
              <a:spcBef>
                <a:spcPts val="0"/>
              </a:spcBef>
              <a:spcAft>
                <a:spcPts val="0"/>
              </a:spcAft>
              <a:buClr>
                <a:srgbClr val="000000"/>
              </a:buClr>
              <a:buSzPct val="100000"/>
              <a:buFont typeface="Times New Roman"/>
              <a:buChar char="●"/>
            </a:pPr>
            <a:r>
              <a:rPr lang="en" sz="1800" b="1" i="0" u="none" strike="noStrike" cap="none">
                <a:solidFill>
                  <a:srgbClr val="000000"/>
                </a:solidFill>
                <a:latin typeface="Times New Roman"/>
                <a:ea typeface="Times New Roman"/>
                <a:cs typeface="Times New Roman"/>
                <a:sym typeface="Times New Roman"/>
              </a:rPr>
              <a:t>Lemur</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Loris</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Galago</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Tarsier</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Tree Shrew</a:t>
            </a:r>
          </a:p>
        </p:txBody>
      </p:sp>
      <p:sp>
        <p:nvSpPr>
          <p:cNvPr id="136" name="Shape 136"/>
          <p:cNvSpPr txBox="1"/>
          <p:nvPr/>
        </p:nvSpPr>
        <p:spPr>
          <a:xfrm>
            <a:off x="3145550" y="467425"/>
            <a:ext cx="1742999"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Prosimians</a:t>
            </a:r>
          </a:p>
        </p:txBody>
      </p:sp>
      <p:pic>
        <p:nvPicPr>
          <p:cNvPr id="137" name="Shape 137" descr="http://animalia-life.club/data_images/lemur/lemur2.jpg"/>
          <p:cNvPicPr preferRelativeResize="0"/>
          <p:nvPr/>
        </p:nvPicPr>
        <p:blipFill rotWithShape="1">
          <a:blip r:embed="rId4">
            <a:alphaModFix/>
          </a:blip>
          <a:srcRect/>
          <a:stretch/>
        </p:blipFill>
        <p:spPr>
          <a:xfrm>
            <a:off x="3346300" y="1152474"/>
            <a:ext cx="2451399" cy="1379925"/>
          </a:xfrm>
          <a:prstGeom prst="rect">
            <a:avLst/>
          </a:prstGeom>
          <a:noFill/>
          <a:ln>
            <a:noFill/>
          </a:ln>
        </p:spPr>
      </p:pic>
      <p:pic>
        <p:nvPicPr>
          <p:cNvPr id="138" name="Shape 138" descr="http://www.interestingfunfacts.com/files/2012/04/tarsier.jpg"/>
          <p:cNvPicPr preferRelativeResize="0"/>
          <p:nvPr/>
        </p:nvPicPr>
        <p:blipFill rotWithShape="1">
          <a:blip r:embed="rId5">
            <a:alphaModFix/>
          </a:blip>
          <a:srcRect/>
          <a:stretch/>
        </p:blipFill>
        <p:spPr>
          <a:xfrm>
            <a:off x="3842375" y="2834125"/>
            <a:ext cx="2182048" cy="1379924"/>
          </a:xfrm>
          <a:prstGeom prst="rect">
            <a:avLst/>
          </a:prstGeom>
          <a:noFill/>
          <a:ln>
            <a:noFill/>
          </a:ln>
        </p:spPr>
      </p:pic>
      <p:pic>
        <p:nvPicPr>
          <p:cNvPr id="139" name="Shape 139" descr="http://vignette3.wikia.nocookie.net/lionguard/images/5/50/Galagos-rl.png/revision/latest?cb=20160517000734"/>
          <p:cNvPicPr preferRelativeResize="0"/>
          <p:nvPr/>
        </p:nvPicPr>
        <p:blipFill rotWithShape="1">
          <a:blip r:embed="rId6">
            <a:alphaModFix/>
          </a:blip>
          <a:srcRect/>
          <a:stretch/>
        </p:blipFill>
        <p:spPr>
          <a:xfrm>
            <a:off x="1154675" y="2834124"/>
            <a:ext cx="2451399" cy="1379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145" name="Shape 145"/>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146" name="Shape 146"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47" name="Shape 147"/>
          <p:cNvSpPr txBox="1"/>
          <p:nvPr/>
        </p:nvSpPr>
        <p:spPr>
          <a:xfrm>
            <a:off x="1147725" y="1048525"/>
            <a:ext cx="5072700" cy="3585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Times New Roman"/>
              <a:buNone/>
            </a:pPr>
            <a:r>
              <a:rPr lang="en" sz="1800" b="1" i="0" u="none" strike="noStrike" cap="none">
                <a:solidFill>
                  <a:srgbClr val="000000"/>
                </a:solidFill>
                <a:latin typeface="Times New Roman"/>
                <a:ea typeface="Times New Roman"/>
                <a:cs typeface="Times New Roman"/>
                <a:sym typeface="Times New Roman"/>
              </a:rPr>
              <a:t>Common Name: </a:t>
            </a:r>
            <a:r>
              <a:rPr lang="en" sz="1800">
                <a:latin typeface="Times New Roman"/>
                <a:ea typeface="Times New Roman"/>
                <a:cs typeface="Times New Roman"/>
                <a:sym typeface="Times New Roman"/>
              </a:rPr>
              <a:t>Ring Tailed Lemur</a:t>
            </a:r>
          </a:p>
          <a:p>
            <a:pPr marL="0" marR="0" lvl="0" indent="0" algn="l" rtl="0">
              <a:lnSpc>
                <a:spcPct val="100000"/>
              </a:lnSpc>
              <a:spcBef>
                <a:spcPts val="0"/>
              </a:spcBef>
              <a:spcAft>
                <a:spcPts val="0"/>
              </a:spcAft>
              <a:buClr>
                <a:srgbClr val="000000"/>
              </a:buClr>
              <a:buFont typeface="Times New Roman"/>
              <a:buNone/>
            </a:pPr>
            <a:endParaRPr sz="1800" b="1">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800" b="1" i="0" u="none" strike="noStrike" cap="none">
                <a:solidFill>
                  <a:srgbClr val="000000"/>
                </a:solidFill>
                <a:latin typeface="Times New Roman"/>
                <a:ea typeface="Times New Roman"/>
                <a:cs typeface="Times New Roman"/>
                <a:sym typeface="Times New Roman"/>
              </a:rPr>
              <a:t>Genus + species: </a:t>
            </a:r>
            <a:r>
              <a:rPr lang="en" sz="1800" i="1">
                <a:highlight>
                  <a:srgbClr val="FFFFFF"/>
                </a:highlight>
                <a:latin typeface="Times New Roman"/>
                <a:ea typeface="Times New Roman"/>
                <a:cs typeface="Times New Roman"/>
                <a:sym typeface="Times New Roman"/>
              </a:rPr>
              <a:t>Lemur + L. catta</a:t>
            </a:r>
          </a:p>
          <a:p>
            <a:pPr marL="0" marR="0" lvl="0" indent="0" algn="l" rtl="0">
              <a:lnSpc>
                <a:spcPct val="100000"/>
              </a:lnSpc>
              <a:spcBef>
                <a:spcPts val="0"/>
              </a:spcBef>
              <a:spcAft>
                <a:spcPts val="0"/>
              </a:spcAft>
              <a:buClr>
                <a:srgbClr val="000000"/>
              </a:buClr>
              <a:buFont typeface="Times New Roman"/>
              <a:buNone/>
            </a:pPr>
            <a:endParaRPr sz="1800" b="1">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800" b="1" i="0" u="none" strike="noStrike" cap="none">
                <a:solidFill>
                  <a:srgbClr val="000000"/>
                </a:solidFill>
                <a:latin typeface="Times New Roman"/>
                <a:ea typeface="Times New Roman"/>
                <a:cs typeface="Times New Roman"/>
                <a:sym typeface="Times New Roman"/>
              </a:rPr>
              <a:t>Suborder: </a:t>
            </a:r>
            <a:r>
              <a:rPr lang="en" sz="1800">
                <a:solidFill>
                  <a:schemeClr val="dk1"/>
                </a:solidFill>
                <a:highlight>
                  <a:srgbClr val="FFFFFF"/>
                </a:highlight>
                <a:latin typeface="Times New Roman"/>
                <a:ea typeface="Times New Roman"/>
                <a:cs typeface="Times New Roman"/>
                <a:sym typeface="Times New Roman"/>
              </a:rPr>
              <a:t>Strepsirrhini</a:t>
            </a:r>
          </a:p>
          <a:p>
            <a:pPr marL="0" marR="0" lvl="0" indent="0" algn="l" rtl="0">
              <a:lnSpc>
                <a:spcPct val="100000"/>
              </a:lnSpc>
              <a:spcBef>
                <a:spcPts val="0"/>
              </a:spcBef>
              <a:spcAft>
                <a:spcPts val="0"/>
              </a:spcAft>
              <a:buClr>
                <a:srgbClr val="000000"/>
              </a:buClr>
              <a:buFont typeface="Times New Roman"/>
              <a:buNone/>
            </a:pPr>
            <a:endParaRPr sz="1800" b="1">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800" b="1" i="0" u="none" strike="noStrike" cap="none">
                <a:solidFill>
                  <a:srgbClr val="000000"/>
                </a:solidFill>
                <a:latin typeface="Times New Roman"/>
                <a:ea typeface="Times New Roman"/>
                <a:cs typeface="Times New Roman"/>
                <a:sym typeface="Times New Roman"/>
              </a:rPr>
              <a:t>Infraorder: </a:t>
            </a:r>
            <a:r>
              <a:rPr lang="en" sz="1800">
                <a:solidFill>
                  <a:schemeClr val="dk1"/>
                </a:solidFill>
                <a:highlight>
                  <a:srgbClr val="FFFFFF"/>
                </a:highlight>
                <a:latin typeface="Times New Roman"/>
                <a:ea typeface="Times New Roman"/>
                <a:cs typeface="Times New Roman"/>
                <a:sym typeface="Times New Roman"/>
              </a:rPr>
              <a:t>Lemuriformes</a:t>
            </a:r>
          </a:p>
          <a:p>
            <a:pPr marL="0" marR="0" lvl="0" indent="0" algn="l" rtl="0">
              <a:lnSpc>
                <a:spcPct val="100000"/>
              </a:lnSpc>
              <a:spcBef>
                <a:spcPts val="0"/>
              </a:spcBef>
              <a:spcAft>
                <a:spcPts val="0"/>
              </a:spcAft>
              <a:buClr>
                <a:srgbClr val="000000"/>
              </a:buClr>
              <a:buFont typeface="Times New Roman"/>
              <a:buNone/>
            </a:pPr>
            <a:endParaRPr sz="1800" b="1">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800" b="1" i="0" u="none" strike="noStrike" cap="none">
                <a:solidFill>
                  <a:srgbClr val="000000"/>
                </a:solidFill>
                <a:latin typeface="Times New Roman"/>
                <a:ea typeface="Times New Roman"/>
                <a:cs typeface="Times New Roman"/>
                <a:sym typeface="Times New Roman"/>
              </a:rPr>
              <a:t>Distribution/Range: </a:t>
            </a:r>
            <a:r>
              <a:rPr lang="en" sz="1800">
                <a:solidFill>
                  <a:schemeClr val="dk1"/>
                </a:solidFill>
                <a:highlight>
                  <a:srgbClr val="FFFFFF"/>
                </a:highlight>
                <a:latin typeface="Times New Roman"/>
                <a:ea typeface="Times New Roman"/>
                <a:cs typeface="Times New Roman"/>
                <a:sym typeface="Times New Roman"/>
              </a:rPr>
              <a:t>The only place where members of the Superfamily Lemuroidea, including ring-tailed lemurs, can be found in the wild is Madagascar. </a:t>
            </a:r>
          </a:p>
        </p:txBody>
      </p:sp>
      <p:sp>
        <p:nvSpPr>
          <p:cNvPr id="148" name="Shape 148"/>
          <p:cNvSpPr txBox="1"/>
          <p:nvPr/>
        </p:nvSpPr>
        <p:spPr>
          <a:xfrm>
            <a:off x="1147725" y="467425"/>
            <a:ext cx="6252900"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Example of a Prosimian: </a:t>
            </a:r>
            <a:r>
              <a:rPr lang="en" sz="2500" b="1">
                <a:solidFill>
                  <a:srgbClr val="2F7C35"/>
                </a:solidFill>
                <a:latin typeface="Times New Roman"/>
                <a:ea typeface="Times New Roman"/>
                <a:cs typeface="Times New Roman"/>
                <a:sym typeface="Times New Roman"/>
              </a:rPr>
              <a:t>Ring Tailed Lemur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154" name="Shape 154"/>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155" name="Shape 155"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156" name="Shape 156"/>
          <p:cNvSpPr txBox="1"/>
          <p:nvPr/>
        </p:nvSpPr>
        <p:spPr>
          <a:xfrm>
            <a:off x="807675" y="1048525"/>
            <a:ext cx="5723100" cy="3585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Times New Roman"/>
              <a:buNone/>
            </a:pPr>
            <a:r>
              <a:rPr lang="en" b="1">
                <a:latin typeface="Times New Roman"/>
                <a:ea typeface="Times New Roman"/>
                <a:cs typeface="Times New Roman"/>
                <a:sym typeface="Times New Roman"/>
              </a:rPr>
              <a:t>Habitat: </a:t>
            </a:r>
            <a:r>
              <a:rPr lang="en">
                <a:highlight>
                  <a:srgbClr val="FFFFFF"/>
                </a:highlight>
                <a:latin typeface="Times New Roman"/>
                <a:ea typeface="Times New Roman"/>
                <a:cs typeface="Times New Roman"/>
                <a:sym typeface="Times New Roman"/>
              </a:rPr>
              <a:t>These mammals can be found living in the southwestern highlands of Madagascar. They usually inhabit forest areas with trees and plants that have shed their leaves or environments where few trees grow. Ring-tailed lemurs require forest habitats that have undisturbed by human activity.</a:t>
            </a:r>
          </a:p>
          <a:p>
            <a:pPr marL="0" marR="0" lvl="0" indent="0" algn="l" rtl="0">
              <a:lnSpc>
                <a:spcPct val="100000"/>
              </a:lnSpc>
              <a:spcBef>
                <a:spcPts val="0"/>
              </a:spcBef>
              <a:spcAft>
                <a:spcPts val="0"/>
              </a:spcAft>
              <a:buClr>
                <a:srgbClr val="000000"/>
              </a:buClr>
              <a:buFont typeface="Times New Roman"/>
              <a:buNone/>
            </a:pPr>
            <a:endParaRPr>
              <a:highlight>
                <a:srgbClr val="FFFFFF"/>
              </a:highlight>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r>
              <a:rPr lang="en" b="1" i="0" u="none" strike="noStrike" cap="none">
                <a:solidFill>
                  <a:srgbClr val="000000"/>
                </a:solidFill>
                <a:latin typeface="Times New Roman"/>
                <a:ea typeface="Times New Roman"/>
                <a:cs typeface="Times New Roman"/>
                <a:sym typeface="Times New Roman"/>
              </a:rPr>
              <a:t>Social Organization:</a:t>
            </a:r>
            <a:r>
              <a:rPr lang="en" b="1">
                <a:latin typeface="Times New Roman"/>
                <a:ea typeface="Times New Roman"/>
                <a:cs typeface="Times New Roman"/>
                <a:sym typeface="Times New Roman"/>
              </a:rPr>
              <a:t> </a:t>
            </a:r>
            <a:r>
              <a:rPr lang="en">
                <a:highlight>
                  <a:srgbClr val="FFFFFF"/>
                </a:highlight>
                <a:latin typeface="Times New Roman"/>
                <a:ea typeface="Times New Roman"/>
                <a:cs typeface="Times New Roman"/>
                <a:sym typeface="Times New Roman"/>
              </a:rPr>
              <a:t>They live in small groups that move around with each other. These family groups have females that are dominate over the males.</a:t>
            </a:r>
            <a:r>
              <a:rPr lang="en">
                <a:solidFill>
                  <a:srgbClr val="454545"/>
                </a:solidFill>
                <a:highlight>
                  <a:srgbClr val="FFFFFF"/>
                </a:highlight>
                <a:latin typeface="Times New Roman"/>
                <a:ea typeface="Times New Roman"/>
                <a:cs typeface="Times New Roman"/>
                <a:sym typeface="Times New Roman"/>
              </a:rPr>
              <a:t> </a:t>
            </a:r>
          </a:p>
          <a:p>
            <a:pPr marL="0" marR="0" lvl="0" indent="0" algn="l" rtl="0">
              <a:lnSpc>
                <a:spcPct val="100000"/>
              </a:lnSpc>
              <a:spcBef>
                <a:spcPts val="0"/>
              </a:spcBef>
              <a:spcAft>
                <a:spcPts val="0"/>
              </a:spcAft>
              <a:buClr>
                <a:srgbClr val="000000"/>
              </a:buClr>
              <a:buFont typeface="Times New Roman"/>
              <a:buNone/>
            </a:pPr>
            <a:endParaRPr b="1">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r>
              <a:rPr lang="en" b="1" i="0" u="none" strike="noStrike" cap="none">
                <a:solidFill>
                  <a:srgbClr val="000000"/>
                </a:solidFill>
                <a:latin typeface="Times New Roman"/>
                <a:ea typeface="Times New Roman"/>
                <a:cs typeface="Times New Roman"/>
                <a:sym typeface="Times New Roman"/>
              </a:rPr>
              <a:t>Conservation Status</a:t>
            </a:r>
            <a:r>
              <a:rPr lang="en" b="1">
                <a:latin typeface="Times New Roman"/>
                <a:ea typeface="Times New Roman"/>
                <a:cs typeface="Times New Roman"/>
                <a:sym typeface="Times New Roman"/>
              </a:rPr>
              <a:t>: </a:t>
            </a:r>
            <a:r>
              <a:rPr lang="en">
                <a:highlight>
                  <a:srgbClr val="FFFFFF"/>
                </a:highlight>
                <a:latin typeface="Times New Roman"/>
                <a:ea typeface="Times New Roman"/>
                <a:cs typeface="Times New Roman"/>
                <a:sym typeface="Times New Roman"/>
              </a:rPr>
              <a:t>Near Threatened by the International Union for Conservation of Nature (IUCN), due to habitat destruction by various causes such as man-made fires.</a:t>
            </a:r>
          </a:p>
          <a:p>
            <a:pPr marL="0" marR="0" lvl="0" indent="0" algn="l" rtl="0">
              <a:lnSpc>
                <a:spcPct val="100000"/>
              </a:lnSpc>
              <a:spcBef>
                <a:spcPts val="0"/>
              </a:spcBef>
              <a:spcAft>
                <a:spcPts val="0"/>
              </a:spcAft>
              <a:buClr>
                <a:srgbClr val="000000"/>
              </a:buClr>
              <a:buFont typeface="Times New Roman"/>
              <a:buNone/>
            </a:pPr>
            <a:endParaRPr>
              <a:highlight>
                <a:srgbClr val="FFFFFF"/>
              </a:highlight>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r>
              <a:rPr lang="en" b="1" i="0" u="none" strike="noStrike" cap="none">
                <a:solidFill>
                  <a:srgbClr val="000000"/>
                </a:solidFill>
                <a:latin typeface="Times New Roman"/>
                <a:ea typeface="Times New Roman"/>
                <a:cs typeface="Times New Roman"/>
                <a:sym typeface="Times New Roman"/>
              </a:rPr>
              <a:t>Diet: </a:t>
            </a:r>
            <a:r>
              <a:rPr lang="en">
                <a:highlight>
                  <a:srgbClr val="FFFFFF"/>
                </a:highlight>
                <a:latin typeface="Times New Roman"/>
                <a:ea typeface="Times New Roman"/>
                <a:cs typeface="Times New Roman"/>
                <a:sym typeface="Times New Roman"/>
              </a:rPr>
              <a:t>They are known to prefer fruits, but also eat leaves, seeds, flowers, and various other parts of plants such as the bark and sap of trees. Lemurs are capable of raiding crops to eat watermelons and leaves of sweet potatoes.</a:t>
            </a:r>
          </a:p>
        </p:txBody>
      </p:sp>
      <p:sp>
        <p:nvSpPr>
          <p:cNvPr id="157" name="Shape 157"/>
          <p:cNvSpPr txBox="1"/>
          <p:nvPr/>
        </p:nvSpPr>
        <p:spPr>
          <a:xfrm>
            <a:off x="1147725" y="467425"/>
            <a:ext cx="6333600"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 sz="2500" b="1" i="0" u="none" strike="noStrike" cap="none">
                <a:solidFill>
                  <a:schemeClr val="dk1"/>
                </a:solidFill>
                <a:latin typeface="Times New Roman"/>
                <a:ea typeface="Times New Roman"/>
                <a:cs typeface="Times New Roman"/>
                <a:sym typeface="Times New Roman"/>
              </a:rPr>
              <a:t>Example of a Prosimian: </a:t>
            </a:r>
            <a:r>
              <a:rPr lang="en" sz="2500" b="1">
                <a:solidFill>
                  <a:srgbClr val="2F7C35"/>
                </a:solidFill>
                <a:latin typeface="Times New Roman"/>
                <a:ea typeface="Times New Roman"/>
                <a:cs typeface="Times New Roman"/>
                <a:sym typeface="Times New Roman"/>
              </a:rPr>
              <a:t>Ring Tailed Lemur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163" name="Shape 163"/>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164" name="Shape 164"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65" name="Shape 165"/>
          <p:cNvSpPr txBox="1"/>
          <p:nvPr/>
        </p:nvSpPr>
        <p:spPr>
          <a:xfrm>
            <a:off x="1147725" y="915275"/>
            <a:ext cx="5325000" cy="38685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Times New Roman"/>
              <a:buNone/>
            </a:pPr>
            <a:r>
              <a:rPr lang="en" sz="1600" b="1">
                <a:latin typeface="Times New Roman"/>
                <a:ea typeface="Times New Roman"/>
                <a:cs typeface="Times New Roman"/>
                <a:sym typeface="Times New Roman"/>
              </a:rPr>
              <a:t>Fun Facts:</a:t>
            </a:r>
          </a:p>
          <a:p>
            <a:pPr marL="0" marR="0" lvl="0" indent="0" algn="l" rtl="0">
              <a:lnSpc>
                <a:spcPct val="100000"/>
              </a:lnSpc>
              <a:spcBef>
                <a:spcPts val="0"/>
              </a:spcBef>
              <a:spcAft>
                <a:spcPts val="0"/>
              </a:spcAft>
              <a:buClr>
                <a:srgbClr val="000000"/>
              </a:buClr>
              <a:buFont typeface="Times New Roman"/>
              <a:buNone/>
            </a:pPr>
            <a:endParaRPr sz="1600" b="1">
              <a:latin typeface="Times New Roman"/>
              <a:ea typeface="Times New Roman"/>
              <a:cs typeface="Times New Roman"/>
              <a:sym typeface="Times New Roman"/>
            </a:endParaRPr>
          </a:p>
          <a:p>
            <a:pPr marL="457200" marR="0" lvl="0" indent="-330200" algn="l" rtl="0">
              <a:lnSpc>
                <a:spcPct val="100000"/>
              </a:lnSpc>
              <a:spcBef>
                <a:spcPts val="0"/>
              </a:spcBef>
              <a:spcAft>
                <a:spcPts val="0"/>
              </a:spcAft>
              <a:buSzPct val="100000"/>
              <a:buFont typeface="Times New Roman"/>
              <a:buChar char="●"/>
            </a:pPr>
            <a:r>
              <a:rPr lang="en" sz="1600">
                <a:latin typeface="Times New Roman"/>
                <a:ea typeface="Times New Roman"/>
                <a:cs typeface="Times New Roman"/>
                <a:sym typeface="Times New Roman"/>
              </a:rPr>
              <a:t>Scientific name comes from the Latin word “lemures” meaning ghosts or spectators and </a:t>
            </a:r>
            <a:r>
              <a:rPr lang="en" sz="1600" i="1">
                <a:latin typeface="Times New Roman"/>
                <a:ea typeface="Times New Roman"/>
                <a:cs typeface="Times New Roman"/>
                <a:sym typeface="Times New Roman"/>
              </a:rPr>
              <a:t>catta, </a:t>
            </a:r>
            <a:r>
              <a:rPr lang="en" sz="1600">
                <a:latin typeface="Times New Roman"/>
                <a:ea typeface="Times New Roman"/>
                <a:cs typeface="Times New Roman"/>
                <a:sym typeface="Times New Roman"/>
              </a:rPr>
              <a:t>meaning cat.</a:t>
            </a:r>
          </a:p>
          <a:p>
            <a:pPr marR="0" lvl="0" algn="l" rtl="0">
              <a:lnSpc>
                <a:spcPct val="100000"/>
              </a:lnSpc>
              <a:spcBef>
                <a:spcPts val="0"/>
              </a:spcBef>
              <a:spcAft>
                <a:spcPts val="0"/>
              </a:spcAft>
              <a:buNone/>
            </a:pPr>
            <a:endParaRPr sz="1600">
              <a:latin typeface="Times New Roman"/>
              <a:ea typeface="Times New Roman"/>
              <a:cs typeface="Times New Roman"/>
              <a:sym typeface="Times New Roman"/>
            </a:endParaRPr>
          </a:p>
          <a:p>
            <a:pPr marL="457200" marR="0" lvl="0" indent="-330200" algn="l" rtl="0">
              <a:lnSpc>
                <a:spcPct val="100000"/>
              </a:lnSpc>
              <a:spcBef>
                <a:spcPts val="0"/>
              </a:spcBef>
              <a:spcAft>
                <a:spcPts val="0"/>
              </a:spcAft>
              <a:buSzPct val="100000"/>
              <a:buFont typeface="Times New Roman"/>
              <a:buChar char="●"/>
            </a:pPr>
            <a:r>
              <a:rPr lang="en" sz="1600">
                <a:latin typeface="Times New Roman"/>
                <a:ea typeface="Times New Roman"/>
                <a:cs typeface="Times New Roman"/>
                <a:sym typeface="Times New Roman"/>
              </a:rPr>
              <a:t>Carl Linnaeus, who is responsible for their Latin name, was inspired by Lemurs in Ancient Rome, which were specters or ghosts.</a:t>
            </a:r>
          </a:p>
          <a:p>
            <a:pPr marR="0" lvl="0" algn="l" rtl="0">
              <a:lnSpc>
                <a:spcPct val="100000"/>
              </a:lnSpc>
              <a:spcBef>
                <a:spcPts val="0"/>
              </a:spcBef>
              <a:spcAft>
                <a:spcPts val="0"/>
              </a:spcAft>
              <a:buNone/>
            </a:pPr>
            <a:endParaRPr sz="1600">
              <a:latin typeface="Times New Roman"/>
              <a:ea typeface="Times New Roman"/>
              <a:cs typeface="Times New Roman"/>
              <a:sym typeface="Times New Roman"/>
            </a:endParaRPr>
          </a:p>
          <a:p>
            <a:pPr marL="457200" marR="0" lvl="0" indent="-330200" algn="l" rtl="0">
              <a:lnSpc>
                <a:spcPct val="100000"/>
              </a:lnSpc>
              <a:spcBef>
                <a:spcPts val="0"/>
              </a:spcBef>
              <a:spcAft>
                <a:spcPts val="0"/>
              </a:spcAft>
              <a:buSzPct val="100000"/>
              <a:buFont typeface="Times New Roman"/>
              <a:buChar char="●"/>
            </a:pPr>
            <a:r>
              <a:rPr lang="en" sz="1600">
                <a:latin typeface="Times New Roman"/>
                <a:ea typeface="Times New Roman"/>
                <a:cs typeface="Times New Roman"/>
                <a:sym typeface="Times New Roman"/>
              </a:rPr>
              <a:t>A festival called the Lemuria were held to exorcise this spirits.</a:t>
            </a:r>
          </a:p>
          <a:p>
            <a:pPr marR="0" lvl="0" algn="l" rtl="0">
              <a:lnSpc>
                <a:spcPct val="100000"/>
              </a:lnSpc>
              <a:spcBef>
                <a:spcPts val="0"/>
              </a:spcBef>
              <a:spcAft>
                <a:spcPts val="0"/>
              </a:spcAft>
              <a:buNone/>
            </a:pPr>
            <a:endParaRPr sz="1600">
              <a:latin typeface="Times New Roman"/>
              <a:ea typeface="Times New Roman"/>
              <a:cs typeface="Times New Roman"/>
              <a:sym typeface="Times New Roman"/>
            </a:endParaRPr>
          </a:p>
          <a:p>
            <a:pPr marL="457200" marR="0" lvl="0" indent="-330200" algn="l" rtl="0">
              <a:lnSpc>
                <a:spcPct val="100000"/>
              </a:lnSpc>
              <a:spcBef>
                <a:spcPts val="0"/>
              </a:spcBef>
              <a:spcAft>
                <a:spcPts val="0"/>
              </a:spcAft>
              <a:buSzPct val="100000"/>
              <a:buFont typeface="Times New Roman"/>
              <a:buChar char="●"/>
            </a:pPr>
            <a:r>
              <a:rPr lang="en" sz="1600">
                <a:latin typeface="Times New Roman"/>
                <a:ea typeface="Times New Roman"/>
                <a:cs typeface="Times New Roman"/>
                <a:sym typeface="Times New Roman"/>
              </a:rPr>
              <a:t>The name lemur is from the Latin lemurs, meaning spirits of the dead. This name was selected for the lemur’s silent movement.</a:t>
            </a:r>
          </a:p>
          <a:p>
            <a:pPr marL="0" marR="0" lvl="0" indent="0" algn="l" rtl="0">
              <a:lnSpc>
                <a:spcPct val="100000"/>
              </a:lnSpc>
              <a:spcBef>
                <a:spcPts val="0"/>
              </a:spcBef>
              <a:spcAft>
                <a:spcPts val="0"/>
              </a:spcAft>
              <a:buClr>
                <a:srgbClr val="000000"/>
              </a:buClr>
              <a:buFont typeface="Times New Roman"/>
              <a:buNone/>
            </a:pPr>
            <a:endParaRPr sz="1800" b="1">
              <a:solidFill>
                <a:srgbClr val="FF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endParaRPr sz="1800">
              <a:solidFill>
                <a:srgbClr val="0000FF"/>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endParaRPr sz="1800">
              <a:solidFill>
                <a:srgbClr val="0000FF"/>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endParaRPr sz="1800" b="1">
              <a:solidFill>
                <a:srgbClr val="FF9900"/>
              </a:solidFill>
              <a:latin typeface="Times New Roman"/>
              <a:ea typeface="Times New Roman"/>
              <a:cs typeface="Times New Roman"/>
              <a:sym typeface="Times New Roman"/>
            </a:endParaRPr>
          </a:p>
        </p:txBody>
      </p:sp>
      <p:sp>
        <p:nvSpPr>
          <p:cNvPr id="166" name="Shape 166"/>
          <p:cNvSpPr txBox="1"/>
          <p:nvPr/>
        </p:nvSpPr>
        <p:spPr>
          <a:xfrm>
            <a:off x="1147725" y="467425"/>
            <a:ext cx="6333600"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 sz="2500" b="1" i="0" u="none" strike="noStrike" cap="none">
                <a:solidFill>
                  <a:schemeClr val="dk1"/>
                </a:solidFill>
                <a:latin typeface="Times New Roman"/>
                <a:ea typeface="Times New Roman"/>
                <a:cs typeface="Times New Roman"/>
                <a:sym typeface="Times New Roman"/>
              </a:rPr>
              <a:t>Example of a Prosimian: </a:t>
            </a:r>
            <a:r>
              <a:rPr lang="en" sz="2500" b="1">
                <a:solidFill>
                  <a:srgbClr val="2F7C35"/>
                </a:solidFill>
                <a:latin typeface="Times New Roman"/>
                <a:ea typeface="Times New Roman"/>
                <a:cs typeface="Times New Roman"/>
                <a:sym typeface="Times New Roman"/>
              </a:rPr>
              <a:t>Ring Tailed Lemur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172" name="Shape 172"/>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173" name="Shape 173"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74" name="Shape 174"/>
          <p:cNvSpPr txBox="1"/>
          <p:nvPr/>
        </p:nvSpPr>
        <p:spPr>
          <a:xfrm>
            <a:off x="1175450" y="852750"/>
            <a:ext cx="5193900" cy="34380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1"/>
              </a:buClr>
              <a:buSzPct val="25000"/>
              <a:buFont typeface="Times New Roman"/>
              <a:buNone/>
            </a:pPr>
            <a:r>
              <a:rPr lang="en" sz="6500" b="1">
                <a:solidFill>
                  <a:schemeClr val="dk1"/>
                </a:solidFill>
                <a:latin typeface="Times New Roman"/>
                <a:ea typeface="Times New Roman"/>
                <a:cs typeface="Times New Roman"/>
                <a:sym typeface="Times New Roman"/>
              </a:rPr>
              <a:t>New World Monkeys (NWM)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180" name="Shape 180"/>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181" name="Shape 181"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182" name="Shape 182"/>
          <p:cNvSpPr txBox="1"/>
          <p:nvPr/>
        </p:nvSpPr>
        <p:spPr>
          <a:xfrm>
            <a:off x="1402675" y="1048525"/>
            <a:ext cx="2791499" cy="3499799"/>
          </a:xfrm>
          <a:prstGeom prst="rect">
            <a:avLst/>
          </a:prstGeom>
          <a:noFill/>
          <a:ln>
            <a:noFill/>
          </a:ln>
        </p:spPr>
        <p:txBody>
          <a:bodyPr lIns="91425" tIns="91425" rIns="91425" bIns="91425" anchor="t" anchorCtr="0">
            <a:noAutofit/>
          </a:bodyPr>
          <a:lstStyle/>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Muriqui</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Uakari</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Capuchin</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Squirrel Monkey</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Howler Monkey</a:t>
            </a:r>
          </a:p>
          <a:p>
            <a:pPr marL="457200" marR="0" lvl="0" indent="-342900" algn="l" rtl="0">
              <a:lnSpc>
                <a:spcPct val="100000"/>
              </a:lnSpc>
              <a:spcBef>
                <a:spcPts val="0"/>
              </a:spcBef>
              <a:spcAft>
                <a:spcPts val="0"/>
              </a:spcAft>
              <a:buClr>
                <a:srgbClr val="000000"/>
              </a:buClr>
              <a:buSzPct val="100000"/>
              <a:buFont typeface="Times New Roman"/>
              <a:buChar char="●"/>
            </a:pPr>
            <a:r>
              <a:rPr lang="en" sz="1800" b="1" i="0" u="none" strike="noStrike" cap="none">
                <a:solidFill>
                  <a:srgbClr val="000000"/>
                </a:solidFill>
                <a:latin typeface="Times New Roman"/>
                <a:ea typeface="Times New Roman"/>
                <a:cs typeface="Times New Roman"/>
                <a:sym typeface="Times New Roman"/>
              </a:rPr>
              <a:t>Spider Monkey</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Golden Lion Tamarin</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Marmoset</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Callithnx</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Atelidae</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Mico</a:t>
            </a:r>
          </a:p>
        </p:txBody>
      </p:sp>
      <p:sp>
        <p:nvSpPr>
          <p:cNvPr id="183" name="Shape 183"/>
          <p:cNvSpPr txBox="1"/>
          <p:nvPr/>
        </p:nvSpPr>
        <p:spPr>
          <a:xfrm>
            <a:off x="2248200" y="467425"/>
            <a:ext cx="4647600"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 sz="2500" b="1" i="0" u="none" strike="noStrike" cap="none">
                <a:solidFill>
                  <a:schemeClr val="dk1"/>
                </a:solidFill>
                <a:latin typeface="Times New Roman"/>
                <a:ea typeface="Times New Roman"/>
                <a:cs typeface="Times New Roman"/>
                <a:sym typeface="Times New Roman"/>
              </a:rPr>
              <a:t>New World Monkeys (NWM)</a:t>
            </a:r>
          </a:p>
          <a:p>
            <a:pPr marL="0" marR="0" lvl="0" indent="0" algn="l" rtl="0">
              <a:lnSpc>
                <a:spcPct val="100000"/>
              </a:lnSpc>
              <a:spcBef>
                <a:spcPts val="0"/>
              </a:spcBef>
              <a:spcAft>
                <a:spcPts val="0"/>
              </a:spcAft>
              <a:buClr>
                <a:srgbClr val="000000"/>
              </a:buClr>
              <a:buFont typeface="Arial"/>
              <a:buNone/>
            </a:pPr>
            <a:endParaRPr sz="2500" b="1" i="0" u="none" strike="noStrike" cap="none">
              <a:solidFill>
                <a:schemeClr val="dk1"/>
              </a:solidFill>
              <a:latin typeface="Times New Roman"/>
              <a:ea typeface="Times New Roman"/>
              <a:cs typeface="Times New Roman"/>
              <a:sym typeface="Times New Roman"/>
            </a:endParaRPr>
          </a:p>
        </p:txBody>
      </p:sp>
      <p:pic>
        <p:nvPicPr>
          <p:cNvPr id="184" name="Shape 184" descr="https://upload.wikimedia.org/wikipedia/commons/thumb/4/40/Capuchin_Costa_Rica.jpg/220px-Capuchin_Costa_Rica.jpg"/>
          <p:cNvPicPr preferRelativeResize="0"/>
          <p:nvPr/>
        </p:nvPicPr>
        <p:blipFill rotWithShape="1">
          <a:blip r:embed="rId4">
            <a:alphaModFix/>
          </a:blip>
          <a:srcRect/>
          <a:stretch/>
        </p:blipFill>
        <p:spPr>
          <a:xfrm>
            <a:off x="4228300" y="1122724"/>
            <a:ext cx="1751199" cy="1711399"/>
          </a:xfrm>
          <a:prstGeom prst="rect">
            <a:avLst/>
          </a:prstGeom>
          <a:noFill/>
          <a:ln>
            <a:noFill/>
          </a:ln>
        </p:spPr>
      </p:pic>
      <p:pic>
        <p:nvPicPr>
          <p:cNvPr id="185" name="Shape 185" descr="https://i.ytimg.com/vi/rdBByFBrZoo/maxresdefault.jpg"/>
          <p:cNvPicPr preferRelativeResize="0"/>
          <p:nvPr/>
        </p:nvPicPr>
        <p:blipFill rotWithShape="1">
          <a:blip r:embed="rId5">
            <a:alphaModFix/>
          </a:blip>
          <a:srcRect/>
          <a:stretch/>
        </p:blipFill>
        <p:spPr>
          <a:xfrm>
            <a:off x="4410149" y="2989524"/>
            <a:ext cx="1387500" cy="1558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191" name="Shape 191"/>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192" name="Shape 192"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193" name="Shape 193"/>
          <p:cNvSpPr txBox="1"/>
          <p:nvPr/>
        </p:nvSpPr>
        <p:spPr>
          <a:xfrm>
            <a:off x="1110700" y="1455475"/>
            <a:ext cx="5072700" cy="3177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Times New Roman"/>
              <a:buNone/>
            </a:pPr>
            <a:r>
              <a:rPr lang="en" sz="1800" b="1" i="0" u="none" strike="noStrike" cap="none">
                <a:solidFill>
                  <a:srgbClr val="000000"/>
                </a:solidFill>
                <a:latin typeface="Times New Roman"/>
                <a:ea typeface="Times New Roman"/>
                <a:cs typeface="Times New Roman"/>
                <a:sym typeface="Times New Roman"/>
              </a:rPr>
              <a:t>Common Name: </a:t>
            </a:r>
            <a:r>
              <a:rPr lang="en" sz="1800">
                <a:latin typeface="Times New Roman"/>
                <a:ea typeface="Times New Roman"/>
                <a:cs typeface="Times New Roman"/>
                <a:sym typeface="Times New Roman"/>
              </a:rPr>
              <a:t>Geoffroy’s Black-Handed Spider</a:t>
            </a:r>
          </a:p>
          <a:p>
            <a:pPr marL="0" marR="0" lvl="0" indent="0" algn="l" rtl="0">
              <a:lnSpc>
                <a:spcPct val="100000"/>
              </a:lnSpc>
              <a:spcBef>
                <a:spcPts val="0"/>
              </a:spcBef>
              <a:spcAft>
                <a:spcPts val="0"/>
              </a:spcAft>
              <a:buClr>
                <a:srgbClr val="000000"/>
              </a:buClr>
              <a:buFont typeface="Arial"/>
              <a:buNone/>
            </a:pPr>
            <a:endParaRPr sz="18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800" b="1" i="0" u="none" strike="noStrike" cap="none">
                <a:solidFill>
                  <a:srgbClr val="000000"/>
                </a:solidFill>
                <a:latin typeface="Times New Roman"/>
                <a:ea typeface="Times New Roman"/>
                <a:cs typeface="Times New Roman"/>
                <a:sym typeface="Times New Roman"/>
              </a:rPr>
              <a:t>Genus + species: </a:t>
            </a:r>
            <a:r>
              <a:rPr lang="en" sz="1800" i="1">
                <a:highlight>
                  <a:srgbClr val="FFFFFF"/>
                </a:highlight>
                <a:latin typeface="Times New Roman"/>
                <a:ea typeface="Times New Roman"/>
                <a:cs typeface="Times New Roman"/>
                <a:sym typeface="Times New Roman"/>
              </a:rPr>
              <a:t>Ateles + </a:t>
            </a:r>
            <a:r>
              <a:rPr lang="en" sz="1800" i="1">
                <a:solidFill>
                  <a:schemeClr val="dk1"/>
                </a:solidFill>
                <a:highlight>
                  <a:srgbClr val="FFFFFF"/>
                </a:highlight>
                <a:latin typeface="Times New Roman"/>
                <a:ea typeface="Times New Roman"/>
                <a:cs typeface="Times New Roman"/>
                <a:sym typeface="Times New Roman"/>
              </a:rPr>
              <a:t>A. paniscus</a:t>
            </a:r>
          </a:p>
          <a:p>
            <a:pPr marL="0" marR="0" lvl="0" indent="0" algn="l" rtl="0">
              <a:lnSpc>
                <a:spcPct val="100000"/>
              </a:lnSpc>
              <a:spcBef>
                <a:spcPts val="0"/>
              </a:spcBef>
              <a:spcAft>
                <a:spcPts val="0"/>
              </a:spcAft>
              <a:buClr>
                <a:srgbClr val="000000"/>
              </a:buClr>
              <a:buFont typeface="Arial"/>
              <a:buNone/>
            </a:pPr>
            <a:endParaRPr sz="18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800" b="1" i="0" u="none" strike="noStrike" cap="none">
                <a:solidFill>
                  <a:srgbClr val="000000"/>
                </a:solidFill>
                <a:latin typeface="Times New Roman"/>
                <a:ea typeface="Times New Roman"/>
                <a:cs typeface="Times New Roman"/>
                <a:sym typeface="Times New Roman"/>
              </a:rPr>
              <a:t>Suborder: </a:t>
            </a:r>
            <a:r>
              <a:rPr lang="en" sz="1800">
                <a:solidFill>
                  <a:schemeClr val="dk1"/>
                </a:solidFill>
                <a:highlight>
                  <a:srgbClr val="FFFFFF"/>
                </a:highlight>
                <a:latin typeface="Times New Roman"/>
                <a:ea typeface="Times New Roman"/>
                <a:cs typeface="Times New Roman"/>
                <a:sym typeface="Times New Roman"/>
              </a:rPr>
              <a:t>Haplorrhini</a:t>
            </a:r>
          </a:p>
          <a:p>
            <a:pPr marL="0" marR="0" lvl="0" indent="0" algn="l" rtl="0">
              <a:lnSpc>
                <a:spcPct val="100000"/>
              </a:lnSpc>
              <a:spcBef>
                <a:spcPts val="0"/>
              </a:spcBef>
              <a:spcAft>
                <a:spcPts val="0"/>
              </a:spcAft>
              <a:buClr>
                <a:srgbClr val="000000"/>
              </a:buClr>
              <a:buFont typeface="Arial"/>
              <a:buNone/>
            </a:pPr>
            <a:endParaRPr sz="18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800" b="1" i="0" u="none" strike="noStrike" cap="none">
                <a:solidFill>
                  <a:srgbClr val="000000"/>
                </a:solidFill>
                <a:latin typeface="Times New Roman"/>
                <a:ea typeface="Times New Roman"/>
                <a:cs typeface="Times New Roman"/>
                <a:sym typeface="Times New Roman"/>
              </a:rPr>
              <a:t>Infraorder: </a:t>
            </a:r>
            <a:r>
              <a:rPr lang="en" sz="1800">
                <a:solidFill>
                  <a:schemeClr val="dk1"/>
                </a:solidFill>
                <a:highlight>
                  <a:srgbClr val="FFFFFF"/>
                </a:highlight>
                <a:latin typeface="Times New Roman"/>
                <a:ea typeface="Times New Roman"/>
                <a:cs typeface="Times New Roman"/>
                <a:sym typeface="Times New Roman"/>
              </a:rPr>
              <a:t>Simiiformes</a:t>
            </a:r>
          </a:p>
          <a:p>
            <a:pPr marL="0" marR="0" lvl="0" indent="0" algn="l" rtl="0">
              <a:lnSpc>
                <a:spcPct val="100000"/>
              </a:lnSpc>
              <a:spcBef>
                <a:spcPts val="0"/>
              </a:spcBef>
              <a:spcAft>
                <a:spcPts val="0"/>
              </a:spcAft>
              <a:buClr>
                <a:srgbClr val="000000"/>
              </a:buClr>
              <a:buFont typeface="Arial"/>
              <a:buNone/>
            </a:pPr>
            <a:endParaRPr sz="18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800" b="1" i="0" u="none" strike="noStrike" cap="none">
                <a:solidFill>
                  <a:srgbClr val="000000"/>
                </a:solidFill>
                <a:latin typeface="Times New Roman"/>
                <a:ea typeface="Times New Roman"/>
                <a:cs typeface="Times New Roman"/>
                <a:sym typeface="Times New Roman"/>
              </a:rPr>
              <a:t>Distribution/Range: </a:t>
            </a:r>
            <a:r>
              <a:rPr lang="en" sz="1800">
                <a:solidFill>
                  <a:schemeClr val="dk1"/>
                </a:solidFill>
                <a:highlight>
                  <a:srgbClr val="FFFFFF"/>
                </a:highlight>
                <a:latin typeface="Times New Roman"/>
                <a:ea typeface="Times New Roman"/>
                <a:cs typeface="Times New Roman"/>
                <a:sym typeface="Times New Roman"/>
              </a:rPr>
              <a:t>Black spider monkeys are found in eastern South America in Brazil, French Guiana, Guyana, Surinam, and possibly in Venezuela</a:t>
            </a:r>
          </a:p>
          <a:p>
            <a:pPr lvl="0" rtl="0">
              <a:spcBef>
                <a:spcPts val="0"/>
              </a:spcBef>
              <a:buClr>
                <a:schemeClr val="dk1"/>
              </a:buClr>
              <a:buFont typeface="Times New Roman"/>
              <a:buNone/>
            </a:pPr>
            <a:endParaRPr sz="1800" b="1">
              <a:latin typeface="Times New Roman"/>
              <a:ea typeface="Times New Roman"/>
              <a:cs typeface="Times New Roman"/>
              <a:sym typeface="Times New Roman"/>
            </a:endParaRPr>
          </a:p>
        </p:txBody>
      </p:sp>
      <p:sp>
        <p:nvSpPr>
          <p:cNvPr id="194" name="Shape 194"/>
          <p:cNvSpPr txBox="1"/>
          <p:nvPr/>
        </p:nvSpPr>
        <p:spPr>
          <a:xfrm>
            <a:off x="1606500" y="533900"/>
            <a:ext cx="6319500" cy="9882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 sz="2500" b="1" i="0" u="none" strike="noStrike" cap="none">
                <a:solidFill>
                  <a:schemeClr val="dk1"/>
                </a:solidFill>
                <a:latin typeface="Times New Roman"/>
                <a:ea typeface="Times New Roman"/>
                <a:cs typeface="Times New Roman"/>
                <a:sym typeface="Times New Roman"/>
              </a:rPr>
              <a:t>Example of a New World Monkey: </a:t>
            </a:r>
            <a:r>
              <a:rPr lang="en" sz="2500" b="1">
                <a:solidFill>
                  <a:srgbClr val="2F7C35"/>
                </a:solidFill>
                <a:latin typeface="Times New Roman"/>
                <a:ea typeface="Times New Roman"/>
                <a:cs typeface="Times New Roman"/>
                <a:sym typeface="Times New Roman"/>
              </a:rPr>
              <a:t>Geoffroy’s Black-Handed Spider  </a:t>
            </a:r>
            <a:r>
              <a:rPr lang="en" sz="2500" b="1" i="0" u="none" strike="noStrike" cap="none">
                <a:solidFill>
                  <a:srgbClr val="2F7C35"/>
                </a:solidFill>
                <a:latin typeface="Times New Roman"/>
                <a:ea typeface="Times New Roman"/>
                <a:cs typeface="Times New Roman"/>
                <a:sym typeface="Times New Roman"/>
              </a:rPr>
              <a:t> </a:t>
            </a:r>
          </a:p>
          <a:p>
            <a:pPr marL="0" marR="0" lvl="0" indent="0" algn="l" rtl="0">
              <a:lnSpc>
                <a:spcPct val="100000"/>
              </a:lnSpc>
              <a:spcBef>
                <a:spcPts val="0"/>
              </a:spcBef>
              <a:spcAft>
                <a:spcPts val="0"/>
              </a:spcAft>
              <a:buClr>
                <a:srgbClr val="000000"/>
              </a:buClr>
              <a:buFont typeface="Arial"/>
              <a:buNone/>
            </a:pPr>
            <a:endParaRPr sz="25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Shape 199"/>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200" name="Shape 200"/>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201" name="Shape 201"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02" name="Shape 202"/>
          <p:cNvSpPr txBox="1"/>
          <p:nvPr/>
        </p:nvSpPr>
        <p:spPr>
          <a:xfrm>
            <a:off x="581700" y="1358400"/>
            <a:ext cx="6105600" cy="41814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Times New Roman"/>
              <a:buNone/>
            </a:pPr>
            <a:r>
              <a:rPr lang="en" b="1">
                <a:latin typeface="Times New Roman"/>
                <a:ea typeface="Times New Roman"/>
                <a:cs typeface="Times New Roman"/>
                <a:sym typeface="Times New Roman"/>
              </a:rPr>
              <a:t>Habitat: </a:t>
            </a:r>
            <a:r>
              <a:rPr lang="en">
                <a:solidFill>
                  <a:srgbClr val="444444"/>
                </a:solidFill>
                <a:highlight>
                  <a:srgbClr val="FFFFFF"/>
                </a:highlight>
              </a:rPr>
              <a:t> </a:t>
            </a:r>
            <a:r>
              <a:rPr lang="en">
                <a:highlight>
                  <a:srgbClr val="FFFFFF"/>
                </a:highlight>
                <a:latin typeface="Times New Roman"/>
                <a:ea typeface="Times New Roman"/>
                <a:cs typeface="Times New Roman"/>
                <a:sym typeface="Times New Roman"/>
              </a:rPr>
              <a:t>While black-handed spider monkeys live in Central America from southeast Mexico (Veracruz) to western Panama, Geoffroy’s subspecies is restricted to the mainland of Costa Rica and Nicaragua. Spider monkeys make their homes in emergent trees, in the upper levels of tropical and subtropical rain forests. Sometimes they are found in evergreen, semi-deciduous, and deciduous forests.</a:t>
            </a:r>
          </a:p>
          <a:p>
            <a:pPr marL="0" marR="0" lvl="0" indent="0" algn="l" rtl="0">
              <a:lnSpc>
                <a:spcPct val="100000"/>
              </a:lnSpc>
              <a:spcBef>
                <a:spcPts val="0"/>
              </a:spcBef>
              <a:spcAft>
                <a:spcPts val="0"/>
              </a:spcAft>
              <a:buClr>
                <a:srgbClr val="000000"/>
              </a:buClr>
              <a:buFont typeface="Times New Roman"/>
              <a:buNone/>
            </a:pPr>
            <a:endParaRPr b="1">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r>
              <a:rPr lang="en" b="1" i="0" u="none" strike="noStrike" cap="none">
                <a:solidFill>
                  <a:srgbClr val="000000"/>
                </a:solidFill>
                <a:latin typeface="Times New Roman"/>
                <a:ea typeface="Times New Roman"/>
                <a:cs typeface="Times New Roman"/>
                <a:sym typeface="Times New Roman"/>
              </a:rPr>
              <a:t>Social Organization: </a:t>
            </a:r>
            <a:r>
              <a:rPr lang="en">
                <a:solidFill>
                  <a:schemeClr val="dk1"/>
                </a:solidFill>
                <a:highlight>
                  <a:srgbClr val="FFFFFF"/>
                </a:highlight>
                <a:latin typeface="Times New Roman"/>
                <a:ea typeface="Times New Roman"/>
                <a:cs typeface="Times New Roman"/>
                <a:sym typeface="Times New Roman"/>
              </a:rPr>
              <a:t>Spider monkeys are extremely social animals. In fact, if one is kept alone in captivity, it can easily die of loneliness unless its owner gives it a great deal of attention. In the wild, these monkeys tend to congregate in groups of 40–50, although they break up into smaller groups during the course of the day. Each large group has its own territory, and members of the group patrol it daily on specific paths. Spider monkeys rarely enter neighboring territories. Whenever spider monkey territories over-lap, the monkeys somehow readjust them over time.</a:t>
            </a:r>
          </a:p>
          <a:p>
            <a:pPr marL="0" marR="0" lvl="0" indent="0" algn="l" rtl="0">
              <a:lnSpc>
                <a:spcPct val="100000"/>
              </a:lnSpc>
              <a:spcBef>
                <a:spcPts val="0"/>
              </a:spcBef>
              <a:spcAft>
                <a:spcPts val="0"/>
              </a:spcAft>
              <a:buClr>
                <a:srgbClr val="000000"/>
              </a:buClr>
              <a:buFont typeface="Times New Roman"/>
              <a:buNone/>
            </a:pPr>
            <a:endParaRPr>
              <a:latin typeface="Times New Roman"/>
              <a:ea typeface="Times New Roman"/>
              <a:cs typeface="Times New Roman"/>
              <a:sym typeface="Times New Roman"/>
            </a:endParaRPr>
          </a:p>
        </p:txBody>
      </p:sp>
      <p:sp>
        <p:nvSpPr>
          <p:cNvPr id="203" name="Shape 203"/>
          <p:cNvSpPr txBox="1"/>
          <p:nvPr/>
        </p:nvSpPr>
        <p:spPr>
          <a:xfrm>
            <a:off x="448450" y="467425"/>
            <a:ext cx="6617100" cy="704400"/>
          </a:xfrm>
          <a:prstGeom prst="rect">
            <a:avLst/>
          </a:prstGeom>
          <a:noFill/>
          <a:ln>
            <a:noFill/>
          </a:ln>
        </p:spPr>
        <p:txBody>
          <a:bodyPr lIns="91425" tIns="91425" rIns="91425" bIns="91425" anchor="t" anchorCtr="0">
            <a:noAutofit/>
          </a:bodyPr>
          <a:lstStyle/>
          <a:p>
            <a:pPr marL="914400" marR="0" lvl="0" indent="45720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Example of a New World Monkey: </a:t>
            </a:r>
          </a:p>
          <a:p>
            <a:pPr marL="0" marR="0" lvl="0" indent="0" algn="l" rtl="0">
              <a:lnSpc>
                <a:spcPct val="100000"/>
              </a:lnSpc>
              <a:spcBef>
                <a:spcPts val="0"/>
              </a:spcBef>
              <a:spcAft>
                <a:spcPts val="0"/>
              </a:spcAft>
              <a:buClr>
                <a:schemeClr val="dk1"/>
              </a:buClr>
              <a:buSzPct val="25000"/>
              <a:buFont typeface="Times New Roman"/>
              <a:buNone/>
            </a:pPr>
            <a:r>
              <a:rPr lang="en" sz="2500" b="1">
                <a:solidFill>
                  <a:srgbClr val="2F7C35"/>
                </a:solidFill>
                <a:latin typeface="Times New Roman"/>
                <a:ea typeface="Times New Roman"/>
                <a:cs typeface="Times New Roman"/>
                <a:sym typeface="Times New Roman"/>
              </a:rPr>
              <a:t>           		Geoffroy’s Black-Handed Spider</a:t>
            </a:r>
            <a:r>
              <a:rPr lang="en" sz="2500" b="1" i="0" u="none" strike="noStrike" cap="none">
                <a:solidFill>
                  <a:srgbClr val="318137"/>
                </a:solidFill>
                <a:latin typeface="Times New Roman"/>
                <a:ea typeface="Times New Roman"/>
                <a:cs typeface="Times New Roman"/>
                <a:sym typeface="Times New Roman"/>
              </a:rPr>
              <a:t> </a:t>
            </a:r>
          </a:p>
          <a:p>
            <a:pPr marL="0" marR="0" lvl="0" indent="0" algn="l" rtl="0">
              <a:lnSpc>
                <a:spcPct val="100000"/>
              </a:lnSpc>
              <a:spcBef>
                <a:spcPts val="0"/>
              </a:spcBef>
              <a:spcAft>
                <a:spcPts val="0"/>
              </a:spcAft>
              <a:buClr>
                <a:schemeClr val="dk1"/>
              </a:buClr>
              <a:buFont typeface="Arial"/>
              <a:buNone/>
            </a:pPr>
            <a:endParaRPr sz="25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Shape 208"/>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209" name="Shape 209"/>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210" name="Shape 210"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11" name="Shape 211"/>
          <p:cNvSpPr txBox="1"/>
          <p:nvPr/>
        </p:nvSpPr>
        <p:spPr>
          <a:xfrm>
            <a:off x="555050" y="1704825"/>
            <a:ext cx="6105600" cy="41814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Times New Roman"/>
              <a:buNone/>
            </a:pPr>
            <a:r>
              <a:rPr lang="en" sz="1600" b="1" i="0" u="none" strike="noStrike" cap="none">
                <a:solidFill>
                  <a:srgbClr val="000000"/>
                </a:solidFill>
                <a:latin typeface="Times New Roman"/>
                <a:ea typeface="Times New Roman"/>
                <a:cs typeface="Times New Roman"/>
                <a:sym typeface="Times New Roman"/>
              </a:rPr>
              <a:t>Conservation Status: </a:t>
            </a:r>
            <a:r>
              <a:rPr lang="en" sz="1600">
                <a:highlight>
                  <a:srgbClr val="FFFFFF"/>
                </a:highlight>
                <a:latin typeface="Times New Roman"/>
                <a:ea typeface="Times New Roman"/>
                <a:cs typeface="Times New Roman"/>
                <a:sym typeface="Times New Roman"/>
              </a:rPr>
              <a:t>Geoffroy’s black-handed spider monkey is currently listed as Endangered on the IUCN Red List; mainly due to habitat loss. The L.A. Zoo’s black-handed spider monkeys are part of a Species Survival Plan breeding program to help conserve the species</a:t>
            </a:r>
          </a:p>
          <a:p>
            <a:pPr marL="0" marR="0" lvl="0" indent="0" algn="l" rtl="0">
              <a:lnSpc>
                <a:spcPct val="100000"/>
              </a:lnSpc>
              <a:spcBef>
                <a:spcPts val="0"/>
              </a:spcBef>
              <a:spcAft>
                <a:spcPts val="0"/>
              </a:spcAft>
              <a:buClr>
                <a:srgbClr val="000000"/>
              </a:buClr>
              <a:buFont typeface="Times New Roman"/>
              <a:buNone/>
            </a:pPr>
            <a:endParaRPr sz="1600" b="1">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600" b="1" i="0" u="none" strike="noStrike" cap="none">
                <a:solidFill>
                  <a:srgbClr val="000000"/>
                </a:solidFill>
                <a:latin typeface="Times New Roman"/>
                <a:ea typeface="Times New Roman"/>
                <a:cs typeface="Times New Roman"/>
                <a:sym typeface="Times New Roman"/>
              </a:rPr>
              <a:t>Diet:</a:t>
            </a:r>
            <a:r>
              <a:rPr lang="en" sz="1600" b="1" i="0" u="none" strike="noStrike" cap="none">
                <a:latin typeface="Times New Roman"/>
                <a:ea typeface="Times New Roman"/>
                <a:cs typeface="Times New Roman"/>
                <a:sym typeface="Times New Roman"/>
              </a:rPr>
              <a:t> </a:t>
            </a:r>
            <a:r>
              <a:rPr lang="en" sz="1600">
                <a:highlight>
                  <a:srgbClr val="FFFFFF"/>
                </a:highlight>
                <a:latin typeface="Times New Roman"/>
                <a:ea typeface="Times New Roman"/>
                <a:cs typeface="Times New Roman"/>
                <a:sym typeface="Times New Roman"/>
              </a:rPr>
              <a:t>Black-handed spider monkeys use their wonderful color vision to select the ripest fruits which comprise most of their diet. Sometimes they also eat young leaves and flowers.</a:t>
            </a:r>
          </a:p>
        </p:txBody>
      </p:sp>
      <p:sp>
        <p:nvSpPr>
          <p:cNvPr id="212" name="Shape 212"/>
          <p:cNvSpPr txBox="1"/>
          <p:nvPr/>
        </p:nvSpPr>
        <p:spPr>
          <a:xfrm>
            <a:off x="299300" y="494075"/>
            <a:ext cx="6617100" cy="704400"/>
          </a:xfrm>
          <a:prstGeom prst="rect">
            <a:avLst/>
          </a:prstGeom>
          <a:noFill/>
          <a:ln>
            <a:noFill/>
          </a:ln>
        </p:spPr>
        <p:txBody>
          <a:bodyPr lIns="91425" tIns="91425" rIns="91425" bIns="91425" anchor="t" anchorCtr="0">
            <a:noAutofit/>
          </a:bodyPr>
          <a:lstStyle/>
          <a:p>
            <a:pPr marL="914400" marR="0" lvl="0" indent="45720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Example of a New World Monkey: </a:t>
            </a:r>
          </a:p>
          <a:p>
            <a:pPr marL="0" marR="0" lvl="0" indent="0" algn="l" rtl="0">
              <a:lnSpc>
                <a:spcPct val="100000"/>
              </a:lnSpc>
              <a:spcBef>
                <a:spcPts val="0"/>
              </a:spcBef>
              <a:spcAft>
                <a:spcPts val="0"/>
              </a:spcAft>
              <a:buClr>
                <a:schemeClr val="dk1"/>
              </a:buClr>
              <a:buSzPct val="25000"/>
              <a:buFont typeface="Times New Roman"/>
              <a:buNone/>
            </a:pPr>
            <a:r>
              <a:rPr lang="en" sz="2500" b="1">
                <a:solidFill>
                  <a:srgbClr val="2F7C35"/>
                </a:solidFill>
                <a:latin typeface="Times New Roman"/>
                <a:ea typeface="Times New Roman"/>
                <a:cs typeface="Times New Roman"/>
                <a:sym typeface="Times New Roman"/>
              </a:rPr>
              <a:t>           		Geoffroy’s Black-Handed Spider</a:t>
            </a:r>
            <a:r>
              <a:rPr lang="en" sz="2500" b="1" i="0" u="none" strike="noStrike" cap="none">
                <a:solidFill>
                  <a:srgbClr val="318137"/>
                </a:solidFill>
                <a:latin typeface="Times New Roman"/>
                <a:ea typeface="Times New Roman"/>
                <a:cs typeface="Times New Roman"/>
                <a:sym typeface="Times New Roman"/>
              </a:rPr>
              <a:t> </a:t>
            </a:r>
          </a:p>
          <a:p>
            <a:pPr marL="0" marR="0" lvl="0" indent="0" algn="l" rtl="0">
              <a:lnSpc>
                <a:spcPct val="100000"/>
              </a:lnSpc>
              <a:spcBef>
                <a:spcPts val="0"/>
              </a:spcBef>
              <a:spcAft>
                <a:spcPts val="0"/>
              </a:spcAft>
              <a:buClr>
                <a:schemeClr val="dk1"/>
              </a:buClr>
              <a:buFont typeface="Arial"/>
              <a:buNone/>
            </a:pPr>
            <a:endParaRPr sz="25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218" name="Shape 218"/>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219" name="Shape 219"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20" name="Shape 220"/>
          <p:cNvSpPr txBox="1"/>
          <p:nvPr/>
        </p:nvSpPr>
        <p:spPr>
          <a:xfrm>
            <a:off x="1169800" y="1352300"/>
            <a:ext cx="5024100" cy="336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Times New Roman"/>
              <a:buNone/>
            </a:pPr>
            <a:r>
              <a:rPr lang="en" sz="1800" b="1">
                <a:solidFill>
                  <a:schemeClr val="dk1"/>
                </a:solidFill>
                <a:latin typeface="Times New Roman"/>
                <a:ea typeface="Times New Roman"/>
                <a:cs typeface="Times New Roman"/>
                <a:sym typeface="Times New Roman"/>
              </a:rPr>
              <a:t>Fun Facts:</a:t>
            </a:r>
          </a:p>
          <a:p>
            <a:pPr lvl="0" rtl="0">
              <a:spcBef>
                <a:spcPts val="0"/>
              </a:spcBef>
              <a:buClr>
                <a:schemeClr val="dk1"/>
              </a:buClr>
              <a:buFont typeface="Times New Roman"/>
              <a:buNone/>
            </a:pPr>
            <a:endParaRPr b="1">
              <a:solidFill>
                <a:schemeClr val="dk1"/>
              </a:solidFill>
              <a:latin typeface="Times New Roman"/>
              <a:ea typeface="Times New Roman"/>
              <a:cs typeface="Times New Roman"/>
              <a:sym typeface="Times New Roman"/>
            </a:endParaRPr>
          </a:p>
          <a:p>
            <a:pPr marL="457200" lvl="0" indent="-228600" rtl="0">
              <a:spcBef>
                <a:spcPts val="0"/>
              </a:spcBef>
              <a:buClr>
                <a:schemeClr val="dk1"/>
              </a:buClr>
              <a:buFont typeface="Times New Roman"/>
              <a:buChar char="●"/>
            </a:pPr>
            <a:r>
              <a:rPr lang="en">
                <a:solidFill>
                  <a:schemeClr val="dk1"/>
                </a:solidFill>
                <a:highlight>
                  <a:srgbClr val="F5F5F5"/>
                </a:highlight>
                <a:latin typeface="Times New Roman"/>
                <a:ea typeface="Times New Roman"/>
                <a:cs typeface="Times New Roman"/>
                <a:sym typeface="Times New Roman"/>
              </a:rPr>
              <a:t>When spider monkeys communicate, they are quite noisy. They send forth a variety of loud calls which are easy to hear for about 1000m on the ground and 2000m above the canopy. These loud calls and screeches are used to alert members of the troop.</a:t>
            </a:r>
          </a:p>
          <a:p>
            <a:pPr lvl="0" rtl="0">
              <a:spcBef>
                <a:spcPts val="0"/>
              </a:spcBef>
              <a:buNone/>
            </a:pPr>
            <a:endParaRPr>
              <a:solidFill>
                <a:schemeClr val="dk1"/>
              </a:solidFill>
              <a:highlight>
                <a:srgbClr val="F5F5F5"/>
              </a:highlight>
              <a:latin typeface="Times New Roman"/>
              <a:ea typeface="Times New Roman"/>
              <a:cs typeface="Times New Roman"/>
              <a:sym typeface="Times New Roman"/>
            </a:endParaRPr>
          </a:p>
          <a:p>
            <a:pPr marL="457200" lvl="0" indent="-228600" rtl="0">
              <a:spcBef>
                <a:spcPts val="0"/>
              </a:spcBef>
              <a:buClr>
                <a:schemeClr val="dk1"/>
              </a:buClr>
              <a:buFont typeface="Times New Roman"/>
              <a:buChar char="●"/>
            </a:pPr>
            <a:r>
              <a:rPr lang="en">
                <a:solidFill>
                  <a:schemeClr val="dk1"/>
                </a:solidFill>
                <a:highlight>
                  <a:srgbClr val="F5F5F5"/>
                </a:highlight>
                <a:latin typeface="Times New Roman"/>
                <a:ea typeface="Times New Roman"/>
                <a:cs typeface="Times New Roman"/>
                <a:sym typeface="Times New Roman"/>
              </a:rPr>
              <a:t>Like other monkeys and apes, black-handed spider monkeys have opposable big toes on their feet that can grab onto branches easily. However, they only have “vestigial” thumbs with hinge joints. (they don’t have complete thumbs – over many thousands of years, the thumb has evolved away). Most scientists think this has improved the monkey’s hook grip used when swinging through the trees.</a:t>
            </a:r>
          </a:p>
          <a:p>
            <a:pPr lvl="0" rtl="0">
              <a:spcBef>
                <a:spcPts val="0"/>
              </a:spcBef>
              <a:buClr>
                <a:schemeClr val="dk1"/>
              </a:buClr>
              <a:buFont typeface="Times New Roman"/>
              <a:buNone/>
            </a:pPr>
            <a:endParaRPr sz="1800" b="1">
              <a:solidFill>
                <a:srgbClr val="0000FF"/>
              </a:solidFill>
              <a:latin typeface="Times New Roman"/>
              <a:ea typeface="Times New Roman"/>
              <a:cs typeface="Times New Roman"/>
              <a:sym typeface="Times New Roman"/>
            </a:endParaRPr>
          </a:p>
        </p:txBody>
      </p:sp>
      <p:sp>
        <p:nvSpPr>
          <p:cNvPr id="221" name="Shape 221"/>
          <p:cNvSpPr txBox="1"/>
          <p:nvPr/>
        </p:nvSpPr>
        <p:spPr>
          <a:xfrm>
            <a:off x="814400" y="578325"/>
            <a:ext cx="6617100" cy="10005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a:solidFill>
                  <a:schemeClr val="dk1"/>
                </a:solidFill>
                <a:latin typeface="Times New Roman"/>
                <a:ea typeface="Times New Roman"/>
                <a:cs typeface="Times New Roman"/>
                <a:sym typeface="Times New Roman"/>
              </a:rPr>
              <a:t>          </a:t>
            </a:r>
            <a:r>
              <a:rPr lang="en" sz="2500" b="1" i="0" u="none" strike="noStrike" cap="none">
                <a:solidFill>
                  <a:schemeClr val="dk1"/>
                </a:solidFill>
                <a:latin typeface="Times New Roman"/>
                <a:ea typeface="Times New Roman"/>
                <a:cs typeface="Times New Roman"/>
                <a:sym typeface="Times New Roman"/>
              </a:rPr>
              <a:t>Example of a New World Monkey: </a:t>
            </a:r>
          </a:p>
          <a:p>
            <a:pPr marL="0" marR="0" lvl="0" indent="0" algn="l" rtl="0">
              <a:lnSpc>
                <a:spcPct val="100000"/>
              </a:lnSpc>
              <a:spcBef>
                <a:spcPts val="0"/>
              </a:spcBef>
              <a:spcAft>
                <a:spcPts val="0"/>
              </a:spcAft>
              <a:buClr>
                <a:schemeClr val="dk1"/>
              </a:buClr>
              <a:buSzPct val="25000"/>
              <a:buFont typeface="Times New Roman"/>
              <a:buNone/>
            </a:pPr>
            <a:r>
              <a:rPr lang="en" sz="2500" b="1">
                <a:solidFill>
                  <a:srgbClr val="2F7C35"/>
                </a:solidFill>
                <a:latin typeface="Times New Roman"/>
                <a:ea typeface="Times New Roman"/>
                <a:cs typeface="Times New Roman"/>
                <a:sym typeface="Times New Roman"/>
              </a:rPr>
              <a:t>          Geoffroy’s Black-Handed Spider</a:t>
            </a:r>
            <a:r>
              <a:rPr lang="en" sz="2500" b="1">
                <a:solidFill>
                  <a:srgbClr val="318137"/>
                </a:solidFill>
                <a:latin typeface="Times New Roman"/>
                <a:ea typeface="Times New Roman"/>
                <a:cs typeface="Times New Roman"/>
                <a:sym typeface="Times New Roman"/>
              </a:rPr>
              <a:t> </a:t>
            </a:r>
          </a:p>
          <a:p>
            <a:pPr marL="0" marR="0" lvl="0" indent="0" algn="l" rtl="0">
              <a:lnSpc>
                <a:spcPct val="100000"/>
              </a:lnSpc>
              <a:spcBef>
                <a:spcPts val="0"/>
              </a:spcBef>
              <a:spcAft>
                <a:spcPts val="0"/>
              </a:spcAft>
              <a:buClr>
                <a:schemeClr val="dk1"/>
              </a:buClr>
              <a:buFont typeface="Times New Roman"/>
              <a:buNone/>
            </a:pPr>
            <a:endParaRPr sz="2500" b="1">
              <a:solidFill>
                <a:srgbClr val="2F7C35"/>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Shape 226"/>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227" name="Shape 227"/>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228" name="Shape 228"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29" name="Shape 229"/>
          <p:cNvSpPr txBox="1"/>
          <p:nvPr/>
        </p:nvSpPr>
        <p:spPr>
          <a:xfrm>
            <a:off x="1175450" y="852750"/>
            <a:ext cx="5193900" cy="34380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1"/>
              </a:buClr>
              <a:buSzPct val="25000"/>
              <a:buFont typeface="Times New Roman"/>
              <a:buNone/>
            </a:pPr>
            <a:r>
              <a:rPr lang="en" sz="6500" b="1">
                <a:solidFill>
                  <a:schemeClr val="dk1"/>
                </a:solidFill>
                <a:latin typeface="Times New Roman"/>
                <a:ea typeface="Times New Roman"/>
                <a:cs typeface="Times New Roman"/>
                <a:sym typeface="Times New Roman"/>
              </a:rPr>
              <a:t>Old World Monkeys (OWM)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235" name="Shape 235"/>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236" name="Shape 236"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237" name="Shape 237"/>
          <p:cNvSpPr txBox="1"/>
          <p:nvPr/>
        </p:nvSpPr>
        <p:spPr>
          <a:xfrm>
            <a:off x="1402675" y="977675"/>
            <a:ext cx="2791499" cy="3825600"/>
          </a:xfrm>
          <a:prstGeom prst="rect">
            <a:avLst/>
          </a:prstGeom>
          <a:noFill/>
          <a:ln>
            <a:noFill/>
          </a:ln>
        </p:spPr>
        <p:txBody>
          <a:bodyPr lIns="91425" tIns="91425" rIns="91425" bIns="91425" anchor="t" anchorCtr="0">
            <a:noAutofit/>
          </a:bodyPr>
          <a:lstStyle/>
          <a:p>
            <a:pPr marL="457200" marR="0" lvl="0" indent="-342900" algn="l" rtl="0">
              <a:lnSpc>
                <a:spcPct val="100000"/>
              </a:lnSpc>
              <a:spcBef>
                <a:spcPts val="0"/>
              </a:spcBef>
              <a:spcAft>
                <a:spcPts val="0"/>
              </a:spcAft>
              <a:buClr>
                <a:srgbClr val="000000"/>
              </a:buClr>
              <a:buSzPct val="100000"/>
              <a:buFont typeface="Times New Roman"/>
              <a:buChar char="●"/>
            </a:pPr>
            <a:r>
              <a:rPr lang="en" sz="1800" b="1" i="0" u="none" strike="noStrike" cap="none">
                <a:solidFill>
                  <a:srgbClr val="000000"/>
                </a:solidFill>
                <a:latin typeface="Times New Roman"/>
                <a:ea typeface="Times New Roman"/>
                <a:cs typeface="Times New Roman"/>
                <a:sym typeface="Times New Roman"/>
              </a:rPr>
              <a:t>Mandrill</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Baboon</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Macaque</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Guenon</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Langur</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Colobus</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Gelada</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Douc</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Mangabey</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Grivet</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Drill</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Simia</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Kipunji</a:t>
            </a:r>
          </a:p>
        </p:txBody>
      </p:sp>
      <p:sp>
        <p:nvSpPr>
          <p:cNvPr id="238" name="Shape 238"/>
          <p:cNvSpPr txBox="1"/>
          <p:nvPr/>
        </p:nvSpPr>
        <p:spPr>
          <a:xfrm>
            <a:off x="2248200" y="467425"/>
            <a:ext cx="4647600"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Old World Monkeys (OWM)</a:t>
            </a:r>
          </a:p>
          <a:p>
            <a:pPr marL="0" marR="0" lvl="0" indent="0" algn="l" rtl="0">
              <a:lnSpc>
                <a:spcPct val="100000"/>
              </a:lnSpc>
              <a:spcBef>
                <a:spcPts val="0"/>
              </a:spcBef>
              <a:spcAft>
                <a:spcPts val="0"/>
              </a:spcAft>
              <a:buClr>
                <a:srgbClr val="000000"/>
              </a:buClr>
              <a:buFont typeface="Arial"/>
              <a:buNone/>
            </a:pPr>
            <a:endParaRPr sz="2500" b="1" i="0" u="none" strike="noStrike" cap="none">
              <a:solidFill>
                <a:schemeClr val="dk1"/>
              </a:solidFill>
              <a:latin typeface="Times New Roman"/>
              <a:ea typeface="Times New Roman"/>
              <a:cs typeface="Times New Roman"/>
              <a:sym typeface="Times New Roman"/>
            </a:endParaRPr>
          </a:p>
        </p:txBody>
      </p:sp>
      <p:pic>
        <p:nvPicPr>
          <p:cNvPr id="239" name="Shape 239" descr="http://elelur.com/data_images/mammals/mandrill/mandrill-05.jpg"/>
          <p:cNvPicPr preferRelativeResize="0"/>
          <p:nvPr/>
        </p:nvPicPr>
        <p:blipFill rotWithShape="1">
          <a:blip r:embed="rId4">
            <a:alphaModFix/>
          </a:blip>
          <a:srcRect/>
          <a:stretch/>
        </p:blipFill>
        <p:spPr>
          <a:xfrm flipH="1">
            <a:off x="3314134" y="1106725"/>
            <a:ext cx="2668966" cy="1669174"/>
          </a:xfrm>
          <a:prstGeom prst="rect">
            <a:avLst/>
          </a:prstGeom>
          <a:noFill/>
          <a:ln>
            <a:noFill/>
          </a:ln>
        </p:spPr>
      </p:pic>
      <p:pic>
        <p:nvPicPr>
          <p:cNvPr id="240" name="Shape 240" descr="http://nehandaradio.com/wp-content/uploads/2014/07/baboon-urine.jpg"/>
          <p:cNvPicPr preferRelativeResize="0"/>
          <p:nvPr/>
        </p:nvPicPr>
        <p:blipFill rotWithShape="1">
          <a:blip r:embed="rId5">
            <a:alphaModFix/>
          </a:blip>
          <a:srcRect/>
          <a:stretch/>
        </p:blipFill>
        <p:spPr>
          <a:xfrm>
            <a:off x="3314125" y="2913800"/>
            <a:ext cx="2668974" cy="15678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Shape 245"/>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246" name="Shape 246"/>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247" name="Shape 247"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248" name="Shape 248"/>
          <p:cNvSpPr txBox="1"/>
          <p:nvPr/>
        </p:nvSpPr>
        <p:spPr>
          <a:xfrm>
            <a:off x="1147725" y="941925"/>
            <a:ext cx="5072700" cy="3585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Times New Roman"/>
              <a:buNone/>
            </a:pPr>
            <a:r>
              <a:rPr lang="en" b="1" i="0" u="none" strike="noStrike" cap="none">
                <a:solidFill>
                  <a:srgbClr val="000000"/>
                </a:solidFill>
                <a:latin typeface="Times New Roman"/>
                <a:ea typeface="Times New Roman"/>
                <a:cs typeface="Times New Roman"/>
                <a:sym typeface="Times New Roman"/>
              </a:rPr>
              <a:t>Common Name: </a:t>
            </a:r>
            <a:r>
              <a:rPr lang="en" i="0" u="none" strike="noStrike" cap="none">
                <a:solidFill>
                  <a:srgbClr val="000000"/>
                </a:solidFill>
                <a:latin typeface="Times New Roman"/>
                <a:ea typeface="Times New Roman"/>
                <a:cs typeface="Times New Roman"/>
                <a:sym typeface="Times New Roman"/>
              </a:rPr>
              <a:t>Mandrill</a:t>
            </a:r>
          </a:p>
          <a:p>
            <a:pPr marL="0" marR="0" lvl="0" indent="0" algn="l" rtl="0">
              <a:lnSpc>
                <a:spcPct val="100000"/>
              </a:lnSpc>
              <a:spcBef>
                <a:spcPts val="0"/>
              </a:spcBef>
              <a:spcAft>
                <a:spcPts val="0"/>
              </a:spcAft>
              <a:buClr>
                <a:srgbClr val="000000"/>
              </a:buClr>
              <a:buFont typeface="Arial"/>
              <a:buNone/>
            </a:pPr>
            <a:r>
              <a:rPr lang="en" b="1">
                <a:latin typeface="Times New Roman"/>
                <a:ea typeface="Times New Roman"/>
                <a:cs typeface="Times New Roman"/>
                <a:sym typeface="Times New Roman"/>
              </a:rPr>
              <a:t> </a:t>
            </a:r>
          </a:p>
          <a:p>
            <a:pPr marL="0" marR="0" lvl="0" indent="0" algn="l" rtl="0">
              <a:lnSpc>
                <a:spcPct val="100000"/>
              </a:lnSpc>
              <a:spcBef>
                <a:spcPts val="0"/>
              </a:spcBef>
              <a:spcAft>
                <a:spcPts val="0"/>
              </a:spcAft>
              <a:buClr>
                <a:srgbClr val="000000"/>
              </a:buClr>
              <a:buFont typeface="Times New Roman"/>
              <a:buNone/>
            </a:pPr>
            <a:r>
              <a:rPr lang="en" b="1" i="0" u="none" strike="noStrike" cap="none">
                <a:solidFill>
                  <a:srgbClr val="000000"/>
                </a:solidFill>
                <a:latin typeface="Times New Roman"/>
                <a:ea typeface="Times New Roman"/>
                <a:cs typeface="Times New Roman"/>
                <a:sym typeface="Times New Roman"/>
              </a:rPr>
              <a:t>Genus + species: </a:t>
            </a:r>
            <a:r>
              <a:rPr lang="en" i="1">
                <a:solidFill>
                  <a:schemeClr val="dk1"/>
                </a:solidFill>
                <a:highlight>
                  <a:srgbClr val="FFFFFF"/>
                </a:highlight>
                <a:latin typeface="Times New Roman"/>
                <a:ea typeface="Times New Roman"/>
                <a:cs typeface="Times New Roman"/>
                <a:sym typeface="Times New Roman"/>
              </a:rPr>
              <a:t>Mandrillus + M. leucophaeus</a:t>
            </a:r>
            <a:r>
              <a:rPr lang="en">
                <a:solidFill>
                  <a:schemeClr val="dk1"/>
                </a:solidFill>
                <a:highlight>
                  <a:srgbClr val="FFFFFF"/>
                </a:highlight>
                <a:latin typeface="Times New Roman"/>
                <a:ea typeface="Times New Roman"/>
                <a:cs typeface="Times New Roman"/>
                <a:sym typeface="Times New Roman"/>
              </a:rPr>
              <a:t>, </a:t>
            </a:r>
            <a:r>
              <a:rPr lang="en" i="1">
                <a:solidFill>
                  <a:schemeClr val="dk1"/>
                </a:solidFill>
                <a:highlight>
                  <a:srgbClr val="FFFFFF"/>
                </a:highlight>
                <a:latin typeface="Times New Roman"/>
                <a:ea typeface="Times New Roman"/>
                <a:cs typeface="Times New Roman"/>
                <a:sym typeface="Times New Roman"/>
              </a:rPr>
              <a:t>M. sphinx</a:t>
            </a:r>
          </a:p>
          <a:p>
            <a:pPr marL="0" marR="0" lvl="0" indent="0" algn="l" rtl="0">
              <a:lnSpc>
                <a:spcPct val="100000"/>
              </a:lnSpc>
              <a:spcBef>
                <a:spcPts val="0"/>
              </a:spcBef>
              <a:spcAft>
                <a:spcPts val="0"/>
              </a:spcAft>
              <a:buClr>
                <a:srgbClr val="000000"/>
              </a:buClr>
              <a:buFont typeface="Arial"/>
              <a:buNone/>
            </a:pPr>
            <a:endParaRPr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r>
              <a:rPr lang="en" b="1" i="0" u="none" strike="noStrike" cap="none">
                <a:solidFill>
                  <a:srgbClr val="000000"/>
                </a:solidFill>
                <a:latin typeface="Times New Roman"/>
                <a:ea typeface="Times New Roman"/>
                <a:cs typeface="Times New Roman"/>
                <a:sym typeface="Times New Roman"/>
              </a:rPr>
              <a:t>Suborder: </a:t>
            </a:r>
            <a:r>
              <a:rPr lang="en">
                <a:solidFill>
                  <a:schemeClr val="dk1"/>
                </a:solidFill>
                <a:highlight>
                  <a:srgbClr val="FFFFFF"/>
                </a:highlight>
                <a:latin typeface="Times New Roman"/>
                <a:ea typeface="Times New Roman"/>
                <a:cs typeface="Times New Roman"/>
                <a:sym typeface="Times New Roman"/>
              </a:rPr>
              <a:t>Haplorrhini</a:t>
            </a:r>
          </a:p>
          <a:p>
            <a:pPr marL="0" marR="0" lvl="0" indent="0" algn="l" rtl="0">
              <a:lnSpc>
                <a:spcPct val="100000"/>
              </a:lnSpc>
              <a:spcBef>
                <a:spcPts val="0"/>
              </a:spcBef>
              <a:spcAft>
                <a:spcPts val="0"/>
              </a:spcAft>
              <a:buClr>
                <a:srgbClr val="000000"/>
              </a:buClr>
              <a:buFont typeface="Arial"/>
              <a:buNone/>
            </a:pPr>
            <a:endParaRPr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r>
              <a:rPr lang="en" b="1" i="0" u="none" strike="noStrike" cap="none">
                <a:solidFill>
                  <a:srgbClr val="000000"/>
                </a:solidFill>
                <a:latin typeface="Times New Roman"/>
                <a:ea typeface="Times New Roman"/>
                <a:cs typeface="Times New Roman"/>
                <a:sym typeface="Times New Roman"/>
              </a:rPr>
              <a:t>Infraorder: </a:t>
            </a:r>
            <a:r>
              <a:rPr lang="en">
                <a:solidFill>
                  <a:schemeClr val="dk1"/>
                </a:solidFill>
                <a:highlight>
                  <a:srgbClr val="FFFFFF"/>
                </a:highlight>
                <a:latin typeface="Times New Roman"/>
                <a:ea typeface="Times New Roman"/>
                <a:cs typeface="Times New Roman"/>
                <a:sym typeface="Times New Roman"/>
              </a:rPr>
              <a:t>Simiiformes</a:t>
            </a:r>
          </a:p>
          <a:p>
            <a:pPr marL="0" marR="0" lvl="0" indent="0" algn="l" rtl="0">
              <a:lnSpc>
                <a:spcPct val="100000"/>
              </a:lnSpc>
              <a:spcBef>
                <a:spcPts val="0"/>
              </a:spcBef>
              <a:spcAft>
                <a:spcPts val="0"/>
              </a:spcAft>
              <a:buClr>
                <a:srgbClr val="000000"/>
              </a:buClr>
              <a:buFont typeface="Arial"/>
              <a:buNone/>
            </a:pPr>
            <a:endParaRPr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r>
              <a:rPr lang="en" b="1" i="0" u="none" strike="noStrike" cap="none">
                <a:solidFill>
                  <a:srgbClr val="000000"/>
                </a:solidFill>
                <a:latin typeface="Times New Roman"/>
                <a:ea typeface="Times New Roman"/>
                <a:cs typeface="Times New Roman"/>
                <a:sym typeface="Times New Roman"/>
              </a:rPr>
              <a:t>Distribution/Range: </a:t>
            </a:r>
            <a:r>
              <a:rPr lang="en">
                <a:solidFill>
                  <a:schemeClr val="dk1"/>
                </a:solidFill>
                <a:latin typeface="Times New Roman"/>
                <a:ea typeface="Times New Roman"/>
                <a:cs typeface="Times New Roman"/>
                <a:sym typeface="Times New Roman"/>
              </a:rPr>
              <a:t>The range is incompletely known, but spans the region between southern Congo and eastern Nigeria, separated by the Sanaga River in Cameroon. </a:t>
            </a:r>
            <a:r>
              <a:rPr lang="en" i="1">
                <a:solidFill>
                  <a:schemeClr val="dk1"/>
                </a:solidFill>
                <a:latin typeface="Times New Roman"/>
                <a:ea typeface="Times New Roman"/>
                <a:cs typeface="Times New Roman"/>
                <a:sym typeface="Times New Roman"/>
              </a:rPr>
              <a:t>M. sphinx</a:t>
            </a:r>
            <a:r>
              <a:rPr lang="en">
                <a:solidFill>
                  <a:schemeClr val="dk1"/>
                </a:solidFill>
                <a:latin typeface="Times New Roman"/>
                <a:ea typeface="Times New Roman"/>
                <a:cs typeface="Times New Roman"/>
                <a:sym typeface="Times New Roman"/>
              </a:rPr>
              <a:t> occur in Cameroon, Republic of Congo (not DRC), mainland Equatorial Guinea, and Gabon. As one moves south from the Sanaga River, they range in Equatorial Guinea, Gabon, and the Republic of Congo as far south as the Congo River, but not east of it. In the east, </a:t>
            </a:r>
            <a:r>
              <a:rPr lang="en" i="1">
                <a:solidFill>
                  <a:schemeClr val="dk1"/>
                </a:solidFill>
                <a:latin typeface="Times New Roman"/>
                <a:ea typeface="Times New Roman"/>
                <a:cs typeface="Times New Roman"/>
                <a:sym typeface="Times New Roman"/>
              </a:rPr>
              <a:t>M. sphinx</a:t>
            </a:r>
            <a:r>
              <a:rPr lang="en">
                <a:solidFill>
                  <a:schemeClr val="dk1"/>
                </a:solidFill>
                <a:latin typeface="Times New Roman"/>
                <a:ea typeface="Times New Roman"/>
                <a:cs typeface="Times New Roman"/>
                <a:sym typeface="Times New Roman"/>
              </a:rPr>
              <a:t> are limited in Gabon by the Ivindo and Ogooue Rivers, in Cameroon by the Dja River, and in the southeast of their distribution by savannah.</a:t>
            </a:r>
          </a:p>
          <a:p>
            <a:pPr marL="0" marR="0" lvl="0" indent="0" algn="l" rtl="0">
              <a:lnSpc>
                <a:spcPct val="100000"/>
              </a:lnSpc>
              <a:spcBef>
                <a:spcPts val="0"/>
              </a:spcBef>
              <a:spcAft>
                <a:spcPts val="0"/>
              </a:spcAft>
              <a:buClr>
                <a:srgbClr val="000000"/>
              </a:buClr>
              <a:buFont typeface="Times New Roman"/>
              <a:buNone/>
            </a:pPr>
            <a:endParaRPr sz="1800" b="1">
              <a:latin typeface="Times New Roman"/>
              <a:ea typeface="Times New Roman"/>
              <a:cs typeface="Times New Roman"/>
              <a:sym typeface="Times New Roman"/>
            </a:endParaRPr>
          </a:p>
          <a:p>
            <a:pPr lvl="0" rtl="0">
              <a:spcBef>
                <a:spcPts val="0"/>
              </a:spcBef>
              <a:buClr>
                <a:schemeClr val="dk1"/>
              </a:buClr>
              <a:buFont typeface="Times New Roman"/>
              <a:buNone/>
            </a:pPr>
            <a:endParaRPr sz="1800" b="1">
              <a:latin typeface="Times New Roman"/>
              <a:ea typeface="Times New Roman"/>
              <a:cs typeface="Times New Roman"/>
              <a:sym typeface="Times New Roman"/>
            </a:endParaRPr>
          </a:p>
        </p:txBody>
      </p:sp>
      <p:sp>
        <p:nvSpPr>
          <p:cNvPr id="249" name="Shape 249"/>
          <p:cNvSpPr txBox="1"/>
          <p:nvPr/>
        </p:nvSpPr>
        <p:spPr>
          <a:xfrm>
            <a:off x="906850" y="467425"/>
            <a:ext cx="6469200"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Example of an Old World Monkey: </a:t>
            </a:r>
            <a:r>
              <a:rPr lang="en" sz="2500" b="1">
                <a:solidFill>
                  <a:srgbClr val="2F7C35"/>
                </a:solidFill>
                <a:latin typeface="Times New Roman"/>
                <a:ea typeface="Times New Roman"/>
                <a:cs typeface="Times New Roman"/>
                <a:sym typeface="Times New Roman"/>
              </a:rPr>
              <a:t>Mandrill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255" name="Shape 255"/>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256" name="Shape 256" descr="monkey background2.jpeg"/>
          <p:cNvPicPr preferRelativeResize="0"/>
          <p:nvPr/>
        </p:nvPicPr>
        <p:blipFill rotWithShape="1">
          <a:blip r:embed="rId3">
            <a:alphaModFix/>
          </a:blip>
          <a:srcRect/>
          <a:stretch/>
        </p:blipFill>
        <p:spPr>
          <a:xfrm>
            <a:off x="0" y="0"/>
            <a:ext cx="9144000" cy="5636400"/>
          </a:xfrm>
          <a:prstGeom prst="rect">
            <a:avLst/>
          </a:prstGeom>
          <a:noFill/>
          <a:ln>
            <a:noFill/>
          </a:ln>
        </p:spPr>
      </p:pic>
      <p:sp>
        <p:nvSpPr>
          <p:cNvPr id="257" name="Shape 257"/>
          <p:cNvSpPr txBox="1"/>
          <p:nvPr/>
        </p:nvSpPr>
        <p:spPr>
          <a:xfrm>
            <a:off x="879450" y="935700"/>
            <a:ext cx="5889600" cy="42078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Times New Roman"/>
              <a:buNone/>
            </a:pPr>
            <a:r>
              <a:rPr lang="en" sz="1500" b="1">
                <a:latin typeface="Times New Roman"/>
                <a:ea typeface="Times New Roman"/>
                <a:cs typeface="Times New Roman"/>
                <a:sym typeface="Times New Roman"/>
              </a:rPr>
              <a:t>Habitat: </a:t>
            </a:r>
            <a:r>
              <a:rPr lang="en" sz="1500">
                <a:latin typeface="Times New Roman"/>
                <a:ea typeface="Times New Roman"/>
                <a:cs typeface="Times New Roman"/>
                <a:sym typeface="Times New Roman"/>
              </a:rPr>
              <a:t>Mandrills live in the remaining primary and secondary rainforests of western Africa in Cameroon, Gabon and southwestern Congo. They are both terrestrial, spending time on the ground, and arboreal, spending time in the trees where they sleep every night.</a:t>
            </a:r>
          </a:p>
          <a:p>
            <a:pPr marL="0" marR="0" lvl="0" indent="0" algn="l" rtl="0">
              <a:lnSpc>
                <a:spcPct val="100000"/>
              </a:lnSpc>
              <a:spcBef>
                <a:spcPts val="0"/>
              </a:spcBef>
              <a:spcAft>
                <a:spcPts val="0"/>
              </a:spcAft>
              <a:buClr>
                <a:srgbClr val="000000"/>
              </a:buClr>
              <a:buFont typeface="Times New Roman"/>
              <a:buNone/>
            </a:pPr>
            <a:endParaRPr sz="1500" b="1">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500" b="1" i="0" u="none" strike="noStrike" cap="none">
                <a:solidFill>
                  <a:srgbClr val="000000"/>
                </a:solidFill>
                <a:latin typeface="Times New Roman"/>
                <a:ea typeface="Times New Roman"/>
                <a:cs typeface="Times New Roman"/>
                <a:sym typeface="Times New Roman"/>
              </a:rPr>
              <a:t>Social Organization: </a:t>
            </a:r>
            <a:r>
              <a:rPr lang="en" sz="1500" i="0" u="none" strike="noStrike" cap="none">
                <a:solidFill>
                  <a:srgbClr val="000000"/>
                </a:solidFill>
                <a:latin typeface="Times New Roman"/>
                <a:ea typeface="Times New Roman"/>
                <a:cs typeface="Times New Roman"/>
                <a:sym typeface="Times New Roman"/>
              </a:rPr>
              <a:t>Mandrills travel in multi-male and multi-female groups called troops, which range from 20 animals to, on occasion, more than 200. The leader of the troop is a single dominant male, usually the monkey with the brightest and boldest colors.</a:t>
            </a:r>
          </a:p>
          <a:p>
            <a:pPr marL="0" marR="0" lvl="0" indent="0" algn="l" rtl="0">
              <a:lnSpc>
                <a:spcPct val="100000"/>
              </a:lnSpc>
              <a:spcBef>
                <a:spcPts val="0"/>
              </a:spcBef>
              <a:spcAft>
                <a:spcPts val="0"/>
              </a:spcAft>
              <a:buClr>
                <a:srgbClr val="000000"/>
              </a:buClr>
              <a:buFont typeface="Arial"/>
              <a:buNone/>
            </a:pPr>
            <a:endParaRPr sz="15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500" b="1" i="0" u="none" strike="noStrike" cap="none">
                <a:solidFill>
                  <a:srgbClr val="000000"/>
                </a:solidFill>
                <a:latin typeface="Times New Roman"/>
                <a:ea typeface="Times New Roman"/>
                <a:cs typeface="Times New Roman"/>
                <a:sym typeface="Times New Roman"/>
              </a:rPr>
              <a:t>Conservation Status: </a:t>
            </a:r>
            <a:r>
              <a:rPr lang="en" sz="1500" i="0" u="none" strike="noStrike" cap="none">
                <a:solidFill>
                  <a:srgbClr val="000000"/>
                </a:solidFill>
                <a:latin typeface="Times New Roman"/>
                <a:ea typeface="Times New Roman"/>
                <a:cs typeface="Times New Roman"/>
                <a:sym typeface="Times New Roman"/>
              </a:rPr>
              <a:t>Mandrills are listed as Vulnerable by the International Union for Conservation of Nature (IUCN).</a:t>
            </a:r>
          </a:p>
          <a:p>
            <a:pPr marL="0" marR="0" lvl="0" indent="0" algn="l" rtl="0">
              <a:lnSpc>
                <a:spcPct val="100000"/>
              </a:lnSpc>
              <a:spcBef>
                <a:spcPts val="0"/>
              </a:spcBef>
              <a:spcAft>
                <a:spcPts val="0"/>
              </a:spcAft>
              <a:buClr>
                <a:srgbClr val="000000"/>
              </a:buClr>
              <a:buFont typeface="Arial"/>
              <a:buNone/>
            </a:pPr>
            <a:endParaRPr sz="15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500" b="1" i="0" u="none" strike="noStrike" cap="none">
                <a:solidFill>
                  <a:srgbClr val="000000"/>
                </a:solidFill>
                <a:latin typeface="Times New Roman"/>
                <a:ea typeface="Times New Roman"/>
                <a:cs typeface="Times New Roman"/>
                <a:sym typeface="Times New Roman"/>
              </a:rPr>
              <a:t>Diet: </a:t>
            </a:r>
            <a:r>
              <a:rPr lang="en" sz="1500" i="0" u="none" strike="noStrike" cap="none">
                <a:solidFill>
                  <a:srgbClr val="000000"/>
                </a:solidFill>
                <a:latin typeface="Times New Roman"/>
                <a:ea typeface="Times New Roman"/>
                <a:cs typeface="Times New Roman"/>
                <a:sym typeface="Times New Roman"/>
              </a:rPr>
              <a:t>They are omnivores, eating a variety of foods, with fruits and seeds making up over 90 percent of their diet. They also eat bark, leaves, palm nuts, ants, termites, dung beetles, spiders, tortoises, duikers (small antelopes), birds, mice, frogs, crabs, and bird eggs. They often raid farmers’ crops and plantations.</a:t>
            </a:r>
          </a:p>
        </p:txBody>
      </p:sp>
      <p:sp>
        <p:nvSpPr>
          <p:cNvPr id="258" name="Shape 258"/>
          <p:cNvSpPr txBox="1"/>
          <p:nvPr/>
        </p:nvSpPr>
        <p:spPr>
          <a:xfrm>
            <a:off x="946075" y="467425"/>
            <a:ext cx="6502800"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Example of an Old World Monkey: </a:t>
            </a:r>
            <a:r>
              <a:rPr lang="en" sz="2500" b="1">
                <a:solidFill>
                  <a:srgbClr val="2F7C35"/>
                </a:solidFill>
                <a:latin typeface="Times New Roman"/>
                <a:ea typeface="Times New Roman"/>
                <a:cs typeface="Times New Roman"/>
                <a:sym typeface="Times New Roman"/>
              </a:rPr>
              <a:t>Mandrill</a:t>
            </a:r>
            <a:r>
              <a:rPr lang="en" sz="2500" b="1" i="0" u="none" strike="noStrike" cap="none">
                <a:solidFill>
                  <a:schemeClr val="dk1"/>
                </a:solidFill>
                <a:latin typeface="Times New Roman"/>
                <a:ea typeface="Times New Roman"/>
                <a:cs typeface="Times New Roman"/>
                <a:sym typeface="Times New Roman"/>
              </a:rPr>
              <a:t> </a:t>
            </a:r>
          </a:p>
          <a:p>
            <a:pPr marL="0" marR="0" lvl="0" indent="0" algn="l" rtl="0">
              <a:lnSpc>
                <a:spcPct val="100000"/>
              </a:lnSpc>
              <a:spcBef>
                <a:spcPts val="0"/>
              </a:spcBef>
              <a:spcAft>
                <a:spcPts val="0"/>
              </a:spcAft>
              <a:buClr>
                <a:srgbClr val="000000"/>
              </a:buClr>
              <a:buFont typeface="Arial"/>
              <a:buNone/>
            </a:pPr>
            <a:endParaRPr sz="25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Shape 263"/>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264" name="Shape 264"/>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265" name="Shape 265"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66" name="Shape 266"/>
          <p:cNvSpPr txBox="1"/>
          <p:nvPr/>
        </p:nvSpPr>
        <p:spPr>
          <a:xfrm>
            <a:off x="1121075" y="915375"/>
            <a:ext cx="5072700" cy="35850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Times New Roman"/>
              <a:buNone/>
            </a:pPr>
            <a:r>
              <a:rPr lang="en" sz="1800" b="1">
                <a:solidFill>
                  <a:schemeClr val="dk1"/>
                </a:solidFill>
                <a:latin typeface="Times New Roman"/>
                <a:ea typeface="Times New Roman"/>
                <a:cs typeface="Times New Roman"/>
                <a:sym typeface="Times New Roman"/>
              </a:rPr>
              <a:t>Fun Facts:</a:t>
            </a:r>
          </a:p>
          <a:p>
            <a:pPr lvl="0" rtl="0">
              <a:spcBef>
                <a:spcPts val="0"/>
              </a:spcBef>
              <a:buClr>
                <a:schemeClr val="dk1"/>
              </a:buClr>
              <a:buFont typeface="Times New Roman"/>
              <a:buNone/>
            </a:pPr>
            <a:endParaRPr sz="1800" b="1">
              <a:solidFill>
                <a:schemeClr val="dk1"/>
              </a:solidFill>
              <a:latin typeface="Times New Roman"/>
              <a:ea typeface="Times New Roman"/>
              <a:cs typeface="Times New Roman"/>
              <a:sym typeface="Times New Roman"/>
            </a:endParaRPr>
          </a:p>
          <a:p>
            <a:pPr marL="457200" lvl="0" indent="-342900" rtl="0">
              <a:spcBef>
                <a:spcPts val="0"/>
              </a:spcBef>
              <a:buClr>
                <a:schemeClr val="dk1"/>
              </a:buClr>
              <a:buSzPct val="100000"/>
              <a:buFont typeface="Times New Roman"/>
              <a:buChar char="●"/>
            </a:pPr>
            <a:r>
              <a:rPr lang="en" sz="1800">
                <a:solidFill>
                  <a:schemeClr val="dk1"/>
                </a:solidFill>
                <a:latin typeface="Times New Roman"/>
                <a:ea typeface="Times New Roman"/>
                <a:cs typeface="Times New Roman"/>
                <a:sym typeface="Times New Roman"/>
              </a:rPr>
              <a:t>Although the character Rafiki from </a:t>
            </a:r>
            <a:r>
              <a:rPr lang="en" sz="1800" i="1">
                <a:solidFill>
                  <a:schemeClr val="dk1"/>
                </a:solidFill>
                <a:latin typeface="Times New Roman"/>
                <a:ea typeface="Times New Roman"/>
                <a:cs typeface="Times New Roman"/>
                <a:sym typeface="Times New Roman"/>
              </a:rPr>
              <a:t>The Lion King</a:t>
            </a:r>
            <a:r>
              <a:rPr lang="en" sz="1800">
                <a:solidFill>
                  <a:schemeClr val="dk1"/>
                </a:solidFill>
                <a:latin typeface="Times New Roman"/>
                <a:ea typeface="Times New Roman"/>
                <a:cs typeface="Times New Roman"/>
                <a:sym typeface="Times New Roman"/>
              </a:rPr>
              <a:t> is often referred to as a baboon, the colors on his face indicate that he is actually a mandrill.</a:t>
            </a:r>
          </a:p>
          <a:p>
            <a:pPr lvl="0" rtl="0">
              <a:spcBef>
                <a:spcPts val="0"/>
              </a:spcBef>
              <a:buNone/>
            </a:pPr>
            <a:endParaRPr sz="1800">
              <a:solidFill>
                <a:schemeClr val="dk1"/>
              </a:solidFill>
              <a:latin typeface="Times New Roman"/>
              <a:ea typeface="Times New Roman"/>
              <a:cs typeface="Times New Roman"/>
              <a:sym typeface="Times New Roman"/>
            </a:endParaRPr>
          </a:p>
          <a:p>
            <a:pPr marL="457200" lvl="0" indent="-342900" rtl="0">
              <a:spcBef>
                <a:spcPts val="0"/>
              </a:spcBef>
              <a:buClr>
                <a:schemeClr val="dk1"/>
              </a:buClr>
              <a:buSzPct val="100000"/>
              <a:buFont typeface="Times New Roman"/>
              <a:buChar char="●"/>
            </a:pPr>
            <a:r>
              <a:rPr lang="en" sz="1800">
                <a:solidFill>
                  <a:schemeClr val="dk1"/>
                </a:solidFill>
                <a:latin typeface="Times New Roman"/>
                <a:ea typeface="Times New Roman"/>
                <a:cs typeface="Times New Roman"/>
                <a:sym typeface="Times New Roman"/>
              </a:rPr>
              <a:t>Mandrills live in small social units, but often join up with other small groups to form larger ones called hordes.</a:t>
            </a:r>
          </a:p>
          <a:p>
            <a:pPr lvl="0" rtl="0">
              <a:spcBef>
                <a:spcPts val="0"/>
              </a:spcBef>
              <a:buNone/>
            </a:pPr>
            <a:endParaRPr sz="1800">
              <a:solidFill>
                <a:schemeClr val="dk1"/>
              </a:solidFill>
              <a:latin typeface="Times New Roman"/>
              <a:ea typeface="Times New Roman"/>
              <a:cs typeface="Times New Roman"/>
              <a:sym typeface="Times New Roman"/>
            </a:endParaRPr>
          </a:p>
          <a:p>
            <a:pPr marL="457200" lvl="0" indent="-342900" rtl="0">
              <a:spcBef>
                <a:spcPts val="0"/>
              </a:spcBef>
              <a:buClr>
                <a:schemeClr val="dk1"/>
              </a:buClr>
              <a:buSzPct val="100000"/>
              <a:buFont typeface="Times New Roman"/>
              <a:buChar char="●"/>
            </a:pPr>
            <a:r>
              <a:rPr lang="en" sz="1800">
                <a:solidFill>
                  <a:schemeClr val="dk1"/>
                </a:solidFill>
                <a:latin typeface="Times New Roman"/>
                <a:ea typeface="Times New Roman"/>
                <a:cs typeface="Times New Roman"/>
                <a:sym typeface="Times New Roman"/>
              </a:rPr>
              <a:t>The male mandrill is the largest living monkey.</a:t>
            </a:r>
          </a:p>
          <a:p>
            <a:pPr lvl="0" rtl="0">
              <a:spcBef>
                <a:spcPts val="0"/>
              </a:spcBef>
              <a:buClr>
                <a:schemeClr val="dk1"/>
              </a:buClr>
              <a:buFont typeface="Times New Roman"/>
              <a:buNone/>
            </a:pPr>
            <a:endParaRPr sz="1800" b="1">
              <a:solidFill>
                <a:srgbClr val="0000FF"/>
              </a:solidFill>
              <a:latin typeface="Times New Roman"/>
              <a:ea typeface="Times New Roman"/>
              <a:cs typeface="Times New Roman"/>
              <a:sym typeface="Times New Roman"/>
            </a:endParaRPr>
          </a:p>
        </p:txBody>
      </p:sp>
      <p:sp>
        <p:nvSpPr>
          <p:cNvPr id="267" name="Shape 267"/>
          <p:cNvSpPr txBox="1"/>
          <p:nvPr/>
        </p:nvSpPr>
        <p:spPr>
          <a:xfrm>
            <a:off x="919425" y="467425"/>
            <a:ext cx="6396000"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Example of an Old World Monkey: </a:t>
            </a:r>
            <a:r>
              <a:rPr lang="en" sz="2500" b="1">
                <a:solidFill>
                  <a:srgbClr val="2F7C35"/>
                </a:solidFill>
                <a:latin typeface="Times New Roman"/>
                <a:ea typeface="Times New Roman"/>
                <a:cs typeface="Times New Roman"/>
                <a:sym typeface="Times New Roman"/>
              </a:rPr>
              <a:t>Mandrill</a:t>
            </a:r>
            <a:r>
              <a:rPr lang="en" sz="2500" b="1" i="0" u="none" strike="noStrike" cap="none">
                <a:solidFill>
                  <a:schemeClr val="dk1"/>
                </a:solidFill>
                <a:latin typeface="Times New Roman"/>
                <a:ea typeface="Times New Roman"/>
                <a:cs typeface="Times New Roman"/>
                <a:sym typeface="Times New Roman"/>
              </a:rPr>
              <a:t> </a:t>
            </a:r>
          </a:p>
          <a:p>
            <a:pPr marL="0" marR="0" lvl="0" indent="0" algn="l" rtl="0">
              <a:lnSpc>
                <a:spcPct val="100000"/>
              </a:lnSpc>
              <a:spcBef>
                <a:spcPts val="0"/>
              </a:spcBef>
              <a:spcAft>
                <a:spcPts val="0"/>
              </a:spcAft>
              <a:buClr>
                <a:srgbClr val="000000"/>
              </a:buClr>
              <a:buFont typeface="Arial"/>
              <a:buNone/>
            </a:pPr>
            <a:endParaRPr sz="25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Shape 272"/>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273" name="Shape 273"/>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274" name="Shape 274"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75" name="Shape 275"/>
          <p:cNvSpPr txBox="1"/>
          <p:nvPr/>
        </p:nvSpPr>
        <p:spPr>
          <a:xfrm>
            <a:off x="2841100" y="1742425"/>
            <a:ext cx="2115900" cy="1091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6500" b="1">
                <a:solidFill>
                  <a:schemeClr val="dk1"/>
                </a:solidFill>
                <a:latin typeface="Times New Roman"/>
                <a:ea typeface="Times New Roman"/>
                <a:cs typeface="Times New Roman"/>
                <a:sym typeface="Times New Roman"/>
              </a:rPr>
              <a:t>Apes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Shape 280"/>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281" name="Shape 281"/>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282" name="Shape 282"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283" name="Shape 283"/>
          <p:cNvSpPr txBox="1"/>
          <p:nvPr/>
        </p:nvSpPr>
        <p:spPr>
          <a:xfrm>
            <a:off x="1402675" y="977675"/>
            <a:ext cx="2791499" cy="2720699"/>
          </a:xfrm>
          <a:prstGeom prst="rect">
            <a:avLst/>
          </a:prstGeom>
          <a:noFill/>
          <a:ln>
            <a:noFill/>
          </a:ln>
        </p:spPr>
        <p:txBody>
          <a:bodyPr lIns="91425" tIns="91425" rIns="91425" bIns="91425" anchor="t" anchorCtr="0">
            <a:noAutofit/>
          </a:bodyPr>
          <a:lstStyle/>
          <a:p>
            <a:pPr marL="457200" marR="0" lvl="0" indent="-342900" algn="l" rtl="0">
              <a:lnSpc>
                <a:spcPct val="100000"/>
              </a:lnSpc>
              <a:spcBef>
                <a:spcPts val="0"/>
              </a:spcBef>
              <a:spcAft>
                <a:spcPts val="0"/>
              </a:spcAft>
              <a:buClr>
                <a:srgbClr val="000000"/>
              </a:buClr>
              <a:buSzPct val="100000"/>
              <a:buFont typeface="Times New Roman"/>
              <a:buChar char="●"/>
            </a:pPr>
            <a:r>
              <a:rPr lang="en" sz="1800" b="1" i="0" u="none" strike="noStrike" cap="none">
                <a:solidFill>
                  <a:srgbClr val="000000"/>
                </a:solidFill>
                <a:latin typeface="Times New Roman"/>
                <a:ea typeface="Times New Roman"/>
                <a:cs typeface="Times New Roman"/>
                <a:sym typeface="Times New Roman"/>
              </a:rPr>
              <a:t>“Lesser” Apes</a:t>
            </a:r>
          </a:p>
          <a:p>
            <a:pPr marL="914400" marR="0" lvl="1"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Gibbon</a:t>
            </a:r>
          </a:p>
          <a:p>
            <a:pPr marL="914400" marR="0" lvl="1"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Siamang</a:t>
            </a:r>
          </a:p>
          <a:p>
            <a:pPr marL="45720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Times New Roman"/>
              <a:ea typeface="Times New Roman"/>
              <a:cs typeface="Times New Roman"/>
              <a:sym typeface="Times New Roman"/>
            </a:endParaRPr>
          </a:p>
          <a:p>
            <a:pPr marL="457200" marR="0" lvl="0" indent="-342900" algn="l" rtl="0">
              <a:lnSpc>
                <a:spcPct val="100000"/>
              </a:lnSpc>
              <a:spcBef>
                <a:spcPts val="0"/>
              </a:spcBef>
              <a:spcAft>
                <a:spcPts val="0"/>
              </a:spcAft>
              <a:buClr>
                <a:schemeClr val="dk1"/>
              </a:buClr>
              <a:buSzPct val="100000"/>
              <a:buFont typeface="Times New Roman"/>
              <a:buChar char="●"/>
            </a:pPr>
            <a:r>
              <a:rPr lang="en" sz="1800" b="1" i="0" u="none" strike="noStrike" cap="none">
                <a:solidFill>
                  <a:schemeClr val="dk1"/>
                </a:solidFill>
                <a:latin typeface="Times New Roman"/>
                <a:ea typeface="Times New Roman"/>
                <a:cs typeface="Times New Roman"/>
                <a:sym typeface="Times New Roman"/>
              </a:rPr>
              <a:t>Great Apes</a:t>
            </a:r>
          </a:p>
          <a:p>
            <a:pPr marL="914400" marR="0" lvl="1" indent="-342900" algn="l" rtl="0">
              <a:lnSpc>
                <a:spcPct val="100000"/>
              </a:lnSpc>
              <a:spcBef>
                <a:spcPts val="0"/>
              </a:spcBef>
              <a:spcAft>
                <a:spcPts val="0"/>
              </a:spcAft>
              <a:buClr>
                <a:schemeClr val="dk1"/>
              </a:buClr>
              <a:buSzPct val="100000"/>
              <a:buFont typeface="Times New Roman"/>
              <a:buChar char="○"/>
            </a:pPr>
            <a:r>
              <a:rPr lang="en" sz="1800" b="0" i="0" u="none" strike="noStrike" cap="none">
                <a:solidFill>
                  <a:schemeClr val="dk1"/>
                </a:solidFill>
                <a:latin typeface="Times New Roman"/>
                <a:ea typeface="Times New Roman"/>
                <a:cs typeface="Times New Roman"/>
                <a:sym typeface="Times New Roman"/>
              </a:rPr>
              <a:t>Bonobo</a:t>
            </a:r>
          </a:p>
          <a:p>
            <a:pPr marL="914400" marR="0" lvl="1" indent="-342900" algn="l" rtl="0">
              <a:lnSpc>
                <a:spcPct val="100000"/>
              </a:lnSpc>
              <a:spcBef>
                <a:spcPts val="0"/>
              </a:spcBef>
              <a:spcAft>
                <a:spcPts val="0"/>
              </a:spcAft>
              <a:buClr>
                <a:schemeClr val="dk1"/>
              </a:buClr>
              <a:buSzPct val="100000"/>
              <a:buFont typeface="Times New Roman"/>
              <a:buChar char="○"/>
            </a:pPr>
            <a:r>
              <a:rPr lang="en" sz="1800" b="0" i="0" u="none" strike="noStrike" cap="none">
                <a:solidFill>
                  <a:schemeClr val="dk1"/>
                </a:solidFill>
                <a:latin typeface="Times New Roman"/>
                <a:ea typeface="Times New Roman"/>
                <a:cs typeface="Times New Roman"/>
                <a:sym typeface="Times New Roman"/>
              </a:rPr>
              <a:t>Orangutan</a:t>
            </a:r>
          </a:p>
          <a:p>
            <a:pPr marL="914400" marR="0" lvl="1" indent="-342900" algn="l" rtl="0">
              <a:lnSpc>
                <a:spcPct val="100000"/>
              </a:lnSpc>
              <a:spcBef>
                <a:spcPts val="0"/>
              </a:spcBef>
              <a:spcAft>
                <a:spcPts val="0"/>
              </a:spcAft>
              <a:buClr>
                <a:schemeClr val="dk1"/>
              </a:buClr>
              <a:buSzPct val="100000"/>
              <a:buFont typeface="Times New Roman"/>
              <a:buChar char="○"/>
            </a:pPr>
            <a:r>
              <a:rPr lang="en" sz="1800" b="0" i="0" u="none" strike="noStrike" cap="none">
                <a:solidFill>
                  <a:schemeClr val="dk1"/>
                </a:solidFill>
                <a:latin typeface="Times New Roman"/>
                <a:ea typeface="Times New Roman"/>
                <a:cs typeface="Times New Roman"/>
                <a:sym typeface="Times New Roman"/>
              </a:rPr>
              <a:t>Gorilla</a:t>
            </a:r>
          </a:p>
          <a:p>
            <a:pPr marL="914400" marR="0" lvl="1" indent="-342900" algn="l" rtl="0">
              <a:lnSpc>
                <a:spcPct val="100000"/>
              </a:lnSpc>
              <a:spcBef>
                <a:spcPts val="0"/>
              </a:spcBef>
              <a:spcAft>
                <a:spcPts val="0"/>
              </a:spcAft>
              <a:buClr>
                <a:schemeClr val="dk1"/>
              </a:buClr>
              <a:buSzPct val="100000"/>
              <a:buFont typeface="Times New Roman"/>
              <a:buChar char="○"/>
            </a:pPr>
            <a:r>
              <a:rPr lang="en" sz="1800" b="1" i="0" u="none" strike="noStrike" cap="none">
                <a:solidFill>
                  <a:schemeClr val="dk1"/>
                </a:solidFill>
                <a:latin typeface="Times New Roman"/>
                <a:ea typeface="Times New Roman"/>
                <a:cs typeface="Times New Roman"/>
                <a:sym typeface="Times New Roman"/>
              </a:rPr>
              <a:t>Chimpanzee</a:t>
            </a:r>
          </a:p>
        </p:txBody>
      </p:sp>
      <p:sp>
        <p:nvSpPr>
          <p:cNvPr id="284" name="Shape 284"/>
          <p:cNvSpPr txBox="1"/>
          <p:nvPr/>
        </p:nvSpPr>
        <p:spPr>
          <a:xfrm>
            <a:off x="3920175" y="495750"/>
            <a:ext cx="1053299"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Apes</a:t>
            </a:r>
          </a:p>
          <a:p>
            <a:pPr marL="0" marR="0" lvl="0" indent="0" algn="l" rtl="0">
              <a:lnSpc>
                <a:spcPct val="100000"/>
              </a:lnSpc>
              <a:spcBef>
                <a:spcPts val="0"/>
              </a:spcBef>
              <a:spcAft>
                <a:spcPts val="0"/>
              </a:spcAft>
              <a:buClr>
                <a:srgbClr val="000000"/>
              </a:buClr>
              <a:buFont typeface="Arial"/>
              <a:buNone/>
            </a:pPr>
            <a:endParaRPr sz="2500" b="1" i="0" u="none" strike="noStrike" cap="none">
              <a:solidFill>
                <a:schemeClr val="dk1"/>
              </a:solidFill>
              <a:latin typeface="Times New Roman"/>
              <a:ea typeface="Times New Roman"/>
              <a:cs typeface="Times New Roman"/>
              <a:sym typeface="Times New Roman"/>
            </a:endParaRPr>
          </a:p>
        </p:txBody>
      </p:sp>
      <p:pic>
        <p:nvPicPr>
          <p:cNvPr id="285" name="Shape 285" descr="https://upload.wikimedia.org/wikipedia/commons/d/de/Symphalangus_syndactylus,_Chiba_Zoo,_Japan.jpg"/>
          <p:cNvPicPr preferRelativeResize="0"/>
          <p:nvPr/>
        </p:nvPicPr>
        <p:blipFill rotWithShape="1">
          <a:blip r:embed="rId4">
            <a:alphaModFix/>
          </a:blip>
          <a:srcRect/>
          <a:stretch/>
        </p:blipFill>
        <p:spPr>
          <a:xfrm>
            <a:off x="3763475" y="1142075"/>
            <a:ext cx="2339249" cy="1455975"/>
          </a:xfrm>
          <a:prstGeom prst="rect">
            <a:avLst/>
          </a:prstGeom>
          <a:noFill/>
          <a:ln>
            <a:noFill/>
          </a:ln>
        </p:spPr>
      </p:pic>
      <p:pic>
        <p:nvPicPr>
          <p:cNvPr id="286" name="Shape 286" descr="http://www.slate.com/content/dam/slate/articles/health_and_science/Science/2016/02/160229_SCI_chimp.jpg.CROP.promo-xlarge2.jpg"/>
          <p:cNvPicPr preferRelativeResize="0"/>
          <p:nvPr/>
        </p:nvPicPr>
        <p:blipFill rotWithShape="1">
          <a:blip r:embed="rId5">
            <a:alphaModFix/>
          </a:blip>
          <a:srcRect/>
          <a:stretch/>
        </p:blipFill>
        <p:spPr>
          <a:xfrm>
            <a:off x="3763475" y="2726325"/>
            <a:ext cx="2339261" cy="16691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Shape 291"/>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292" name="Shape 292"/>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293" name="Shape 293"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294" name="Shape 294"/>
          <p:cNvSpPr txBox="1"/>
          <p:nvPr/>
        </p:nvSpPr>
        <p:spPr>
          <a:xfrm>
            <a:off x="685700" y="915250"/>
            <a:ext cx="5836500" cy="3881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Times New Roman"/>
              <a:buNone/>
            </a:pPr>
            <a:r>
              <a:rPr lang="en" sz="1300" b="1" i="0" u="none" strike="noStrike" cap="none">
                <a:solidFill>
                  <a:srgbClr val="000000"/>
                </a:solidFill>
                <a:latin typeface="Times New Roman"/>
                <a:ea typeface="Times New Roman"/>
                <a:cs typeface="Times New Roman"/>
                <a:sym typeface="Times New Roman"/>
              </a:rPr>
              <a:t>Common Name:	</a:t>
            </a:r>
            <a:r>
              <a:rPr lang="en" sz="1300" i="0" u="none" strike="noStrike" cap="none">
                <a:solidFill>
                  <a:srgbClr val="000000"/>
                </a:solidFill>
                <a:latin typeface="Times New Roman"/>
                <a:ea typeface="Times New Roman"/>
                <a:cs typeface="Times New Roman"/>
                <a:sym typeface="Times New Roman"/>
              </a:rPr>
              <a:t>Chimpanzee</a:t>
            </a:r>
          </a:p>
          <a:p>
            <a:pPr marL="0" marR="0" lvl="0" indent="0" algn="l" rtl="0">
              <a:lnSpc>
                <a:spcPct val="100000"/>
              </a:lnSpc>
              <a:spcBef>
                <a:spcPts val="0"/>
              </a:spcBef>
              <a:spcAft>
                <a:spcPts val="0"/>
              </a:spcAft>
              <a:buClr>
                <a:srgbClr val="000000"/>
              </a:buClr>
              <a:buFont typeface="Arial"/>
              <a:buNone/>
            </a:pPr>
            <a:endParaRPr sz="13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300" b="1" i="0" u="none" strike="noStrike" cap="none">
                <a:solidFill>
                  <a:srgbClr val="000000"/>
                </a:solidFill>
                <a:latin typeface="Times New Roman"/>
                <a:ea typeface="Times New Roman"/>
                <a:cs typeface="Times New Roman"/>
                <a:sym typeface="Times New Roman"/>
              </a:rPr>
              <a:t>Genus + species:	</a:t>
            </a:r>
            <a:r>
              <a:rPr lang="en" sz="1300" i="1" u="none" strike="noStrike" cap="none">
                <a:solidFill>
                  <a:srgbClr val="000000"/>
                </a:solidFill>
                <a:latin typeface="Times New Roman"/>
                <a:ea typeface="Times New Roman"/>
                <a:cs typeface="Times New Roman"/>
                <a:sym typeface="Times New Roman"/>
              </a:rPr>
              <a:t>Pan trogloytes</a:t>
            </a:r>
          </a:p>
          <a:p>
            <a:pPr marL="0" marR="0" lvl="0" indent="0" algn="l" rtl="0">
              <a:lnSpc>
                <a:spcPct val="100000"/>
              </a:lnSpc>
              <a:spcBef>
                <a:spcPts val="0"/>
              </a:spcBef>
              <a:spcAft>
                <a:spcPts val="0"/>
              </a:spcAft>
              <a:buClr>
                <a:srgbClr val="000000"/>
              </a:buClr>
              <a:buFont typeface="Arial"/>
              <a:buNone/>
            </a:pPr>
            <a:endParaRPr sz="13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300" b="1" i="0" u="none" strike="noStrike" cap="none">
                <a:solidFill>
                  <a:srgbClr val="000000"/>
                </a:solidFill>
                <a:latin typeface="Times New Roman"/>
                <a:ea typeface="Times New Roman"/>
                <a:cs typeface="Times New Roman"/>
                <a:sym typeface="Times New Roman"/>
              </a:rPr>
              <a:t>Suborder:	</a:t>
            </a:r>
            <a:r>
              <a:rPr lang="en" sz="1300">
                <a:latin typeface="Times New Roman"/>
                <a:ea typeface="Times New Roman"/>
                <a:cs typeface="Times New Roman"/>
                <a:sym typeface="Times New Roman"/>
              </a:rPr>
              <a:t>Haplorrhini</a:t>
            </a:r>
          </a:p>
          <a:p>
            <a:pPr marL="0" marR="0" lvl="0" indent="0" algn="l" rtl="0">
              <a:lnSpc>
                <a:spcPct val="100000"/>
              </a:lnSpc>
              <a:spcBef>
                <a:spcPts val="0"/>
              </a:spcBef>
              <a:spcAft>
                <a:spcPts val="0"/>
              </a:spcAft>
              <a:buClr>
                <a:srgbClr val="000000"/>
              </a:buClr>
              <a:buFont typeface="Arial"/>
              <a:buNone/>
            </a:pPr>
            <a:endParaRPr sz="13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300" b="1" i="0" u="none" strike="noStrike" cap="none">
                <a:solidFill>
                  <a:srgbClr val="000000"/>
                </a:solidFill>
                <a:latin typeface="Times New Roman"/>
                <a:ea typeface="Times New Roman"/>
                <a:cs typeface="Times New Roman"/>
                <a:sym typeface="Times New Roman"/>
              </a:rPr>
              <a:t>Infraorder:	</a:t>
            </a:r>
            <a:r>
              <a:rPr lang="en" sz="1300" i="0" u="none" strike="noStrike" cap="none">
                <a:solidFill>
                  <a:srgbClr val="000000"/>
                </a:solidFill>
                <a:latin typeface="Times New Roman"/>
                <a:ea typeface="Times New Roman"/>
                <a:cs typeface="Times New Roman"/>
                <a:sym typeface="Times New Roman"/>
              </a:rPr>
              <a:t>Simiiformes</a:t>
            </a:r>
          </a:p>
          <a:p>
            <a:pPr marL="0" marR="0" lvl="0" indent="0" algn="l" rtl="0">
              <a:lnSpc>
                <a:spcPct val="100000"/>
              </a:lnSpc>
              <a:spcBef>
                <a:spcPts val="0"/>
              </a:spcBef>
              <a:spcAft>
                <a:spcPts val="0"/>
              </a:spcAft>
              <a:buClr>
                <a:srgbClr val="000000"/>
              </a:buClr>
              <a:buFont typeface="Arial"/>
              <a:buNone/>
            </a:pPr>
            <a:endParaRPr sz="13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300" b="1" i="0" u="none" strike="noStrike" cap="none">
                <a:solidFill>
                  <a:srgbClr val="000000"/>
                </a:solidFill>
                <a:latin typeface="Times New Roman"/>
                <a:ea typeface="Times New Roman"/>
                <a:cs typeface="Times New Roman"/>
                <a:sym typeface="Times New Roman"/>
              </a:rPr>
              <a:t>Distribution/Range: </a:t>
            </a:r>
            <a:r>
              <a:rPr lang="en" sz="1300" i="0" u="none" strike="noStrike" cap="none">
                <a:solidFill>
                  <a:srgbClr val="000000"/>
                </a:solidFill>
                <a:latin typeface="Times New Roman"/>
                <a:ea typeface="Times New Roman"/>
                <a:cs typeface="Times New Roman"/>
                <a:sym typeface="Times New Roman"/>
              </a:rPr>
              <a:t>Chimpanzees are found across a west-east belt in equatorial Africa. Their range spans 22 countries: Angola, Burkina Faso, Burundi, Cameroon, Central African Republic (CAR), Congo, Côte d'Ivoire, Democratic Republic of Congo (DRC), Equatorial Guinea, Gabon, Ghana, Guinea, Guinea Bissau, Liberia, Mali, Nigeria, Rwanda, Senegal, Sierra Leone, Sudan, Tanzania, and Uganda. </a:t>
            </a:r>
            <a:r>
              <a:rPr lang="en" sz="1300">
                <a:latin typeface="Times New Roman"/>
                <a:ea typeface="Times New Roman"/>
                <a:cs typeface="Times New Roman"/>
                <a:sym typeface="Times New Roman"/>
              </a:rPr>
              <a:t>T</a:t>
            </a:r>
            <a:r>
              <a:rPr lang="en" sz="1300" i="0" u="none" strike="noStrike" cap="none">
                <a:solidFill>
                  <a:srgbClr val="000000"/>
                </a:solidFill>
                <a:latin typeface="Times New Roman"/>
                <a:ea typeface="Times New Roman"/>
                <a:cs typeface="Times New Roman"/>
                <a:sym typeface="Times New Roman"/>
              </a:rPr>
              <a:t>he majority (about 77%) of the total estimated population can be found in only two countries, Gabon and Congo. Researchers roughly estimate the wild population of chimpanzees to be between 100,000 and 200,000. There are approximately 250 animals in zoos and another 1,200 in research facilities.</a:t>
            </a:r>
          </a:p>
          <a:p>
            <a:pPr marL="0" marR="0" lvl="0" indent="0" algn="l" rtl="0">
              <a:lnSpc>
                <a:spcPct val="100000"/>
              </a:lnSpc>
              <a:spcBef>
                <a:spcPts val="0"/>
              </a:spcBef>
              <a:spcAft>
                <a:spcPts val="0"/>
              </a:spcAft>
              <a:buClr>
                <a:srgbClr val="000000"/>
              </a:buClr>
              <a:buFont typeface="Times New Roman"/>
              <a:buNone/>
            </a:pPr>
            <a:endParaRPr b="1">
              <a:latin typeface="Times New Roman"/>
              <a:ea typeface="Times New Roman"/>
              <a:cs typeface="Times New Roman"/>
              <a:sym typeface="Times New Roman"/>
            </a:endParaRPr>
          </a:p>
          <a:p>
            <a:pPr lvl="0" rtl="0">
              <a:spcBef>
                <a:spcPts val="0"/>
              </a:spcBef>
              <a:buClr>
                <a:schemeClr val="dk1"/>
              </a:buClr>
              <a:buFont typeface="Times New Roman"/>
              <a:buNone/>
            </a:pPr>
            <a:endParaRPr sz="1800" b="1">
              <a:latin typeface="Times New Roman"/>
              <a:ea typeface="Times New Roman"/>
              <a:cs typeface="Times New Roman"/>
              <a:sym typeface="Times New Roman"/>
            </a:endParaRPr>
          </a:p>
        </p:txBody>
      </p:sp>
      <p:sp>
        <p:nvSpPr>
          <p:cNvPr id="295" name="Shape 295"/>
          <p:cNvSpPr txBox="1"/>
          <p:nvPr/>
        </p:nvSpPr>
        <p:spPr>
          <a:xfrm>
            <a:off x="833225" y="467425"/>
            <a:ext cx="5941200"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 sz="2500" b="1">
                <a:solidFill>
                  <a:schemeClr val="dk1"/>
                </a:solidFill>
                <a:latin typeface="Times New Roman"/>
                <a:ea typeface="Times New Roman"/>
                <a:cs typeface="Times New Roman"/>
                <a:sym typeface="Times New Roman"/>
              </a:rPr>
              <a:t>              </a:t>
            </a:r>
            <a:r>
              <a:rPr lang="en" sz="2500" b="1" i="0" u="none" strike="noStrike" cap="none">
                <a:solidFill>
                  <a:schemeClr val="dk1"/>
                </a:solidFill>
                <a:latin typeface="Times New Roman"/>
                <a:ea typeface="Times New Roman"/>
                <a:cs typeface="Times New Roman"/>
                <a:sym typeface="Times New Roman"/>
              </a:rPr>
              <a:t>Example of an Ape:</a:t>
            </a:r>
            <a:r>
              <a:rPr lang="en" sz="2500" b="1">
                <a:solidFill>
                  <a:schemeClr val="dk1"/>
                </a:solidFill>
                <a:latin typeface="Times New Roman"/>
                <a:ea typeface="Times New Roman"/>
                <a:cs typeface="Times New Roman"/>
                <a:sym typeface="Times New Roman"/>
              </a:rPr>
              <a:t> </a:t>
            </a:r>
            <a:r>
              <a:rPr lang="en" sz="2500" b="1">
                <a:solidFill>
                  <a:srgbClr val="2F7C35"/>
                </a:solidFill>
                <a:latin typeface="Times New Roman"/>
                <a:ea typeface="Times New Roman"/>
                <a:cs typeface="Times New Roman"/>
                <a:sym typeface="Times New Roman"/>
              </a:rPr>
              <a:t>Chimpanzee</a:t>
            </a:r>
          </a:p>
          <a:p>
            <a:pPr marL="0" marR="0" lvl="0" indent="0" algn="l" rtl="0">
              <a:lnSpc>
                <a:spcPct val="100000"/>
              </a:lnSpc>
              <a:spcBef>
                <a:spcPts val="0"/>
              </a:spcBef>
              <a:spcAft>
                <a:spcPts val="0"/>
              </a:spcAft>
              <a:buClr>
                <a:srgbClr val="000000"/>
              </a:buClr>
              <a:buFont typeface="Arial"/>
              <a:buNone/>
            </a:pPr>
            <a:endParaRPr sz="25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Shape 300"/>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301" name="Shape 301"/>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302" name="Shape 302"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303" name="Shape 303"/>
          <p:cNvSpPr txBox="1"/>
          <p:nvPr/>
        </p:nvSpPr>
        <p:spPr>
          <a:xfrm>
            <a:off x="786175" y="968600"/>
            <a:ext cx="5676600" cy="4095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Times New Roman"/>
              <a:buNone/>
            </a:pPr>
            <a:r>
              <a:rPr lang="en" b="1">
                <a:latin typeface="Times New Roman"/>
                <a:ea typeface="Times New Roman"/>
                <a:cs typeface="Times New Roman"/>
                <a:sym typeface="Times New Roman"/>
              </a:rPr>
              <a:t>Habitat: </a:t>
            </a:r>
            <a:r>
              <a:rPr lang="en">
                <a:latin typeface="Times New Roman"/>
                <a:ea typeface="Times New Roman"/>
                <a:cs typeface="Times New Roman"/>
                <a:sym typeface="Times New Roman"/>
              </a:rPr>
              <a:t>Chimpanzees can be found all over Africa, from Senegal and Gambia to Uganda and Tanzania. They easily adapt to a variety of habitats including grasslands, tropical rain forests, and riverine and montane forests.</a:t>
            </a:r>
          </a:p>
          <a:p>
            <a:pPr marL="0" marR="0" lvl="0" indent="0" algn="l" rtl="0">
              <a:lnSpc>
                <a:spcPct val="100000"/>
              </a:lnSpc>
              <a:spcBef>
                <a:spcPts val="0"/>
              </a:spcBef>
              <a:spcAft>
                <a:spcPts val="0"/>
              </a:spcAft>
              <a:buClr>
                <a:srgbClr val="000000"/>
              </a:buClr>
              <a:buFont typeface="Times New Roman"/>
              <a:buNone/>
            </a:pPr>
            <a:endParaRPr b="1">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r>
              <a:rPr lang="en" b="1" i="0" u="none" strike="noStrike" cap="none">
                <a:solidFill>
                  <a:srgbClr val="000000"/>
                </a:solidFill>
                <a:latin typeface="Times New Roman"/>
                <a:ea typeface="Times New Roman"/>
                <a:cs typeface="Times New Roman"/>
                <a:sym typeface="Times New Roman"/>
              </a:rPr>
              <a:t>Social Organization:</a:t>
            </a:r>
            <a:r>
              <a:rPr lang="en" sz="1100">
                <a:solidFill>
                  <a:schemeClr val="dk1"/>
                </a:solidFill>
              </a:rPr>
              <a:t> </a:t>
            </a:r>
            <a:r>
              <a:rPr lang="en">
                <a:solidFill>
                  <a:schemeClr val="dk1"/>
                </a:solidFill>
                <a:latin typeface="Times New Roman"/>
                <a:ea typeface="Times New Roman"/>
                <a:cs typeface="Times New Roman"/>
                <a:sym typeface="Times New Roman"/>
              </a:rPr>
              <a:t>They are social animals and live in communities of up to 80 individuals. </a:t>
            </a:r>
            <a:r>
              <a:rPr lang="en">
                <a:latin typeface="Times New Roman"/>
                <a:ea typeface="Times New Roman"/>
                <a:cs typeface="Times New Roman"/>
                <a:sym typeface="Times New Roman"/>
              </a:rPr>
              <a:t>Under natural conditions, chimpanzees live in what behaviorists call a fusion-fission society. The entire community splits into small parties, which frequently travel alone. These subgroups come together from time to time. The composition of subgroups is flexible, so that individuals may travel together sometimes, and at others times travel separately. All members of a community of chimpanzees rarely, if ever, are found in the same place at the same time. The most frequently observed party across all chimpanzee communities is the mixed-sex party, though Taï males are the most inclined to associate with females, and Gombe males are the least inclined to do so. A high number of females relative to males means the most common party composition there is mother-infant.</a:t>
            </a:r>
          </a:p>
          <a:p>
            <a:pPr marL="0" marR="0" lvl="0" indent="0" algn="l" rtl="0">
              <a:lnSpc>
                <a:spcPct val="100000"/>
              </a:lnSpc>
              <a:spcBef>
                <a:spcPts val="0"/>
              </a:spcBef>
              <a:spcAft>
                <a:spcPts val="0"/>
              </a:spcAft>
              <a:buClr>
                <a:srgbClr val="000000"/>
              </a:buClr>
              <a:buFont typeface="Arial"/>
              <a:buNone/>
            </a:pPr>
            <a:endParaRPr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endParaRPr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endParaRPr sz="1800" b="1">
              <a:latin typeface="Times New Roman"/>
              <a:ea typeface="Times New Roman"/>
              <a:cs typeface="Times New Roman"/>
              <a:sym typeface="Times New Roman"/>
            </a:endParaRPr>
          </a:p>
        </p:txBody>
      </p:sp>
      <p:sp>
        <p:nvSpPr>
          <p:cNvPr id="304" name="Shape 304"/>
          <p:cNvSpPr txBox="1"/>
          <p:nvPr/>
        </p:nvSpPr>
        <p:spPr>
          <a:xfrm>
            <a:off x="1787325" y="454125"/>
            <a:ext cx="5434800"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 sz="2500" b="1">
                <a:solidFill>
                  <a:schemeClr val="dk1"/>
                </a:solidFill>
                <a:latin typeface="Times New Roman"/>
                <a:ea typeface="Times New Roman"/>
                <a:cs typeface="Times New Roman"/>
                <a:sym typeface="Times New Roman"/>
              </a:rPr>
              <a:t>  </a:t>
            </a:r>
            <a:r>
              <a:rPr lang="en" sz="2500" b="1" i="0" u="none" strike="noStrike" cap="none">
                <a:solidFill>
                  <a:schemeClr val="dk1"/>
                </a:solidFill>
                <a:latin typeface="Times New Roman"/>
                <a:ea typeface="Times New Roman"/>
                <a:cs typeface="Times New Roman"/>
                <a:sym typeface="Times New Roman"/>
              </a:rPr>
              <a:t>Example of an Ape: </a:t>
            </a:r>
            <a:r>
              <a:rPr lang="en" sz="2500" b="1">
                <a:solidFill>
                  <a:srgbClr val="2F7C35"/>
                </a:solidFill>
                <a:latin typeface="Times New Roman"/>
                <a:ea typeface="Times New Roman"/>
                <a:cs typeface="Times New Roman"/>
                <a:sym typeface="Times New Roman"/>
              </a:rPr>
              <a:t>Chimpanzee</a:t>
            </a:r>
          </a:p>
          <a:p>
            <a:pPr marL="0" marR="0" lvl="0" indent="0" algn="l" rtl="0">
              <a:lnSpc>
                <a:spcPct val="100000"/>
              </a:lnSpc>
              <a:spcBef>
                <a:spcPts val="0"/>
              </a:spcBef>
              <a:spcAft>
                <a:spcPts val="0"/>
              </a:spcAft>
              <a:buClr>
                <a:schemeClr val="dk1"/>
              </a:buClr>
              <a:buFont typeface="Arial"/>
              <a:buNone/>
            </a:pPr>
            <a:endParaRPr/>
          </a:p>
          <a:p>
            <a:pPr marL="0" marR="0" lvl="0" indent="0" algn="l" rtl="0">
              <a:lnSpc>
                <a:spcPct val="100000"/>
              </a:lnSpc>
              <a:spcBef>
                <a:spcPts val="0"/>
              </a:spcBef>
              <a:spcAft>
                <a:spcPts val="0"/>
              </a:spcAft>
              <a:buClr>
                <a:srgbClr val="000000"/>
              </a:buClr>
              <a:buFont typeface="Arial"/>
              <a:buNone/>
            </a:pPr>
            <a:endParaRPr sz="25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Shape 309"/>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310" name="Shape 310"/>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311" name="Shape 311"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312" name="Shape 312"/>
          <p:cNvSpPr txBox="1"/>
          <p:nvPr/>
        </p:nvSpPr>
        <p:spPr>
          <a:xfrm>
            <a:off x="1147725" y="875300"/>
            <a:ext cx="5072700" cy="4788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Times New Roman"/>
              <a:buNone/>
            </a:pPr>
            <a:endParaRPr>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600" b="1" i="0" u="none" strike="noStrike" cap="none">
                <a:solidFill>
                  <a:srgbClr val="000000"/>
                </a:solidFill>
                <a:latin typeface="Times New Roman"/>
                <a:ea typeface="Times New Roman"/>
                <a:cs typeface="Times New Roman"/>
                <a:sym typeface="Times New Roman"/>
              </a:rPr>
              <a:t>Conservation Status: </a:t>
            </a:r>
            <a:r>
              <a:rPr lang="en" sz="1600" i="0" u="none" strike="noStrike" cap="none">
                <a:solidFill>
                  <a:srgbClr val="000000"/>
                </a:solidFill>
                <a:latin typeface="Times New Roman"/>
                <a:ea typeface="Times New Roman"/>
                <a:cs typeface="Times New Roman"/>
                <a:sym typeface="Times New Roman"/>
              </a:rPr>
              <a:t>Unfortunately, chimpanzees are currently on the endangered species list. Populations have decreased because of foresting, hunting, commercial exportation, and collection for scientific research. Although chimpanzees are protected in 34 national parks and reserves, laws can be difficult to enforce in remote regions.</a:t>
            </a:r>
          </a:p>
          <a:p>
            <a:pPr marL="0" marR="0" lvl="0" indent="0" algn="l" rtl="0">
              <a:lnSpc>
                <a:spcPct val="100000"/>
              </a:lnSpc>
              <a:spcBef>
                <a:spcPts val="0"/>
              </a:spcBef>
              <a:spcAft>
                <a:spcPts val="0"/>
              </a:spcAft>
              <a:buClr>
                <a:srgbClr val="000000"/>
              </a:buClr>
              <a:buFont typeface="Arial"/>
              <a:buNone/>
            </a:pPr>
            <a:endParaRPr sz="16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1600" b="1" i="0" u="none" strike="noStrike" cap="none">
                <a:solidFill>
                  <a:srgbClr val="000000"/>
                </a:solidFill>
                <a:latin typeface="Times New Roman"/>
                <a:ea typeface="Times New Roman"/>
                <a:cs typeface="Times New Roman"/>
                <a:sym typeface="Times New Roman"/>
              </a:rPr>
              <a:t>Diet: </a:t>
            </a:r>
            <a:r>
              <a:rPr lang="en" sz="1600" i="0" u="none" strike="noStrike" cap="none">
                <a:solidFill>
                  <a:srgbClr val="000000"/>
                </a:solidFill>
                <a:latin typeface="Times New Roman"/>
                <a:ea typeface="Times New Roman"/>
                <a:cs typeface="Times New Roman"/>
                <a:sym typeface="Times New Roman"/>
              </a:rPr>
              <a:t>The chimpanzee is omnivorous, but its diet depends on its habitat. Chimps that live in the rain forest tend to eat more fruit and leaves, while chimps in grasslands prefer to dine on insects and other animals.</a:t>
            </a:r>
          </a:p>
          <a:p>
            <a:pPr marL="0" marR="0" lvl="0" indent="0" algn="l" rtl="0">
              <a:lnSpc>
                <a:spcPct val="100000"/>
              </a:lnSpc>
              <a:spcBef>
                <a:spcPts val="0"/>
              </a:spcBef>
              <a:spcAft>
                <a:spcPts val="0"/>
              </a:spcAft>
              <a:buClr>
                <a:srgbClr val="000000"/>
              </a:buClr>
              <a:buFont typeface="Times New Roman"/>
              <a:buNone/>
            </a:pPr>
            <a:endParaRPr sz="1800" b="1">
              <a:latin typeface="Times New Roman"/>
              <a:ea typeface="Times New Roman"/>
              <a:cs typeface="Times New Roman"/>
              <a:sym typeface="Times New Roman"/>
            </a:endParaRPr>
          </a:p>
        </p:txBody>
      </p:sp>
      <p:sp>
        <p:nvSpPr>
          <p:cNvPr id="313" name="Shape 313"/>
          <p:cNvSpPr txBox="1"/>
          <p:nvPr/>
        </p:nvSpPr>
        <p:spPr>
          <a:xfrm>
            <a:off x="1813975" y="480750"/>
            <a:ext cx="6390600"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 sz="2500" b="1" i="0" u="none" strike="noStrike" cap="none">
                <a:solidFill>
                  <a:schemeClr val="dk1"/>
                </a:solidFill>
                <a:latin typeface="Times New Roman"/>
                <a:ea typeface="Times New Roman"/>
                <a:cs typeface="Times New Roman"/>
                <a:sym typeface="Times New Roman"/>
              </a:rPr>
              <a:t>Example of an Ape: </a:t>
            </a:r>
            <a:r>
              <a:rPr lang="en" sz="2500" b="1">
                <a:solidFill>
                  <a:srgbClr val="2F7C35"/>
                </a:solidFill>
                <a:latin typeface="Times New Roman"/>
                <a:ea typeface="Times New Roman"/>
                <a:cs typeface="Times New Roman"/>
                <a:sym typeface="Times New Roman"/>
              </a:rPr>
              <a:t>Chimpanzee</a:t>
            </a:r>
          </a:p>
          <a:p>
            <a:pPr marL="0" marR="0" lvl="0" indent="0" algn="l" rtl="0">
              <a:lnSpc>
                <a:spcPct val="100000"/>
              </a:lnSpc>
              <a:spcBef>
                <a:spcPts val="0"/>
              </a:spcBef>
              <a:spcAft>
                <a:spcPts val="0"/>
              </a:spcAft>
              <a:buClr>
                <a:schemeClr val="dk1"/>
              </a:buClr>
              <a:buFont typeface="Arial"/>
              <a:buNone/>
            </a:pPr>
            <a:endParaRPr/>
          </a:p>
          <a:p>
            <a:pPr marL="0" marR="0" lvl="0" indent="0" algn="l" rtl="0">
              <a:lnSpc>
                <a:spcPct val="100000"/>
              </a:lnSpc>
              <a:spcBef>
                <a:spcPts val="0"/>
              </a:spcBef>
              <a:spcAft>
                <a:spcPts val="0"/>
              </a:spcAft>
              <a:buClr>
                <a:srgbClr val="000000"/>
              </a:buClr>
              <a:buFont typeface="Arial"/>
              <a:buNone/>
            </a:pPr>
            <a:endParaRPr sz="25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Shape 318"/>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319" name="Shape 319"/>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320" name="Shape 320"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321" name="Shape 321"/>
          <p:cNvSpPr txBox="1"/>
          <p:nvPr/>
        </p:nvSpPr>
        <p:spPr>
          <a:xfrm>
            <a:off x="1147725" y="898175"/>
            <a:ext cx="5072700" cy="35850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Times New Roman"/>
              <a:buNone/>
            </a:pPr>
            <a:r>
              <a:rPr lang="en" sz="1800" b="1">
                <a:solidFill>
                  <a:schemeClr val="dk1"/>
                </a:solidFill>
                <a:latin typeface="Times New Roman"/>
                <a:ea typeface="Times New Roman"/>
                <a:cs typeface="Times New Roman"/>
                <a:sym typeface="Times New Roman"/>
              </a:rPr>
              <a:t>Fun Facts:</a:t>
            </a:r>
          </a:p>
          <a:p>
            <a:pPr lvl="0" rtl="0">
              <a:spcBef>
                <a:spcPts val="0"/>
              </a:spcBef>
              <a:buClr>
                <a:schemeClr val="dk1"/>
              </a:buClr>
              <a:buFont typeface="Times New Roman"/>
              <a:buNone/>
            </a:pPr>
            <a:endParaRPr sz="1200" b="1">
              <a:solidFill>
                <a:schemeClr val="dk1"/>
              </a:solidFill>
              <a:latin typeface="Times New Roman"/>
              <a:ea typeface="Times New Roman"/>
              <a:cs typeface="Times New Roman"/>
              <a:sym typeface="Times New Roman"/>
            </a:endParaRPr>
          </a:p>
          <a:p>
            <a:pPr marL="457200" lvl="0" indent="-323850" rtl="0">
              <a:spcBef>
                <a:spcPts val="0"/>
              </a:spcBef>
              <a:buClr>
                <a:schemeClr val="dk1"/>
              </a:buClr>
              <a:buSzPct val="100000"/>
              <a:buFont typeface="Times New Roman"/>
              <a:buChar char="●"/>
            </a:pPr>
            <a:r>
              <a:rPr lang="en" sz="1500">
                <a:solidFill>
                  <a:schemeClr val="dk1"/>
                </a:solidFill>
                <a:latin typeface="Times New Roman"/>
                <a:ea typeface="Times New Roman"/>
                <a:cs typeface="Times New Roman"/>
                <a:sym typeface="Times New Roman"/>
              </a:rPr>
              <a:t>Chimpanzees are highly intelligent and complex creatures.</a:t>
            </a:r>
          </a:p>
          <a:p>
            <a:pPr lvl="0" rtl="0">
              <a:spcBef>
                <a:spcPts val="0"/>
              </a:spcBef>
              <a:buNone/>
            </a:pPr>
            <a:endParaRPr sz="1500">
              <a:solidFill>
                <a:schemeClr val="dk1"/>
              </a:solidFill>
              <a:latin typeface="Times New Roman"/>
              <a:ea typeface="Times New Roman"/>
              <a:cs typeface="Times New Roman"/>
              <a:sym typeface="Times New Roman"/>
            </a:endParaRPr>
          </a:p>
          <a:p>
            <a:pPr marL="457200" lvl="0" indent="-323850" rtl="0">
              <a:spcBef>
                <a:spcPts val="0"/>
              </a:spcBef>
              <a:buClr>
                <a:schemeClr val="dk1"/>
              </a:buClr>
              <a:buSzPct val="100000"/>
              <a:buFont typeface="Times New Roman"/>
              <a:buChar char="●"/>
            </a:pPr>
            <a:r>
              <a:rPr lang="en" sz="1500">
                <a:solidFill>
                  <a:schemeClr val="dk1"/>
                </a:solidFill>
                <a:latin typeface="Times New Roman"/>
                <a:ea typeface="Times New Roman"/>
                <a:cs typeface="Times New Roman"/>
                <a:sym typeface="Times New Roman"/>
              </a:rPr>
              <a:t>They are nomadic creatures, meaning that they sleep in a different place each night within a designated range of territory.</a:t>
            </a:r>
          </a:p>
          <a:p>
            <a:pPr lvl="0" rtl="0">
              <a:spcBef>
                <a:spcPts val="0"/>
              </a:spcBef>
              <a:buNone/>
            </a:pPr>
            <a:endParaRPr sz="1500">
              <a:solidFill>
                <a:schemeClr val="dk1"/>
              </a:solidFill>
              <a:latin typeface="Times New Roman"/>
              <a:ea typeface="Times New Roman"/>
              <a:cs typeface="Times New Roman"/>
              <a:sym typeface="Times New Roman"/>
            </a:endParaRPr>
          </a:p>
          <a:p>
            <a:pPr marL="457200" lvl="0" indent="-323850" rtl="0">
              <a:spcBef>
                <a:spcPts val="0"/>
              </a:spcBef>
              <a:buClr>
                <a:schemeClr val="dk1"/>
              </a:buClr>
              <a:buSzPct val="100000"/>
              <a:buFont typeface="Times New Roman"/>
              <a:buChar char="●"/>
            </a:pPr>
            <a:r>
              <a:rPr lang="en" sz="1500">
                <a:solidFill>
                  <a:schemeClr val="dk1"/>
                </a:solidFill>
                <a:latin typeface="Times New Roman"/>
                <a:ea typeface="Times New Roman"/>
                <a:cs typeface="Times New Roman"/>
                <a:sym typeface="Times New Roman"/>
              </a:rPr>
              <a:t>Chimpanzees spend their days searching for food, and at night they build individual nests high up in the forest canopy.</a:t>
            </a:r>
          </a:p>
          <a:p>
            <a:pPr lvl="0" rtl="0">
              <a:spcBef>
                <a:spcPts val="0"/>
              </a:spcBef>
              <a:buNone/>
            </a:pPr>
            <a:endParaRPr sz="1500">
              <a:solidFill>
                <a:schemeClr val="dk1"/>
              </a:solidFill>
              <a:latin typeface="Times New Roman"/>
              <a:ea typeface="Times New Roman"/>
              <a:cs typeface="Times New Roman"/>
              <a:sym typeface="Times New Roman"/>
            </a:endParaRPr>
          </a:p>
          <a:p>
            <a:pPr marL="457200" lvl="0" indent="-323850" rtl="0">
              <a:spcBef>
                <a:spcPts val="0"/>
              </a:spcBef>
              <a:buClr>
                <a:schemeClr val="dk1"/>
              </a:buClr>
              <a:buSzPct val="100000"/>
              <a:buFont typeface="Times New Roman"/>
              <a:buChar char="●"/>
            </a:pPr>
            <a:r>
              <a:rPr lang="en" sz="1500">
                <a:solidFill>
                  <a:schemeClr val="dk1"/>
                </a:solidFill>
                <a:latin typeface="Times New Roman"/>
                <a:ea typeface="Times New Roman"/>
                <a:cs typeface="Times New Roman"/>
                <a:sym typeface="Times New Roman"/>
              </a:rPr>
              <a:t>They have highly developed hearing and sight, and like all apes, color vision.</a:t>
            </a:r>
          </a:p>
          <a:p>
            <a:pPr lvl="0" rtl="0">
              <a:spcBef>
                <a:spcPts val="0"/>
              </a:spcBef>
              <a:buClr>
                <a:schemeClr val="dk1"/>
              </a:buClr>
              <a:buFont typeface="Times New Roman"/>
              <a:buNone/>
            </a:pPr>
            <a:endParaRPr sz="1800">
              <a:solidFill>
                <a:srgbClr val="0000FF"/>
              </a:solidFill>
              <a:latin typeface="Times New Roman"/>
              <a:ea typeface="Times New Roman"/>
              <a:cs typeface="Times New Roman"/>
              <a:sym typeface="Times New Roman"/>
            </a:endParaRPr>
          </a:p>
          <a:p>
            <a:pPr lvl="0" rtl="0">
              <a:spcBef>
                <a:spcPts val="0"/>
              </a:spcBef>
              <a:buClr>
                <a:schemeClr val="dk1"/>
              </a:buClr>
              <a:buFont typeface="Times New Roman"/>
              <a:buNone/>
            </a:pPr>
            <a:endParaRPr sz="1800" b="1">
              <a:solidFill>
                <a:srgbClr val="0000FF"/>
              </a:solidFill>
              <a:latin typeface="Times New Roman"/>
              <a:ea typeface="Times New Roman"/>
              <a:cs typeface="Times New Roman"/>
              <a:sym typeface="Times New Roman"/>
            </a:endParaRPr>
          </a:p>
        </p:txBody>
      </p:sp>
      <p:sp>
        <p:nvSpPr>
          <p:cNvPr id="322" name="Shape 322"/>
          <p:cNvSpPr txBox="1"/>
          <p:nvPr/>
        </p:nvSpPr>
        <p:spPr>
          <a:xfrm>
            <a:off x="1892000" y="467425"/>
            <a:ext cx="6390600"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 sz="2500" b="1" i="0" u="none" strike="noStrike" cap="none">
                <a:solidFill>
                  <a:schemeClr val="dk1"/>
                </a:solidFill>
                <a:latin typeface="Times New Roman"/>
                <a:ea typeface="Times New Roman"/>
                <a:cs typeface="Times New Roman"/>
                <a:sym typeface="Times New Roman"/>
              </a:rPr>
              <a:t>Example of an Ape: </a:t>
            </a:r>
            <a:r>
              <a:rPr lang="en" sz="2500" b="1">
                <a:solidFill>
                  <a:srgbClr val="2F7C35"/>
                </a:solidFill>
                <a:latin typeface="Times New Roman"/>
                <a:ea typeface="Times New Roman"/>
                <a:cs typeface="Times New Roman"/>
                <a:sym typeface="Times New Roman"/>
              </a:rPr>
              <a:t>Chimpanzee</a:t>
            </a:r>
          </a:p>
          <a:p>
            <a:pPr marL="0" marR="0" lvl="0" indent="0" algn="l" rtl="0">
              <a:lnSpc>
                <a:spcPct val="100000"/>
              </a:lnSpc>
              <a:spcBef>
                <a:spcPts val="0"/>
              </a:spcBef>
              <a:spcAft>
                <a:spcPts val="0"/>
              </a:spcAft>
              <a:buClr>
                <a:schemeClr val="dk1"/>
              </a:buClr>
              <a:buFont typeface="Arial"/>
              <a:buNone/>
            </a:pPr>
            <a:endParaRPr/>
          </a:p>
          <a:p>
            <a:pPr marL="0" marR="0" lvl="0" indent="0" algn="l" rtl="0">
              <a:lnSpc>
                <a:spcPct val="100000"/>
              </a:lnSpc>
              <a:spcBef>
                <a:spcPts val="0"/>
              </a:spcBef>
              <a:spcAft>
                <a:spcPts val="0"/>
              </a:spcAft>
              <a:buClr>
                <a:srgbClr val="000000"/>
              </a:buClr>
              <a:buFont typeface="Arial"/>
              <a:buNone/>
            </a:pPr>
            <a:endParaRPr sz="25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Shape 327"/>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328" name="Shape 328"/>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329" name="Shape 329"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330" name="Shape 330"/>
          <p:cNvSpPr txBox="1"/>
          <p:nvPr/>
        </p:nvSpPr>
        <p:spPr>
          <a:xfrm>
            <a:off x="810725" y="898175"/>
            <a:ext cx="5582100" cy="39123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Times New Roman"/>
              <a:buNone/>
            </a:pPr>
            <a:r>
              <a:rPr lang="en" sz="1800" b="1">
                <a:solidFill>
                  <a:schemeClr val="dk1"/>
                </a:solidFill>
                <a:latin typeface="Times New Roman"/>
                <a:ea typeface="Times New Roman"/>
                <a:cs typeface="Times New Roman"/>
                <a:sym typeface="Times New Roman"/>
              </a:rPr>
              <a:t>Fun Facts:</a:t>
            </a:r>
          </a:p>
          <a:p>
            <a:pPr lvl="0" rtl="0">
              <a:spcBef>
                <a:spcPts val="0"/>
              </a:spcBef>
              <a:buClr>
                <a:schemeClr val="dk1"/>
              </a:buClr>
              <a:buFont typeface="Times New Roman"/>
              <a:buNone/>
            </a:pPr>
            <a:endParaRPr sz="1200" b="1">
              <a:solidFill>
                <a:schemeClr val="dk1"/>
              </a:solidFill>
              <a:latin typeface="Times New Roman"/>
              <a:ea typeface="Times New Roman"/>
              <a:cs typeface="Times New Roman"/>
              <a:sym typeface="Times New Roman"/>
            </a:endParaRPr>
          </a:p>
          <a:p>
            <a:pPr marL="457200" lvl="0" indent="-323850" rtl="0">
              <a:spcBef>
                <a:spcPts val="0"/>
              </a:spcBef>
              <a:buClr>
                <a:schemeClr val="dk1"/>
              </a:buClr>
              <a:buSzPct val="100000"/>
              <a:buFont typeface="Times New Roman"/>
              <a:buChar char="●"/>
            </a:pPr>
            <a:r>
              <a:rPr lang="en" sz="1500">
                <a:solidFill>
                  <a:schemeClr val="dk1"/>
                </a:solidFill>
                <a:latin typeface="Times New Roman"/>
                <a:ea typeface="Times New Roman"/>
                <a:cs typeface="Times New Roman"/>
                <a:sym typeface="Times New Roman"/>
              </a:rPr>
              <a:t>Chimpanzees are capable of a wide variety of facial expressions that can reveal many emotions. These expressions, along with numerous gestures and at least 34 identified vocalizations, help chimpanzees communicate to other group members.</a:t>
            </a:r>
          </a:p>
          <a:p>
            <a:pPr lvl="0" rtl="0">
              <a:spcBef>
                <a:spcPts val="0"/>
              </a:spcBef>
              <a:buNone/>
            </a:pPr>
            <a:endParaRPr sz="1500">
              <a:solidFill>
                <a:schemeClr val="dk1"/>
              </a:solidFill>
              <a:latin typeface="Times New Roman"/>
              <a:ea typeface="Times New Roman"/>
              <a:cs typeface="Times New Roman"/>
              <a:sym typeface="Times New Roman"/>
            </a:endParaRPr>
          </a:p>
          <a:p>
            <a:pPr marL="457200" lvl="0" indent="-323850" rtl="0">
              <a:spcBef>
                <a:spcPts val="0"/>
              </a:spcBef>
              <a:buClr>
                <a:schemeClr val="dk1"/>
              </a:buClr>
              <a:buSzPct val="100000"/>
              <a:buFont typeface="Times New Roman"/>
              <a:buChar char="●"/>
            </a:pPr>
            <a:r>
              <a:rPr lang="en" sz="1500">
                <a:solidFill>
                  <a:schemeClr val="dk1"/>
                </a:solidFill>
                <a:latin typeface="Times New Roman"/>
                <a:ea typeface="Times New Roman"/>
                <a:cs typeface="Times New Roman"/>
                <a:sym typeface="Times New Roman"/>
              </a:rPr>
              <a:t>Chimpanzees are not only gifted communicators, but they are also skilled craftsmen. They create tools from natural objects and have been observed using rocks to smash nutshells, sticks as weapons, and even leaves as sponges. This fascinating behavior, however, is not instinctual, but is culturally acquired through observation. Their talent with tools can be attributed to their large brain, which enables them to exhibit a type of intelligence more like that of a human than does any other mammal.</a:t>
            </a:r>
          </a:p>
          <a:p>
            <a:pPr lvl="0" rtl="0">
              <a:spcBef>
                <a:spcPts val="0"/>
              </a:spcBef>
              <a:buClr>
                <a:schemeClr val="dk1"/>
              </a:buClr>
              <a:buFont typeface="Times New Roman"/>
              <a:buNone/>
            </a:pPr>
            <a:endParaRPr sz="1800">
              <a:solidFill>
                <a:srgbClr val="0000FF"/>
              </a:solidFill>
              <a:latin typeface="Times New Roman"/>
              <a:ea typeface="Times New Roman"/>
              <a:cs typeface="Times New Roman"/>
              <a:sym typeface="Times New Roman"/>
            </a:endParaRPr>
          </a:p>
          <a:p>
            <a:pPr lvl="0" rtl="0">
              <a:spcBef>
                <a:spcPts val="0"/>
              </a:spcBef>
              <a:buClr>
                <a:schemeClr val="dk1"/>
              </a:buClr>
              <a:buFont typeface="Times New Roman"/>
              <a:buNone/>
            </a:pPr>
            <a:endParaRPr sz="1800" b="1">
              <a:solidFill>
                <a:srgbClr val="0000FF"/>
              </a:solidFill>
              <a:latin typeface="Times New Roman"/>
              <a:ea typeface="Times New Roman"/>
              <a:cs typeface="Times New Roman"/>
              <a:sym typeface="Times New Roman"/>
            </a:endParaRPr>
          </a:p>
        </p:txBody>
      </p:sp>
      <p:sp>
        <p:nvSpPr>
          <p:cNvPr id="331" name="Shape 331"/>
          <p:cNvSpPr txBox="1"/>
          <p:nvPr/>
        </p:nvSpPr>
        <p:spPr>
          <a:xfrm>
            <a:off x="1892025" y="494000"/>
            <a:ext cx="6390600" cy="58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 sz="2500" b="1" i="0" u="none" strike="noStrike" cap="none">
                <a:solidFill>
                  <a:schemeClr val="dk1"/>
                </a:solidFill>
                <a:latin typeface="Times New Roman"/>
                <a:ea typeface="Times New Roman"/>
                <a:cs typeface="Times New Roman"/>
                <a:sym typeface="Times New Roman"/>
              </a:rPr>
              <a:t>Example of an Ape: </a:t>
            </a:r>
            <a:r>
              <a:rPr lang="en" sz="2500" b="1">
                <a:solidFill>
                  <a:srgbClr val="2F7C35"/>
                </a:solidFill>
                <a:latin typeface="Times New Roman"/>
                <a:ea typeface="Times New Roman"/>
                <a:cs typeface="Times New Roman"/>
                <a:sym typeface="Times New Roman"/>
              </a:rPr>
              <a:t>Chimpanzee</a:t>
            </a:r>
          </a:p>
          <a:p>
            <a:pPr marL="0" marR="0" lvl="0" indent="0" algn="l" rtl="0">
              <a:lnSpc>
                <a:spcPct val="100000"/>
              </a:lnSpc>
              <a:spcBef>
                <a:spcPts val="0"/>
              </a:spcBef>
              <a:spcAft>
                <a:spcPts val="0"/>
              </a:spcAft>
              <a:buClr>
                <a:schemeClr val="dk1"/>
              </a:buClr>
              <a:buFont typeface="Arial"/>
              <a:buNone/>
            </a:pPr>
            <a:endParaRPr/>
          </a:p>
          <a:p>
            <a:pPr marL="0" marR="0" lvl="0" indent="0" algn="l" rtl="0">
              <a:lnSpc>
                <a:spcPct val="100000"/>
              </a:lnSpc>
              <a:spcBef>
                <a:spcPts val="0"/>
              </a:spcBef>
              <a:spcAft>
                <a:spcPts val="0"/>
              </a:spcAft>
              <a:buClr>
                <a:srgbClr val="000000"/>
              </a:buClr>
              <a:buFont typeface="Arial"/>
              <a:buNone/>
            </a:pPr>
            <a:endParaRPr sz="25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Shape 336"/>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337" name="Shape 337"/>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338" name="Shape 338"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339" name="Shape 339"/>
          <p:cNvSpPr txBox="1"/>
          <p:nvPr/>
        </p:nvSpPr>
        <p:spPr>
          <a:xfrm>
            <a:off x="311700" y="852750"/>
            <a:ext cx="6289500" cy="3438000"/>
          </a:xfrm>
          <a:prstGeom prst="rect">
            <a:avLst/>
          </a:prstGeom>
          <a:noFill/>
          <a:ln>
            <a:noFill/>
          </a:ln>
        </p:spPr>
        <p:txBody>
          <a:bodyPr lIns="91425" tIns="91425" rIns="91425" bIns="91425" anchor="t" anchorCtr="0">
            <a:noAutofit/>
          </a:bodyPr>
          <a:lstStyle/>
          <a:p>
            <a:pPr lvl="0" algn="ctr" rtl="0">
              <a:spcBef>
                <a:spcPts val="0"/>
              </a:spcBef>
              <a:buClr>
                <a:schemeClr val="dk1"/>
              </a:buClr>
              <a:buSzPct val="25000"/>
              <a:buFont typeface="Times New Roman"/>
              <a:buNone/>
            </a:pPr>
            <a:r>
              <a:rPr lang="en" sz="6500" b="1">
                <a:solidFill>
                  <a:schemeClr val="dk1"/>
                </a:solidFill>
                <a:latin typeface="Times New Roman"/>
                <a:ea typeface="Times New Roman"/>
                <a:cs typeface="Times New Roman"/>
                <a:sym typeface="Times New Roman"/>
              </a:rPr>
              <a:t>Theory of Evolution: Charles Darwin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Shape 344"/>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345" name="Shape 345"/>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346" name="Shape 346"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347" name="Shape 347"/>
          <p:cNvSpPr txBox="1"/>
          <p:nvPr/>
        </p:nvSpPr>
        <p:spPr>
          <a:xfrm>
            <a:off x="1501950" y="552525"/>
            <a:ext cx="5398499" cy="4532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Times New Roman"/>
              <a:buNone/>
            </a:pPr>
            <a:r>
              <a:rPr lang="en" sz="2500" b="1" i="0" u="none" strike="noStrike" cap="none">
                <a:solidFill>
                  <a:srgbClr val="000000"/>
                </a:solidFill>
                <a:latin typeface="Times New Roman"/>
                <a:ea typeface="Times New Roman"/>
                <a:cs typeface="Times New Roman"/>
                <a:sym typeface="Times New Roman"/>
              </a:rPr>
              <a:t>Theory of Evolution: Charles Darwin</a:t>
            </a:r>
          </a:p>
        </p:txBody>
      </p:sp>
      <p:pic>
        <p:nvPicPr>
          <p:cNvPr id="348" name="Shape 348" descr="https://s-media-cache-ak0.pinimg.com/originals/ea/4f/e1/ea4fe11daf6d651463298c56d52ed5b2.jpg"/>
          <p:cNvPicPr preferRelativeResize="0"/>
          <p:nvPr/>
        </p:nvPicPr>
        <p:blipFill rotWithShape="1">
          <a:blip r:embed="rId4">
            <a:alphaModFix/>
          </a:blip>
          <a:srcRect l="-227449" t="-14736" r="198516" b="-14195"/>
          <a:stretch/>
        </p:blipFill>
        <p:spPr>
          <a:xfrm>
            <a:off x="974250" y="1349075"/>
            <a:ext cx="1831300" cy="2445349"/>
          </a:xfrm>
          <a:prstGeom prst="rect">
            <a:avLst/>
          </a:prstGeom>
          <a:noFill/>
          <a:ln>
            <a:noFill/>
          </a:ln>
        </p:spPr>
      </p:pic>
      <p:pic>
        <p:nvPicPr>
          <p:cNvPr id="349" name="Shape 349" descr="https://s-media-cache-ak0.pinimg.com/originals/ea/4f/e1/ea4fe11daf6d651463298c56d52ed5b2.jpg"/>
          <p:cNvPicPr preferRelativeResize="0"/>
          <p:nvPr/>
        </p:nvPicPr>
        <p:blipFill rotWithShape="1">
          <a:blip r:embed="rId4">
            <a:alphaModFix/>
          </a:blip>
          <a:srcRect/>
          <a:stretch/>
        </p:blipFill>
        <p:spPr>
          <a:xfrm>
            <a:off x="4435025" y="1703562"/>
            <a:ext cx="1639500" cy="2189400"/>
          </a:xfrm>
          <a:prstGeom prst="rect">
            <a:avLst/>
          </a:prstGeom>
          <a:noFill/>
          <a:ln>
            <a:noFill/>
          </a:ln>
        </p:spPr>
      </p:pic>
      <p:sp>
        <p:nvSpPr>
          <p:cNvPr id="350" name="Shape 350"/>
          <p:cNvSpPr txBox="1"/>
          <p:nvPr/>
        </p:nvSpPr>
        <p:spPr>
          <a:xfrm>
            <a:off x="1387525" y="1248575"/>
            <a:ext cx="2763000" cy="1342800"/>
          </a:xfrm>
          <a:prstGeom prst="rect">
            <a:avLst/>
          </a:prstGeom>
          <a:noFill/>
          <a:ln>
            <a:noFill/>
          </a:ln>
        </p:spPr>
        <p:txBody>
          <a:bodyPr lIns="91425" tIns="91425" rIns="91425" bIns="91425" anchor="t" anchorCtr="0">
            <a:noAutofit/>
          </a:bodyPr>
          <a:lstStyle/>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Natural Selection</a:t>
            </a:r>
          </a:p>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Evolution</a:t>
            </a:r>
          </a:p>
        </p:txBody>
      </p:sp>
      <p:pic>
        <p:nvPicPr>
          <p:cNvPr id="351" name="Shape 351" descr="http://byjus.com/biology/wp-content/uploads/2015/12/Evolution.jpg"/>
          <p:cNvPicPr preferRelativeResize="0"/>
          <p:nvPr/>
        </p:nvPicPr>
        <p:blipFill rotWithShape="1">
          <a:blip r:embed="rId5">
            <a:alphaModFix/>
          </a:blip>
          <a:srcRect/>
          <a:stretch/>
        </p:blipFill>
        <p:spPr>
          <a:xfrm>
            <a:off x="974250" y="2039836"/>
            <a:ext cx="3274509" cy="1342823"/>
          </a:xfrm>
          <a:prstGeom prst="rect">
            <a:avLst/>
          </a:prstGeom>
          <a:noFill/>
          <a:ln>
            <a:noFill/>
          </a:ln>
        </p:spPr>
      </p:pic>
      <p:sp>
        <p:nvSpPr>
          <p:cNvPr id="352" name="Shape 352"/>
          <p:cNvSpPr txBox="1"/>
          <p:nvPr/>
        </p:nvSpPr>
        <p:spPr>
          <a:xfrm>
            <a:off x="1234925" y="3382650"/>
            <a:ext cx="3200099" cy="10121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Times New Roman"/>
              <a:buNone/>
            </a:pPr>
            <a:r>
              <a:rPr lang="en" sz="1700" b="0" i="1" u="none" strike="noStrike" cap="none">
                <a:solidFill>
                  <a:srgbClr val="000000"/>
                </a:solidFill>
                <a:latin typeface="Times New Roman"/>
                <a:ea typeface="Times New Roman"/>
                <a:cs typeface="Times New Roman"/>
                <a:sym typeface="Times New Roman"/>
              </a:rPr>
              <a:t>“Light will be thrown on the origin of man and his history.”      - Charles Darwin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Shape 357"/>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358" name="Shape 358"/>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359" name="Shape 359"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360" name="Shape 360"/>
          <p:cNvSpPr txBox="1"/>
          <p:nvPr/>
        </p:nvSpPr>
        <p:spPr>
          <a:xfrm>
            <a:off x="1341300" y="481650"/>
            <a:ext cx="6461400" cy="4532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Times New Roman"/>
              <a:buNone/>
            </a:pPr>
            <a:r>
              <a:rPr lang="en" sz="2500" b="1">
                <a:latin typeface="Times New Roman"/>
                <a:ea typeface="Times New Roman"/>
                <a:cs typeface="Times New Roman"/>
                <a:sym typeface="Times New Roman"/>
              </a:rPr>
              <a:t>   </a:t>
            </a:r>
            <a:r>
              <a:rPr lang="en" sz="2500" b="1" i="0" u="none" strike="noStrike" cap="none">
                <a:solidFill>
                  <a:srgbClr val="000000"/>
                </a:solidFill>
                <a:latin typeface="Times New Roman"/>
                <a:ea typeface="Times New Roman"/>
                <a:cs typeface="Times New Roman"/>
                <a:sym typeface="Times New Roman"/>
              </a:rPr>
              <a:t>Theory of Evolution: Charles Darwin</a:t>
            </a:r>
          </a:p>
        </p:txBody>
      </p:sp>
      <p:pic>
        <p:nvPicPr>
          <p:cNvPr id="361" name="Shape 361" descr="https://s-media-cache-ak0.pinimg.com/originals/ea/4f/e1/ea4fe11daf6d651463298c56d52ed5b2.jpg"/>
          <p:cNvPicPr preferRelativeResize="0"/>
          <p:nvPr/>
        </p:nvPicPr>
        <p:blipFill rotWithShape="1">
          <a:blip r:embed="rId4">
            <a:alphaModFix/>
          </a:blip>
          <a:srcRect l="-227449" t="-14736" r="198516" b="-14195"/>
          <a:stretch/>
        </p:blipFill>
        <p:spPr>
          <a:xfrm>
            <a:off x="974250" y="1349075"/>
            <a:ext cx="1831300" cy="2445349"/>
          </a:xfrm>
          <a:prstGeom prst="rect">
            <a:avLst/>
          </a:prstGeom>
          <a:noFill/>
          <a:ln>
            <a:noFill/>
          </a:ln>
        </p:spPr>
      </p:pic>
      <p:sp>
        <p:nvSpPr>
          <p:cNvPr id="362" name="Shape 362"/>
          <p:cNvSpPr txBox="1"/>
          <p:nvPr/>
        </p:nvSpPr>
        <p:spPr>
          <a:xfrm>
            <a:off x="722625" y="1136525"/>
            <a:ext cx="5724600" cy="33126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 sz="1400" b="0" i="1" u="none" strike="noStrike" cap="none">
                <a:solidFill>
                  <a:schemeClr val="dk1"/>
                </a:solidFill>
                <a:latin typeface="Arial"/>
                <a:ea typeface="Arial"/>
                <a:cs typeface="Arial"/>
                <a:sym typeface="Arial"/>
              </a:rPr>
              <a:t>“As many more individuals of each species are born than can possibly survive; and as, consequently, there is a frequently recurring struggle for existence, it follows that any being, if it vary however slightly in any manner profitable to itself, under the complex and sometimes varying conditions of life, will have a better chance of surviving, and thus be naturally selected. From the strong principle of inheritance, any selected variety will tend to propagate its new and modified form.”       - Charles Darwin</a:t>
            </a:r>
          </a:p>
          <a:p>
            <a:pPr marL="0" marR="0" lvl="0" indent="0" algn="l" rtl="0">
              <a:lnSpc>
                <a:spcPct val="100000"/>
              </a:lnSpc>
              <a:spcBef>
                <a:spcPts val="0"/>
              </a:spcBef>
              <a:spcAft>
                <a:spcPts val="0"/>
              </a:spcAft>
              <a:buClr>
                <a:schemeClr val="dk1"/>
              </a:buClr>
              <a:buFont typeface="Arial"/>
              <a:buNone/>
            </a:pPr>
            <a:endParaRPr sz="14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25000"/>
              <a:buFont typeface="Arial"/>
              <a:buNone/>
            </a:pPr>
            <a:r>
              <a:rPr lang="en" sz="1400" b="0" i="1" u="none" strike="noStrike" cap="none">
                <a:solidFill>
                  <a:schemeClr val="dk1"/>
                </a:solidFill>
                <a:latin typeface="Arial"/>
                <a:ea typeface="Arial"/>
                <a:cs typeface="Arial"/>
                <a:sym typeface="Arial"/>
              </a:rPr>
              <a:t>“There is grandeur in this view of life, with its several powers, having been originally breathed into a few forms or into one; and that, whilst this planet has gone cycling on according to the fixed law of gravity, from so simple a beginning endless forms most beautiful and most wonderful have been, and are being, evolved.” - Charles Darwin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368" name="Shape 368"/>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369" name="Shape 369"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370" name="Shape 370"/>
          <p:cNvSpPr txBox="1"/>
          <p:nvPr/>
        </p:nvSpPr>
        <p:spPr>
          <a:xfrm>
            <a:off x="1341300" y="481650"/>
            <a:ext cx="6461400" cy="4532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Times New Roman"/>
              <a:buNone/>
            </a:pPr>
            <a:r>
              <a:rPr lang="en" sz="2500" b="1">
                <a:latin typeface="Times New Roman"/>
                <a:ea typeface="Times New Roman"/>
                <a:cs typeface="Times New Roman"/>
                <a:sym typeface="Times New Roman"/>
              </a:rPr>
              <a:t>    </a:t>
            </a:r>
            <a:r>
              <a:rPr lang="en" sz="2500" b="1" i="0" u="none" strike="noStrike" cap="none">
                <a:solidFill>
                  <a:srgbClr val="000000"/>
                </a:solidFill>
                <a:latin typeface="Times New Roman"/>
                <a:ea typeface="Times New Roman"/>
                <a:cs typeface="Times New Roman"/>
                <a:sym typeface="Times New Roman"/>
              </a:rPr>
              <a:t>Theory of Evolution: Charles Darwin </a:t>
            </a:r>
          </a:p>
        </p:txBody>
      </p:sp>
      <p:pic>
        <p:nvPicPr>
          <p:cNvPr id="371" name="Shape 371" descr="https://s-media-cache-ak0.pinimg.com/originals/ea/4f/e1/ea4fe11daf6d651463298c56d52ed5b2.jpg"/>
          <p:cNvPicPr preferRelativeResize="0"/>
          <p:nvPr/>
        </p:nvPicPr>
        <p:blipFill rotWithShape="1">
          <a:blip r:embed="rId4">
            <a:alphaModFix/>
          </a:blip>
          <a:srcRect l="-227449" t="-14736" r="198516" b="-14195"/>
          <a:stretch/>
        </p:blipFill>
        <p:spPr>
          <a:xfrm>
            <a:off x="974250" y="1349075"/>
            <a:ext cx="1831300" cy="2445349"/>
          </a:xfrm>
          <a:prstGeom prst="rect">
            <a:avLst/>
          </a:prstGeom>
          <a:noFill/>
          <a:ln>
            <a:noFill/>
          </a:ln>
        </p:spPr>
      </p:pic>
      <p:sp>
        <p:nvSpPr>
          <p:cNvPr id="372" name="Shape 372"/>
          <p:cNvSpPr txBox="1"/>
          <p:nvPr/>
        </p:nvSpPr>
        <p:spPr>
          <a:xfrm>
            <a:off x="584775" y="1006025"/>
            <a:ext cx="5794800" cy="4057800"/>
          </a:xfrm>
          <a:prstGeom prst="rect">
            <a:avLst/>
          </a:prstGeom>
          <a:noFill/>
          <a:ln>
            <a:noFill/>
          </a:ln>
        </p:spPr>
        <p:txBody>
          <a:bodyPr lIns="91425" tIns="91425" rIns="91425" bIns="91425" anchor="t" anchorCtr="0">
            <a:noAutofit/>
          </a:bodyPr>
          <a:lstStyle/>
          <a:p>
            <a:pPr marL="457200" marR="0" lvl="0" indent="-317500" algn="l" rtl="0">
              <a:lnSpc>
                <a:spcPct val="100000"/>
              </a:lnSpc>
              <a:spcBef>
                <a:spcPts val="0"/>
              </a:spcBef>
              <a:spcAft>
                <a:spcPts val="0"/>
              </a:spcAft>
              <a:buClr>
                <a:srgbClr val="000000"/>
              </a:buClr>
              <a:buFont typeface="Times New Roman"/>
              <a:buChar char="●"/>
            </a:pPr>
            <a:r>
              <a:rPr lang="en" b="0" i="0" u="none" strike="noStrike" cap="none">
                <a:solidFill>
                  <a:srgbClr val="000000"/>
                </a:solidFill>
                <a:latin typeface="Times New Roman"/>
                <a:ea typeface="Times New Roman"/>
                <a:cs typeface="Times New Roman"/>
                <a:sym typeface="Times New Roman"/>
              </a:rPr>
              <a:t>Naturalist, geologist, and biologist</a:t>
            </a:r>
          </a:p>
          <a:p>
            <a:pPr marR="0" lvl="0" algn="l" rtl="0">
              <a:lnSpc>
                <a:spcPct val="100000"/>
              </a:lnSpc>
              <a:spcBef>
                <a:spcPts val="0"/>
              </a:spcBef>
              <a:spcAft>
                <a:spcPts val="0"/>
              </a:spcAft>
              <a:buNone/>
            </a:pPr>
            <a:endParaRPr>
              <a:latin typeface="Times New Roman"/>
              <a:ea typeface="Times New Roman"/>
              <a:cs typeface="Times New Roman"/>
              <a:sym typeface="Times New Roman"/>
            </a:endParaRPr>
          </a:p>
          <a:p>
            <a:pPr marL="457200" marR="0" lvl="0" indent="-317500" algn="l" rtl="0">
              <a:lnSpc>
                <a:spcPct val="100000"/>
              </a:lnSpc>
              <a:spcBef>
                <a:spcPts val="0"/>
              </a:spcBef>
              <a:spcAft>
                <a:spcPts val="0"/>
              </a:spcAft>
              <a:buClr>
                <a:srgbClr val="000000"/>
              </a:buClr>
              <a:buFont typeface="Times New Roman"/>
              <a:buChar char="●"/>
            </a:pPr>
            <a:r>
              <a:rPr lang="en">
                <a:latin typeface="Times New Roman"/>
                <a:ea typeface="Times New Roman"/>
                <a:cs typeface="Times New Roman"/>
                <a:sym typeface="Times New Roman"/>
              </a:rPr>
              <a:t>He first made people aware of their place in the evolutionary process when the most powerful and intelligent form of life discovered how humanity had evolved</a:t>
            </a:r>
          </a:p>
          <a:p>
            <a:pPr marR="0" lvl="0" algn="l" rtl="0">
              <a:lnSpc>
                <a:spcPct val="100000"/>
              </a:lnSpc>
              <a:spcBef>
                <a:spcPts val="0"/>
              </a:spcBef>
              <a:spcAft>
                <a:spcPts val="0"/>
              </a:spcAft>
              <a:buNone/>
            </a:pPr>
            <a:endParaRPr>
              <a:latin typeface="Times New Roman"/>
              <a:ea typeface="Times New Roman"/>
              <a:cs typeface="Times New Roman"/>
              <a:sym typeface="Times New Roman"/>
            </a:endParaRPr>
          </a:p>
          <a:p>
            <a:pPr marL="457200" marR="0" lvl="0" indent="-317500" algn="l" rtl="0">
              <a:lnSpc>
                <a:spcPct val="100000"/>
              </a:lnSpc>
              <a:spcBef>
                <a:spcPts val="0"/>
              </a:spcBef>
              <a:spcAft>
                <a:spcPts val="0"/>
              </a:spcAft>
              <a:buClr>
                <a:srgbClr val="000000"/>
              </a:buClr>
              <a:buFont typeface="Times New Roman"/>
              <a:buChar char="●"/>
            </a:pPr>
            <a:r>
              <a:rPr lang="en">
                <a:latin typeface="Times New Roman"/>
                <a:ea typeface="Times New Roman"/>
                <a:cs typeface="Times New Roman"/>
                <a:sym typeface="Times New Roman"/>
              </a:rPr>
              <a:t>He established that all species of life have descended over time from common ancestors</a:t>
            </a:r>
          </a:p>
          <a:p>
            <a:pPr marR="0" lvl="0" algn="l" rtl="0">
              <a:lnSpc>
                <a:spcPct val="100000"/>
              </a:lnSpc>
              <a:spcBef>
                <a:spcPts val="0"/>
              </a:spcBef>
              <a:spcAft>
                <a:spcPts val="0"/>
              </a:spcAft>
              <a:buNone/>
            </a:pPr>
            <a:endParaRPr>
              <a:latin typeface="Times New Roman"/>
              <a:ea typeface="Times New Roman"/>
              <a:cs typeface="Times New Roman"/>
              <a:sym typeface="Times New Roman"/>
            </a:endParaRPr>
          </a:p>
          <a:p>
            <a:pPr marL="457200" marR="0" lvl="0" indent="-317500" algn="l" rtl="0">
              <a:lnSpc>
                <a:spcPct val="100000"/>
              </a:lnSpc>
              <a:spcBef>
                <a:spcPts val="0"/>
              </a:spcBef>
              <a:spcAft>
                <a:spcPts val="0"/>
              </a:spcAft>
              <a:buClr>
                <a:srgbClr val="000000"/>
              </a:buClr>
              <a:buFont typeface="Times New Roman"/>
              <a:buChar char="●"/>
            </a:pPr>
            <a:r>
              <a:rPr lang="en">
                <a:latin typeface="Times New Roman"/>
                <a:ea typeface="Times New Roman"/>
                <a:cs typeface="Times New Roman"/>
                <a:sym typeface="Times New Roman"/>
              </a:rPr>
              <a:t>In a joint publication with</a:t>
            </a:r>
            <a:r>
              <a:rPr lang="en">
                <a:latin typeface="Times New Roman"/>
                <a:ea typeface="Times New Roman"/>
                <a:cs typeface="Times New Roman"/>
                <a:sym typeface="Times New Roman"/>
                <a:hlinkClick r:id="rId5"/>
              </a:rPr>
              <a:t> Alfred Russel Wallace</a:t>
            </a:r>
            <a:r>
              <a:rPr lang="en">
                <a:latin typeface="Times New Roman"/>
                <a:ea typeface="Times New Roman"/>
                <a:cs typeface="Times New Roman"/>
                <a:sym typeface="Times New Roman"/>
              </a:rPr>
              <a:t> introduced his scientific theory that this</a:t>
            </a:r>
            <a:r>
              <a:rPr lang="en">
                <a:latin typeface="Times New Roman"/>
                <a:ea typeface="Times New Roman"/>
                <a:cs typeface="Times New Roman"/>
                <a:sym typeface="Times New Roman"/>
                <a:hlinkClick r:id="rId6"/>
              </a:rPr>
              <a:t> branching pattern</a:t>
            </a:r>
            <a:r>
              <a:rPr lang="en">
                <a:latin typeface="Times New Roman"/>
                <a:ea typeface="Times New Roman"/>
                <a:cs typeface="Times New Roman"/>
                <a:sym typeface="Times New Roman"/>
              </a:rPr>
              <a:t> of</a:t>
            </a:r>
            <a:r>
              <a:rPr lang="en">
                <a:latin typeface="Times New Roman"/>
                <a:ea typeface="Times New Roman"/>
                <a:cs typeface="Times New Roman"/>
                <a:sym typeface="Times New Roman"/>
                <a:hlinkClick r:id="rId7"/>
              </a:rPr>
              <a:t> evolution</a:t>
            </a:r>
            <a:r>
              <a:rPr lang="en">
                <a:latin typeface="Times New Roman"/>
                <a:ea typeface="Times New Roman"/>
                <a:cs typeface="Times New Roman"/>
                <a:sym typeface="Times New Roman"/>
              </a:rPr>
              <a:t> resulted from a process that he called</a:t>
            </a:r>
            <a:r>
              <a:rPr lang="en">
                <a:latin typeface="Times New Roman"/>
                <a:ea typeface="Times New Roman"/>
                <a:cs typeface="Times New Roman"/>
                <a:sym typeface="Times New Roman"/>
                <a:hlinkClick r:id="rId8"/>
              </a:rPr>
              <a:t> natural selection</a:t>
            </a:r>
            <a:r>
              <a:rPr lang="en">
                <a:latin typeface="Times New Roman"/>
                <a:ea typeface="Times New Roman"/>
                <a:cs typeface="Times New Roman"/>
                <a:sym typeface="Times New Roman"/>
              </a:rPr>
              <a:t>, in which the</a:t>
            </a:r>
            <a:r>
              <a:rPr lang="en">
                <a:latin typeface="Times New Roman"/>
                <a:ea typeface="Times New Roman"/>
                <a:cs typeface="Times New Roman"/>
                <a:sym typeface="Times New Roman"/>
                <a:hlinkClick r:id="rId9"/>
              </a:rPr>
              <a:t> struggle for existence</a:t>
            </a:r>
            <a:r>
              <a:rPr lang="en">
                <a:latin typeface="Times New Roman"/>
                <a:ea typeface="Times New Roman"/>
                <a:cs typeface="Times New Roman"/>
                <a:sym typeface="Times New Roman"/>
              </a:rPr>
              <a:t> has a similar effect to the</a:t>
            </a:r>
            <a:r>
              <a:rPr lang="en">
                <a:latin typeface="Times New Roman"/>
                <a:ea typeface="Times New Roman"/>
                <a:cs typeface="Times New Roman"/>
                <a:sym typeface="Times New Roman"/>
                <a:hlinkClick r:id="rId10"/>
              </a:rPr>
              <a:t> artificial selection</a:t>
            </a:r>
            <a:r>
              <a:rPr lang="en">
                <a:latin typeface="Times New Roman"/>
                <a:ea typeface="Times New Roman"/>
                <a:cs typeface="Times New Roman"/>
                <a:sym typeface="Times New Roman"/>
              </a:rPr>
              <a:t> involved in</a:t>
            </a:r>
            <a:r>
              <a:rPr lang="en">
                <a:latin typeface="Times New Roman"/>
                <a:ea typeface="Times New Roman"/>
                <a:cs typeface="Times New Roman"/>
                <a:sym typeface="Times New Roman"/>
                <a:hlinkClick r:id="rId11"/>
              </a:rPr>
              <a:t> selective breeding</a:t>
            </a:r>
          </a:p>
          <a:p>
            <a:pPr marR="0" lvl="0" algn="l" rtl="0">
              <a:lnSpc>
                <a:spcPct val="100000"/>
              </a:lnSpc>
              <a:spcBef>
                <a:spcPts val="0"/>
              </a:spcBef>
              <a:spcAft>
                <a:spcPts val="0"/>
              </a:spcAft>
              <a:buNone/>
            </a:pPr>
            <a:endParaRPr>
              <a:latin typeface="Times New Roman"/>
              <a:ea typeface="Times New Roman"/>
              <a:cs typeface="Times New Roman"/>
              <a:sym typeface="Times New Roman"/>
            </a:endParaRPr>
          </a:p>
          <a:p>
            <a:pPr marL="457200" marR="0" lvl="0" indent="-317500" algn="l" rtl="0">
              <a:lnSpc>
                <a:spcPct val="100000"/>
              </a:lnSpc>
              <a:spcBef>
                <a:spcPts val="0"/>
              </a:spcBef>
              <a:spcAft>
                <a:spcPts val="0"/>
              </a:spcAft>
              <a:buClr>
                <a:srgbClr val="000000"/>
              </a:buClr>
              <a:buFont typeface="Times New Roman"/>
              <a:buChar char="●"/>
            </a:pPr>
            <a:r>
              <a:rPr lang="en">
                <a:latin typeface="Times New Roman"/>
                <a:ea typeface="Times New Roman"/>
                <a:cs typeface="Times New Roman"/>
                <a:sym typeface="Times New Roman"/>
              </a:rPr>
              <a:t>The theory of evolution by natural selection was first put forward by Darwin in </a:t>
            </a:r>
            <a:r>
              <a:rPr lang="en" u="sng">
                <a:latin typeface="Times New Roman"/>
                <a:ea typeface="Times New Roman"/>
                <a:cs typeface="Times New Roman"/>
                <a:sym typeface="Times New Roman"/>
              </a:rPr>
              <a:t>On the Origin of Species</a:t>
            </a:r>
            <a:r>
              <a:rPr lang="en">
                <a:latin typeface="Times New Roman"/>
                <a:ea typeface="Times New Roman"/>
                <a:cs typeface="Times New Roman"/>
                <a:sym typeface="Times New Roman"/>
              </a:rPr>
              <a:t>, published in 1859</a:t>
            </a:r>
          </a:p>
          <a:p>
            <a:pPr marR="0" lvl="0" algn="l" rtl="0">
              <a:lnSpc>
                <a:spcPct val="100000"/>
              </a:lnSpc>
              <a:spcBef>
                <a:spcPts val="0"/>
              </a:spcBef>
              <a:spcAft>
                <a:spcPts val="0"/>
              </a:spcAft>
              <a:buNone/>
            </a:pPr>
            <a:endParaRPr/>
          </a:p>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Shape 377"/>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378" name="Shape 378"/>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379" name="Shape 379"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380" name="Shape 380"/>
          <p:cNvSpPr txBox="1"/>
          <p:nvPr/>
        </p:nvSpPr>
        <p:spPr>
          <a:xfrm>
            <a:off x="1289425" y="495850"/>
            <a:ext cx="6220200" cy="4533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a:solidFill>
                  <a:schemeClr val="dk1"/>
                </a:solidFill>
                <a:latin typeface="Times New Roman"/>
                <a:ea typeface="Times New Roman"/>
                <a:cs typeface="Times New Roman"/>
                <a:sym typeface="Times New Roman"/>
              </a:rPr>
              <a:t>       </a:t>
            </a:r>
            <a:r>
              <a:rPr lang="en" sz="2500" b="1" i="0" u="none" strike="noStrike" cap="none">
                <a:solidFill>
                  <a:schemeClr val="dk1"/>
                </a:solidFill>
                <a:latin typeface="Times New Roman"/>
                <a:ea typeface="Times New Roman"/>
                <a:cs typeface="Times New Roman"/>
                <a:sym typeface="Times New Roman"/>
              </a:rPr>
              <a:t>Theory of Evolution: Charles Darwin </a:t>
            </a:r>
          </a:p>
        </p:txBody>
      </p:sp>
      <p:pic>
        <p:nvPicPr>
          <p:cNvPr id="381" name="Shape 381" descr="https://s-media-cache-ak0.pinimg.com/originals/ea/4f/e1/ea4fe11daf6d651463298c56d52ed5b2.jpg"/>
          <p:cNvPicPr preferRelativeResize="0"/>
          <p:nvPr/>
        </p:nvPicPr>
        <p:blipFill rotWithShape="1">
          <a:blip r:embed="rId4">
            <a:alphaModFix/>
          </a:blip>
          <a:srcRect l="-227449" t="-14736" r="198516" b="-14195"/>
          <a:stretch/>
        </p:blipFill>
        <p:spPr>
          <a:xfrm>
            <a:off x="974250" y="1349075"/>
            <a:ext cx="1831300" cy="2445349"/>
          </a:xfrm>
          <a:prstGeom prst="rect">
            <a:avLst/>
          </a:prstGeom>
          <a:noFill/>
          <a:ln>
            <a:noFill/>
          </a:ln>
        </p:spPr>
      </p:pic>
      <p:sp>
        <p:nvSpPr>
          <p:cNvPr id="382" name="Shape 382"/>
          <p:cNvSpPr txBox="1"/>
          <p:nvPr/>
        </p:nvSpPr>
        <p:spPr>
          <a:xfrm>
            <a:off x="1289425" y="685550"/>
            <a:ext cx="5186100" cy="38628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20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ct val="25000"/>
              <a:buFont typeface="Times New Roman"/>
              <a:buNone/>
            </a:pPr>
            <a:r>
              <a:rPr lang="en" sz="2000" b="1" i="0" u="none" strike="noStrike" cap="none">
                <a:solidFill>
                  <a:srgbClr val="000000"/>
                </a:solidFill>
                <a:latin typeface="Times New Roman"/>
                <a:ea typeface="Times New Roman"/>
                <a:cs typeface="Times New Roman"/>
                <a:sym typeface="Times New Roman"/>
              </a:rPr>
              <a:t>Resources:</a:t>
            </a:r>
          </a:p>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hlink"/>
              </a:buClr>
              <a:buSzPct val="25000"/>
              <a:buFont typeface="Times New Roman"/>
              <a:buNone/>
            </a:pPr>
            <a:r>
              <a:rPr lang="en" sz="1800" b="0" i="0" u="sng" strike="noStrike" cap="none">
                <a:solidFill>
                  <a:schemeClr val="hlink"/>
                </a:solidFill>
                <a:latin typeface="Times New Roman"/>
                <a:ea typeface="Times New Roman"/>
                <a:cs typeface="Times New Roman"/>
                <a:sym typeface="Times New Roman"/>
                <a:hlinkClick r:id="rId5"/>
              </a:rPr>
              <a:t>The Origin of Species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Shape 387"/>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388" name="Shape 388"/>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389" name="Shape 389"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390" name="Shape 390"/>
          <p:cNvSpPr txBox="1"/>
          <p:nvPr/>
        </p:nvSpPr>
        <p:spPr>
          <a:xfrm>
            <a:off x="418300" y="1025975"/>
            <a:ext cx="6289500" cy="3438000"/>
          </a:xfrm>
          <a:prstGeom prst="rect">
            <a:avLst/>
          </a:prstGeom>
          <a:noFill/>
          <a:ln>
            <a:noFill/>
          </a:ln>
        </p:spPr>
        <p:txBody>
          <a:bodyPr lIns="91425" tIns="91425" rIns="91425" bIns="91425" anchor="t" anchorCtr="0">
            <a:noAutofit/>
          </a:bodyPr>
          <a:lstStyle/>
          <a:p>
            <a:pPr lvl="0" algn="ctr" rtl="0">
              <a:spcBef>
                <a:spcPts val="0"/>
              </a:spcBef>
              <a:buClr>
                <a:schemeClr val="dk1"/>
              </a:buClr>
              <a:buSzPct val="25000"/>
              <a:buFont typeface="Times New Roman"/>
              <a:buNone/>
            </a:pPr>
            <a:r>
              <a:rPr lang="en" sz="6500" b="1">
                <a:solidFill>
                  <a:schemeClr val="dk1"/>
                </a:solidFill>
                <a:latin typeface="Times New Roman"/>
                <a:ea typeface="Times New Roman"/>
                <a:cs typeface="Times New Roman"/>
                <a:sym typeface="Times New Roman"/>
              </a:rPr>
              <a:t>Field Research: Jane Goodall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Shape 395"/>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396" name="Shape 396"/>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397" name="Shape 397"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398" name="Shape 398"/>
          <p:cNvSpPr txBox="1"/>
          <p:nvPr/>
        </p:nvSpPr>
        <p:spPr>
          <a:xfrm>
            <a:off x="2139575" y="524175"/>
            <a:ext cx="4279199" cy="4532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Field Research: Jane Goodall</a:t>
            </a:r>
          </a:p>
        </p:txBody>
      </p:sp>
      <p:pic>
        <p:nvPicPr>
          <p:cNvPr id="399" name="Shape 399" descr="http://voices.nationalgeographic.com/files/2014/04/jane-goodall-birthday-chimps-laughing-990.jpg"/>
          <p:cNvPicPr preferRelativeResize="0"/>
          <p:nvPr/>
        </p:nvPicPr>
        <p:blipFill rotWithShape="1">
          <a:blip r:embed="rId4">
            <a:alphaModFix/>
          </a:blip>
          <a:srcRect/>
          <a:stretch/>
        </p:blipFill>
        <p:spPr>
          <a:xfrm>
            <a:off x="1101775" y="1261050"/>
            <a:ext cx="2444324" cy="1643899"/>
          </a:xfrm>
          <a:prstGeom prst="rect">
            <a:avLst/>
          </a:prstGeom>
          <a:noFill/>
          <a:ln>
            <a:noFill/>
          </a:ln>
        </p:spPr>
      </p:pic>
      <p:pic>
        <p:nvPicPr>
          <p:cNvPr id="400" name="Shape 400" descr="https://s-media-cache-ak0.pinimg.com/originals/f9/8e/7a/f98e7acedc72a1a16fbd9ec9008bc236.jpg"/>
          <p:cNvPicPr preferRelativeResize="0"/>
          <p:nvPr/>
        </p:nvPicPr>
        <p:blipFill rotWithShape="1">
          <a:blip r:embed="rId5">
            <a:alphaModFix/>
          </a:blip>
          <a:srcRect/>
          <a:stretch/>
        </p:blipFill>
        <p:spPr>
          <a:xfrm>
            <a:off x="3680625" y="2621375"/>
            <a:ext cx="2444324" cy="1717099"/>
          </a:xfrm>
          <a:prstGeom prst="rect">
            <a:avLst/>
          </a:prstGeom>
          <a:noFill/>
          <a:ln>
            <a:noFill/>
          </a:ln>
        </p:spPr>
      </p:pic>
      <p:sp>
        <p:nvSpPr>
          <p:cNvPr id="401" name="Shape 401"/>
          <p:cNvSpPr txBox="1"/>
          <p:nvPr/>
        </p:nvSpPr>
        <p:spPr>
          <a:xfrm>
            <a:off x="814725" y="3006475"/>
            <a:ext cx="2865899" cy="1332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700" b="0" i="1" u="none" strike="noStrike" cap="none">
                <a:solidFill>
                  <a:schemeClr val="dk1"/>
                </a:solidFill>
                <a:latin typeface="Times New Roman"/>
                <a:ea typeface="Times New Roman"/>
                <a:cs typeface="Times New Roman"/>
                <a:sym typeface="Times New Roman"/>
              </a:rPr>
              <a:t>“Only if we understand, will we care. Only if we care, will we help. Only if we help, shall all be saved.” - Jane Goodall</a:t>
            </a:r>
          </a:p>
        </p:txBody>
      </p:sp>
      <p:sp>
        <p:nvSpPr>
          <p:cNvPr id="402" name="Shape 402"/>
          <p:cNvSpPr txBox="1"/>
          <p:nvPr/>
        </p:nvSpPr>
        <p:spPr>
          <a:xfrm>
            <a:off x="3469825" y="1197175"/>
            <a:ext cx="2865899" cy="1204499"/>
          </a:xfrm>
          <a:prstGeom prst="rect">
            <a:avLst/>
          </a:prstGeom>
          <a:noFill/>
          <a:ln>
            <a:noFill/>
          </a:ln>
        </p:spPr>
        <p:txBody>
          <a:bodyPr lIns="91425" tIns="91425" rIns="91425" bIns="91425" anchor="t" anchorCtr="0">
            <a:noAutofit/>
          </a:bodyPr>
          <a:lstStyle/>
          <a:p>
            <a:pPr marL="457200" marR="0" lvl="0" indent="-342900" algn="l" rtl="0">
              <a:lnSpc>
                <a:spcPct val="100000"/>
              </a:lnSpc>
              <a:spcBef>
                <a:spcPts val="0"/>
              </a:spcBef>
              <a:spcAft>
                <a:spcPts val="0"/>
              </a:spcAft>
              <a:buClr>
                <a:srgbClr val="000000"/>
              </a:buClr>
              <a:buSzPct val="100000"/>
              <a:buFont typeface="Times New Roman"/>
              <a:buChar char="●"/>
            </a:pPr>
            <a:r>
              <a:rPr lang="en" sz="1800" b="0" i="0" u="none" strike="noStrike" cap="none">
                <a:solidFill>
                  <a:srgbClr val="000000"/>
                </a:solidFill>
                <a:latin typeface="Times New Roman"/>
                <a:ea typeface="Times New Roman"/>
                <a:cs typeface="Times New Roman"/>
                <a:sym typeface="Times New Roman"/>
              </a:rPr>
              <a:t>55-year study of family and social interactions of chimpanzees in the wild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Shape 407"/>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408" name="Shape 408"/>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409" name="Shape 409"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410" name="Shape 410"/>
          <p:cNvSpPr txBox="1"/>
          <p:nvPr/>
        </p:nvSpPr>
        <p:spPr>
          <a:xfrm>
            <a:off x="1374425" y="481650"/>
            <a:ext cx="6135299" cy="4532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a:solidFill>
                  <a:schemeClr val="dk1"/>
                </a:solidFill>
                <a:latin typeface="Times New Roman"/>
                <a:ea typeface="Times New Roman"/>
                <a:cs typeface="Times New Roman"/>
                <a:sym typeface="Times New Roman"/>
              </a:rPr>
              <a:t>             </a:t>
            </a:r>
            <a:r>
              <a:rPr lang="en" sz="2500" b="1" i="0" u="none" strike="noStrike" cap="none">
                <a:solidFill>
                  <a:schemeClr val="dk1"/>
                </a:solidFill>
                <a:latin typeface="Times New Roman"/>
                <a:ea typeface="Times New Roman"/>
                <a:cs typeface="Times New Roman"/>
                <a:sym typeface="Times New Roman"/>
              </a:rPr>
              <a:t>Field Research: Jane Goodall</a:t>
            </a:r>
          </a:p>
        </p:txBody>
      </p:sp>
      <p:pic>
        <p:nvPicPr>
          <p:cNvPr id="411" name="Shape 411" descr="https://s-media-cache-ak0.pinimg.com/originals/ea/4f/e1/ea4fe11daf6d651463298c56d52ed5b2.jpg"/>
          <p:cNvPicPr preferRelativeResize="0"/>
          <p:nvPr/>
        </p:nvPicPr>
        <p:blipFill rotWithShape="1">
          <a:blip r:embed="rId4">
            <a:alphaModFix/>
          </a:blip>
          <a:srcRect l="-227449" t="-14736" r="198516" b="-14195"/>
          <a:stretch/>
        </p:blipFill>
        <p:spPr>
          <a:xfrm>
            <a:off x="974250" y="1349075"/>
            <a:ext cx="1831300" cy="2445349"/>
          </a:xfrm>
          <a:prstGeom prst="rect">
            <a:avLst/>
          </a:prstGeom>
          <a:noFill/>
          <a:ln>
            <a:noFill/>
          </a:ln>
        </p:spPr>
      </p:pic>
      <p:sp>
        <p:nvSpPr>
          <p:cNvPr id="412" name="Shape 412"/>
          <p:cNvSpPr txBox="1"/>
          <p:nvPr/>
        </p:nvSpPr>
        <p:spPr>
          <a:xfrm>
            <a:off x="1020200" y="1020200"/>
            <a:ext cx="5186100" cy="34434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Times New Roman"/>
              <a:buNone/>
            </a:pPr>
            <a:endParaRPr/>
          </a:p>
        </p:txBody>
      </p:sp>
      <p:pic>
        <p:nvPicPr>
          <p:cNvPr id="413" name="Shape 413"/>
          <p:cNvPicPr preferRelativeResize="0"/>
          <p:nvPr/>
        </p:nvPicPr>
        <p:blipFill>
          <a:blip r:embed="rId5">
            <a:alphaModFix/>
          </a:blip>
          <a:stretch>
            <a:fillRect/>
          </a:stretch>
        </p:blipFill>
        <p:spPr>
          <a:xfrm>
            <a:off x="2617875" y="1164875"/>
            <a:ext cx="2845824" cy="379442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Shape 418"/>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419" name="Shape 419"/>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420" name="Shape 420"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421" name="Shape 421"/>
          <p:cNvSpPr txBox="1"/>
          <p:nvPr/>
        </p:nvSpPr>
        <p:spPr>
          <a:xfrm>
            <a:off x="1374425" y="481650"/>
            <a:ext cx="6135300" cy="4533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a:solidFill>
                  <a:schemeClr val="dk1"/>
                </a:solidFill>
                <a:latin typeface="Times New Roman"/>
                <a:ea typeface="Times New Roman"/>
                <a:cs typeface="Times New Roman"/>
                <a:sym typeface="Times New Roman"/>
              </a:rPr>
              <a:t>             </a:t>
            </a:r>
            <a:r>
              <a:rPr lang="en" sz="2500" b="1" i="0" u="none" strike="noStrike" cap="none">
                <a:solidFill>
                  <a:schemeClr val="dk1"/>
                </a:solidFill>
                <a:latin typeface="Times New Roman"/>
                <a:ea typeface="Times New Roman"/>
                <a:cs typeface="Times New Roman"/>
                <a:sym typeface="Times New Roman"/>
              </a:rPr>
              <a:t>Field Research: Jane Goodall</a:t>
            </a:r>
          </a:p>
        </p:txBody>
      </p:sp>
      <p:pic>
        <p:nvPicPr>
          <p:cNvPr id="422" name="Shape 422" descr="https://s-media-cache-ak0.pinimg.com/originals/ea/4f/e1/ea4fe11daf6d651463298c56d52ed5b2.jpg"/>
          <p:cNvPicPr preferRelativeResize="0"/>
          <p:nvPr/>
        </p:nvPicPr>
        <p:blipFill rotWithShape="1">
          <a:blip r:embed="rId4">
            <a:alphaModFix/>
          </a:blip>
          <a:srcRect l="-227449" t="-14736" r="198517" b="-14195"/>
          <a:stretch/>
        </p:blipFill>
        <p:spPr>
          <a:xfrm>
            <a:off x="974250" y="1349075"/>
            <a:ext cx="1831200" cy="2445300"/>
          </a:xfrm>
          <a:prstGeom prst="rect">
            <a:avLst/>
          </a:prstGeom>
          <a:noFill/>
          <a:ln>
            <a:noFill/>
          </a:ln>
        </p:spPr>
      </p:pic>
      <p:sp>
        <p:nvSpPr>
          <p:cNvPr id="423" name="Shape 423"/>
          <p:cNvSpPr txBox="1"/>
          <p:nvPr/>
        </p:nvSpPr>
        <p:spPr>
          <a:xfrm>
            <a:off x="1020200" y="1020200"/>
            <a:ext cx="5412600" cy="3443400"/>
          </a:xfrm>
          <a:prstGeom prst="rect">
            <a:avLst/>
          </a:prstGeom>
          <a:noFill/>
          <a:ln>
            <a:noFill/>
          </a:ln>
        </p:spPr>
        <p:txBody>
          <a:bodyPr lIns="91425" tIns="91425" rIns="91425" bIns="91425" anchor="t" anchorCtr="0">
            <a:noAutofit/>
          </a:bodyPr>
          <a:lstStyle/>
          <a:p>
            <a:pPr marL="457200" marR="0" lvl="0" indent="-317500" algn="l" rtl="0">
              <a:lnSpc>
                <a:spcPct val="100000"/>
              </a:lnSpc>
              <a:spcBef>
                <a:spcPts val="0"/>
              </a:spcBef>
              <a:spcAft>
                <a:spcPts val="0"/>
              </a:spcAft>
              <a:buClr>
                <a:srgbClr val="000000"/>
              </a:buClr>
              <a:buFont typeface="Times New Roman"/>
              <a:buChar char="●"/>
            </a:pPr>
            <a:r>
              <a:rPr lang="en" b="0" i="0" u="none" strike="noStrike" cap="none">
                <a:solidFill>
                  <a:srgbClr val="000000"/>
                </a:solidFill>
                <a:latin typeface="Times New Roman"/>
                <a:ea typeface="Times New Roman"/>
                <a:cs typeface="Times New Roman"/>
                <a:sym typeface="Times New Roman"/>
              </a:rPr>
              <a:t>Primatologist, ethologist, and anthropologist</a:t>
            </a:r>
          </a:p>
          <a:p>
            <a:pPr marR="0" lvl="0" algn="l" rtl="0">
              <a:lnSpc>
                <a:spcPct val="100000"/>
              </a:lnSpc>
              <a:spcBef>
                <a:spcPts val="0"/>
              </a:spcBef>
              <a:spcAft>
                <a:spcPts val="0"/>
              </a:spcAft>
              <a:buNone/>
            </a:pPr>
            <a:endParaRPr>
              <a:latin typeface="Times New Roman"/>
              <a:ea typeface="Times New Roman"/>
              <a:cs typeface="Times New Roman"/>
              <a:sym typeface="Times New Roman"/>
            </a:endParaRPr>
          </a:p>
          <a:p>
            <a:pPr marL="457200" marR="0" lvl="0" indent="-228600" algn="l" rtl="0">
              <a:lnSpc>
                <a:spcPct val="100000"/>
              </a:lnSpc>
              <a:spcBef>
                <a:spcPts val="0"/>
              </a:spcBef>
              <a:spcAft>
                <a:spcPts val="0"/>
              </a:spcAft>
              <a:buFont typeface="Times New Roman"/>
              <a:buChar char="●"/>
            </a:pPr>
            <a:r>
              <a:rPr lang="en">
                <a:latin typeface="Times New Roman"/>
                <a:ea typeface="Times New Roman"/>
                <a:cs typeface="Times New Roman"/>
                <a:sym typeface="Times New Roman"/>
              </a:rPr>
              <a:t>She is the considered the world's foremost expert on chimpanzees</a:t>
            </a:r>
          </a:p>
          <a:p>
            <a:pPr marR="0" lvl="0" algn="l" rtl="0">
              <a:lnSpc>
                <a:spcPct val="100000"/>
              </a:lnSpc>
              <a:spcBef>
                <a:spcPts val="0"/>
              </a:spcBef>
              <a:spcAft>
                <a:spcPts val="0"/>
              </a:spcAft>
              <a:buNone/>
            </a:pPr>
            <a:endParaRPr>
              <a:latin typeface="Times New Roman"/>
              <a:ea typeface="Times New Roman"/>
              <a:cs typeface="Times New Roman"/>
              <a:sym typeface="Times New Roman"/>
            </a:endParaRPr>
          </a:p>
          <a:p>
            <a:pPr marL="457200" marR="0" lvl="0" indent="-317500" algn="l" rtl="0">
              <a:lnSpc>
                <a:spcPct val="100000"/>
              </a:lnSpc>
              <a:spcBef>
                <a:spcPts val="0"/>
              </a:spcBef>
              <a:spcAft>
                <a:spcPts val="0"/>
              </a:spcAft>
              <a:buClr>
                <a:srgbClr val="000000"/>
              </a:buClr>
              <a:buFont typeface="Times New Roman"/>
              <a:buChar char="●"/>
            </a:pPr>
            <a:r>
              <a:rPr lang="en">
                <a:latin typeface="Times New Roman"/>
                <a:ea typeface="Times New Roman"/>
                <a:cs typeface="Times New Roman"/>
                <a:sym typeface="Times New Roman"/>
              </a:rPr>
              <a:t>Spent 55 years studying social and family interactions of wild chimpanzees in</a:t>
            </a:r>
            <a:r>
              <a:rPr lang="en">
                <a:latin typeface="Times New Roman"/>
                <a:ea typeface="Times New Roman"/>
                <a:cs typeface="Times New Roman"/>
                <a:sym typeface="Times New Roman"/>
                <a:hlinkClick r:id="rId5"/>
              </a:rPr>
              <a:t> Gombe Stream National Park</a:t>
            </a:r>
            <a:r>
              <a:rPr lang="en">
                <a:latin typeface="Times New Roman"/>
                <a:ea typeface="Times New Roman"/>
                <a:cs typeface="Times New Roman"/>
                <a:sym typeface="Times New Roman"/>
              </a:rPr>
              <a:t>, Tanzania</a:t>
            </a:r>
          </a:p>
          <a:p>
            <a:pPr marR="0" lvl="0" algn="l" rtl="0">
              <a:lnSpc>
                <a:spcPct val="100000"/>
              </a:lnSpc>
              <a:spcBef>
                <a:spcPts val="0"/>
              </a:spcBef>
              <a:spcAft>
                <a:spcPts val="0"/>
              </a:spcAft>
              <a:buNone/>
            </a:pPr>
            <a:endParaRPr>
              <a:latin typeface="Times New Roman"/>
              <a:ea typeface="Times New Roman"/>
              <a:cs typeface="Times New Roman"/>
              <a:sym typeface="Times New Roman"/>
            </a:endParaRPr>
          </a:p>
          <a:p>
            <a:pPr marL="457200" marR="0" lvl="0" indent="-317500" algn="l" rtl="0">
              <a:lnSpc>
                <a:spcPct val="100000"/>
              </a:lnSpc>
              <a:spcBef>
                <a:spcPts val="0"/>
              </a:spcBef>
              <a:spcAft>
                <a:spcPts val="0"/>
              </a:spcAft>
              <a:buClr>
                <a:srgbClr val="000000"/>
              </a:buClr>
              <a:buFont typeface="Times New Roman"/>
              <a:buChar char="●"/>
            </a:pPr>
            <a:r>
              <a:rPr lang="en">
                <a:latin typeface="Times New Roman"/>
                <a:ea typeface="Times New Roman"/>
                <a:cs typeface="Times New Roman"/>
                <a:sym typeface="Times New Roman"/>
              </a:rPr>
              <a:t>She is the founder of the</a:t>
            </a:r>
            <a:r>
              <a:rPr lang="en">
                <a:latin typeface="Times New Roman"/>
                <a:ea typeface="Times New Roman"/>
                <a:cs typeface="Times New Roman"/>
                <a:sym typeface="Times New Roman"/>
                <a:hlinkClick r:id="rId6"/>
              </a:rPr>
              <a:t> Jane Goodall Institute</a:t>
            </a:r>
            <a:r>
              <a:rPr lang="en">
                <a:latin typeface="Times New Roman"/>
                <a:ea typeface="Times New Roman"/>
                <a:cs typeface="Times New Roman"/>
                <a:sym typeface="Times New Roman"/>
              </a:rPr>
              <a:t> and the</a:t>
            </a:r>
            <a:r>
              <a:rPr lang="en">
                <a:latin typeface="Times New Roman"/>
                <a:ea typeface="Times New Roman"/>
                <a:cs typeface="Times New Roman"/>
                <a:sym typeface="Times New Roman"/>
                <a:hlinkClick r:id="rId7"/>
              </a:rPr>
              <a:t> Roots &amp; Shoots</a:t>
            </a:r>
            <a:r>
              <a:rPr lang="en">
                <a:latin typeface="Times New Roman"/>
                <a:ea typeface="Times New Roman"/>
                <a:cs typeface="Times New Roman"/>
                <a:sym typeface="Times New Roman"/>
              </a:rPr>
              <a:t> program</a:t>
            </a:r>
          </a:p>
          <a:p>
            <a:pPr marR="0" lvl="0" algn="l" rtl="0">
              <a:lnSpc>
                <a:spcPct val="100000"/>
              </a:lnSpc>
              <a:spcBef>
                <a:spcPts val="0"/>
              </a:spcBef>
              <a:spcAft>
                <a:spcPts val="0"/>
              </a:spcAft>
              <a:buNone/>
            </a:pPr>
            <a:endParaRPr>
              <a:latin typeface="Times New Roman"/>
              <a:ea typeface="Times New Roman"/>
              <a:cs typeface="Times New Roman"/>
              <a:sym typeface="Times New Roman"/>
            </a:endParaRPr>
          </a:p>
          <a:p>
            <a:pPr marL="457200" marR="0" lvl="0" indent="-317500" algn="l" rtl="0">
              <a:lnSpc>
                <a:spcPct val="100000"/>
              </a:lnSpc>
              <a:spcBef>
                <a:spcPts val="0"/>
              </a:spcBef>
              <a:spcAft>
                <a:spcPts val="0"/>
              </a:spcAft>
              <a:buClr>
                <a:srgbClr val="000000"/>
              </a:buClr>
              <a:buFont typeface="Times New Roman"/>
              <a:buChar char="●"/>
            </a:pPr>
            <a:r>
              <a:rPr lang="en">
                <a:latin typeface="Times New Roman"/>
                <a:ea typeface="Times New Roman"/>
                <a:cs typeface="Times New Roman"/>
                <a:sym typeface="Times New Roman"/>
              </a:rPr>
              <a:t>Jane Goodall has worked extensively on conservation and animal welfare issues</a:t>
            </a:r>
          </a:p>
          <a:p>
            <a:pPr marR="0" lvl="0" algn="l" rtl="0">
              <a:lnSpc>
                <a:spcPct val="100000"/>
              </a:lnSpc>
              <a:spcBef>
                <a:spcPts val="0"/>
              </a:spcBef>
              <a:spcAft>
                <a:spcPts val="0"/>
              </a:spcAft>
              <a:buNone/>
            </a:pPr>
            <a:endParaRPr>
              <a:latin typeface="Times New Roman"/>
              <a:ea typeface="Times New Roman"/>
              <a:cs typeface="Times New Roman"/>
              <a:sym typeface="Times New Roman"/>
            </a:endParaRPr>
          </a:p>
          <a:p>
            <a:pPr marL="457200" marR="0" lvl="0" indent="-317500" algn="l" rtl="0">
              <a:lnSpc>
                <a:spcPct val="100000"/>
              </a:lnSpc>
              <a:spcBef>
                <a:spcPts val="0"/>
              </a:spcBef>
              <a:spcAft>
                <a:spcPts val="0"/>
              </a:spcAft>
              <a:buClr>
                <a:srgbClr val="000000"/>
              </a:buClr>
              <a:buFont typeface="Times New Roman"/>
              <a:buChar char="●"/>
            </a:pPr>
            <a:r>
              <a:rPr lang="en">
                <a:latin typeface="Times New Roman"/>
                <a:ea typeface="Times New Roman"/>
                <a:cs typeface="Times New Roman"/>
                <a:sym typeface="Times New Roman"/>
              </a:rPr>
              <a:t>She has served on the board of the</a:t>
            </a:r>
            <a:r>
              <a:rPr lang="en">
                <a:latin typeface="Times New Roman"/>
                <a:ea typeface="Times New Roman"/>
                <a:cs typeface="Times New Roman"/>
                <a:sym typeface="Times New Roman"/>
                <a:hlinkClick r:id="rId8"/>
              </a:rPr>
              <a:t> Nonhuman Rights Project</a:t>
            </a:r>
            <a:r>
              <a:rPr lang="en">
                <a:latin typeface="Times New Roman"/>
                <a:ea typeface="Times New Roman"/>
                <a:cs typeface="Times New Roman"/>
                <a:sym typeface="Times New Roman"/>
              </a:rPr>
              <a:t> since its founding in 1996</a:t>
            </a:r>
          </a:p>
          <a:p>
            <a:pPr marR="0" lvl="0" algn="l" rtl="0">
              <a:lnSpc>
                <a:spcPct val="100000"/>
              </a:lnSpc>
              <a:spcBef>
                <a:spcPts val="0"/>
              </a:spcBef>
              <a:spcAft>
                <a:spcPts val="0"/>
              </a:spcAft>
              <a:buNone/>
            </a:pPr>
            <a:endParaRPr>
              <a:latin typeface="Times New Roman"/>
              <a:ea typeface="Times New Roman"/>
              <a:cs typeface="Times New Roman"/>
              <a:sym typeface="Times New Roman"/>
            </a:endParaRPr>
          </a:p>
          <a:p>
            <a:pPr marR="0" lvl="0" algn="l" rtl="0">
              <a:lnSpc>
                <a:spcPct val="100000"/>
              </a:lnSpc>
              <a:spcBef>
                <a:spcPts val="0"/>
              </a:spcBef>
              <a:spcAft>
                <a:spcPts val="0"/>
              </a:spcAft>
              <a:buNone/>
            </a:pPr>
            <a:endParaRPr/>
          </a:p>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Times New Roman"/>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Shape 428"/>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429" name="Shape 429"/>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430" name="Shape 430"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431" name="Shape 431"/>
          <p:cNvSpPr txBox="1"/>
          <p:nvPr/>
        </p:nvSpPr>
        <p:spPr>
          <a:xfrm>
            <a:off x="1289425" y="467500"/>
            <a:ext cx="6220200" cy="4532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a:solidFill>
                  <a:schemeClr val="dk1"/>
                </a:solidFill>
                <a:latin typeface="Times New Roman"/>
                <a:ea typeface="Times New Roman"/>
                <a:cs typeface="Times New Roman"/>
                <a:sym typeface="Times New Roman"/>
              </a:rPr>
              <a:t>              </a:t>
            </a:r>
            <a:r>
              <a:rPr lang="en" sz="2500" b="1" i="0" u="none" strike="noStrike" cap="none">
                <a:solidFill>
                  <a:schemeClr val="dk1"/>
                </a:solidFill>
                <a:latin typeface="Times New Roman"/>
                <a:ea typeface="Times New Roman"/>
                <a:cs typeface="Times New Roman"/>
                <a:sym typeface="Times New Roman"/>
              </a:rPr>
              <a:t>Field Research: Jane Goodall</a:t>
            </a:r>
          </a:p>
        </p:txBody>
      </p:sp>
      <p:pic>
        <p:nvPicPr>
          <p:cNvPr id="432" name="Shape 432" descr="https://s-media-cache-ak0.pinimg.com/originals/ea/4f/e1/ea4fe11daf6d651463298c56d52ed5b2.jpg"/>
          <p:cNvPicPr preferRelativeResize="0"/>
          <p:nvPr/>
        </p:nvPicPr>
        <p:blipFill rotWithShape="1">
          <a:blip r:embed="rId4">
            <a:alphaModFix/>
          </a:blip>
          <a:srcRect l="-227449" t="-14736" r="198516" b="-14195"/>
          <a:stretch/>
        </p:blipFill>
        <p:spPr>
          <a:xfrm>
            <a:off x="974250" y="1349075"/>
            <a:ext cx="1831300" cy="2445349"/>
          </a:xfrm>
          <a:prstGeom prst="rect">
            <a:avLst/>
          </a:prstGeom>
          <a:noFill/>
          <a:ln>
            <a:noFill/>
          </a:ln>
        </p:spPr>
      </p:pic>
      <p:sp>
        <p:nvSpPr>
          <p:cNvPr id="433" name="Shape 433"/>
          <p:cNvSpPr txBox="1"/>
          <p:nvPr/>
        </p:nvSpPr>
        <p:spPr>
          <a:xfrm>
            <a:off x="1289425" y="977700"/>
            <a:ext cx="5186100" cy="3500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Times New Roman"/>
              <a:buNone/>
            </a:pPr>
            <a:r>
              <a:rPr lang="en" sz="2000" b="1" i="0" u="none" strike="noStrike" cap="none">
                <a:solidFill>
                  <a:srgbClr val="000000"/>
                </a:solidFill>
                <a:latin typeface="Times New Roman"/>
                <a:ea typeface="Times New Roman"/>
                <a:cs typeface="Times New Roman"/>
                <a:sym typeface="Times New Roman"/>
              </a:rPr>
              <a:t>Resources:</a:t>
            </a:r>
          </a:p>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hlink"/>
              </a:buClr>
              <a:buSzPct val="25000"/>
              <a:buFont typeface="Times New Roman"/>
              <a:buNone/>
            </a:pPr>
            <a:r>
              <a:rPr lang="en" sz="1800" u="sng">
                <a:solidFill>
                  <a:schemeClr val="hlink"/>
                </a:solidFill>
                <a:latin typeface="Times New Roman"/>
                <a:ea typeface="Times New Roman"/>
                <a:cs typeface="Times New Roman"/>
                <a:sym typeface="Times New Roman"/>
                <a:hlinkClick r:id="rId5"/>
              </a:rPr>
              <a:t>YouTube: Jane Goodall’s Study of Chimpanzees</a:t>
            </a:r>
          </a:p>
          <a:p>
            <a:pPr marL="0" marR="0" lvl="0" indent="0" algn="l" rtl="0">
              <a:lnSpc>
                <a:spcPct val="100000"/>
              </a:lnSpc>
              <a:spcBef>
                <a:spcPts val="0"/>
              </a:spcBef>
              <a:spcAft>
                <a:spcPts val="0"/>
              </a:spcAft>
              <a:buClr>
                <a:srgbClr val="000000"/>
              </a:buClr>
              <a:buFont typeface="Arial"/>
              <a:buNone/>
            </a:pPr>
            <a:endParaRPr sz="1800" b="0" i="0" u="sng" strike="noStrike" cap="none">
              <a:solidFill>
                <a:schemeClr val="hlink"/>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hlink"/>
              </a:buClr>
              <a:buSzPct val="25000"/>
              <a:buFont typeface="Times New Roman"/>
              <a:buNone/>
            </a:pPr>
            <a:r>
              <a:rPr lang="en" sz="1800" b="0" i="0" u="sng" strike="noStrike" cap="none">
                <a:solidFill>
                  <a:schemeClr val="hlink"/>
                </a:solidFill>
                <a:latin typeface="Times New Roman"/>
                <a:ea typeface="Times New Roman"/>
                <a:cs typeface="Times New Roman"/>
                <a:sym typeface="Times New Roman"/>
                <a:hlinkClick r:id="rId6"/>
              </a:rPr>
              <a:t>TED Talk (Jane Goodall): What Separates Us from Chimpanzees</a:t>
            </a:r>
          </a:p>
          <a:p>
            <a:pPr marL="0" marR="0" lvl="0" indent="0" algn="l" rtl="0">
              <a:lnSpc>
                <a:spcPct val="100000"/>
              </a:lnSpc>
              <a:spcBef>
                <a:spcPts val="0"/>
              </a:spcBef>
              <a:spcAft>
                <a:spcPts val="0"/>
              </a:spcAft>
              <a:buClr>
                <a:srgbClr val="000000"/>
              </a:buClr>
              <a:buFont typeface="Arial"/>
              <a:buNone/>
            </a:pPr>
            <a:endParaRPr sz="1800" b="0" i="0" u="sng" strike="noStrike" cap="none">
              <a:solidFill>
                <a:schemeClr val="hlink"/>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hlink"/>
              </a:buClr>
              <a:buSzPct val="25000"/>
              <a:buFont typeface="Times New Roman"/>
              <a:buNone/>
            </a:pPr>
            <a:r>
              <a:rPr lang="en" sz="1800" b="0" i="0" u="sng" strike="noStrike" cap="none">
                <a:solidFill>
                  <a:schemeClr val="hlink"/>
                </a:solidFill>
                <a:latin typeface="Times New Roman"/>
                <a:ea typeface="Times New Roman"/>
                <a:cs typeface="Times New Roman"/>
                <a:sym typeface="Times New Roman"/>
                <a:hlinkClick r:id="rId7"/>
              </a:rPr>
              <a:t>The Jane Goodall Institute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Shape 438"/>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439" name="Shape 439"/>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440" name="Shape 440"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441" name="Shape 441"/>
          <p:cNvSpPr txBox="1"/>
          <p:nvPr/>
        </p:nvSpPr>
        <p:spPr>
          <a:xfrm>
            <a:off x="418300" y="1025975"/>
            <a:ext cx="6289500" cy="3438000"/>
          </a:xfrm>
          <a:prstGeom prst="rect">
            <a:avLst/>
          </a:prstGeom>
          <a:noFill/>
          <a:ln>
            <a:noFill/>
          </a:ln>
        </p:spPr>
        <p:txBody>
          <a:bodyPr lIns="91425" tIns="91425" rIns="91425" bIns="91425" anchor="t" anchorCtr="0">
            <a:noAutofit/>
          </a:bodyPr>
          <a:lstStyle/>
          <a:p>
            <a:pPr lvl="0" algn="ctr" rtl="0">
              <a:spcBef>
                <a:spcPts val="0"/>
              </a:spcBef>
              <a:buClr>
                <a:schemeClr val="dk1"/>
              </a:buClr>
              <a:buSzPct val="25000"/>
              <a:buFont typeface="Arial"/>
              <a:buNone/>
            </a:pPr>
            <a:r>
              <a:rPr lang="en" sz="6500" b="1">
                <a:solidFill>
                  <a:schemeClr val="dk1"/>
                </a:solidFill>
                <a:latin typeface="Times New Roman"/>
                <a:ea typeface="Times New Roman"/>
                <a:cs typeface="Times New Roman"/>
                <a:sym typeface="Times New Roman"/>
              </a:rPr>
              <a:t>Pictures of Primates at the Zoo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Shape 446"/>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447" name="Shape 447"/>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448" name="Shape 448"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449" name="Shape 449"/>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450" name="Shape 450"/>
          <p:cNvSpPr txBox="1"/>
          <p:nvPr/>
        </p:nvSpPr>
        <p:spPr>
          <a:xfrm>
            <a:off x="1983700" y="552625"/>
            <a:ext cx="4916700" cy="4958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451" name="Shape 451"/>
          <p:cNvPicPr preferRelativeResize="0"/>
          <p:nvPr/>
        </p:nvPicPr>
        <p:blipFill>
          <a:blip r:embed="rId4">
            <a:alphaModFix/>
          </a:blip>
          <a:stretch>
            <a:fillRect/>
          </a:stretch>
        </p:blipFill>
        <p:spPr>
          <a:xfrm>
            <a:off x="1367262" y="1196625"/>
            <a:ext cx="4718475" cy="353884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Shape 456"/>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457" name="Shape 457"/>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458" name="Shape 458"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459" name="Shape 459"/>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460" name="Shape 460"/>
          <p:cNvSpPr txBox="1"/>
          <p:nvPr/>
        </p:nvSpPr>
        <p:spPr>
          <a:xfrm>
            <a:off x="1983700" y="552625"/>
            <a:ext cx="4916700" cy="4958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461" name="Shape 461"/>
          <p:cNvPicPr preferRelativeResize="0"/>
          <p:nvPr/>
        </p:nvPicPr>
        <p:blipFill>
          <a:blip r:embed="rId4">
            <a:alphaModFix/>
          </a:blip>
          <a:stretch>
            <a:fillRect/>
          </a:stretch>
        </p:blipFill>
        <p:spPr>
          <a:xfrm>
            <a:off x="1473624" y="1232799"/>
            <a:ext cx="4622700" cy="34670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Shape 466"/>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467" name="Shape 467"/>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468" name="Shape 468"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469" name="Shape 469"/>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470" name="Shape 470"/>
          <p:cNvSpPr txBox="1"/>
          <p:nvPr/>
        </p:nvSpPr>
        <p:spPr>
          <a:xfrm>
            <a:off x="1983700" y="552625"/>
            <a:ext cx="4916700" cy="4958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471" name="Shape 471"/>
          <p:cNvPicPr preferRelativeResize="0"/>
          <p:nvPr/>
        </p:nvPicPr>
        <p:blipFill>
          <a:blip r:embed="rId4">
            <a:alphaModFix/>
          </a:blip>
          <a:stretch>
            <a:fillRect/>
          </a:stretch>
        </p:blipFill>
        <p:spPr>
          <a:xfrm>
            <a:off x="1319149" y="1223150"/>
            <a:ext cx="4773700" cy="35802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Shape 476"/>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477" name="Shape 477"/>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478" name="Shape 478"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479" name="Shape 479"/>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480" name="Shape 480"/>
          <p:cNvSpPr txBox="1"/>
          <p:nvPr/>
        </p:nvSpPr>
        <p:spPr>
          <a:xfrm>
            <a:off x="1983700" y="552625"/>
            <a:ext cx="4916700" cy="4958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481" name="Shape 481"/>
          <p:cNvPicPr preferRelativeResize="0"/>
          <p:nvPr/>
        </p:nvPicPr>
        <p:blipFill>
          <a:blip r:embed="rId4">
            <a:alphaModFix/>
          </a:blip>
          <a:stretch>
            <a:fillRect/>
          </a:stretch>
        </p:blipFill>
        <p:spPr>
          <a:xfrm>
            <a:off x="1385150" y="1290450"/>
            <a:ext cx="4736050" cy="35520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Shape 486"/>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487" name="Shape 487"/>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488" name="Shape 488"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489" name="Shape 489"/>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490" name="Shape 490"/>
          <p:cNvSpPr txBox="1"/>
          <p:nvPr/>
        </p:nvSpPr>
        <p:spPr>
          <a:xfrm>
            <a:off x="1983700" y="552625"/>
            <a:ext cx="4916700" cy="4958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491" name="Shape 491"/>
          <p:cNvPicPr preferRelativeResize="0"/>
          <p:nvPr/>
        </p:nvPicPr>
        <p:blipFill>
          <a:blip r:embed="rId4">
            <a:alphaModFix/>
          </a:blip>
          <a:stretch>
            <a:fillRect/>
          </a:stretch>
        </p:blipFill>
        <p:spPr>
          <a:xfrm>
            <a:off x="1229275" y="1223150"/>
            <a:ext cx="4806900" cy="36051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Shape 496"/>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497" name="Shape 497"/>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498" name="Shape 498"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499" name="Shape 499"/>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00" name="Shape 500"/>
          <p:cNvSpPr txBox="1"/>
          <p:nvPr/>
        </p:nvSpPr>
        <p:spPr>
          <a:xfrm>
            <a:off x="1983700" y="552625"/>
            <a:ext cx="4916700" cy="4958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501" name="Shape 501"/>
          <p:cNvPicPr preferRelativeResize="0"/>
          <p:nvPr/>
        </p:nvPicPr>
        <p:blipFill>
          <a:blip r:embed="rId4">
            <a:alphaModFix/>
          </a:blip>
          <a:stretch>
            <a:fillRect/>
          </a:stretch>
        </p:blipFill>
        <p:spPr>
          <a:xfrm>
            <a:off x="1158425" y="1254125"/>
            <a:ext cx="4916699" cy="36875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Shape 506"/>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507" name="Shape 507"/>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508" name="Shape 508"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509" name="Shape 509"/>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10" name="Shape 510"/>
          <p:cNvSpPr txBox="1"/>
          <p:nvPr/>
        </p:nvSpPr>
        <p:spPr>
          <a:xfrm>
            <a:off x="1983700" y="552625"/>
            <a:ext cx="4916700" cy="4958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511" name="Shape 511"/>
          <p:cNvPicPr preferRelativeResize="0"/>
          <p:nvPr/>
        </p:nvPicPr>
        <p:blipFill>
          <a:blip r:embed="rId4">
            <a:alphaModFix/>
          </a:blip>
          <a:stretch>
            <a:fillRect/>
          </a:stretch>
        </p:blipFill>
        <p:spPr>
          <a:xfrm>
            <a:off x="109875" y="1672024"/>
            <a:ext cx="2998242" cy="2248674"/>
          </a:xfrm>
          <a:prstGeom prst="rect">
            <a:avLst/>
          </a:prstGeom>
          <a:noFill/>
          <a:ln>
            <a:noFill/>
          </a:ln>
        </p:spPr>
      </p:pic>
      <p:pic>
        <p:nvPicPr>
          <p:cNvPr id="512" name="Shape 512"/>
          <p:cNvPicPr preferRelativeResize="0"/>
          <p:nvPr/>
        </p:nvPicPr>
        <p:blipFill>
          <a:blip r:embed="rId5">
            <a:alphaModFix/>
          </a:blip>
          <a:stretch>
            <a:fillRect/>
          </a:stretch>
        </p:blipFill>
        <p:spPr>
          <a:xfrm>
            <a:off x="3198825" y="1672018"/>
            <a:ext cx="2998249" cy="224868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Shape 517"/>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518" name="Shape 518"/>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519" name="Shape 519"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520" name="Shape 520"/>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21" name="Shape 521"/>
          <p:cNvSpPr txBox="1"/>
          <p:nvPr/>
        </p:nvSpPr>
        <p:spPr>
          <a:xfrm>
            <a:off x="1983700" y="552625"/>
            <a:ext cx="4916700" cy="4958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522" name="Shape 522"/>
          <p:cNvPicPr preferRelativeResize="0"/>
          <p:nvPr/>
        </p:nvPicPr>
        <p:blipFill>
          <a:blip r:embed="rId4">
            <a:alphaModFix/>
          </a:blip>
          <a:stretch>
            <a:fillRect/>
          </a:stretch>
        </p:blipFill>
        <p:spPr>
          <a:xfrm>
            <a:off x="511999" y="1755499"/>
            <a:ext cx="2736806" cy="2052599"/>
          </a:xfrm>
          <a:prstGeom prst="rect">
            <a:avLst/>
          </a:prstGeom>
          <a:noFill/>
          <a:ln>
            <a:noFill/>
          </a:ln>
        </p:spPr>
      </p:pic>
      <p:pic>
        <p:nvPicPr>
          <p:cNvPr id="523" name="Shape 523"/>
          <p:cNvPicPr preferRelativeResize="0"/>
          <p:nvPr/>
        </p:nvPicPr>
        <p:blipFill>
          <a:blip r:embed="rId5">
            <a:alphaModFix/>
          </a:blip>
          <a:stretch>
            <a:fillRect/>
          </a:stretch>
        </p:blipFill>
        <p:spPr>
          <a:xfrm>
            <a:off x="3404650" y="1755500"/>
            <a:ext cx="2736799" cy="2052599"/>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Shape 528"/>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529" name="Shape 529"/>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530" name="Shape 530"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531" name="Shape 531"/>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32" name="Shape 532"/>
          <p:cNvSpPr txBox="1"/>
          <p:nvPr/>
        </p:nvSpPr>
        <p:spPr>
          <a:xfrm>
            <a:off x="1983700" y="552625"/>
            <a:ext cx="4916700" cy="4958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533" name="Shape 533"/>
          <p:cNvPicPr preferRelativeResize="0"/>
          <p:nvPr/>
        </p:nvPicPr>
        <p:blipFill>
          <a:blip r:embed="rId4">
            <a:alphaModFix/>
          </a:blip>
          <a:stretch>
            <a:fillRect/>
          </a:stretch>
        </p:blipFill>
        <p:spPr>
          <a:xfrm>
            <a:off x="1238150" y="1275775"/>
            <a:ext cx="4812224" cy="36091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Shape 538"/>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539" name="Shape 539"/>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540" name="Shape 540"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541" name="Shape 541"/>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42" name="Shape 542"/>
          <p:cNvSpPr txBox="1"/>
          <p:nvPr/>
        </p:nvSpPr>
        <p:spPr>
          <a:xfrm>
            <a:off x="1983700" y="552625"/>
            <a:ext cx="4916700" cy="495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543" name="Shape 543"/>
          <p:cNvPicPr preferRelativeResize="0"/>
          <p:nvPr/>
        </p:nvPicPr>
        <p:blipFill>
          <a:blip r:embed="rId4">
            <a:alphaModFix/>
          </a:blip>
          <a:stretch>
            <a:fillRect/>
          </a:stretch>
        </p:blipFill>
        <p:spPr>
          <a:xfrm>
            <a:off x="311700" y="1205149"/>
            <a:ext cx="2833250" cy="3777651"/>
          </a:xfrm>
          <a:prstGeom prst="rect">
            <a:avLst/>
          </a:prstGeom>
          <a:noFill/>
          <a:ln>
            <a:noFill/>
          </a:ln>
        </p:spPr>
      </p:pic>
      <p:pic>
        <p:nvPicPr>
          <p:cNvPr id="544" name="Shape 544"/>
          <p:cNvPicPr preferRelativeResize="0"/>
          <p:nvPr/>
        </p:nvPicPr>
        <p:blipFill>
          <a:blip r:embed="rId5">
            <a:alphaModFix/>
          </a:blip>
          <a:stretch>
            <a:fillRect/>
          </a:stretch>
        </p:blipFill>
        <p:spPr>
          <a:xfrm>
            <a:off x="3287950" y="1205125"/>
            <a:ext cx="2833250" cy="3777699"/>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Shape 549"/>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550" name="Shape 550"/>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551" name="Shape 551"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552" name="Shape 552"/>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53" name="Shape 553"/>
          <p:cNvSpPr txBox="1"/>
          <p:nvPr/>
        </p:nvSpPr>
        <p:spPr>
          <a:xfrm>
            <a:off x="1983700" y="552625"/>
            <a:ext cx="4916700" cy="495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554" name="Shape 554"/>
          <p:cNvPicPr preferRelativeResize="0"/>
          <p:nvPr/>
        </p:nvPicPr>
        <p:blipFill>
          <a:blip r:embed="rId4">
            <a:alphaModFix/>
          </a:blip>
          <a:stretch>
            <a:fillRect/>
          </a:stretch>
        </p:blipFill>
        <p:spPr>
          <a:xfrm>
            <a:off x="152425" y="1143024"/>
            <a:ext cx="2865650" cy="3820849"/>
          </a:xfrm>
          <a:prstGeom prst="rect">
            <a:avLst/>
          </a:prstGeom>
          <a:noFill/>
          <a:ln>
            <a:noFill/>
          </a:ln>
        </p:spPr>
      </p:pic>
      <p:pic>
        <p:nvPicPr>
          <p:cNvPr id="555" name="Shape 555"/>
          <p:cNvPicPr preferRelativeResize="0"/>
          <p:nvPr/>
        </p:nvPicPr>
        <p:blipFill>
          <a:blip r:embed="rId5">
            <a:alphaModFix/>
          </a:blip>
          <a:stretch>
            <a:fillRect/>
          </a:stretch>
        </p:blipFill>
        <p:spPr>
          <a:xfrm>
            <a:off x="3099650" y="1900374"/>
            <a:ext cx="3074875" cy="2306149"/>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Shape 560"/>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561" name="Shape 561"/>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562" name="Shape 562"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563" name="Shape 563"/>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64" name="Shape 564"/>
          <p:cNvSpPr txBox="1"/>
          <p:nvPr/>
        </p:nvSpPr>
        <p:spPr>
          <a:xfrm>
            <a:off x="1983700" y="552625"/>
            <a:ext cx="4916700" cy="495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565" name="Shape 565"/>
          <p:cNvPicPr preferRelativeResize="0"/>
          <p:nvPr/>
        </p:nvPicPr>
        <p:blipFill>
          <a:blip r:embed="rId4">
            <a:alphaModFix/>
          </a:blip>
          <a:stretch>
            <a:fillRect/>
          </a:stretch>
        </p:blipFill>
        <p:spPr>
          <a:xfrm>
            <a:off x="2490300" y="1223174"/>
            <a:ext cx="2794899" cy="3726549"/>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Shape 570"/>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571" name="Shape 571"/>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572" name="Shape 572" descr="monkey background2.jpeg"/>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573" name="Shape 573"/>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74" name="Shape 574"/>
          <p:cNvSpPr txBox="1"/>
          <p:nvPr/>
        </p:nvSpPr>
        <p:spPr>
          <a:xfrm>
            <a:off x="1983700" y="552625"/>
            <a:ext cx="4916700" cy="4958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575" name="Shape 575"/>
          <p:cNvPicPr preferRelativeResize="0"/>
          <p:nvPr/>
        </p:nvPicPr>
        <p:blipFill>
          <a:blip r:embed="rId4">
            <a:alphaModFix/>
          </a:blip>
          <a:stretch>
            <a:fillRect/>
          </a:stretch>
        </p:blipFill>
        <p:spPr>
          <a:xfrm>
            <a:off x="396724" y="1510774"/>
            <a:ext cx="2829274" cy="2121950"/>
          </a:xfrm>
          <a:prstGeom prst="rect">
            <a:avLst/>
          </a:prstGeom>
          <a:noFill/>
          <a:ln>
            <a:noFill/>
          </a:ln>
        </p:spPr>
      </p:pic>
      <p:pic>
        <p:nvPicPr>
          <p:cNvPr id="576" name="Shape 576"/>
          <p:cNvPicPr preferRelativeResize="0"/>
          <p:nvPr/>
        </p:nvPicPr>
        <p:blipFill>
          <a:blip r:embed="rId5">
            <a:alphaModFix/>
          </a:blip>
          <a:stretch>
            <a:fillRect/>
          </a:stretch>
        </p:blipFill>
        <p:spPr>
          <a:xfrm>
            <a:off x="3337050" y="1510775"/>
            <a:ext cx="2829274" cy="21219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Shape 581"/>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582" name="Shape 582"/>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583" name="Shape 583"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584" name="Shape 584"/>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85" name="Shape 585"/>
          <p:cNvSpPr txBox="1"/>
          <p:nvPr/>
        </p:nvSpPr>
        <p:spPr>
          <a:xfrm>
            <a:off x="1983700" y="552625"/>
            <a:ext cx="4916700" cy="495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586" name="Shape 586"/>
          <p:cNvPicPr preferRelativeResize="0"/>
          <p:nvPr/>
        </p:nvPicPr>
        <p:blipFill>
          <a:blip r:embed="rId4">
            <a:alphaModFix/>
          </a:blip>
          <a:stretch>
            <a:fillRect/>
          </a:stretch>
        </p:blipFill>
        <p:spPr>
          <a:xfrm>
            <a:off x="138250" y="1798706"/>
            <a:ext cx="2981474" cy="2236118"/>
          </a:xfrm>
          <a:prstGeom prst="rect">
            <a:avLst/>
          </a:prstGeom>
          <a:noFill/>
          <a:ln>
            <a:noFill/>
          </a:ln>
        </p:spPr>
      </p:pic>
      <p:pic>
        <p:nvPicPr>
          <p:cNvPr id="587" name="Shape 587"/>
          <p:cNvPicPr preferRelativeResize="0"/>
          <p:nvPr/>
        </p:nvPicPr>
        <p:blipFill>
          <a:blip r:embed="rId5">
            <a:alphaModFix/>
          </a:blip>
          <a:stretch>
            <a:fillRect/>
          </a:stretch>
        </p:blipFill>
        <p:spPr>
          <a:xfrm>
            <a:off x="3222962" y="1798724"/>
            <a:ext cx="2981475" cy="2236099"/>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Shape 592"/>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593" name="Shape 593"/>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594" name="Shape 594"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595" name="Shape 595"/>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96" name="Shape 596"/>
          <p:cNvSpPr txBox="1"/>
          <p:nvPr/>
        </p:nvSpPr>
        <p:spPr>
          <a:xfrm>
            <a:off x="1983700" y="552625"/>
            <a:ext cx="4916700" cy="495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597" name="Shape 597"/>
          <p:cNvPicPr preferRelativeResize="0"/>
          <p:nvPr/>
        </p:nvPicPr>
        <p:blipFill>
          <a:blip r:embed="rId4">
            <a:alphaModFix/>
          </a:blip>
          <a:stretch>
            <a:fillRect/>
          </a:stretch>
        </p:blipFill>
        <p:spPr>
          <a:xfrm>
            <a:off x="2702900" y="1176050"/>
            <a:ext cx="2855049" cy="380675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Shape 602"/>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603" name="Shape 603"/>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604" name="Shape 604"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605" name="Shape 605"/>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606" name="Shape 606"/>
          <p:cNvSpPr txBox="1"/>
          <p:nvPr/>
        </p:nvSpPr>
        <p:spPr>
          <a:xfrm>
            <a:off x="1983700" y="552625"/>
            <a:ext cx="4916700" cy="495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607" name="Shape 607"/>
          <p:cNvPicPr preferRelativeResize="0"/>
          <p:nvPr/>
        </p:nvPicPr>
        <p:blipFill>
          <a:blip r:embed="rId4">
            <a:alphaModFix/>
          </a:blip>
          <a:stretch>
            <a:fillRect/>
          </a:stretch>
        </p:blipFill>
        <p:spPr>
          <a:xfrm>
            <a:off x="166600" y="1595125"/>
            <a:ext cx="2950700" cy="2213025"/>
          </a:xfrm>
          <a:prstGeom prst="rect">
            <a:avLst/>
          </a:prstGeom>
          <a:noFill/>
          <a:ln>
            <a:noFill/>
          </a:ln>
        </p:spPr>
      </p:pic>
      <p:pic>
        <p:nvPicPr>
          <p:cNvPr id="608" name="Shape 608"/>
          <p:cNvPicPr preferRelativeResize="0"/>
          <p:nvPr/>
        </p:nvPicPr>
        <p:blipFill>
          <a:blip r:embed="rId5">
            <a:alphaModFix/>
          </a:blip>
          <a:stretch>
            <a:fillRect/>
          </a:stretch>
        </p:blipFill>
        <p:spPr>
          <a:xfrm>
            <a:off x="3214500" y="1595131"/>
            <a:ext cx="2950700" cy="2213018"/>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Shape 613"/>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614" name="Shape 614"/>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615" name="Shape 615"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616" name="Shape 616"/>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617" name="Shape 617"/>
          <p:cNvSpPr txBox="1"/>
          <p:nvPr/>
        </p:nvSpPr>
        <p:spPr>
          <a:xfrm>
            <a:off x="1983700" y="552625"/>
            <a:ext cx="4916700" cy="495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618" name="Shape 618"/>
          <p:cNvPicPr preferRelativeResize="0"/>
          <p:nvPr/>
        </p:nvPicPr>
        <p:blipFill>
          <a:blip r:embed="rId4">
            <a:alphaModFix/>
          </a:blip>
          <a:stretch>
            <a:fillRect/>
          </a:stretch>
        </p:blipFill>
        <p:spPr>
          <a:xfrm>
            <a:off x="807675" y="1360474"/>
            <a:ext cx="2568974" cy="3425299"/>
          </a:xfrm>
          <a:prstGeom prst="rect">
            <a:avLst/>
          </a:prstGeom>
          <a:noFill/>
          <a:ln>
            <a:noFill/>
          </a:ln>
        </p:spPr>
      </p:pic>
      <p:pic>
        <p:nvPicPr>
          <p:cNvPr id="619" name="Shape 619"/>
          <p:cNvPicPr preferRelativeResize="0"/>
          <p:nvPr/>
        </p:nvPicPr>
        <p:blipFill>
          <a:blip r:embed="rId5">
            <a:alphaModFix/>
          </a:blip>
          <a:stretch>
            <a:fillRect/>
          </a:stretch>
        </p:blipFill>
        <p:spPr>
          <a:xfrm>
            <a:off x="3570725" y="1360475"/>
            <a:ext cx="2568974" cy="3425299"/>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Shape 624"/>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625" name="Shape 625"/>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626" name="Shape 626"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627" name="Shape 627"/>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628" name="Shape 628"/>
          <p:cNvSpPr txBox="1"/>
          <p:nvPr/>
        </p:nvSpPr>
        <p:spPr>
          <a:xfrm>
            <a:off x="1983700" y="552625"/>
            <a:ext cx="4916700" cy="495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629" name="Shape 629"/>
          <p:cNvPicPr preferRelativeResize="0"/>
          <p:nvPr/>
        </p:nvPicPr>
        <p:blipFill>
          <a:blip r:embed="rId4">
            <a:alphaModFix/>
          </a:blip>
          <a:stretch>
            <a:fillRect/>
          </a:stretch>
        </p:blipFill>
        <p:spPr>
          <a:xfrm>
            <a:off x="3737275" y="1584450"/>
            <a:ext cx="2468949" cy="3291925"/>
          </a:xfrm>
          <a:prstGeom prst="rect">
            <a:avLst/>
          </a:prstGeom>
          <a:noFill/>
          <a:ln>
            <a:noFill/>
          </a:ln>
        </p:spPr>
      </p:pic>
      <p:pic>
        <p:nvPicPr>
          <p:cNvPr id="630" name="Shape 630"/>
          <p:cNvPicPr preferRelativeResize="0"/>
          <p:nvPr/>
        </p:nvPicPr>
        <p:blipFill>
          <a:blip r:embed="rId5">
            <a:alphaModFix/>
          </a:blip>
          <a:stretch>
            <a:fillRect/>
          </a:stretch>
        </p:blipFill>
        <p:spPr>
          <a:xfrm>
            <a:off x="138225" y="1923293"/>
            <a:ext cx="3485674" cy="2614256"/>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Shape 635"/>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636" name="Shape 636"/>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637" name="Shape 637"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638" name="Shape 638"/>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639" name="Shape 639"/>
          <p:cNvSpPr txBox="1"/>
          <p:nvPr/>
        </p:nvSpPr>
        <p:spPr>
          <a:xfrm>
            <a:off x="1983700" y="552625"/>
            <a:ext cx="4916700" cy="495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640" name="Shape 640"/>
          <p:cNvPicPr preferRelativeResize="0"/>
          <p:nvPr/>
        </p:nvPicPr>
        <p:blipFill>
          <a:blip r:embed="rId4">
            <a:alphaModFix/>
          </a:blip>
          <a:stretch>
            <a:fillRect/>
          </a:stretch>
        </p:blipFill>
        <p:spPr>
          <a:xfrm>
            <a:off x="3015674" y="1858625"/>
            <a:ext cx="3112650" cy="2334475"/>
          </a:xfrm>
          <a:prstGeom prst="rect">
            <a:avLst/>
          </a:prstGeom>
          <a:noFill/>
          <a:ln>
            <a:noFill/>
          </a:ln>
        </p:spPr>
      </p:pic>
      <p:pic>
        <p:nvPicPr>
          <p:cNvPr id="641" name="Shape 641"/>
          <p:cNvPicPr preferRelativeResize="0"/>
          <p:nvPr/>
        </p:nvPicPr>
        <p:blipFill>
          <a:blip r:embed="rId5">
            <a:alphaModFix/>
          </a:blip>
          <a:stretch>
            <a:fillRect/>
          </a:stretch>
        </p:blipFill>
        <p:spPr>
          <a:xfrm>
            <a:off x="311700" y="1290799"/>
            <a:ext cx="2602599" cy="34701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Shape 646"/>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647" name="Shape 647"/>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648" name="Shape 648"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649" name="Shape 649"/>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650" name="Shape 650"/>
          <p:cNvSpPr txBox="1"/>
          <p:nvPr/>
        </p:nvSpPr>
        <p:spPr>
          <a:xfrm>
            <a:off x="1983700" y="552625"/>
            <a:ext cx="4916700" cy="495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651" name="Shape 651"/>
          <p:cNvPicPr preferRelativeResize="0"/>
          <p:nvPr/>
        </p:nvPicPr>
        <p:blipFill>
          <a:blip r:embed="rId4">
            <a:alphaModFix/>
          </a:blip>
          <a:stretch>
            <a:fillRect/>
          </a:stretch>
        </p:blipFill>
        <p:spPr>
          <a:xfrm>
            <a:off x="3296627" y="1898749"/>
            <a:ext cx="2923722" cy="2192775"/>
          </a:xfrm>
          <a:prstGeom prst="rect">
            <a:avLst/>
          </a:prstGeom>
          <a:noFill/>
          <a:ln>
            <a:noFill/>
          </a:ln>
        </p:spPr>
      </p:pic>
      <p:sp>
        <p:nvSpPr>
          <p:cNvPr id="652" name="Shape 652"/>
          <p:cNvSpPr txBox="1"/>
          <p:nvPr/>
        </p:nvSpPr>
        <p:spPr>
          <a:xfrm>
            <a:off x="1611850" y="111947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653" name="Shape 653"/>
          <p:cNvPicPr preferRelativeResize="0"/>
          <p:nvPr/>
        </p:nvPicPr>
        <p:blipFill>
          <a:blip r:embed="rId5">
            <a:alphaModFix/>
          </a:blip>
          <a:stretch>
            <a:fillRect/>
          </a:stretch>
        </p:blipFill>
        <p:spPr>
          <a:xfrm>
            <a:off x="464149" y="1283050"/>
            <a:ext cx="2738150" cy="365087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Shape 658"/>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659" name="Shape 659"/>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660" name="Shape 660"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661" name="Shape 661"/>
          <p:cNvSpPr txBox="1"/>
          <p:nvPr/>
        </p:nvSpPr>
        <p:spPr>
          <a:xfrm>
            <a:off x="1473625" y="1048525"/>
            <a:ext cx="3995700" cy="1643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662" name="Shape 662"/>
          <p:cNvSpPr txBox="1"/>
          <p:nvPr/>
        </p:nvSpPr>
        <p:spPr>
          <a:xfrm>
            <a:off x="1983700" y="552625"/>
            <a:ext cx="4916700" cy="495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663" name="Shape 663"/>
          <p:cNvPicPr preferRelativeResize="0"/>
          <p:nvPr/>
        </p:nvPicPr>
        <p:blipFill>
          <a:blip r:embed="rId4">
            <a:alphaModFix/>
          </a:blip>
          <a:stretch>
            <a:fillRect/>
          </a:stretch>
        </p:blipFill>
        <p:spPr>
          <a:xfrm>
            <a:off x="99200" y="1671999"/>
            <a:ext cx="3018250" cy="2263674"/>
          </a:xfrm>
          <a:prstGeom prst="rect">
            <a:avLst/>
          </a:prstGeom>
          <a:noFill/>
          <a:ln>
            <a:noFill/>
          </a:ln>
        </p:spPr>
      </p:pic>
      <p:pic>
        <p:nvPicPr>
          <p:cNvPr id="664" name="Shape 664"/>
          <p:cNvPicPr preferRelativeResize="0"/>
          <p:nvPr/>
        </p:nvPicPr>
        <p:blipFill>
          <a:blip r:embed="rId5">
            <a:alphaModFix/>
          </a:blip>
          <a:stretch>
            <a:fillRect/>
          </a:stretch>
        </p:blipFill>
        <p:spPr>
          <a:xfrm>
            <a:off x="3202299" y="1671993"/>
            <a:ext cx="3018250" cy="226368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Shape 669"/>
          <p:cNvSpPr txBox="1">
            <a:spLocks noGrp="1"/>
          </p:cNvSpPr>
          <p:nvPr>
            <p:ph type="ctrTitle"/>
          </p:nvPr>
        </p:nvSpPr>
        <p:spPr>
          <a:xfrm>
            <a:off x="311708" y="744575"/>
            <a:ext cx="8520600" cy="20526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Arial"/>
              <a:buNone/>
            </a:pPr>
            <a:endParaRPr sz="5200" b="0" i="0" u="none" strike="noStrike" cap="none">
              <a:solidFill>
                <a:schemeClr val="dk1"/>
              </a:solidFill>
              <a:latin typeface="Arial"/>
              <a:ea typeface="Arial"/>
              <a:cs typeface="Arial"/>
              <a:sym typeface="Arial"/>
            </a:endParaRPr>
          </a:p>
        </p:txBody>
      </p:sp>
      <p:sp>
        <p:nvSpPr>
          <p:cNvPr id="670" name="Shape 670"/>
          <p:cNvSpPr txBox="1">
            <a:spLocks noGrp="1"/>
          </p:cNvSpPr>
          <p:nvPr>
            <p:ph type="subTitle" idx="1"/>
          </p:nvPr>
        </p:nvSpPr>
        <p:spPr>
          <a:xfrm>
            <a:off x="311700" y="2834125"/>
            <a:ext cx="8520600"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2"/>
              </a:buClr>
              <a:buSzPct val="25000"/>
              <a:buFont typeface="Arial"/>
              <a:buNone/>
            </a:pPr>
            <a:endParaRPr sz="2800" b="0" i="0" u="none" strike="noStrike" cap="none">
              <a:solidFill>
                <a:schemeClr val="dk2"/>
              </a:solidFill>
              <a:latin typeface="Arial"/>
              <a:ea typeface="Arial"/>
              <a:cs typeface="Arial"/>
              <a:sym typeface="Arial"/>
            </a:endParaRPr>
          </a:p>
        </p:txBody>
      </p:sp>
      <p:pic>
        <p:nvPicPr>
          <p:cNvPr id="671" name="Shape 671" descr="monkey background2.jpe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672" name="Shape 672"/>
          <p:cNvSpPr txBox="1"/>
          <p:nvPr/>
        </p:nvSpPr>
        <p:spPr>
          <a:xfrm>
            <a:off x="1846725" y="1749900"/>
            <a:ext cx="3995700" cy="16437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4800" b="1">
                <a:latin typeface="Times New Roman"/>
                <a:ea typeface="Times New Roman"/>
                <a:cs typeface="Times New Roman"/>
                <a:sym typeface="Times New Roman"/>
              </a:rPr>
              <a:t>Questions? :)</a:t>
            </a:r>
          </a:p>
        </p:txBody>
      </p:sp>
      <p:sp>
        <p:nvSpPr>
          <p:cNvPr id="673" name="Shape 673"/>
          <p:cNvSpPr txBox="1"/>
          <p:nvPr/>
        </p:nvSpPr>
        <p:spPr>
          <a:xfrm>
            <a:off x="1757175" y="552625"/>
            <a:ext cx="4916700" cy="495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2500" b="1" i="0" u="none" strike="noStrike" cap="none">
                <a:solidFill>
                  <a:schemeClr val="dk1"/>
                </a:solidFill>
                <a:latin typeface="Times New Roman"/>
                <a:ea typeface="Times New Roman"/>
                <a:cs typeface="Times New Roman"/>
                <a:sym typeface="Times New Roman"/>
              </a:rPr>
              <a:t>Pictures of Primates at the Zoo</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2739</Words>
  <Application>Microsoft Office PowerPoint</Application>
  <PresentationFormat>On-screen Show (16:9)</PresentationFormat>
  <Paragraphs>317</Paragraphs>
  <Slides>64</Slides>
  <Notes>64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64</vt:i4>
      </vt:variant>
    </vt:vector>
  </HeadingPairs>
  <TitlesOfParts>
    <vt:vector size="67" baseType="lpstr">
      <vt:lpstr>Arial</vt:lpstr>
      <vt:lpstr>Times New Roman</vt:lpstr>
      <vt:lpstr>simple-light-2</vt:lpstr>
      <vt:lpstr> Los Angeles Zoo Interdisciplinary Primate Research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Los Angeles Zoo Interdisciplinary Primate Research Project</dc:title>
  <dc:creator>Erebuni Ohanian</dc:creator>
  <cp:lastModifiedBy>Erebuni Ohanian</cp:lastModifiedBy>
  <cp:revision>1</cp:revision>
  <dcterms:modified xsi:type="dcterms:W3CDTF">2018-01-11T20:41:01Z</dcterms:modified>
</cp:coreProperties>
</file>