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59" r:id="rId5"/>
    <p:sldId id="284" r:id="rId6"/>
    <p:sldId id="258" r:id="rId7"/>
    <p:sldId id="288" r:id="rId8"/>
    <p:sldId id="271" r:id="rId9"/>
    <p:sldId id="264" r:id="rId10"/>
    <p:sldId id="260" r:id="rId11"/>
    <p:sldId id="282" r:id="rId12"/>
    <p:sldId id="272" r:id="rId13"/>
    <p:sldId id="273" r:id="rId14"/>
    <p:sldId id="276" r:id="rId15"/>
    <p:sldId id="274" r:id="rId16"/>
    <p:sldId id="275" r:id="rId17"/>
    <p:sldId id="263" r:id="rId18"/>
    <p:sldId id="279" r:id="rId19"/>
    <p:sldId id="280" r:id="rId20"/>
    <p:sldId id="283" r:id="rId21"/>
    <p:sldId id="286" r:id="rId22"/>
    <p:sldId id="289" r:id="rId23"/>
    <p:sldId id="281" r:id="rId24"/>
    <p:sldId id="285" r:id="rId25"/>
    <p:sldId id="26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2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5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01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0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43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9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8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0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85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81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95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D0EFE-06A5-4910-9407-C1309883BC83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6AADF-B78C-47D8-BDA8-DB558D5E80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4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b7UhHBI7O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japango.com/travel/map_of_japan_cities.html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Geography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2880" y="1945707"/>
            <a:ext cx="5286239" cy="374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0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Video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Mr. </a:t>
            </a:r>
            <a:r>
              <a:rPr lang="en-US" dirty="0" err="1" smtClean="0">
                <a:hlinkClick r:id="rId2"/>
              </a:rPr>
              <a:t>Zoller's</a:t>
            </a:r>
            <a:r>
              <a:rPr lang="en-US" smtClean="0">
                <a:hlinkClick r:id="rId2"/>
              </a:rPr>
              <a:t> Podcast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3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Where is it located?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838200" y="1005840"/>
            <a:ext cx="5181600" cy="51711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Neighbors:</a:t>
            </a:r>
          </a:p>
          <a:p>
            <a:pPr marL="0" indent="0">
              <a:buNone/>
            </a:pPr>
            <a:r>
              <a:rPr lang="en-US" b="1" dirty="0" smtClean="0"/>
              <a:t>China, North Korea, and </a:t>
            </a:r>
          </a:p>
          <a:p>
            <a:pPr marL="0" indent="0">
              <a:buNone/>
            </a:pPr>
            <a:r>
              <a:rPr lang="en-US" b="1" dirty="0" smtClean="0"/>
              <a:t>South Korea and Russia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Japan is an island country in East Asia in the Pacific Ocean.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is located </a:t>
            </a:r>
            <a:r>
              <a:rPr lang="en-US" dirty="0"/>
              <a:t>e</a:t>
            </a:r>
            <a:r>
              <a:rPr lang="en-US" dirty="0" smtClean="0"/>
              <a:t>ast of China, Korea, and Russia.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is called the “Land of the Rising Sun”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48932" y="365125"/>
            <a:ext cx="5104868" cy="632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52697"/>
            <a:ext cx="5181600" cy="5824266"/>
          </a:xfrm>
        </p:spPr>
        <p:txBody>
          <a:bodyPr>
            <a:normAutofit/>
          </a:bodyPr>
          <a:lstStyle/>
          <a:p>
            <a:r>
              <a:rPr lang="en-US" b="1" dirty="0" smtClean="0"/>
              <a:t>Label the four largest islands:</a:t>
            </a:r>
          </a:p>
          <a:p>
            <a:r>
              <a:rPr lang="en-US" b="1" dirty="0" smtClean="0"/>
              <a:t>Hokkaido</a:t>
            </a:r>
          </a:p>
          <a:p>
            <a:r>
              <a:rPr lang="en-US" b="1" dirty="0" smtClean="0"/>
              <a:t>Honshu</a:t>
            </a:r>
          </a:p>
          <a:p>
            <a:r>
              <a:rPr lang="en-US" b="1" dirty="0" smtClean="0"/>
              <a:t>Shikoku</a:t>
            </a:r>
          </a:p>
          <a:p>
            <a:r>
              <a:rPr lang="en-US" b="1" dirty="0" smtClean="0"/>
              <a:t>Kyushu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Japan consists of over 3,000 islands </a:t>
            </a:r>
          </a:p>
          <a:p>
            <a:pPr marL="0" indent="0">
              <a:buNone/>
            </a:pPr>
            <a:r>
              <a:rPr lang="en-US" dirty="0" smtClean="0"/>
              <a:t>•The  4 largest islands account for 97% of land area 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69898" y="760120"/>
            <a:ext cx="4885781" cy="541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90005" y="607346"/>
            <a:ext cx="7156269" cy="5231752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746274" y="607346"/>
            <a:ext cx="3607526" cy="572814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Label</a:t>
            </a:r>
          </a:p>
          <a:p>
            <a:r>
              <a:rPr lang="en-US" dirty="0" smtClean="0"/>
              <a:t>The Sea of Japan</a:t>
            </a:r>
          </a:p>
          <a:p>
            <a:r>
              <a:rPr lang="en-US" dirty="0" smtClean="0"/>
              <a:t>The Pacific Ocean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13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8429" y="553249"/>
            <a:ext cx="5236165" cy="562371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553249"/>
            <a:ext cx="5181600" cy="562371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Label Mount Fuji:</a:t>
            </a:r>
          </a:p>
          <a:p>
            <a:pPr marL="0" indent="0">
              <a:buNone/>
            </a:pPr>
            <a:r>
              <a:rPr lang="en-US" dirty="0" smtClean="0"/>
              <a:t>Most islands are mountainous (many volcanic).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9827" y="2179267"/>
            <a:ext cx="6719384" cy="448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4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492" y="415788"/>
            <a:ext cx="8265795" cy="590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861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8900" y="828675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9632" y="280851"/>
            <a:ext cx="8500654" cy="637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2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7326" y="1198897"/>
            <a:ext cx="7685314" cy="57639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923"/>
          </a:xfrm>
        </p:spPr>
        <p:txBody>
          <a:bodyPr/>
          <a:lstStyle/>
          <a:p>
            <a:pPr algn="ctr"/>
            <a:r>
              <a:rPr lang="en-US" dirty="0" smtClean="0"/>
              <a:t>Most of Japan is Mountainous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8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7195" y="333102"/>
            <a:ext cx="7925889" cy="594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3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6847" y="1719670"/>
            <a:ext cx="6238900" cy="442831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Ring of Fire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7053943" y="1463039"/>
            <a:ext cx="4299856" cy="47139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Pacific Ring of Fire is a belt of volcanoes. 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Pacific Ocean is surrounded by a belt of volcanoes</a:t>
            </a:r>
          </a:p>
          <a:p>
            <a:endParaRPr lang="en-US" dirty="0"/>
          </a:p>
          <a:p>
            <a:r>
              <a:rPr lang="en-US" dirty="0" smtClean="0"/>
              <a:t>It is an area where there are a large number of earthquakes and volcanic eruptions.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3059" y="123281"/>
            <a:ext cx="8696597" cy="652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4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8821" y="372291"/>
            <a:ext cx="8500654" cy="637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6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0705" y="209006"/>
            <a:ext cx="8265523" cy="619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2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4134" y="0"/>
            <a:ext cx="8670471" cy="650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9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6752" y="90624"/>
            <a:ext cx="9023168" cy="676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6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3951" y="199208"/>
            <a:ext cx="8435340" cy="632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3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332" y="123280"/>
            <a:ext cx="8797834" cy="659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1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3687" y="16327"/>
            <a:ext cx="8801101" cy="660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1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35" y="76954"/>
            <a:ext cx="6382183" cy="685493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01655" cy="4351338"/>
          </a:xfrm>
        </p:spPr>
        <p:txBody>
          <a:bodyPr/>
          <a:lstStyle/>
          <a:p>
            <a:r>
              <a:rPr lang="en-US" dirty="0" smtClean="0"/>
              <a:t>Tokyo is the star – it’s the capital of Japan</a:t>
            </a:r>
          </a:p>
          <a:p>
            <a:endParaRPr lang="en-US" dirty="0"/>
          </a:p>
          <a:p>
            <a:r>
              <a:rPr lang="en-US" dirty="0" smtClean="0"/>
              <a:t>Label the rest of the cities on your map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Interactive Map of Japan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332" y="1678488"/>
            <a:ext cx="7499578" cy="480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Tokyo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71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7164" y="216957"/>
            <a:ext cx="8852128" cy="664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0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7345"/>
            <a:ext cx="6455523" cy="645552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Color in the four biggest islands using a light color.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99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Now, you can complete </a:t>
            </a:r>
            <a:r>
              <a:rPr lang="en-US" smtClean="0"/>
              <a:t>your </a:t>
            </a:r>
            <a:br>
              <a:rPr lang="en-US" smtClean="0"/>
            </a:br>
            <a:r>
              <a:rPr lang="en-US" smtClean="0"/>
              <a:t>Geo Themes assignment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0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196</Words>
  <Application>Microsoft Office PowerPoint</Application>
  <PresentationFormat>Custom</PresentationFormat>
  <Paragraphs>43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Geography</vt:lpstr>
      <vt:lpstr>Video Notes</vt:lpstr>
      <vt:lpstr>Where is it located?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Most of Japan is Mountainous</vt:lpstr>
      <vt:lpstr>PowerPoint Presentation</vt:lpstr>
      <vt:lpstr>The Ring of Fire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Cities</vt:lpstr>
      <vt:lpstr>Tokyo</vt:lpstr>
      <vt:lpstr>PowerPoint Presentation</vt:lpstr>
      <vt:lpstr>PowerPoint Presentation</vt:lpstr>
      <vt:lpstr>Now, you can complete your  Geo Themes assignment</vt:lpstr>
    </vt:vector>
  </TitlesOfParts>
  <Company>GUSD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Feudalism Unit</dc:title>
  <dc:creator>Violet DeLuna</dc:creator>
  <cp:lastModifiedBy>Authorized User</cp:lastModifiedBy>
  <cp:revision>19</cp:revision>
  <dcterms:created xsi:type="dcterms:W3CDTF">2018-01-26T19:46:16Z</dcterms:created>
  <dcterms:modified xsi:type="dcterms:W3CDTF">2019-01-09T17:40:47Z</dcterms:modified>
</cp:coreProperties>
</file>