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PT Sans Narrow" panose="020B0604020202020204" charset="0"/>
      <p:regular r:id="rId12"/>
      <p:bold r:id="rId13"/>
    </p:embeddedFont>
    <p:embeddedFont>
      <p:font typeface="Open Sans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0" d="100"/>
          <a:sy n="160" d="100"/>
        </p:scale>
        <p:origin x="20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49864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8465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36283398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36283398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59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394d7f51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394d7f51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324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394d7f51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394d7f51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0654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362833a1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362833a1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838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4d7f5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4d7f5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763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394d7f51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394d7f51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7967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362833a15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362833a15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3965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394d7f51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394d7f51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582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Transición de ser Padres </a:t>
            </a:r>
            <a:r>
              <a:rPr lang="es-AR"/>
              <a:t>a ser Maestros</a:t>
            </a:r>
            <a:endParaRPr lang="es-AR" dirty="0"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Distrito Escolar Unificado de Glendale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Practique estar Consciente</a:t>
            </a:r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12450"/>
            <a:ext cx="3573300" cy="35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s-AR" sz="1400" dirty="0">
                <a:solidFill>
                  <a:srgbClr val="000000"/>
                </a:solidFill>
              </a:rPr>
              <a:t>Esté presente en el “ahora”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dirty="0">
                <a:solidFill>
                  <a:srgbClr val="000000"/>
                </a:solidFill>
              </a:rPr>
              <a:t>Usted tiene control para predecir cómo podrían ser sus actividades diarias.  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s-AR" sz="1400" dirty="0">
                <a:solidFill>
                  <a:srgbClr val="000000"/>
                </a:solidFill>
              </a:rPr>
              <a:t>Tenga fe en sí mismo.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dirty="0">
                <a:solidFill>
                  <a:srgbClr val="000000"/>
                </a:solidFill>
              </a:rPr>
              <a:t>Sepa que no está solo en este proceso. 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dirty="0">
                <a:solidFill>
                  <a:srgbClr val="000000"/>
                </a:solidFill>
              </a:rPr>
              <a:t>Usted tiene la habilidad para guiar a sus hijos durante este cambio difícil. </a:t>
            </a:r>
          </a:p>
        </p:txBody>
      </p:sp>
      <p:sp>
        <p:nvSpPr>
          <p:cNvPr id="74" name="Google Shape;74;p14"/>
          <p:cNvSpPr txBox="1"/>
          <p:nvPr/>
        </p:nvSpPr>
        <p:spPr>
          <a:xfrm>
            <a:off x="4454450" y="1006175"/>
            <a:ext cx="4134600" cy="3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4568900" y="1260425"/>
            <a:ext cx="3905700" cy="36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3075" y="1260425"/>
            <a:ext cx="3465326" cy="34653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056B609-0A6C-4AAF-B55C-4E876DFE0EAE}"/>
              </a:ext>
            </a:extLst>
          </p:cNvPr>
          <p:cNvSpPr txBox="1"/>
          <p:nvPr/>
        </p:nvSpPr>
        <p:spPr>
          <a:xfrm>
            <a:off x="4997302" y="1451965"/>
            <a:ext cx="3125972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Mente</a:t>
            </a:r>
            <a:r>
              <a:rPr lang="en-US" dirty="0"/>
              <a:t> </a:t>
            </a:r>
            <a:r>
              <a:rPr lang="en-US" dirty="0" err="1"/>
              <a:t>Llena</a:t>
            </a:r>
            <a:r>
              <a:rPr lang="en-US" dirty="0"/>
              <a:t>   vs   </a:t>
            </a:r>
            <a:r>
              <a:rPr lang="en-US" dirty="0" err="1"/>
              <a:t>Mente</a:t>
            </a:r>
            <a:r>
              <a:rPr lang="en-US" dirty="0"/>
              <a:t> </a:t>
            </a:r>
            <a:r>
              <a:rPr lang="en-US" dirty="0" err="1"/>
              <a:t>Consciente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9444168-FB00-41FD-A330-BE383A3D3A95}"/>
              </a:ext>
            </a:extLst>
          </p:cNvPr>
          <p:cNvSpPr txBox="1"/>
          <p:nvPr/>
        </p:nvSpPr>
        <p:spPr>
          <a:xfrm>
            <a:off x="4997302" y="4010658"/>
            <a:ext cx="312597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Aprenda</a:t>
            </a:r>
            <a:r>
              <a:rPr lang="en-US" dirty="0"/>
              <a:t> a </a:t>
            </a:r>
            <a:r>
              <a:rPr lang="en-US" dirty="0" err="1"/>
              <a:t>estra</a:t>
            </a:r>
            <a:r>
              <a:rPr lang="en-US" dirty="0"/>
              <a:t> </a:t>
            </a:r>
            <a:r>
              <a:rPr lang="en-US" dirty="0" err="1"/>
              <a:t>presente</a:t>
            </a:r>
            <a:r>
              <a:rPr lang="en-US" dirty="0"/>
              <a:t> y a </a:t>
            </a:r>
            <a:r>
              <a:rPr lang="en-US" dirty="0" err="1"/>
              <a:t>disfrutar</a:t>
            </a:r>
            <a:r>
              <a:rPr lang="en-US" dirty="0"/>
              <a:t> el </a:t>
            </a:r>
            <a:r>
              <a:rPr lang="en-US" dirty="0" err="1"/>
              <a:t>momento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297625" y="159520"/>
            <a:ext cx="47310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Todos aprendemos y entendemos de manera diferente</a:t>
            </a:r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1309675" y="1894038"/>
            <a:ext cx="3085500" cy="12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4040175" y="1143825"/>
            <a:ext cx="4164600" cy="3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8625" y="149875"/>
            <a:ext cx="3176150" cy="47642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508825" y="1842450"/>
            <a:ext cx="4164600" cy="28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Aprender </a:t>
            </a: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Viendo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Gráficos y Fotos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Esquema borrador de la lección </a:t>
            </a:r>
          </a:p>
          <a:p>
            <a:pPr marL="457200" lvl="0" indent="-317500"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Aprender </a:t>
            </a: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Escuchando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Leer en “voz alta”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Repetición</a:t>
            </a:r>
          </a:p>
          <a:p>
            <a:pPr marL="457200" lvl="0" indent="-317500"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Aprender </a:t>
            </a: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Leyendo y Escribiendo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Tomar notas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Libros y paginas de trabajos</a:t>
            </a:r>
          </a:p>
          <a:p>
            <a:pPr marL="457200" lvl="0" indent="-317500"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Aprender </a:t>
            </a: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Haciendo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Actividades prácticas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Incorporar movimientos corporales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7824EE-4A58-4314-924D-BD382CE99CA9}"/>
              </a:ext>
            </a:extLst>
          </p:cNvPr>
          <p:cNvSpPr txBox="1"/>
          <p:nvPr/>
        </p:nvSpPr>
        <p:spPr>
          <a:xfrm rot="10800000" flipH="1" flipV="1">
            <a:off x="5272198" y="159520"/>
            <a:ext cx="2689003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ESTILOS DIFERENTE DE APRENDIZAJE</a:t>
            </a:r>
          </a:p>
          <a:p>
            <a:pPr algn="ctr"/>
            <a:endParaRPr lang="en-US" sz="1050" dirty="0"/>
          </a:p>
          <a:p>
            <a:pPr algn="ctr"/>
            <a:r>
              <a:rPr lang="en-US" sz="1800" dirty="0"/>
              <a:t>Y </a:t>
            </a:r>
            <a:r>
              <a:rPr lang="en-US" sz="1800" dirty="0" err="1"/>
              <a:t>consejos</a:t>
            </a:r>
            <a:r>
              <a:rPr lang="en-US" sz="1800" dirty="0"/>
              <a:t> para </a:t>
            </a:r>
            <a:r>
              <a:rPr lang="en-US" sz="1800" dirty="0" err="1"/>
              <a:t>enseñar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Cómo adaptarse:</a:t>
            </a:r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1"/>
          </p:nvPr>
        </p:nvSpPr>
        <p:spPr>
          <a:xfrm>
            <a:off x="3307500" y="270275"/>
            <a:ext cx="276705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dirty="0">
                <a:solidFill>
                  <a:schemeClr val="accent1"/>
                </a:solidFill>
              </a:rPr>
              <a:t>Tener paciencia</a:t>
            </a:r>
            <a:r>
              <a:rPr lang="es-AR" sz="1400" b="1" i="1" dirty="0">
                <a:solidFill>
                  <a:schemeClr val="accent1"/>
                </a:solidFill>
              </a:rPr>
              <a:t>.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dirty="0">
                <a:solidFill>
                  <a:schemeClr val="accent1"/>
                </a:solidFill>
              </a:rPr>
              <a:t>Todas las cosas son </a:t>
            </a:r>
            <a:r>
              <a:rPr lang="es-AR" sz="1400" b="1" i="1" dirty="0">
                <a:solidFill>
                  <a:schemeClr val="accent1"/>
                </a:solidFill>
              </a:rPr>
              <a:t>difíciles </a:t>
            </a:r>
            <a:r>
              <a:rPr lang="es-AR" sz="1400" b="1" dirty="0">
                <a:solidFill>
                  <a:schemeClr val="accent1"/>
                </a:solidFill>
              </a:rPr>
              <a:t>antes que se pongan fáciles </a:t>
            </a:r>
            <a:endParaRPr sz="1400" b="1" dirty="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92" name="Google Shape;92;p16"/>
          <p:cNvSpPr txBox="1"/>
          <p:nvPr/>
        </p:nvSpPr>
        <p:spPr>
          <a:xfrm>
            <a:off x="153775" y="1327175"/>
            <a:ext cx="45102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Mire la situación desde la perspectiva del niño.</a:t>
            </a: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Respire profundo.</a:t>
            </a: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Pare lo que está haciendo y respire profundo varias veces. Cuente hasta 10 (</a:t>
            </a:r>
            <a:r>
              <a:rPr lang="es-AR" sz="1300" i="1" dirty="0">
                <a:latin typeface="Open Sans"/>
                <a:ea typeface="Open Sans"/>
                <a:cs typeface="Open Sans"/>
                <a:sym typeface="Open Sans"/>
              </a:rPr>
              <a:t>o 50 si es necesario) </a:t>
            </a: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e inhale despacio por la nariz  y exhale por la boca.</a:t>
            </a: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Use la técnica de distracción en usted mismo</a:t>
            </a: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Cuando comience a sentir que empieza a irritarse, distráigase con otra cosa. </a:t>
            </a: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es-AR" sz="1300" dirty="0">
                <a:latin typeface="Open Sans"/>
                <a:ea typeface="Open Sans"/>
                <a:cs typeface="Open Sans"/>
                <a:sym typeface="Open Sans"/>
              </a:rPr>
              <a:t>Reoriente la conversación a un tema  diferente.</a:t>
            </a:r>
          </a:p>
          <a:p>
            <a:pPr marL="914400" lvl="0" indent="0" algn="l" rtl="0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6074550" y="1056400"/>
            <a:ext cx="1995900" cy="34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4550" y="545019"/>
            <a:ext cx="2529000" cy="3782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21908DA-726B-4A47-9AC2-607D7B445E8F}"/>
              </a:ext>
            </a:extLst>
          </p:cNvPr>
          <p:cNvSpPr txBox="1"/>
          <p:nvPr/>
        </p:nvSpPr>
        <p:spPr>
          <a:xfrm>
            <a:off x="6661161" y="1432781"/>
            <a:ext cx="1717294" cy="206210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AR" sz="1600" dirty="0"/>
              <a:t>Permítase ser PRINCIPIANTE.</a:t>
            </a:r>
          </a:p>
          <a:p>
            <a:r>
              <a:rPr lang="es-AR" sz="1600" dirty="0"/>
              <a:t> </a:t>
            </a:r>
          </a:p>
          <a:p>
            <a:r>
              <a:rPr lang="es-AR" sz="1600" dirty="0"/>
              <a:t>Nadie comienza siendo excelente.   </a:t>
            </a:r>
          </a:p>
          <a:p>
            <a:endParaRPr lang="es-AR" sz="1600" dirty="0"/>
          </a:p>
          <a:p>
            <a:endParaRPr lang="es-AR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title"/>
          </p:nvPr>
        </p:nvSpPr>
        <p:spPr>
          <a:xfrm>
            <a:off x="417274" y="3446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Permanezca interesado</a:t>
            </a:r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417274" y="1052050"/>
            <a:ext cx="36132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s-AR" sz="1400" dirty="0">
                <a:solidFill>
                  <a:srgbClr val="000000"/>
                </a:solidFill>
              </a:rPr>
              <a:t>Esté involucrado activamente en que completen sus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dirty="0">
                <a:solidFill>
                  <a:srgbClr val="000000"/>
                </a:solidFill>
              </a:rPr>
              <a:t>Puede hacerlo así:</a:t>
            </a: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es-AR" dirty="0">
                <a:solidFill>
                  <a:srgbClr val="000000"/>
                </a:solidFill>
              </a:rPr>
              <a:t>Crear una lista de Cosas para Hacer</a:t>
            </a: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es-AR" dirty="0">
                <a:solidFill>
                  <a:srgbClr val="000000"/>
                </a:solidFill>
              </a:rPr>
              <a:t>Tener una agenda diaria</a:t>
            </a: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es-AR" dirty="0">
                <a:solidFill>
                  <a:srgbClr val="000000"/>
                </a:solidFill>
              </a:rPr>
              <a:t>Use Cronómetros &amp; Haga  Concesiones 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s-AR" sz="1400" dirty="0">
                <a:solidFill>
                  <a:srgbClr val="000000"/>
                </a:solidFill>
              </a:rPr>
              <a:t>Trate de motivarlos con actividades de “tiempo libre,” después de cada tarea completada.</a:t>
            </a: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400" dirty="0">
              <a:solidFill>
                <a:srgbClr val="000000"/>
              </a:solidFill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 rotWithShape="1">
          <a:blip r:embed="rId3">
            <a:alphaModFix/>
          </a:blip>
          <a:srcRect t="-5319" b="5320"/>
          <a:stretch/>
        </p:blipFill>
        <p:spPr>
          <a:xfrm>
            <a:off x="5220300" y="671075"/>
            <a:ext cx="3506426" cy="234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5018975" y="3417050"/>
            <a:ext cx="3613200" cy="13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¡Esté disponible si necesitan ayuda/tienen preguntas!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311699" y="297474"/>
            <a:ext cx="5302291" cy="5331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500" dirty="0"/>
              <a:t>El uso de Cronómetros y hacer Concesiones </a:t>
            </a:r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311699" y="1543326"/>
            <a:ext cx="5164068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-AR" dirty="0">
                <a:solidFill>
                  <a:srgbClr val="000000"/>
                </a:solidFill>
              </a:rPr>
              <a:t>15 minutos - Trabajo #1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i="1" dirty="0">
                <a:solidFill>
                  <a:srgbClr val="000000"/>
                </a:solidFill>
              </a:rPr>
              <a:t>Descanso de 10 minutos (estírese, salga a caminar)</a:t>
            </a:r>
          </a:p>
          <a:p>
            <a:pPr lvl="0">
              <a:buClr>
                <a:srgbClr val="000000"/>
              </a:buClr>
            </a:pPr>
            <a:r>
              <a:rPr lang="es-AR" dirty="0">
                <a:solidFill>
                  <a:srgbClr val="000000"/>
                </a:solidFill>
              </a:rPr>
              <a:t>20 minutos - Trabajo #2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s-AR" i="1" dirty="0">
                <a:solidFill>
                  <a:srgbClr val="000000"/>
                </a:solidFill>
              </a:rPr>
              <a:t>Descanso de 10 minutos (tiempo de mirar dispositivos con pantalla, actividad de su elección)</a:t>
            </a:r>
          </a:p>
          <a:p>
            <a:pPr lvl="0">
              <a:buClr>
                <a:srgbClr val="000000"/>
              </a:buClr>
            </a:pPr>
            <a:r>
              <a:rPr lang="es-AR" dirty="0">
                <a:solidFill>
                  <a:srgbClr val="000000"/>
                </a:solidFill>
              </a:rPr>
              <a:t>15 minutos - Trabajo #3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s-AR" i="1" dirty="0">
                <a:solidFill>
                  <a:srgbClr val="000000"/>
                </a:solidFill>
              </a:rPr>
              <a:t>Descanso de 10 minutos (arte, escribir en un diario)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-AR" dirty="0">
                <a:solidFill>
                  <a:srgbClr val="000000"/>
                </a:solidFill>
              </a:rPr>
              <a:t>Preguntar y repasar juntos los trabajos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i="1" dirty="0">
                <a:solidFill>
                  <a:srgbClr val="000000"/>
                </a:solidFill>
              </a:rPr>
              <a:t>20 minutos juntos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BBCB42-BBF9-4B0D-B3C4-302D9573BC58}"/>
              </a:ext>
            </a:extLst>
          </p:cNvPr>
          <p:cNvSpPr txBox="1"/>
          <p:nvPr/>
        </p:nvSpPr>
        <p:spPr>
          <a:xfrm>
            <a:off x="5843467" y="297474"/>
            <a:ext cx="2988834" cy="39087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800" i="1" dirty="0"/>
              <a:t>Antes del tiempo de mirar dispositivos con pantalla necesita hacer esto:</a:t>
            </a:r>
          </a:p>
          <a:p>
            <a:endParaRPr lang="es-AR" sz="1800" i="1" dirty="0"/>
          </a:p>
          <a:p>
            <a:r>
              <a:rPr lang="es-AR" sz="1800" i="1" dirty="0"/>
              <a:t>ALGO Creativo</a:t>
            </a:r>
          </a:p>
          <a:p>
            <a:r>
              <a:rPr lang="es-AR" sz="1800" i="1" dirty="0"/>
              <a:t>ALGO Bondadoso</a:t>
            </a:r>
          </a:p>
          <a:p>
            <a:r>
              <a:rPr lang="es-AR" sz="1800" i="1" dirty="0"/>
              <a:t>ALGO  Útil</a:t>
            </a:r>
          </a:p>
          <a:p>
            <a:r>
              <a:rPr lang="es-AR" sz="1800" i="1" dirty="0"/>
              <a:t>ALGO Saludable</a:t>
            </a:r>
          </a:p>
          <a:p>
            <a:r>
              <a:rPr lang="es-AR" sz="1800" i="1" dirty="0"/>
              <a:t>ALGO Al aire libre</a:t>
            </a:r>
          </a:p>
          <a:p>
            <a:endParaRPr lang="es-AR" sz="1800" i="1" dirty="0"/>
          </a:p>
          <a:p>
            <a:endParaRPr lang="es-AR" sz="1800" i="1" dirty="0"/>
          </a:p>
          <a:p>
            <a:r>
              <a:rPr lang="es-AR" sz="1800" i="1" dirty="0"/>
              <a:t>*Quehaceres y 20 minutos de lectura o escritura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Cómo ser un maestro </a:t>
            </a:r>
          </a:p>
        </p:txBody>
      </p:sp>
      <p:sp>
        <p:nvSpPr>
          <p:cNvPr id="117" name="Google Shape;117;p19"/>
          <p:cNvSpPr txBox="1"/>
          <p:nvPr/>
        </p:nvSpPr>
        <p:spPr>
          <a:xfrm>
            <a:off x="4251300" y="1449850"/>
            <a:ext cx="4385400" cy="2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Cumpla con lo que dice.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Asegúrese que sus palabras y sus acciones sean consistentes.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Crea que puede.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Tenga confianza en quién es usted y lo que representa.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Nadie es perfecto.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Acepte responsabilidad por sus errores y acciones.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Permanezca organizado.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Trate y planee junto con sus hijos una agenda para enseñarles independencia y responsabilidad</a:t>
            </a:r>
            <a:r>
              <a:rPr lang="en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6743E77-3260-4597-8574-E690CA58FA71}"/>
              </a:ext>
            </a:extLst>
          </p:cNvPr>
          <p:cNvSpPr txBox="1"/>
          <p:nvPr/>
        </p:nvSpPr>
        <p:spPr>
          <a:xfrm>
            <a:off x="715738" y="1020726"/>
            <a:ext cx="3058820" cy="36086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sz="2400" dirty="0"/>
              <a:t>“Sea CONSISTENTE y CUMPLA con lo que </a:t>
            </a:r>
            <a:r>
              <a:rPr lang="en-US" sz="2400" dirty="0" err="1"/>
              <a:t>dijo</a:t>
            </a:r>
            <a:r>
              <a:rPr lang="en-US" sz="2400" dirty="0"/>
              <a:t>”</a:t>
            </a:r>
          </a:p>
          <a:p>
            <a:endParaRPr lang="en-US" sz="1600" dirty="0"/>
          </a:p>
          <a:p>
            <a:r>
              <a:rPr lang="en-US" sz="1600" dirty="0"/>
              <a:t>Hayley Cain</a:t>
            </a:r>
          </a:p>
          <a:p>
            <a:endParaRPr lang="en-US" dirty="0"/>
          </a:p>
          <a:p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311700" y="253639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¡Está bien no saber TODO!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1"/>
          </p:nvPr>
        </p:nvSpPr>
        <p:spPr>
          <a:xfrm>
            <a:off x="311699" y="1152425"/>
            <a:ext cx="4047649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s-AR" sz="1400" dirty="0">
                <a:solidFill>
                  <a:srgbClr val="000000"/>
                </a:solidFill>
              </a:rPr>
              <a:t>Usted está aprendiendo mientras ellos aprenden.</a:t>
            </a: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dirty="0">
                <a:solidFill>
                  <a:srgbClr val="000000"/>
                </a:solidFill>
              </a:rPr>
              <a:t>Cree un proceso de paso a paso.</a:t>
            </a:r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s-AR" sz="1400" dirty="0">
                <a:solidFill>
                  <a:srgbClr val="000000"/>
                </a:solidFill>
              </a:rPr>
              <a:t>La habilidad de aprender a cómo esperar y aceptar errores es esencial.</a:t>
            </a: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s-AR" dirty="0">
                <a:solidFill>
                  <a:srgbClr val="000000"/>
                </a:solidFill>
              </a:rPr>
              <a:t>Habrá muchos desacuerdos y errores, ¡Está bien! </a:t>
            </a:r>
            <a:endParaRPr lang="es-AR" sz="1400" dirty="0">
              <a:solidFill>
                <a:srgbClr val="000000"/>
              </a:solidFill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4865424" y="1651375"/>
            <a:ext cx="3853273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Tome descansos cuando los necesite.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s-AR" dirty="0">
                <a:latin typeface="Open Sans"/>
                <a:ea typeface="Open Sans"/>
                <a:cs typeface="Open Sans"/>
                <a:sym typeface="Open Sans"/>
              </a:rPr>
              <a:t>Reconozca que este cambio es nuevo y puede que no se entienda o comprenda de la misma manera que usted lo hace.  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Mantenga una mente abierta</a:t>
            </a:r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603300" y="1758400"/>
            <a:ext cx="4030200" cy="21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</a:pPr>
            <a:r>
              <a:rPr lang="es-AR" dirty="0">
                <a:solidFill>
                  <a:srgbClr val="000000"/>
                </a:solidFill>
              </a:rPr>
              <a:t>Póngase al nivel de sus hijos.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AR" dirty="0">
                <a:solidFill>
                  <a:srgbClr val="000000"/>
                </a:solidFill>
              </a:rPr>
              <a:t>Siéntese a hablar para medir como se están adaptando a los cambios. 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AR" dirty="0">
                <a:solidFill>
                  <a:srgbClr val="000000"/>
                </a:solidFill>
              </a:rPr>
              <a:t>Tome un paso a la vez.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04B4132-56D9-451C-8D3E-E7C13FBA8B36}"/>
              </a:ext>
            </a:extLst>
          </p:cNvPr>
          <p:cNvSpPr txBox="1"/>
          <p:nvPr/>
        </p:nvSpPr>
        <p:spPr>
          <a:xfrm>
            <a:off x="5791388" y="445025"/>
            <a:ext cx="304091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Qué pensar cuando me siento desalentado</a:t>
            </a:r>
          </a:p>
          <a:p>
            <a:endParaRPr lang="es-AR" dirty="0"/>
          </a:p>
          <a:p>
            <a:r>
              <a:rPr lang="es-AR" dirty="0"/>
              <a:t>1. Esto es difícil pero yo soy fuerte</a:t>
            </a:r>
          </a:p>
          <a:p>
            <a:endParaRPr lang="es-AR" dirty="0"/>
          </a:p>
          <a:p>
            <a:r>
              <a:rPr lang="es-AR" dirty="0"/>
              <a:t>2.Quizás no pueda controlar la situación. Pero estoy a cargo de cómo respondo a ella.</a:t>
            </a:r>
          </a:p>
          <a:p>
            <a:endParaRPr lang="es-AR" dirty="0"/>
          </a:p>
          <a:p>
            <a:r>
              <a:rPr lang="es-AR" dirty="0"/>
              <a:t>3. No sé cómo hacerlo…..todavía</a:t>
            </a:r>
          </a:p>
          <a:p>
            <a:endParaRPr lang="es-AR" dirty="0"/>
          </a:p>
          <a:p>
            <a:r>
              <a:rPr lang="es-AR" dirty="0"/>
              <a:t>4. Este desafío está aquí para enseñarme algo.</a:t>
            </a:r>
          </a:p>
          <a:p>
            <a:endParaRPr lang="es-AR" dirty="0"/>
          </a:p>
          <a:p>
            <a:r>
              <a:rPr lang="es-AR" dirty="0"/>
              <a:t>5. Todo lo que necesito hacer es tomar un paso por vez.  Respirar. Y hacer el que sigue. 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645</Words>
  <Application>Microsoft Office PowerPoint</Application>
  <PresentationFormat>On-screen Show (16:9)</PresentationFormat>
  <Paragraphs>104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PT Sans Narrow</vt:lpstr>
      <vt:lpstr>Open Sans</vt:lpstr>
      <vt:lpstr>Tropic</vt:lpstr>
      <vt:lpstr>Transición de ser Padres a ser Maestros</vt:lpstr>
      <vt:lpstr>Practique estar Consciente</vt:lpstr>
      <vt:lpstr>Todos aprendemos y entendemos de manera diferente</vt:lpstr>
      <vt:lpstr>Cómo adaptarse:</vt:lpstr>
      <vt:lpstr>Permanezca interesado</vt:lpstr>
      <vt:lpstr>El uso de Cronómetros y hacer Concesiones </vt:lpstr>
      <vt:lpstr>Cómo ser un maestro </vt:lpstr>
      <vt:lpstr>¡Está bien no saber TODO!  </vt:lpstr>
      <vt:lpstr>Mantenga una mente abierta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from Parent to Teacher</dc:title>
  <dc:creator>Narbeh Bagdasarian</dc:creator>
  <cp:lastModifiedBy>Hilda Markarian</cp:lastModifiedBy>
  <cp:revision>17</cp:revision>
  <dcterms:modified xsi:type="dcterms:W3CDTF">2020-04-30T17:10:29Z</dcterms:modified>
</cp:coreProperties>
</file>