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Sylfaen" panose="010A0502050306030303" pitchFamily="18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PT Sans Narrow" panose="020B0604020202020204" charset="0"/>
      <p:regular r:id="rId17"/>
      <p:bold r:id="rId18"/>
    </p:embeddedFont>
    <p:embeddedFont>
      <p:font typeface="Open Sans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5F2"/>
    <a:srgbClr val="00F3F7"/>
    <a:srgbClr val="02B7FA"/>
    <a:srgbClr val="008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594"/>
    <p:restoredTop sz="94622"/>
  </p:normalViewPr>
  <p:slideViewPr>
    <p:cSldViewPr snapToGrid="0">
      <p:cViewPr varScale="1">
        <p:scale>
          <a:sx n="149" d="100"/>
          <a:sy n="149" d="100"/>
        </p:scale>
        <p:origin x="126" y="3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81937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6776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362833983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362833983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5651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394d7f51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394d7f51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1691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394d7f51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394d7f51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905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362833a1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362833a1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5739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4d7f5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4d7f51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8653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394d7f51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394d7f51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7726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362833a15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362833a15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9636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7394d7f51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7394d7f51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0352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/>
              <a:t>Ծնողից ուսուցչի դերի անցնելը</a:t>
            </a:r>
            <a:endParaRPr dirty="0"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1582310" y="2850039"/>
            <a:ext cx="6074796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/>
              <a:t>Գլենդելի Հանրային դպրոցների կրթաշրջան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/>
              <a:t>Փորձեք ուշադիր լինել</a:t>
            </a:r>
            <a:endParaRPr dirty="0"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311700" y="1212450"/>
            <a:ext cx="3899500" cy="35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hy-AM" sz="1400" dirty="0">
                <a:solidFill>
                  <a:srgbClr val="000000"/>
                </a:solidFill>
              </a:rPr>
              <a:t>Եղեք «ներկայում»</a:t>
            </a:r>
            <a:endParaRPr lang="en-US" sz="1400" dirty="0">
              <a:solidFill>
                <a:srgbClr val="000000"/>
              </a:solidFill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hy-AM" dirty="0">
                <a:solidFill>
                  <a:srgbClr val="000000"/>
                </a:solidFill>
              </a:rPr>
              <a:t>Դուք կարող եք կանխատեսել, թե ինչպիսին է լինելու ձեր ամենօրյա գործողությունները: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pPr lvl="0" indent="-317500">
              <a:lnSpc>
                <a:spcPct val="150000"/>
              </a:lnSpc>
              <a:buClr>
                <a:srgbClr val="000000"/>
              </a:buClr>
              <a:buSzPts val="1400"/>
            </a:pPr>
            <a:r>
              <a:rPr lang="hy-AM" sz="1400" dirty="0">
                <a:solidFill>
                  <a:srgbClr val="000000"/>
                </a:solidFill>
              </a:rPr>
              <a:t>Հավատացեք ինքներդ ձեզ </a:t>
            </a:r>
            <a:endParaRPr sz="1400" dirty="0">
              <a:solidFill>
                <a:srgbClr val="000000"/>
              </a:solidFill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hy-AM" dirty="0">
                <a:solidFill>
                  <a:srgbClr val="000000"/>
                </a:solidFill>
              </a:rPr>
              <a:t>Իմացեք, որ դուք մենակ չեք այս գործընթացում:</a:t>
            </a:r>
            <a:endParaRPr dirty="0">
              <a:solidFill>
                <a:srgbClr val="000000"/>
              </a:solidFill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hy-AM" dirty="0">
                <a:solidFill>
                  <a:srgbClr val="000000"/>
                </a:solidFill>
              </a:rPr>
              <a:t>Դուք կարող եք ձեր երեխաներին առաջնորդել այս դժվար ժամանակների ընթացքում:</a:t>
            </a:r>
            <a:r>
              <a:rPr lang="en" dirty="0">
                <a:solidFill>
                  <a:srgbClr val="000000"/>
                </a:solidFill>
              </a:rPr>
              <a:t> 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4454450" y="1798755"/>
            <a:ext cx="4252670" cy="214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 rotWithShape="1">
          <a:blip r:embed="rId3">
            <a:alphaModFix/>
          </a:blip>
          <a:srcRect t="15096" b="19328"/>
          <a:stretch/>
        </p:blipFill>
        <p:spPr>
          <a:xfrm>
            <a:off x="4888624" y="1798756"/>
            <a:ext cx="3465326" cy="22724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C245434-EC88-DF4C-B681-35A2D8DF7422}"/>
              </a:ext>
            </a:extLst>
          </p:cNvPr>
          <p:cNvSpPr txBox="1"/>
          <p:nvPr/>
        </p:nvSpPr>
        <p:spPr>
          <a:xfrm>
            <a:off x="4888624" y="1152425"/>
            <a:ext cx="346532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hy-AM" sz="1200" dirty="0"/>
          </a:p>
          <a:p>
            <a:pPr algn="ctr"/>
            <a:r>
              <a:rPr lang="hy-AM" sz="1200" dirty="0"/>
              <a:t>Մտազբաղություն    ընդեմ    խելամտության</a:t>
            </a:r>
          </a:p>
          <a:p>
            <a:endParaRPr lang="hy-AM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15EC8D9-2BF2-CF42-97BE-A469496FC1BB}"/>
              </a:ext>
            </a:extLst>
          </p:cNvPr>
          <p:cNvSpPr/>
          <p:nvPr/>
        </p:nvSpPr>
        <p:spPr>
          <a:xfrm>
            <a:off x="4888624" y="3991075"/>
            <a:ext cx="3465326" cy="7386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endParaRPr lang="hy-AM" dirty="0">
              <a:latin typeface="Sylfae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y-AM" dirty="0"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Սովորեք ապրել ներկայով </a:t>
            </a:r>
          </a:p>
          <a:p>
            <a:pPr algn="ctr"/>
            <a:r>
              <a:rPr lang="hy-AM" dirty="0"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և վայելեք պահը: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587686" y="229399"/>
            <a:ext cx="47310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/>
              <a:t>Ամեն մեկը տարբեր ձևով է սովորում և հասկանում</a:t>
            </a:r>
            <a:endParaRPr dirty="0"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1309675" y="1894038"/>
            <a:ext cx="3085500" cy="12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rgbClr val="000000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83" name="Google Shape;83;p15"/>
          <p:cNvSpPr txBox="1"/>
          <p:nvPr/>
        </p:nvSpPr>
        <p:spPr>
          <a:xfrm>
            <a:off x="4040175" y="1143825"/>
            <a:ext cx="4164600" cy="3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8625" y="111760"/>
            <a:ext cx="3176150" cy="480234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508825" y="1842450"/>
            <a:ext cx="4164600" cy="28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Սովորել</a:t>
            </a:r>
            <a:r>
              <a:rPr lang="hy-AM" b="1" dirty="0">
                <a:latin typeface="Open Sans"/>
                <a:ea typeface="Open Sans"/>
                <a:cs typeface="Open Sans"/>
                <a:sym typeface="Open Sans"/>
              </a:rPr>
              <a:t> տեսնելով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Աղյուսակներ և նկարներ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Դասի ընդհանուր նկարագիր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>
              <a:buSzPts val="1400"/>
              <a:buFont typeface="Open Sans"/>
              <a:buChar char="●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Սովորել</a:t>
            </a:r>
            <a:r>
              <a:rPr lang="hy-AM" b="1" dirty="0">
                <a:latin typeface="Open Sans"/>
                <a:ea typeface="Open Sans"/>
                <a:cs typeface="Open Sans"/>
                <a:sym typeface="Open Sans"/>
              </a:rPr>
              <a:t> լսելով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«Բարձրաձայն» կարդալ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Կրկնողություն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  <a:p>
            <a:pPr marL="457200" indent="-317500">
              <a:buSzPts val="1400"/>
              <a:buFont typeface="Open Sans"/>
              <a:buChar char="●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Սովորել</a:t>
            </a:r>
            <a:r>
              <a:rPr lang="hy-AM" b="1" dirty="0">
                <a:latin typeface="Open Sans"/>
                <a:ea typeface="Open Sans"/>
                <a:cs typeface="Open Sans"/>
                <a:sym typeface="Open Sans"/>
              </a:rPr>
              <a:t> կարդալով և գրելով</a:t>
            </a:r>
            <a:endParaRPr lang="en-US" dirty="0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Գրառումներ կատարել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Գրքեր և աշխատանքի թերթիկներ</a:t>
            </a:r>
          </a:p>
          <a:p>
            <a:pPr marL="457200" lvl="0" indent="-317500">
              <a:buSzPts val="1400"/>
              <a:buFont typeface="Open Sans"/>
              <a:buChar char="●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Սովորել</a:t>
            </a:r>
            <a:r>
              <a:rPr lang="hy-AM" b="1" dirty="0">
                <a:latin typeface="Open Sans"/>
                <a:ea typeface="Open Sans"/>
                <a:cs typeface="Open Sans"/>
                <a:sym typeface="Open Sans"/>
              </a:rPr>
              <a:t> կատարելով</a:t>
            </a:r>
            <a:endParaRPr lang="en-US" b="1" dirty="0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Գործնական փորձեր</a:t>
            </a:r>
            <a:endParaRPr lang="en-US" dirty="0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Միավորել մարմնի շարժումները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Or 6">
            <a:extLst>
              <a:ext uri="{FF2B5EF4-FFF2-40B4-BE49-F238E27FC236}">
                <a16:creationId xmlns:a16="http://schemas.microsoft.com/office/drawing/2014/main" xmlns="" id="{532A2A57-5CA6-AB44-B90E-73FC708B7504}"/>
              </a:ext>
            </a:extLst>
          </p:cNvPr>
          <p:cNvSpPr/>
          <p:nvPr/>
        </p:nvSpPr>
        <p:spPr>
          <a:xfrm>
            <a:off x="5028625" y="1537877"/>
            <a:ext cx="3176150" cy="3084923"/>
          </a:xfrm>
          <a:prstGeom prst="flowChartOr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41F7652-A882-8145-B563-388348B84AC5}"/>
              </a:ext>
            </a:extLst>
          </p:cNvPr>
          <p:cNvGrpSpPr/>
          <p:nvPr/>
        </p:nvGrpSpPr>
        <p:grpSpPr>
          <a:xfrm>
            <a:off x="5038850" y="1547809"/>
            <a:ext cx="3192504" cy="3086081"/>
            <a:chOff x="5038850" y="1547809"/>
            <a:chExt cx="3192504" cy="3086081"/>
          </a:xfrm>
        </p:grpSpPr>
        <p:sp>
          <p:nvSpPr>
            <p:cNvPr id="8" name="Text Box 8">
              <a:extLst>
                <a:ext uri="{FF2B5EF4-FFF2-40B4-BE49-F238E27FC236}">
                  <a16:creationId xmlns:a16="http://schemas.microsoft.com/office/drawing/2014/main" xmlns="" id="{F9CE32C8-2663-1745-9B8A-F9C7C03C3F28}"/>
                </a:ext>
              </a:extLst>
            </p:cNvPr>
            <p:cNvSpPr txBox="1"/>
            <p:nvPr/>
          </p:nvSpPr>
          <p:spPr>
            <a:xfrm>
              <a:off x="6651068" y="1552443"/>
              <a:ext cx="1547193" cy="1496773"/>
            </a:xfrm>
            <a:custGeom>
              <a:avLst/>
              <a:gdLst>
                <a:gd name="connsiteX0" fmla="*/ 0 w 1074420"/>
                <a:gd name="connsiteY0" fmla="*/ 0 h 888572"/>
                <a:gd name="connsiteX1" fmla="*/ 1074420 w 1074420"/>
                <a:gd name="connsiteY1" fmla="*/ 0 h 888572"/>
                <a:gd name="connsiteX2" fmla="*/ 1074420 w 1074420"/>
                <a:gd name="connsiteY2" fmla="*/ 888572 h 888572"/>
                <a:gd name="connsiteX3" fmla="*/ 0 w 1074420"/>
                <a:gd name="connsiteY3" fmla="*/ 888572 h 888572"/>
                <a:gd name="connsiteX4" fmla="*/ 0 w 1074420"/>
                <a:gd name="connsiteY4" fmla="*/ 0 h 888572"/>
                <a:gd name="connsiteX0" fmla="*/ 0 w 1479154"/>
                <a:gd name="connsiteY0" fmla="*/ 0 h 926048"/>
                <a:gd name="connsiteX1" fmla="*/ 1074420 w 1479154"/>
                <a:gd name="connsiteY1" fmla="*/ 0 h 926048"/>
                <a:gd name="connsiteX2" fmla="*/ 1479154 w 1479154"/>
                <a:gd name="connsiteY2" fmla="*/ 926048 h 926048"/>
                <a:gd name="connsiteX3" fmla="*/ 0 w 1479154"/>
                <a:gd name="connsiteY3" fmla="*/ 888572 h 926048"/>
                <a:gd name="connsiteX4" fmla="*/ 0 w 1479154"/>
                <a:gd name="connsiteY4" fmla="*/ 0 h 926048"/>
                <a:gd name="connsiteX0" fmla="*/ 14990 w 1494144"/>
                <a:gd name="connsiteY0" fmla="*/ 0 h 933543"/>
                <a:gd name="connsiteX1" fmla="*/ 1089410 w 1494144"/>
                <a:gd name="connsiteY1" fmla="*/ 0 h 933543"/>
                <a:gd name="connsiteX2" fmla="*/ 1494144 w 1494144"/>
                <a:gd name="connsiteY2" fmla="*/ 926048 h 933543"/>
                <a:gd name="connsiteX3" fmla="*/ 0 w 1494144"/>
                <a:gd name="connsiteY3" fmla="*/ 933543 h 933543"/>
                <a:gd name="connsiteX4" fmla="*/ 14990 w 1494144"/>
                <a:gd name="connsiteY4" fmla="*/ 0 h 933543"/>
                <a:gd name="connsiteX0" fmla="*/ 0 w 1509134"/>
                <a:gd name="connsiteY0" fmla="*/ 0 h 1435714"/>
                <a:gd name="connsiteX1" fmla="*/ 1104400 w 1509134"/>
                <a:gd name="connsiteY1" fmla="*/ 502171 h 1435714"/>
                <a:gd name="connsiteX2" fmla="*/ 1509134 w 1509134"/>
                <a:gd name="connsiteY2" fmla="*/ 1428219 h 1435714"/>
                <a:gd name="connsiteX3" fmla="*/ 14990 w 1509134"/>
                <a:gd name="connsiteY3" fmla="*/ 1435714 h 1435714"/>
                <a:gd name="connsiteX4" fmla="*/ 0 w 1509134"/>
                <a:gd name="connsiteY4" fmla="*/ 0 h 1435714"/>
                <a:gd name="connsiteX0" fmla="*/ 0 w 1509134"/>
                <a:gd name="connsiteY0" fmla="*/ 0 h 1435714"/>
                <a:gd name="connsiteX1" fmla="*/ 1141875 w 1509134"/>
                <a:gd name="connsiteY1" fmla="*/ 479685 h 1435714"/>
                <a:gd name="connsiteX2" fmla="*/ 1509134 w 1509134"/>
                <a:gd name="connsiteY2" fmla="*/ 1428219 h 1435714"/>
                <a:gd name="connsiteX3" fmla="*/ 14990 w 1509134"/>
                <a:gd name="connsiteY3" fmla="*/ 1435714 h 1435714"/>
                <a:gd name="connsiteX4" fmla="*/ 0 w 1509134"/>
                <a:gd name="connsiteY4" fmla="*/ 0 h 1435714"/>
                <a:gd name="connsiteX0" fmla="*/ 0 w 1509134"/>
                <a:gd name="connsiteY0" fmla="*/ 0 h 1435714"/>
                <a:gd name="connsiteX1" fmla="*/ 1141875 w 1509134"/>
                <a:gd name="connsiteY1" fmla="*/ 479685 h 1435714"/>
                <a:gd name="connsiteX2" fmla="*/ 1509134 w 1509134"/>
                <a:gd name="connsiteY2" fmla="*/ 1428219 h 1435714"/>
                <a:gd name="connsiteX3" fmla="*/ 14990 w 1509134"/>
                <a:gd name="connsiteY3" fmla="*/ 1435714 h 1435714"/>
                <a:gd name="connsiteX4" fmla="*/ 0 w 1509134"/>
                <a:gd name="connsiteY4" fmla="*/ 0 h 1435714"/>
                <a:gd name="connsiteX0" fmla="*/ 0 w 1620865"/>
                <a:gd name="connsiteY0" fmla="*/ 0 h 1435714"/>
                <a:gd name="connsiteX1" fmla="*/ 1141875 w 1620865"/>
                <a:gd name="connsiteY1" fmla="*/ 479685 h 1435714"/>
                <a:gd name="connsiteX2" fmla="*/ 1488589 w 1620865"/>
                <a:gd name="connsiteY2" fmla="*/ 1082718 h 1435714"/>
                <a:gd name="connsiteX3" fmla="*/ 1509134 w 1620865"/>
                <a:gd name="connsiteY3" fmla="*/ 1428219 h 1435714"/>
                <a:gd name="connsiteX4" fmla="*/ 14990 w 1620865"/>
                <a:gd name="connsiteY4" fmla="*/ 1435714 h 1435714"/>
                <a:gd name="connsiteX5" fmla="*/ 0 w 1620865"/>
                <a:gd name="connsiteY5" fmla="*/ 0 h 1435714"/>
                <a:gd name="connsiteX0" fmla="*/ 0 w 1545664"/>
                <a:gd name="connsiteY0" fmla="*/ 0 h 1435714"/>
                <a:gd name="connsiteX1" fmla="*/ 1141875 w 1545664"/>
                <a:gd name="connsiteY1" fmla="*/ 479685 h 1435714"/>
                <a:gd name="connsiteX2" fmla="*/ 1488589 w 1545664"/>
                <a:gd name="connsiteY2" fmla="*/ 1082718 h 1435714"/>
                <a:gd name="connsiteX3" fmla="*/ 1381718 w 1545664"/>
                <a:gd name="connsiteY3" fmla="*/ 1435714 h 1435714"/>
                <a:gd name="connsiteX4" fmla="*/ 14990 w 1545664"/>
                <a:gd name="connsiteY4" fmla="*/ 1435714 h 1435714"/>
                <a:gd name="connsiteX5" fmla="*/ 0 w 1545664"/>
                <a:gd name="connsiteY5" fmla="*/ 0 h 1435714"/>
                <a:gd name="connsiteX0" fmla="*/ 0 w 1518014"/>
                <a:gd name="connsiteY0" fmla="*/ 0 h 1435714"/>
                <a:gd name="connsiteX1" fmla="*/ 1141875 w 1518014"/>
                <a:gd name="connsiteY1" fmla="*/ 479685 h 1435714"/>
                <a:gd name="connsiteX2" fmla="*/ 1488589 w 1518014"/>
                <a:gd name="connsiteY2" fmla="*/ 1082718 h 1435714"/>
                <a:gd name="connsiteX3" fmla="*/ 1381718 w 1518014"/>
                <a:gd name="connsiteY3" fmla="*/ 1435714 h 1435714"/>
                <a:gd name="connsiteX4" fmla="*/ 14990 w 1518014"/>
                <a:gd name="connsiteY4" fmla="*/ 1435714 h 1435714"/>
                <a:gd name="connsiteX5" fmla="*/ 0 w 1518014"/>
                <a:gd name="connsiteY5" fmla="*/ 0 h 1435714"/>
                <a:gd name="connsiteX0" fmla="*/ 0 w 1518014"/>
                <a:gd name="connsiteY0" fmla="*/ 0 h 1435714"/>
                <a:gd name="connsiteX1" fmla="*/ 746576 w 1518014"/>
                <a:gd name="connsiteY1" fmla="*/ 115853 h 1435714"/>
                <a:gd name="connsiteX2" fmla="*/ 1141875 w 1518014"/>
                <a:gd name="connsiteY2" fmla="*/ 479685 h 1435714"/>
                <a:gd name="connsiteX3" fmla="*/ 1488589 w 1518014"/>
                <a:gd name="connsiteY3" fmla="*/ 1082718 h 1435714"/>
                <a:gd name="connsiteX4" fmla="*/ 1381718 w 1518014"/>
                <a:gd name="connsiteY4" fmla="*/ 1435714 h 1435714"/>
                <a:gd name="connsiteX5" fmla="*/ 14990 w 1518014"/>
                <a:gd name="connsiteY5" fmla="*/ 1435714 h 1435714"/>
                <a:gd name="connsiteX6" fmla="*/ 0 w 1518014"/>
                <a:gd name="connsiteY6" fmla="*/ 0 h 1435714"/>
                <a:gd name="connsiteX0" fmla="*/ 0 w 1554688"/>
                <a:gd name="connsiteY0" fmla="*/ 0 h 1435714"/>
                <a:gd name="connsiteX1" fmla="*/ 746576 w 1554688"/>
                <a:gd name="connsiteY1" fmla="*/ 115853 h 1435714"/>
                <a:gd name="connsiteX2" fmla="*/ 1141875 w 1554688"/>
                <a:gd name="connsiteY2" fmla="*/ 479685 h 1435714"/>
                <a:gd name="connsiteX3" fmla="*/ 1488589 w 1554688"/>
                <a:gd name="connsiteY3" fmla="*/ 1082718 h 1435714"/>
                <a:gd name="connsiteX4" fmla="*/ 1548550 w 1554688"/>
                <a:gd name="connsiteY4" fmla="*/ 1382521 h 1435714"/>
                <a:gd name="connsiteX5" fmla="*/ 1381718 w 1554688"/>
                <a:gd name="connsiteY5" fmla="*/ 1435714 h 1435714"/>
                <a:gd name="connsiteX6" fmla="*/ 14990 w 1554688"/>
                <a:gd name="connsiteY6" fmla="*/ 1435714 h 1435714"/>
                <a:gd name="connsiteX7" fmla="*/ 0 w 1554688"/>
                <a:gd name="connsiteY7" fmla="*/ 0 h 1435714"/>
                <a:gd name="connsiteX0" fmla="*/ 0 w 1569679"/>
                <a:gd name="connsiteY0" fmla="*/ 0 h 1473189"/>
                <a:gd name="connsiteX1" fmla="*/ 761567 w 1569679"/>
                <a:gd name="connsiteY1" fmla="*/ 153328 h 1473189"/>
                <a:gd name="connsiteX2" fmla="*/ 1156866 w 1569679"/>
                <a:gd name="connsiteY2" fmla="*/ 517160 h 1473189"/>
                <a:gd name="connsiteX3" fmla="*/ 1503580 w 1569679"/>
                <a:gd name="connsiteY3" fmla="*/ 1120193 h 1473189"/>
                <a:gd name="connsiteX4" fmla="*/ 1563541 w 1569679"/>
                <a:gd name="connsiteY4" fmla="*/ 1419996 h 1473189"/>
                <a:gd name="connsiteX5" fmla="*/ 1396709 w 1569679"/>
                <a:gd name="connsiteY5" fmla="*/ 1473189 h 1473189"/>
                <a:gd name="connsiteX6" fmla="*/ 29981 w 1569679"/>
                <a:gd name="connsiteY6" fmla="*/ 1473189 h 1473189"/>
                <a:gd name="connsiteX7" fmla="*/ 0 w 1569679"/>
                <a:gd name="connsiteY7" fmla="*/ 0 h 1473189"/>
                <a:gd name="connsiteX0" fmla="*/ 0 w 1569679"/>
                <a:gd name="connsiteY0" fmla="*/ 0 h 1473189"/>
                <a:gd name="connsiteX1" fmla="*/ 761567 w 1569679"/>
                <a:gd name="connsiteY1" fmla="*/ 153328 h 1473189"/>
                <a:gd name="connsiteX2" fmla="*/ 1156866 w 1569679"/>
                <a:gd name="connsiteY2" fmla="*/ 517160 h 1473189"/>
                <a:gd name="connsiteX3" fmla="*/ 1503580 w 1569679"/>
                <a:gd name="connsiteY3" fmla="*/ 1120193 h 1473189"/>
                <a:gd name="connsiteX4" fmla="*/ 1563541 w 1569679"/>
                <a:gd name="connsiteY4" fmla="*/ 1419996 h 1473189"/>
                <a:gd name="connsiteX5" fmla="*/ 1396709 w 1569679"/>
                <a:gd name="connsiteY5" fmla="*/ 1473189 h 1473189"/>
                <a:gd name="connsiteX6" fmla="*/ 29981 w 1569679"/>
                <a:gd name="connsiteY6" fmla="*/ 1473189 h 1473189"/>
                <a:gd name="connsiteX7" fmla="*/ 0 w 1569679"/>
                <a:gd name="connsiteY7" fmla="*/ 0 h 1473189"/>
                <a:gd name="connsiteX0" fmla="*/ 0 w 1577174"/>
                <a:gd name="connsiteY0" fmla="*/ 0 h 1398752"/>
                <a:gd name="connsiteX1" fmla="*/ 769062 w 1577174"/>
                <a:gd name="connsiteY1" fmla="*/ 78891 h 1398752"/>
                <a:gd name="connsiteX2" fmla="*/ 1164361 w 1577174"/>
                <a:gd name="connsiteY2" fmla="*/ 442723 h 1398752"/>
                <a:gd name="connsiteX3" fmla="*/ 1511075 w 1577174"/>
                <a:gd name="connsiteY3" fmla="*/ 1045756 h 1398752"/>
                <a:gd name="connsiteX4" fmla="*/ 1571036 w 1577174"/>
                <a:gd name="connsiteY4" fmla="*/ 1345559 h 1398752"/>
                <a:gd name="connsiteX5" fmla="*/ 1404204 w 1577174"/>
                <a:gd name="connsiteY5" fmla="*/ 1398752 h 1398752"/>
                <a:gd name="connsiteX6" fmla="*/ 37476 w 1577174"/>
                <a:gd name="connsiteY6" fmla="*/ 1398752 h 1398752"/>
                <a:gd name="connsiteX7" fmla="*/ 0 w 1577174"/>
                <a:gd name="connsiteY7" fmla="*/ 0 h 1398752"/>
                <a:gd name="connsiteX0" fmla="*/ 0 w 1577174"/>
                <a:gd name="connsiteY0" fmla="*/ 148967 h 1547719"/>
                <a:gd name="connsiteX1" fmla="*/ 476755 w 1577174"/>
                <a:gd name="connsiteY1" fmla="*/ 35935 h 1547719"/>
                <a:gd name="connsiteX2" fmla="*/ 769062 w 1577174"/>
                <a:gd name="connsiteY2" fmla="*/ 227858 h 1547719"/>
                <a:gd name="connsiteX3" fmla="*/ 1164361 w 1577174"/>
                <a:gd name="connsiteY3" fmla="*/ 591690 h 1547719"/>
                <a:gd name="connsiteX4" fmla="*/ 1511075 w 1577174"/>
                <a:gd name="connsiteY4" fmla="*/ 1194723 h 1547719"/>
                <a:gd name="connsiteX5" fmla="*/ 1571036 w 1577174"/>
                <a:gd name="connsiteY5" fmla="*/ 1494526 h 1547719"/>
                <a:gd name="connsiteX6" fmla="*/ 1404204 w 1577174"/>
                <a:gd name="connsiteY6" fmla="*/ 1547719 h 1547719"/>
                <a:gd name="connsiteX7" fmla="*/ 37476 w 1577174"/>
                <a:gd name="connsiteY7" fmla="*/ 1547719 h 1547719"/>
                <a:gd name="connsiteX8" fmla="*/ 0 w 1577174"/>
                <a:gd name="connsiteY8" fmla="*/ 148967 h 1547719"/>
                <a:gd name="connsiteX0" fmla="*/ 0 w 1577174"/>
                <a:gd name="connsiteY0" fmla="*/ 148967 h 1547719"/>
                <a:gd name="connsiteX1" fmla="*/ 476755 w 1577174"/>
                <a:gd name="connsiteY1" fmla="*/ 35935 h 1547719"/>
                <a:gd name="connsiteX2" fmla="*/ 769062 w 1577174"/>
                <a:gd name="connsiteY2" fmla="*/ 227858 h 1547719"/>
                <a:gd name="connsiteX3" fmla="*/ 1231816 w 1577174"/>
                <a:gd name="connsiteY3" fmla="*/ 576802 h 1547719"/>
                <a:gd name="connsiteX4" fmla="*/ 1511075 w 1577174"/>
                <a:gd name="connsiteY4" fmla="*/ 1194723 h 1547719"/>
                <a:gd name="connsiteX5" fmla="*/ 1571036 w 1577174"/>
                <a:gd name="connsiteY5" fmla="*/ 1494526 h 1547719"/>
                <a:gd name="connsiteX6" fmla="*/ 1404204 w 1577174"/>
                <a:gd name="connsiteY6" fmla="*/ 1547719 h 1547719"/>
                <a:gd name="connsiteX7" fmla="*/ 37476 w 1577174"/>
                <a:gd name="connsiteY7" fmla="*/ 1547719 h 1547719"/>
                <a:gd name="connsiteX8" fmla="*/ 0 w 1577174"/>
                <a:gd name="connsiteY8" fmla="*/ 148967 h 1547719"/>
                <a:gd name="connsiteX0" fmla="*/ 0 w 1584669"/>
                <a:gd name="connsiteY0" fmla="*/ 315216 h 1512989"/>
                <a:gd name="connsiteX1" fmla="*/ 484250 w 1584669"/>
                <a:gd name="connsiteY1" fmla="*/ 1205 h 1512989"/>
                <a:gd name="connsiteX2" fmla="*/ 776557 w 1584669"/>
                <a:gd name="connsiteY2" fmla="*/ 193128 h 1512989"/>
                <a:gd name="connsiteX3" fmla="*/ 1239311 w 1584669"/>
                <a:gd name="connsiteY3" fmla="*/ 542072 h 1512989"/>
                <a:gd name="connsiteX4" fmla="*/ 1518570 w 1584669"/>
                <a:gd name="connsiteY4" fmla="*/ 1159993 h 1512989"/>
                <a:gd name="connsiteX5" fmla="*/ 1578531 w 1584669"/>
                <a:gd name="connsiteY5" fmla="*/ 1459796 h 1512989"/>
                <a:gd name="connsiteX6" fmla="*/ 1411699 w 1584669"/>
                <a:gd name="connsiteY6" fmla="*/ 1512989 h 1512989"/>
                <a:gd name="connsiteX7" fmla="*/ 44971 w 1584669"/>
                <a:gd name="connsiteY7" fmla="*/ 1512989 h 1512989"/>
                <a:gd name="connsiteX8" fmla="*/ 0 w 1584669"/>
                <a:gd name="connsiteY8" fmla="*/ 315216 h 1512989"/>
                <a:gd name="connsiteX0" fmla="*/ 0 w 1584669"/>
                <a:gd name="connsiteY0" fmla="*/ 161152 h 1358925"/>
                <a:gd name="connsiteX1" fmla="*/ 491746 w 1584669"/>
                <a:gd name="connsiteY1" fmla="*/ 25788 h 1358925"/>
                <a:gd name="connsiteX2" fmla="*/ 776557 w 1584669"/>
                <a:gd name="connsiteY2" fmla="*/ 39064 h 1358925"/>
                <a:gd name="connsiteX3" fmla="*/ 1239311 w 1584669"/>
                <a:gd name="connsiteY3" fmla="*/ 388008 h 1358925"/>
                <a:gd name="connsiteX4" fmla="*/ 1518570 w 1584669"/>
                <a:gd name="connsiteY4" fmla="*/ 1005929 h 1358925"/>
                <a:gd name="connsiteX5" fmla="*/ 1578531 w 1584669"/>
                <a:gd name="connsiteY5" fmla="*/ 1305732 h 1358925"/>
                <a:gd name="connsiteX6" fmla="*/ 1411699 w 1584669"/>
                <a:gd name="connsiteY6" fmla="*/ 1358925 h 1358925"/>
                <a:gd name="connsiteX7" fmla="*/ 44971 w 1584669"/>
                <a:gd name="connsiteY7" fmla="*/ 1358925 h 1358925"/>
                <a:gd name="connsiteX8" fmla="*/ 0 w 1584669"/>
                <a:gd name="connsiteY8" fmla="*/ 161152 h 1358925"/>
                <a:gd name="connsiteX0" fmla="*/ 0 w 1584669"/>
                <a:gd name="connsiteY0" fmla="*/ 103140 h 1449787"/>
                <a:gd name="connsiteX1" fmla="*/ 491746 w 1584669"/>
                <a:gd name="connsiteY1" fmla="*/ 116650 h 1449787"/>
                <a:gd name="connsiteX2" fmla="*/ 776557 w 1584669"/>
                <a:gd name="connsiteY2" fmla="*/ 129926 h 1449787"/>
                <a:gd name="connsiteX3" fmla="*/ 1239311 w 1584669"/>
                <a:gd name="connsiteY3" fmla="*/ 478870 h 1449787"/>
                <a:gd name="connsiteX4" fmla="*/ 1518570 w 1584669"/>
                <a:gd name="connsiteY4" fmla="*/ 1096791 h 1449787"/>
                <a:gd name="connsiteX5" fmla="*/ 1578531 w 1584669"/>
                <a:gd name="connsiteY5" fmla="*/ 1396594 h 1449787"/>
                <a:gd name="connsiteX6" fmla="*/ 1411699 w 1584669"/>
                <a:gd name="connsiteY6" fmla="*/ 1449787 h 1449787"/>
                <a:gd name="connsiteX7" fmla="*/ 44971 w 1584669"/>
                <a:gd name="connsiteY7" fmla="*/ 1449787 h 1449787"/>
                <a:gd name="connsiteX8" fmla="*/ 0 w 1584669"/>
                <a:gd name="connsiteY8" fmla="*/ 103140 h 1449787"/>
                <a:gd name="connsiteX0" fmla="*/ 0 w 1584669"/>
                <a:gd name="connsiteY0" fmla="*/ 115873 h 1462520"/>
                <a:gd name="connsiteX1" fmla="*/ 499241 w 1584669"/>
                <a:gd name="connsiteY1" fmla="*/ 84722 h 1462520"/>
                <a:gd name="connsiteX2" fmla="*/ 776557 w 1584669"/>
                <a:gd name="connsiteY2" fmla="*/ 142659 h 1462520"/>
                <a:gd name="connsiteX3" fmla="*/ 1239311 w 1584669"/>
                <a:gd name="connsiteY3" fmla="*/ 491603 h 1462520"/>
                <a:gd name="connsiteX4" fmla="*/ 1518570 w 1584669"/>
                <a:gd name="connsiteY4" fmla="*/ 1109524 h 1462520"/>
                <a:gd name="connsiteX5" fmla="*/ 1578531 w 1584669"/>
                <a:gd name="connsiteY5" fmla="*/ 1409327 h 1462520"/>
                <a:gd name="connsiteX6" fmla="*/ 1411699 w 1584669"/>
                <a:gd name="connsiteY6" fmla="*/ 1462520 h 1462520"/>
                <a:gd name="connsiteX7" fmla="*/ 44971 w 1584669"/>
                <a:gd name="connsiteY7" fmla="*/ 1462520 h 1462520"/>
                <a:gd name="connsiteX8" fmla="*/ 0 w 1584669"/>
                <a:gd name="connsiteY8" fmla="*/ 115873 h 1462520"/>
                <a:gd name="connsiteX0" fmla="*/ 0 w 1584669"/>
                <a:gd name="connsiteY0" fmla="*/ 115873 h 1462520"/>
                <a:gd name="connsiteX1" fmla="*/ 499241 w 1584669"/>
                <a:gd name="connsiteY1" fmla="*/ 84722 h 1462520"/>
                <a:gd name="connsiteX2" fmla="*/ 776557 w 1584669"/>
                <a:gd name="connsiteY2" fmla="*/ 202209 h 1462520"/>
                <a:gd name="connsiteX3" fmla="*/ 1239311 w 1584669"/>
                <a:gd name="connsiteY3" fmla="*/ 491603 h 1462520"/>
                <a:gd name="connsiteX4" fmla="*/ 1518570 w 1584669"/>
                <a:gd name="connsiteY4" fmla="*/ 1109524 h 1462520"/>
                <a:gd name="connsiteX5" fmla="*/ 1578531 w 1584669"/>
                <a:gd name="connsiteY5" fmla="*/ 1409327 h 1462520"/>
                <a:gd name="connsiteX6" fmla="*/ 1411699 w 1584669"/>
                <a:gd name="connsiteY6" fmla="*/ 1462520 h 1462520"/>
                <a:gd name="connsiteX7" fmla="*/ 44971 w 1584669"/>
                <a:gd name="connsiteY7" fmla="*/ 1462520 h 1462520"/>
                <a:gd name="connsiteX8" fmla="*/ 0 w 1584669"/>
                <a:gd name="connsiteY8" fmla="*/ 115873 h 1462520"/>
                <a:gd name="connsiteX0" fmla="*/ 0 w 1584669"/>
                <a:gd name="connsiteY0" fmla="*/ 115873 h 1462520"/>
                <a:gd name="connsiteX1" fmla="*/ 499241 w 1584669"/>
                <a:gd name="connsiteY1" fmla="*/ 84722 h 1462520"/>
                <a:gd name="connsiteX2" fmla="*/ 776557 w 1584669"/>
                <a:gd name="connsiteY2" fmla="*/ 202209 h 1462520"/>
                <a:gd name="connsiteX3" fmla="*/ 1216826 w 1584669"/>
                <a:gd name="connsiteY3" fmla="*/ 528822 h 1462520"/>
                <a:gd name="connsiteX4" fmla="*/ 1518570 w 1584669"/>
                <a:gd name="connsiteY4" fmla="*/ 1109524 h 1462520"/>
                <a:gd name="connsiteX5" fmla="*/ 1578531 w 1584669"/>
                <a:gd name="connsiteY5" fmla="*/ 1409327 h 1462520"/>
                <a:gd name="connsiteX6" fmla="*/ 1411699 w 1584669"/>
                <a:gd name="connsiteY6" fmla="*/ 1462520 h 1462520"/>
                <a:gd name="connsiteX7" fmla="*/ 44971 w 1584669"/>
                <a:gd name="connsiteY7" fmla="*/ 1462520 h 1462520"/>
                <a:gd name="connsiteX8" fmla="*/ 0 w 1584669"/>
                <a:gd name="connsiteY8" fmla="*/ 115873 h 1462520"/>
                <a:gd name="connsiteX0" fmla="*/ 0 w 1584669"/>
                <a:gd name="connsiteY0" fmla="*/ 115873 h 1462520"/>
                <a:gd name="connsiteX1" fmla="*/ 499241 w 1584669"/>
                <a:gd name="connsiteY1" fmla="*/ 84722 h 1462520"/>
                <a:gd name="connsiteX2" fmla="*/ 776557 w 1584669"/>
                <a:gd name="connsiteY2" fmla="*/ 202209 h 1462520"/>
                <a:gd name="connsiteX3" fmla="*/ 1186845 w 1584669"/>
                <a:gd name="connsiteY3" fmla="*/ 566040 h 1462520"/>
                <a:gd name="connsiteX4" fmla="*/ 1518570 w 1584669"/>
                <a:gd name="connsiteY4" fmla="*/ 1109524 h 1462520"/>
                <a:gd name="connsiteX5" fmla="*/ 1578531 w 1584669"/>
                <a:gd name="connsiteY5" fmla="*/ 1409327 h 1462520"/>
                <a:gd name="connsiteX6" fmla="*/ 1411699 w 1584669"/>
                <a:gd name="connsiteY6" fmla="*/ 1462520 h 1462520"/>
                <a:gd name="connsiteX7" fmla="*/ 44971 w 1584669"/>
                <a:gd name="connsiteY7" fmla="*/ 1462520 h 1462520"/>
                <a:gd name="connsiteX8" fmla="*/ 0 w 1584669"/>
                <a:gd name="connsiteY8" fmla="*/ 115873 h 1462520"/>
                <a:gd name="connsiteX0" fmla="*/ 0 w 1584669"/>
                <a:gd name="connsiteY0" fmla="*/ 115873 h 1462520"/>
                <a:gd name="connsiteX1" fmla="*/ 499241 w 1584669"/>
                <a:gd name="connsiteY1" fmla="*/ 84722 h 1462520"/>
                <a:gd name="connsiteX2" fmla="*/ 776557 w 1584669"/>
                <a:gd name="connsiteY2" fmla="*/ 202209 h 1462520"/>
                <a:gd name="connsiteX3" fmla="*/ 1149370 w 1584669"/>
                <a:gd name="connsiteY3" fmla="*/ 491603 h 1462520"/>
                <a:gd name="connsiteX4" fmla="*/ 1518570 w 1584669"/>
                <a:gd name="connsiteY4" fmla="*/ 1109524 h 1462520"/>
                <a:gd name="connsiteX5" fmla="*/ 1578531 w 1584669"/>
                <a:gd name="connsiteY5" fmla="*/ 1409327 h 1462520"/>
                <a:gd name="connsiteX6" fmla="*/ 1411699 w 1584669"/>
                <a:gd name="connsiteY6" fmla="*/ 1462520 h 1462520"/>
                <a:gd name="connsiteX7" fmla="*/ 44971 w 1584669"/>
                <a:gd name="connsiteY7" fmla="*/ 1462520 h 1462520"/>
                <a:gd name="connsiteX8" fmla="*/ 0 w 1584669"/>
                <a:gd name="connsiteY8" fmla="*/ 115873 h 1462520"/>
                <a:gd name="connsiteX0" fmla="*/ 0 w 1547193"/>
                <a:gd name="connsiteY0" fmla="*/ 98028 h 1510418"/>
                <a:gd name="connsiteX1" fmla="*/ 461765 w 1547193"/>
                <a:gd name="connsiteY1" fmla="*/ 132620 h 1510418"/>
                <a:gd name="connsiteX2" fmla="*/ 739081 w 1547193"/>
                <a:gd name="connsiteY2" fmla="*/ 250107 h 1510418"/>
                <a:gd name="connsiteX3" fmla="*/ 1111894 w 1547193"/>
                <a:gd name="connsiteY3" fmla="*/ 539501 h 1510418"/>
                <a:gd name="connsiteX4" fmla="*/ 1481094 w 1547193"/>
                <a:gd name="connsiteY4" fmla="*/ 1157422 h 1510418"/>
                <a:gd name="connsiteX5" fmla="*/ 1541055 w 1547193"/>
                <a:gd name="connsiteY5" fmla="*/ 1457225 h 1510418"/>
                <a:gd name="connsiteX6" fmla="*/ 1374223 w 1547193"/>
                <a:gd name="connsiteY6" fmla="*/ 1510418 h 1510418"/>
                <a:gd name="connsiteX7" fmla="*/ 7495 w 1547193"/>
                <a:gd name="connsiteY7" fmla="*/ 1510418 h 1510418"/>
                <a:gd name="connsiteX8" fmla="*/ 0 w 1547193"/>
                <a:gd name="connsiteY8" fmla="*/ 98028 h 1510418"/>
                <a:gd name="connsiteX0" fmla="*/ 0 w 1547193"/>
                <a:gd name="connsiteY0" fmla="*/ 46402 h 1458792"/>
                <a:gd name="connsiteX1" fmla="*/ 461765 w 1547193"/>
                <a:gd name="connsiteY1" fmla="*/ 80994 h 1458792"/>
                <a:gd name="connsiteX2" fmla="*/ 739081 w 1547193"/>
                <a:gd name="connsiteY2" fmla="*/ 198481 h 1458792"/>
                <a:gd name="connsiteX3" fmla="*/ 1111894 w 1547193"/>
                <a:gd name="connsiteY3" fmla="*/ 487875 h 1458792"/>
                <a:gd name="connsiteX4" fmla="*/ 1481094 w 1547193"/>
                <a:gd name="connsiteY4" fmla="*/ 1105796 h 1458792"/>
                <a:gd name="connsiteX5" fmla="*/ 1541055 w 1547193"/>
                <a:gd name="connsiteY5" fmla="*/ 1405599 h 1458792"/>
                <a:gd name="connsiteX6" fmla="*/ 1374223 w 1547193"/>
                <a:gd name="connsiteY6" fmla="*/ 1458792 h 1458792"/>
                <a:gd name="connsiteX7" fmla="*/ 7495 w 1547193"/>
                <a:gd name="connsiteY7" fmla="*/ 1458792 h 1458792"/>
                <a:gd name="connsiteX8" fmla="*/ 0 w 1547193"/>
                <a:gd name="connsiteY8" fmla="*/ 46402 h 145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7193" h="1458792">
                  <a:moveTo>
                    <a:pt x="0" y="46402"/>
                  </a:moveTo>
                  <a:cubicBezTo>
                    <a:pt x="7007" y="-70075"/>
                    <a:pt x="333588" y="67846"/>
                    <a:pt x="461765" y="80994"/>
                  </a:cubicBezTo>
                  <a:cubicBezTo>
                    <a:pt x="589942" y="94142"/>
                    <a:pt x="588254" y="124465"/>
                    <a:pt x="739081" y="198481"/>
                  </a:cubicBezTo>
                  <a:lnTo>
                    <a:pt x="1111894" y="487875"/>
                  </a:lnTo>
                  <a:cubicBezTo>
                    <a:pt x="1346251" y="673325"/>
                    <a:pt x="1419884" y="947707"/>
                    <a:pt x="1481094" y="1105796"/>
                  </a:cubicBezTo>
                  <a:cubicBezTo>
                    <a:pt x="1537631" y="1252521"/>
                    <a:pt x="1558867" y="1346766"/>
                    <a:pt x="1541055" y="1405599"/>
                  </a:cubicBezTo>
                  <a:cubicBezTo>
                    <a:pt x="1523243" y="1464432"/>
                    <a:pt x="1618574" y="1446179"/>
                    <a:pt x="1374223" y="1458792"/>
                  </a:cubicBezTo>
                  <a:lnTo>
                    <a:pt x="7495" y="1458792"/>
                  </a:lnTo>
                  <a:cubicBezTo>
                    <a:pt x="4997" y="987995"/>
                    <a:pt x="2498" y="517199"/>
                    <a:pt x="0" y="46402"/>
                  </a:cubicBezTo>
                  <a:close/>
                </a:path>
              </a:pathLst>
            </a:custGeom>
            <a:solidFill>
              <a:srgbClr val="0070C0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R="0">
                <a:spcBef>
                  <a:spcPts val="0"/>
                </a:spcBef>
                <a:spcAft>
                  <a:spcPts val="0"/>
                </a:spcAft>
              </a:pPr>
              <a:endParaRPr lang="hy-AM" sz="12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R="0">
                <a:spcBef>
                  <a:spcPts val="0"/>
                </a:spcBef>
                <a:spcAft>
                  <a:spcPts val="0"/>
                </a:spcAft>
              </a:pPr>
              <a:endParaRPr lang="hy-AM" sz="1200" b="1" dirty="0">
                <a:solidFill>
                  <a:schemeClr val="bg1"/>
                </a:solidFill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 Box 7">
              <a:extLst>
                <a:ext uri="{FF2B5EF4-FFF2-40B4-BE49-F238E27FC236}">
                  <a16:creationId xmlns:a16="http://schemas.microsoft.com/office/drawing/2014/main" xmlns="" id="{6CBD6FEF-485E-1F42-A4D4-D7CB9FA7FB04}"/>
                </a:ext>
              </a:extLst>
            </p:cNvPr>
            <p:cNvSpPr txBox="1"/>
            <p:nvPr/>
          </p:nvSpPr>
          <p:spPr>
            <a:xfrm>
              <a:off x="5068665" y="1547809"/>
              <a:ext cx="1525001" cy="1500599"/>
            </a:xfrm>
            <a:custGeom>
              <a:avLst/>
              <a:gdLst>
                <a:gd name="connsiteX0" fmla="*/ 0 w 1165070"/>
                <a:gd name="connsiteY0" fmla="*/ 0 h 1234452"/>
                <a:gd name="connsiteX1" fmla="*/ 1165070 w 1165070"/>
                <a:gd name="connsiteY1" fmla="*/ 0 h 1234452"/>
                <a:gd name="connsiteX2" fmla="*/ 1165070 w 1165070"/>
                <a:gd name="connsiteY2" fmla="*/ 1234452 h 1234452"/>
                <a:gd name="connsiteX3" fmla="*/ 0 w 1165070"/>
                <a:gd name="connsiteY3" fmla="*/ 1234452 h 1234452"/>
                <a:gd name="connsiteX4" fmla="*/ 0 w 1165070"/>
                <a:gd name="connsiteY4" fmla="*/ 0 h 1234452"/>
                <a:gd name="connsiteX0" fmla="*/ 132080 w 1165070"/>
                <a:gd name="connsiteY0" fmla="*/ 60960 h 1234452"/>
                <a:gd name="connsiteX1" fmla="*/ 1165070 w 1165070"/>
                <a:gd name="connsiteY1" fmla="*/ 0 h 1234452"/>
                <a:gd name="connsiteX2" fmla="*/ 1165070 w 1165070"/>
                <a:gd name="connsiteY2" fmla="*/ 1234452 h 1234452"/>
                <a:gd name="connsiteX3" fmla="*/ 0 w 1165070"/>
                <a:gd name="connsiteY3" fmla="*/ 1234452 h 1234452"/>
                <a:gd name="connsiteX4" fmla="*/ 132080 w 1165070"/>
                <a:gd name="connsiteY4" fmla="*/ 60960 h 1234452"/>
                <a:gd name="connsiteX0" fmla="*/ 132080 w 1165070"/>
                <a:gd name="connsiteY0" fmla="*/ 121118 h 1294610"/>
                <a:gd name="connsiteX1" fmla="*/ 1165070 w 1165070"/>
                <a:gd name="connsiteY1" fmla="*/ 60158 h 1294610"/>
                <a:gd name="connsiteX2" fmla="*/ 1165070 w 1165070"/>
                <a:gd name="connsiteY2" fmla="*/ 1294610 h 1294610"/>
                <a:gd name="connsiteX3" fmla="*/ 0 w 1165070"/>
                <a:gd name="connsiteY3" fmla="*/ 1294610 h 1294610"/>
                <a:gd name="connsiteX4" fmla="*/ 132080 w 1165070"/>
                <a:gd name="connsiteY4" fmla="*/ 121118 h 1294610"/>
                <a:gd name="connsiteX0" fmla="*/ 132080 w 1205710"/>
                <a:gd name="connsiteY0" fmla="*/ 386080 h 1559572"/>
                <a:gd name="connsiteX1" fmla="*/ 1205710 w 1205710"/>
                <a:gd name="connsiteY1" fmla="*/ 0 h 1559572"/>
                <a:gd name="connsiteX2" fmla="*/ 1165070 w 1205710"/>
                <a:gd name="connsiteY2" fmla="*/ 1559572 h 1559572"/>
                <a:gd name="connsiteX3" fmla="*/ 0 w 1205710"/>
                <a:gd name="connsiteY3" fmla="*/ 1559572 h 1559572"/>
                <a:gd name="connsiteX4" fmla="*/ 132080 w 1205710"/>
                <a:gd name="connsiteY4" fmla="*/ 386080 h 1559572"/>
                <a:gd name="connsiteX0" fmla="*/ 447040 w 1520670"/>
                <a:gd name="connsiteY0" fmla="*/ 386080 h 1559572"/>
                <a:gd name="connsiteX1" fmla="*/ 1520670 w 1520670"/>
                <a:gd name="connsiteY1" fmla="*/ 0 h 1559572"/>
                <a:gd name="connsiteX2" fmla="*/ 1480030 w 1520670"/>
                <a:gd name="connsiteY2" fmla="*/ 1559572 h 1559572"/>
                <a:gd name="connsiteX3" fmla="*/ 0 w 1520670"/>
                <a:gd name="connsiteY3" fmla="*/ 1529092 h 1559572"/>
                <a:gd name="connsiteX4" fmla="*/ 447040 w 1520670"/>
                <a:gd name="connsiteY4" fmla="*/ 386080 h 1559572"/>
                <a:gd name="connsiteX0" fmla="*/ 447040 w 1520670"/>
                <a:gd name="connsiteY0" fmla="*/ 386080 h 1559572"/>
                <a:gd name="connsiteX1" fmla="*/ 1520670 w 1520670"/>
                <a:gd name="connsiteY1" fmla="*/ 0 h 1559572"/>
                <a:gd name="connsiteX2" fmla="*/ 1480030 w 1520670"/>
                <a:gd name="connsiteY2" fmla="*/ 1559572 h 1559572"/>
                <a:gd name="connsiteX3" fmla="*/ 0 w 1520670"/>
                <a:gd name="connsiteY3" fmla="*/ 1529092 h 1559572"/>
                <a:gd name="connsiteX4" fmla="*/ 447040 w 1520670"/>
                <a:gd name="connsiteY4" fmla="*/ 386080 h 1559572"/>
                <a:gd name="connsiteX0" fmla="*/ 447040 w 1520670"/>
                <a:gd name="connsiteY0" fmla="*/ 386080 h 1559572"/>
                <a:gd name="connsiteX1" fmla="*/ 1520670 w 1520670"/>
                <a:gd name="connsiteY1" fmla="*/ 0 h 1559572"/>
                <a:gd name="connsiteX2" fmla="*/ 1480030 w 1520670"/>
                <a:gd name="connsiteY2" fmla="*/ 1559572 h 1559572"/>
                <a:gd name="connsiteX3" fmla="*/ 0 w 1520670"/>
                <a:gd name="connsiteY3" fmla="*/ 1529092 h 1559572"/>
                <a:gd name="connsiteX4" fmla="*/ 447040 w 1520670"/>
                <a:gd name="connsiteY4" fmla="*/ 386080 h 1559572"/>
                <a:gd name="connsiteX0" fmla="*/ 439545 w 1520670"/>
                <a:gd name="connsiteY0" fmla="*/ 408565 h 1559572"/>
                <a:gd name="connsiteX1" fmla="*/ 1520670 w 1520670"/>
                <a:gd name="connsiteY1" fmla="*/ 0 h 1559572"/>
                <a:gd name="connsiteX2" fmla="*/ 1480030 w 1520670"/>
                <a:gd name="connsiteY2" fmla="*/ 1559572 h 1559572"/>
                <a:gd name="connsiteX3" fmla="*/ 0 w 1520670"/>
                <a:gd name="connsiteY3" fmla="*/ 1529092 h 1559572"/>
                <a:gd name="connsiteX4" fmla="*/ 439545 w 1520670"/>
                <a:gd name="connsiteY4" fmla="*/ 408565 h 1559572"/>
                <a:gd name="connsiteX0" fmla="*/ 477020 w 1520670"/>
                <a:gd name="connsiteY0" fmla="*/ 438546 h 1559572"/>
                <a:gd name="connsiteX1" fmla="*/ 1520670 w 1520670"/>
                <a:gd name="connsiteY1" fmla="*/ 0 h 1559572"/>
                <a:gd name="connsiteX2" fmla="*/ 1480030 w 1520670"/>
                <a:gd name="connsiteY2" fmla="*/ 1559572 h 1559572"/>
                <a:gd name="connsiteX3" fmla="*/ 0 w 1520670"/>
                <a:gd name="connsiteY3" fmla="*/ 1529092 h 1559572"/>
                <a:gd name="connsiteX4" fmla="*/ 477020 w 1520670"/>
                <a:gd name="connsiteY4" fmla="*/ 438546 h 1559572"/>
                <a:gd name="connsiteX0" fmla="*/ 477020 w 1520670"/>
                <a:gd name="connsiteY0" fmla="*/ 438546 h 1559572"/>
                <a:gd name="connsiteX1" fmla="*/ 1520670 w 1520670"/>
                <a:gd name="connsiteY1" fmla="*/ 0 h 1559572"/>
                <a:gd name="connsiteX2" fmla="*/ 1480030 w 1520670"/>
                <a:gd name="connsiteY2" fmla="*/ 1559572 h 1559572"/>
                <a:gd name="connsiteX3" fmla="*/ 0 w 1520670"/>
                <a:gd name="connsiteY3" fmla="*/ 1529092 h 1559572"/>
                <a:gd name="connsiteX4" fmla="*/ 477020 w 1520670"/>
                <a:gd name="connsiteY4" fmla="*/ 438546 h 1559572"/>
                <a:gd name="connsiteX0" fmla="*/ 477020 w 1520670"/>
                <a:gd name="connsiteY0" fmla="*/ 438546 h 1559572"/>
                <a:gd name="connsiteX1" fmla="*/ 1520670 w 1520670"/>
                <a:gd name="connsiteY1" fmla="*/ 0 h 1559572"/>
                <a:gd name="connsiteX2" fmla="*/ 1480030 w 1520670"/>
                <a:gd name="connsiteY2" fmla="*/ 1559572 h 1559572"/>
                <a:gd name="connsiteX3" fmla="*/ 0 w 1520670"/>
                <a:gd name="connsiteY3" fmla="*/ 1529092 h 1559572"/>
                <a:gd name="connsiteX4" fmla="*/ 477020 w 1520670"/>
                <a:gd name="connsiteY4" fmla="*/ 438546 h 1559572"/>
                <a:gd name="connsiteX0" fmla="*/ 477020 w 1520670"/>
                <a:gd name="connsiteY0" fmla="*/ 438546 h 1559572"/>
                <a:gd name="connsiteX1" fmla="*/ 1520670 w 1520670"/>
                <a:gd name="connsiteY1" fmla="*/ 0 h 1559572"/>
                <a:gd name="connsiteX2" fmla="*/ 1480030 w 1520670"/>
                <a:gd name="connsiteY2" fmla="*/ 1559572 h 1559572"/>
                <a:gd name="connsiteX3" fmla="*/ 0 w 1520670"/>
                <a:gd name="connsiteY3" fmla="*/ 1529092 h 1559572"/>
                <a:gd name="connsiteX4" fmla="*/ 477020 w 1520670"/>
                <a:gd name="connsiteY4" fmla="*/ 438546 h 1559572"/>
                <a:gd name="connsiteX0" fmla="*/ 477020 w 1520670"/>
                <a:gd name="connsiteY0" fmla="*/ 438546 h 1529092"/>
                <a:gd name="connsiteX1" fmla="*/ 1520670 w 1520670"/>
                <a:gd name="connsiteY1" fmla="*/ 0 h 1529092"/>
                <a:gd name="connsiteX2" fmla="*/ 1495021 w 1520670"/>
                <a:gd name="connsiteY2" fmla="*/ 1522096 h 1529092"/>
                <a:gd name="connsiteX3" fmla="*/ 0 w 1520670"/>
                <a:gd name="connsiteY3" fmla="*/ 1529092 h 1529092"/>
                <a:gd name="connsiteX4" fmla="*/ 477020 w 1520670"/>
                <a:gd name="connsiteY4" fmla="*/ 438546 h 1529092"/>
                <a:gd name="connsiteX0" fmla="*/ 477020 w 1520670"/>
                <a:gd name="connsiteY0" fmla="*/ 438546 h 1529092"/>
                <a:gd name="connsiteX1" fmla="*/ 1520670 w 1520670"/>
                <a:gd name="connsiteY1" fmla="*/ 0 h 1529092"/>
                <a:gd name="connsiteX2" fmla="*/ 1495021 w 1520670"/>
                <a:gd name="connsiteY2" fmla="*/ 1522096 h 1529092"/>
                <a:gd name="connsiteX3" fmla="*/ 0 w 1520670"/>
                <a:gd name="connsiteY3" fmla="*/ 1529092 h 1529092"/>
                <a:gd name="connsiteX4" fmla="*/ 477020 w 1520670"/>
                <a:gd name="connsiteY4" fmla="*/ 438546 h 1529092"/>
                <a:gd name="connsiteX0" fmla="*/ 477020 w 1525001"/>
                <a:gd name="connsiteY0" fmla="*/ 438546 h 1529591"/>
                <a:gd name="connsiteX1" fmla="*/ 1520670 w 1525001"/>
                <a:gd name="connsiteY1" fmla="*/ 0 h 1529591"/>
                <a:gd name="connsiteX2" fmla="*/ 1525001 w 1525001"/>
                <a:gd name="connsiteY2" fmla="*/ 1529591 h 1529591"/>
                <a:gd name="connsiteX3" fmla="*/ 0 w 1525001"/>
                <a:gd name="connsiteY3" fmla="*/ 1529092 h 1529591"/>
                <a:gd name="connsiteX4" fmla="*/ 477020 w 1525001"/>
                <a:gd name="connsiteY4" fmla="*/ 438546 h 152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5001" h="1529591">
                  <a:moveTo>
                    <a:pt x="477020" y="438546"/>
                  </a:moveTo>
                  <a:cubicBezTo>
                    <a:pt x="824015" y="149735"/>
                    <a:pt x="1176340" y="20320"/>
                    <a:pt x="1520670" y="0"/>
                  </a:cubicBezTo>
                  <a:cubicBezTo>
                    <a:pt x="1522114" y="509864"/>
                    <a:pt x="1523557" y="1019727"/>
                    <a:pt x="1525001" y="1529591"/>
                  </a:cubicBezTo>
                  <a:lnTo>
                    <a:pt x="0" y="1529092"/>
                  </a:lnTo>
                  <a:cubicBezTo>
                    <a:pt x="6773" y="934728"/>
                    <a:pt x="215581" y="782074"/>
                    <a:pt x="477020" y="43854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</a:pPr>
              <a:endParaRPr lang="hy-AM" sz="12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r"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</a:pPr>
              <a:endParaRPr lang="hy-AM" sz="1200" b="1" dirty="0">
                <a:solidFill>
                  <a:schemeClr val="bg1"/>
                </a:solidFill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</a:pPr>
              <a:r>
                <a:rPr lang="hy-AM" sz="1200" b="1" dirty="0">
                  <a:solidFill>
                    <a:schemeClr val="bg1"/>
                  </a:solidFill>
                  <a:latin typeface="Sylfaen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   </a:t>
              </a:r>
              <a:endParaRPr lang="en-US" sz="7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10">
              <a:extLst>
                <a:ext uri="{FF2B5EF4-FFF2-40B4-BE49-F238E27FC236}">
                  <a16:creationId xmlns:a16="http://schemas.microsoft.com/office/drawing/2014/main" xmlns="" id="{28AA4977-2FD5-FF48-A1D5-FCC08579AD58}"/>
                </a:ext>
              </a:extLst>
            </p:cNvPr>
            <p:cNvSpPr txBox="1"/>
            <p:nvPr/>
          </p:nvSpPr>
          <p:spPr>
            <a:xfrm>
              <a:off x="5038850" y="3099887"/>
              <a:ext cx="1594794" cy="1534003"/>
            </a:xfrm>
            <a:custGeom>
              <a:avLst/>
              <a:gdLst>
                <a:gd name="connsiteX0" fmla="*/ 0 w 1156292"/>
                <a:gd name="connsiteY0" fmla="*/ 0 h 1134225"/>
                <a:gd name="connsiteX1" fmla="*/ 1156292 w 1156292"/>
                <a:gd name="connsiteY1" fmla="*/ 0 h 1134225"/>
                <a:gd name="connsiteX2" fmla="*/ 1156292 w 1156292"/>
                <a:gd name="connsiteY2" fmla="*/ 1134225 h 1134225"/>
                <a:gd name="connsiteX3" fmla="*/ 0 w 1156292"/>
                <a:gd name="connsiteY3" fmla="*/ 1134225 h 1134225"/>
                <a:gd name="connsiteX4" fmla="*/ 0 w 1156292"/>
                <a:gd name="connsiteY4" fmla="*/ 0 h 1134225"/>
                <a:gd name="connsiteX0" fmla="*/ 0 w 1156292"/>
                <a:gd name="connsiteY0" fmla="*/ 0 h 1134225"/>
                <a:gd name="connsiteX1" fmla="*/ 1156292 w 1156292"/>
                <a:gd name="connsiteY1" fmla="*/ 0 h 1134225"/>
                <a:gd name="connsiteX2" fmla="*/ 1156292 w 1156292"/>
                <a:gd name="connsiteY2" fmla="*/ 1134225 h 1134225"/>
                <a:gd name="connsiteX3" fmla="*/ 152400 w 1156292"/>
                <a:gd name="connsiteY3" fmla="*/ 1032625 h 1134225"/>
                <a:gd name="connsiteX4" fmla="*/ 0 w 1156292"/>
                <a:gd name="connsiteY4" fmla="*/ 0 h 1134225"/>
                <a:gd name="connsiteX0" fmla="*/ 0 w 1156292"/>
                <a:gd name="connsiteY0" fmla="*/ 0 h 1134225"/>
                <a:gd name="connsiteX1" fmla="*/ 1156292 w 1156292"/>
                <a:gd name="connsiteY1" fmla="*/ 0 h 1134225"/>
                <a:gd name="connsiteX2" fmla="*/ 1156292 w 1156292"/>
                <a:gd name="connsiteY2" fmla="*/ 1134225 h 1134225"/>
                <a:gd name="connsiteX3" fmla="*/ 40640 w 1156292"/>
                <a:gd name="connsiteY3" fmla="*/ 1002145 h 1134225"/>
                <a:gd name="connsiteX4" fmla="*/ 0 w 1156292"/>
                <a:gd name="connsiteY4" fmla="*/ 0 h 1134225"/>
                <a:gd name="connsiteX0" fmla="*/ 0 w 1156292"/>
                <a:gd name="connsiteY0" fmla="*/ 0 h 1134225"/>
                <a:gd name="connsiteX1" fmla="*/ 1156292 w 1156292"/>
                <a:gd name="connsiteY1" fmla="*/ 0 h 1134225"/>
                <a:gd name="connsiteX2" fmla="*/ 1156292 w 1156292"/>
                <a:gd name="connsiteY2" fmla="*/ 1134225 h 1134225"/>
                <a:gd name="connsiteX3" fmla="*/ 40640 w 1156292"/>
                <a:gd name="connsiteY3" fmla="*/ 1002145 h 1134225"/>
                <a:gd name="connsiteX4" fmla="*/ 0 w 1156292"/>
                <a:gd name="connsiteY4" fmla="*/ 0 h 1134225"/>
                <a:gd name="connsiteX0" fmla="*/ 0 w 1501066"/>
                <a:gd name="connsiteY0" fmla="*/ 0 h 1141720"/>
                <a:gd name="connsiteX1" fmla="*/ 1501066 w 1501066"/>
                <a:gd name="connsiteY1" fmla="*/ 7495 h 1141720"/>
                <a:gd name="connsiteX2" fmla="*/ 1501066 w 1501066"/>
                <a:gd name="connsiteY2" fmla="*/ 1141720 h 1141720"/>
                <a:gd name="connsiteX3" fmla="*/ 385414 w 1501066"/>
                <a:gd name="connsiteY3" fmla="*/ 1009640 h 1141720"/>
                <a:gd name="connsiteX4" fmla="*/ 0 w 1501066"/>
                <a:gd name="connsiteY4" fmla="*/ 0 h 1141720"/>
                <a:gd name="connsiteX0" fmla="*/ 0 w 1568522"/>
                <a:gd name="connsiteY0" fmla="*/ 0 h 1478999"/>
                <a:gd name="connsiteX1" fmla="*/ 1501066 w 1568522"/>
                <a:gd name="connsiteY1" fmla="*/ 7495 h 1478999"/>
                <a:gd name="connsiteX2" fmla="*/ 1568522 w 1568522"/>
                <a:gd name="connsiteY2" fmla="*/ 1478999 h 1478999"/>
                <a:gd name="connsiteX3" fmla="*/ 385414 w 1568522"/>
                <a:gd name="connsiteY3" fmla="*/ 1009640 h 1478999"/>
                <a:gd name="connsiteX4" fmla="*/ 0 w 1568522"/>
                <a:gd name="connsiteY4" fmla="*/ 0 h 1478999"/>
                <a:gd name="connsiteX0" fmla="*/ 0 w 1568522"/>
                <a:gd name="connsiteY0" fmla="*/ 0 h 1531464"/>
                <a:gd name="connsiteX1" fmla="*/ 1501066 w 1568522"/>
                <a:gd name="connsiteY1" fmla="*/ 7495 h 1531464"/>
                <a:gd name="connsiteX2" fmla="*/ 1568522 w 1568522"/>
                <a:gd name="connsiteY2" fmla="*/ 1531464 h 1531464"/>
                <a:gd name="connsiteX3" fmla="*/ 385414 w 1568522"/>
                <a:gd name="connsiteY3" fmla="*/ 1009640 h 1531464"/>
                <a:gd name="connsiteX4" fmla="*/ 0 w 1568522"/>
                <a:gd name="connsiteY4" fmla="*/ 0 h 1531464"/>
                <a:gd name="connsiteX0" fmla="*/ 0 w 1561027"/>
                <a:gd name="connsiteY0" fmla="*/ 0 h 1389058"/>
                <a:gd name="connsiteX1" fmla="*/ 1501066 w 1561027"/>
                <a:gd name="connsiteY1" fmla="*/ 7495 h 1389058"/>
                <a:gd name="connsiteX2" fmla="*/ 1561027 w 1561027"/>
                <a:gd name="connsiteY2" fmla="*/ 1389058 h 1389058"/>
                <a:gd name="connsiteX3" fmla="*/ 385414 w 1561027"/>
                <a:gd name="connsiteY3" fmla="*/ 1009640 h 1389058"/>
                <a:gd name="connsiteX4" fmla="*/ 0 w 1561027"/>
                <a:gd name="connsiteY4" fmla="*/ 0 h 1389058"/>
                <a:gd name="connsiteX0" fmla="*/ 0 w 1561027"/>
                <a:gd name="connsiteY0" fmla="*/ 0 h 1499386"/>
                <a:gd name="connsiteX1" fmla="*/ 1501066 w 1561027"/>
                <a:gd name="connsiteY1" fmla="*/ 7495 h 1499386"/>
                <a:gd name="connsiteX2" fmla="*/ 1561027 w 1561027"/>
                <a:gd name="connsiteY2" fmla="*/ 1389058 h 1499386"/>
                <a:gd name="connsiteX3" fmla="*/ 1024671 w 1561027"/>
                <a:gd name="connsiteY3" fmla="*/ 1404657 h 1499386"/>
                <a:gd name="connsiteX4" fmla="*/ 385414 w 1561027"/>
                <a:gd name="connsiteY4" fmla="*/ 1009640 h 1499386"/>
                <a:gd name="connsiteX5" fmla="*/ 0 w 1561027"/>
                <a:gd name="connsiteY5" fmla="*/ 0 h 1499386"/>
                <a:gd name="connsiteX0" fmla="*/ 0 w 1561027"/>
                <a:gd name="connsiteY0" fmla="*/ 0 h 1499386"/>
                <a:gd name="connsiteX1" fmla="*/ 1501066 w 1561027"/>
                <a:gd name="connsiteY1" fmla="*/ 7495 h 1499386"/>
                <a:gd name="connsiteX2" fmla="*/ 1561027 w 1561027"/>
                <a:gd name="connsiteY2" fmla="*/ 1389058 h 1499386"/>
                <a:gd name="connsiteX3" fmla="*/ 1024671 w 1561027"/>
                <a:gd name="connsiteY3" fmla="*/ 1404657 h 1499386"/>
                <a:gd name="connsiteX4" fmla="*/ 385414 w 1561027"/>
                <a:gd name="connsiteY4" fmla="*/ 1009640 h 1499386"/>
                <a:gd name="connsiteX5" fmla="*/ 65301 w 1561027"/>
                <a:gd name="connsiteY5" fmla="*/ 460277 h 1499386"/>
                <a:gd name="connsiteX6" fmla="*/ 0 w 1561027"/>
                <a:gd name="connsiteY6" fmla="*/ 0 h 1499386"/>
                <a:gd name="connsiteX0" fmla="*/ 0 w 1561027"/>
                <a:gd name="connsiteY0" fmla="*/ 0 h 1499386"/>
                <a:gd name="connsiteX1" fmla="*/ 1501066 w 1561027"/>
                <a:gd name="connsiteY1" fmla="*/ 7495 h 1499386"/>
                <a:gd name="connsiteX2" fmla="*/ 1561027 w 1561027"/>
                <a:gd name="connsiteY2" fmla="*/ 1389058 h 1499386"/>
                <a:gd name="connsiteX3" fmla="*/ 1024671 w 1561027"/>
                <a:gd name="connsiteY3" fmla="*/ 1404657 h 1499386"/>
                <a:gd name="connsiteX4" fmla="*/ 385414 w 1561027"/>
                <a:gd name="connsiteY4" fmla="*/ 1009640 h 1499386"/>
                <a:gd name="connsiteX5" fmla="*/ 237688 w 1561027"/>
                <a:gd name="connsiteY5" fmla="*/ 820041 h 1499386"/>
                <a:gd name="connsiteX6" fmla="*/ 65301 w 1561027"/>
                <a:gd name="connsiteY6" fmla="*/ 460277 h 1499386"/>
                <a:gd name="connsiteX7" fmla="*/ 0 w 1561027"/>
                <a:gd name="connsiteY7" fmla="*/ 0 h 1499386"/>
                <a:gd name="connsiteX0" fmla="*/ 0 w 1576017"/>
                <a:gd name="connsiteY0" fmla="*/ 0 h 1575033"/>
                <a:gd name="connsiteX1" fmla="*/ 1501066 w 1576017"/>
                <a:gd name="connsiteY1" fmla="*/ 7495 h 1575033"/>
                <a:gd name="connsiteX2" fmla="*/ 1576017 w 1576017"/>
                <a:gd name="connsiteY2" fmla="*/ 1493989 h 1575033"/>
                <a:gd name="connsiteX3" fmla="*/ 1024671 w 1576017"/>
                <a:gd name="connsiteY3" fmla="*/ 1404657 h 1575033"/>
                <a:gd name="connsiteX4" fmla="*/ 385414 w 1576017"/>
                <a:gd name="connsiteY4" fmla="*/ 1009640 h 1575033"/>
                <a:gd name="connsiteX5" fmla="*/ 237688 w 1576017"/>
                <a:gd name="connsiteY5" fmla="*/ 820041 h 1575033"/>
                <a:gd name="connsiteX6" fmla="*/ 65301 w 1576017"/>
                <a:gd name="connsiteY6" fmla="*/ 460277 h 1575033"/>
                <a:gd name="connsiteX7" fmla="*/ 0 w 1576017"/>
                <a:gd name="connsiteY7" fmla="*/ 0 h 1575033"/>
                <a:gd name="connsiteX0" fmla="*/ 0 w 1576017"/>
                <a:gd name="connsiteY0" fmla="*/ 0 h 1516558"/>
                <a:gd name="connsiteX1" fmla="*/ 1501066 w 1576017"/>
                <a:gd name="connsiteY1" fmla="*/ 7495 h 1516558"/>
                <a:gd name="connsiteX2" fmla="*/ 1576017 w 1576017"/>
                <a:gd name="connsiteY2" fmla="*/ 1493989 h 1516558"/>
                <a:gd name="connsiteX3" fmla="*/ 1024671 w 1576017"/>
                <a:gd name="connsiteY3" fmla="*/ 1404657 h 1516558"/>
                <a:gd name="connsiteX4" fmla="*/ 385414 w 1576017"/>
                <a:gd name="connsiteY4" fmla="*/ 1009640 h 1516558"/>
                <a:gd name="connsiteX5" fmla="*/ 237688 w 1576017"/>
                <a:gd name="connsiteY5" fmla="*/ 820041 h 1516558"/>
                <a:gd name="connsiteX6" fmla="*/ 65301 w 1576017"/>
                <a:gd name="connsiteY6" fmla="*/ 460277 h 1516558"/>
                <a:gd name="connsiteX7" fmla="*/ 0 w 1576017"/>
                <a:gd name="connsiteY7" fmla="*/ 0 h 1516558"/>
                <a:gd name="connsiteX0" fmla="*/ 0 w 1576017"/>
                <a:gd name="connsiteY0" fmla="*/ 0 h 1516558"/>
                <a:gd name="connsiteX1" fmla="*/ 1544621 w 1576017"/>
                <a:gd name="connsiteY1" fmla="*/ 7495 h 1516558"/>
                <a:gd name="connsiteX2" fmla="*/ 1576017 w 1576017"/>
                <a:gd name="connsiteY2" fmla="*/ 1493989 h 1516558"/>
                <a:gd name="connsiteX3" fmla="*/ 1024671 w 1576017"/>
                <a:gd name="connsiteY3" fmla="*/ 1404657 h 1516558"/>
                <a:gd name="connsiteX4" fmla="*/ 385414 w 1576017"/>
                <a:gd name="connsiteY4" fmla="*/ 1009640 h 1516558"/>
                <a:gd name="connsiteX5" fmla="*/ 237688 w 1576017"/>
                <a:gd name="connsiteY5" fmla="*/ 820041 h 1516558"/>
                <a:gd name="connsiteX6" fmla="*/ 65301 w 1576017"/>
                <a:gd name="connsiteY6" fmla="*/ 460277 h 1516558"/>
                <a:gd name="connsiteX7" fmla="*/ 0 w 1576017"/>
                <a:gd name="connsiteY7" fmla="*/ 0 h 1516558"/>
                <a:gd name="connsiteX0" fmla="*/ 0 w 1561499"/>
                <a:gd name="connsiteY0" fmla="*/ 0 h 1522986"/>
                <a:gd name="connsiteX1" fmla="*/ 1544621 w 1561499"/>
                <a:gd name="connsiteY1" fmla="*/ 7495 h 1522986"/>
                <a:gd name="connsiteX2" fmla="*/ 1561499 w 1561499"/>
                <a:gd name="connsiteY2" fmla="*/ 1501484 h 1522986"/>
                <a:gd name="connsiteX3" fmla="*/ 1024671 w 1561499"/>
                <a:gd name="connsiteY3" fmla="*/ 1404657 h 1522986"/>
                <a:gd name="connsiteX4" fmla="*/ 385414 w 1561499"/>
                <a:gd name="connsiteY4" fmla="*/ 1009640 h 1522986"/>
                <a:gd name="connsiteX5" fmla="*/ 237688 w 1561499"/>
                <a:gd name="connsiteY5" fmla="*/ 820041 h 1522986"/>
                <a:gd name="connsiteX6" fmla="*/ 65301 w 1561499"/>
                <a:gd name="connsiteY6" fmla="*/ 460277 h 1522986"/>
                <a:gd name="connsiteX7" fmla="*/ 0 w 1561499"/>
                <a:gd name="connsiteY7" fmla="*/ 0 h 1522986"/>
                <a:gd name="connsiteX0" fmla="*/ 0 w 1544621"/>
                <a:gd name="connsiteY0" fmla="*/ 0 h 1529504"/>
                <a:gd name="connsiteX1" fmla="*/ 1544621 w 1544621"/>
                <a:gd name="connsiteY1" fmla="*/ 7495 h 1529504"/>
                <a:gd name="connsiteX2" fmla="*/ 1539720 w 1544621"/>
                <a:gd name="connsiteY2" fmla="*/ 1508979 h 1529504"/>
                <a:gd name="connsiteX3" fmla="*/ 1024671 w 1544621"/>
                <a:gd name="connsiteY3" fmla="*/ 1404657 h 1529504"/>
                <a:gd name="connsiteX4" fmla="*/ 385414 w 1544621"/>
                <a:gd name="connsiteY4" fmla="*/ 1009640 h 1529504"/>
                <a:gd name="connsiteX5" fmla="*/ 237688 w 1544621"/>
                <a:gd name="connsiteY5" fmla="*/ 820041 h 1529504"/>
                <a:gd name="connsiteX6" fmla="*/ 65301 w 1544621"/>
                <a:gd name="connsiteY6" fmla="*/ 460277 h 1529504"/>
                <a:gd name="connsiteX7" fmla="*/ 0 w 1544621"/>
                <a:gd name="connsiteY7" fmla="*/ 0 h 1529504"/>
                <a:gd name="connsiteX0" fmla="*/ 0 w 1544621"/>
                <a:gd name="connsiteY0" fmla="*/ 0 h 1529504"/>
                <a:gd name="connsiteX1" fmla="*/ 1544621 w 1544621"/>
                <a:gd name="connsiteY1" fmla="*/ 7495 h 1529504"/>
                <a:gd name="connsiteX2" fmla="*/ 1539720 w 1544621"/>
                <a:gd name="connsiteY2" fmla="*/ 1508979 h 1529504"/>
                <a:gd name="connsiteX3" fmla="*/ 1024671 w 1544621"/>
                <a:gd name="connsiteY3" fmla="*/ 1404657 h 1529504"/>
                <a:gd name="connsiteX4" fmla="*/ 767397 w 1544621"/>
                <a:gd name="connsiteY4" fmla="*/ 1299726 h 1529504"/>
                <a:gd name="connsiteX5" fmla="*/ 385414 w 1544621"/>
                <a:gd name="connsiteY5" fmla="*/ 1009640 h 1529504"/>
                <a:gd name="connsiteX6" fmla="*/ 237688 w 1544621"/>
                <a:gd name="connsiteY6" fmla="*/ 820041 h 1529504"/>
                <a:gd name="connsiteX7" fmla="*/ 65301 w 1544621"/>
                <a:gd name="connsiteY7" fmla="*/ 460277 h 1529504"/>
                <a:gd name="connsiteX8" fmla="*/ 0 w 1544621"/>
                <a:gd name="connsiteY8" fmla="*/ 0 h 1529504"/>
                <a:gd name="connsiteX0" fmla="*/ 0 w 1544621"/>
                <a:gd name="connsiteY0" fmla="*/ 0 h 1534003"/>
                <a:gd name="connsiteX1" fmla="*/ 1544621 w 1544621"/>
                <a:gd name="connsiteY1" fmla="*/ 7495 h 1534003"/>
                <a:gd name="connsiteX2" fmla="*/ 1539720 w 1544621"/>
                <a:gd name="connsiteY2" fmla="*/ 1508979 h 1534003"/>
                <a:gd name="connsiteX3" fmla="*/ 1024671 w 1544621"/>
                <a:gd name="connsiteY3" fmla="*/ 1434637 h 1534003"/>
                <a:gd name="connsiteX4" fmla="*/ 767397 w 1544621"/>
                <a:gd name="connsiteY4" fmla="*/ 1299726 h 1534003"/>
                <a:gd name="connsiteX5" fmla="*/ 385414 w 1544621"/>
                <a:gd name="connsiteY5" fmla="*/ 1009640 h 1534003"/>
                <a:gd name="connsiteX6" fmla="*/ 237688 w 1544621"/>
                <a:gd name="connsiteY6" fmla="*/ 820041 h 1534003"/>
                <a:gd name="connsiteX7" fmla="*/ 65301 w 1544621"/>
                <a:gd name="connsiteY7" fmla="*/ 460277 h 1534003"/>
                <a:gd name="connsiteX8" fmla="*/ 0 w 1544621"/>
                <a:gd name="connsiteY8" fmla="*/ 0 h 153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4621" h="1534003">
                  <a:moveTo>
                    <a:pt x="0" y="0"/>
                  </a:moveTo>
                  <a:lnTo>
                    <a:pt x="1544621" y="7495"/>
                  </a:lnTo>
                  <a:cubicBezTo>
                    <a:pt x="1542987" y="507990"/>
                    <a:pt x="1541354" y="1008484"/>
                    <a:pt x="1539720" y="1508979"/>
                  </a:cubicBezTo>
                  <a:cubicBezTo>
                    <a:pt x="1462819" y="1574450"/>
                    <a:pt x="1220607" y="1497873"/>
                    <a:pt x="1024671" y="1434637"/>
                  </a:cubicBezTo>
                  <a:cubicBezTo>
                    <a:pt x="894741" y="1394765"/>
                    <a:pt x="873940" y="1365562"/>
                    <a:pt x="767397" y="1299726"/>
                  </a:cubicBezTo>
                  <a:cubicBezTo>
                    <a:pt x="660854" y="1233890"/>
                    <a:pt x="472489" y="1084591"/>
                    <a:pt x="385414" y="1009640"/>
                  </a:cubicBezTo>
                  <a:cubicBezTo>
                    <a:pt x="298339" y="934689"/>
                    <a:pt x="291040" y="911601"/>
                    <a:pt x="237688" y="820041"/>
                  </a:cubicBezTo>
                  <a:cubicBezTo>
                    <a:pt x="184336" y="728481"/>
                    <a:pt x="108663" y="591954"/>
                    <a:pt x="65301" y="46027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</a:pPr>
              <a:endParaRPr lang="en-US" sz="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9">
              <a:extLst>
                <a:ext uri="{FF2B5EF4-FFF2-40B4-BE49-F238E27FC236}">
                  <a16:creationId xmlns:a16="http://schemas.microsoft.com/office/drawing/2014/main" xmlns="" id="{DD3448A1-CACC-0A43-9A0B-3A707920173B}"/>
                </a:ext>
              </a:extLst>
            </p:cNvPr>
            <p:cNvSpPr txBox="1"/>
            <p:nvPr/>
          </p:nvSpPr>
          <p:spPr>
            <a:xfrm>
              <a:off x="6666060" y="3092391"/>
              <a:ext cx="1565294" cy="1522527"/>
            </a:xfrm>
            <a:custGeom>
              <a:avLst/>
              <a:gdLst>
                <a:gd name="connsiteX0" fmla="*/ 0 w 1252970"/>
                <a:gd name="connsiteY0" fmla="*/ 0 h 1087813"/>
                <a:gd name="connsiteX1" fmla="*/ 1252970 w 1252970"/>
                <a:gd name="connsiteY1" fmla="*/ 0 h 1087813"/>
                <a:gd name="connsiteX2" fmla="*/ 1252970 w 1252970"/>
                <a:gd name="connsiteY2" fmla="*/ 1087813 h 1087813"/>
                <a:gd name="connsiteX3" fmla="*/ 0 w 1252970"/>
                <a:gd name="connsiteY3" fmla="*/ 1087813 h 1087813"/>
                <a:gd name="connsiteX4" fmla="*/ 0 w 1252970"/>
                <a:gd name="connsiteY4" fmla="*/ 0 h 1087813"/>
                <a:gd name="connsiteX0" fmla="*/ 0 w 1252970"/>
                <a:gd name="connsiteY0" fmla="*/ 0 h 1087813"/>
                <a:gd name="connsiteX1" fmla="*/ 1252970 w 1252970"/>
                <a:gd name="connsiteY1" fmla="*/ 0 h 1087813"/>
                <a:gd name="connsiteX2" fmla="*/ 927850 w 1252970"/>
                <a:gd name="connsiteY2" fmla="*/ 843973 h 1087813"/>
                <a:gd name="connsiteX3" fmla="*/ 0 w 1252970"/>
                <a:gd name="connsiteY3" fmla="*/ 1087813 h 1087813"/>
                <a:gd name="connsiteX4" fmla="*/ 0 w 1252970"/>
                <a:gd name="connsiteY4" fmla="*/ 0 h 1087813"/>
                <a:gd name="connsiteX0" fmla="*/ 0 w 1252970"/>
                <a:gd name="connsiteY0" fmla="*/ 0 h 1087813"/>
                <a:gd name="connsiteX1" fmla="*/ 1252970 w 1252970"/>
                <a:gd name="connsiteY1" fmla="*/ 0 h 1087813"/>
                <a:gd name="connsiteX2" fmla="*/ 1059930 w 1252970"/>
                <a:gd name="connsiteY2" fmla="*/ 955733 h 1087813"/>
                <a:gd name="connsiteX3" fmla="*/ 0 w 1252970"/>
                <a:gd name="connsiteY3" fmla="*/ 1087813 h 1087813"/>
                <a:gd name="connsiteX4" fmla="*/ 0 w 1252970"/>
                <a:gd name="connsiteY4" fmla="*/ 0 h 1087813"/>
                <a:gd name="connsiteX0" fmla="*/ 0 w 1252970"/>
                <a:gd name="connsiteY0" fmla="*/ 0 h 1507537"/>
                <a:gd name="connsiteX1" fmla="*/ 1252970 w 1252970"/>
                <a:gd name="connsiteY1" fmla="*/ 0 h 1507537"/>
                <a:gd name="connsiteX2" fmla="*/ 1059930 w 1252970"/>
                <a:gd name="connsiteY2" fmla="*/ 955733 h 1507537"/>
                <a:gd name="connsiteX3" fmla="*/ 0 w 1252970"/>
                <a:gd name="connsiteY3" fmla="*/ 1507537 h 1507537"/>
                <a:gd name="connsiteX4" fmla="*/ 0 w 1252970"/>
                <a:gd name="connsiteY4" fmla="*/ 0 h 1507537"/>
                <a:gd name="connsiteX0" fmla="*/ 0 w 1530288"/>
                <a:gd name="connsiteY0" fmla="*/ 0 h 1507537"/>
                <a:gd name="connsiteX1" fmla="*/ 1530288 w 1530288"/>
                <a:gd name="connsiteY1" fmla="*/ 0 h 1507537"/>
                <a:gd name="connsiteX2" fmla="*/ 1059930 w 1530288"/>
                <a:gd name="connsiteY2" fmla="*/ 955733 h 1507537"/>
                <a:gd name="connsiteX3" fmla="*/ 0 w 1530288"/>
                <a:gd name="connsiteY3" fmla="*/ 1507537 h 1507537"/>
                <a:gd name="connsiteX4" fmla="*/ 0 w 1530288"/>
                <a:gd name="connsiteY4" fmla="*/ 0 h 1507537"/>
                <a:gd name="connsiteX0" fmla="*/ 0 w 1530288"/>
                <a:gd name="connsiteY0" fmla="*/ 0 h 1507537"/>
                <a:gd name="connsiteX1" fmla="*/ 1530288 w 1530288"/>
                <a:gd name="connsiteY1" fmla="*/ 0 h 1507537"/>
                <a:gd name="connsiteX2" fmla="*/ 1059930 w 1530288"/>
                <a:gd name="connsiteY2" fmla="*/ 955733 h 1507537"/>
                <a:gd name="connsiteX3" fmla="*/ 619160 w 1530288"/>
                <a:gd name="connsiteY3" fmla="*/ 1367183 h 1507537"/>
                <a:gd name="connsiteX4" fmla="*/ 0 w 1530288"/>
                <a:gd name="connsiteY4" fmla="*/ 1507537 h 1507537"/>
                <a:gd name="connsiteX5" fmla="*/ 0 w 1530288"/>
                <a:gd name="connsiteY5" fmla="*/ 0 h 1507537"/>
                <a:gd name="connsiteX0" fmla="*/ 0 w 1530288"/>
                <a:gd name="connsiteY0" fmla="*/ 0 h 1507537"/>
                <a:gd name="connsiteX1" fmla="*/ 1530288 w 1530288"/>
                <a:gd name="connsiteY1" fmla="*/ 0 h 1507537"/>
                <a:gd name="connsiteX2" fmla="*/ 1172356 w 1530288"/>
                <a:gd name="connsiteY2" fmla="*/ 963228 h 1507537"/>
                <a:gd name="connsiteX3" fmla="*/ 619160 w 1530288"/>
                <a:gd name="connsiteY3" fmla="*/ 1367183 h 1507537"/>
                <a:gd name="connsiteX4" fmla="*/ 0 w 1530288"/>
                <a:gd name="connsiteY4" fmla="*/ 1507537 h 1507537"/>
                <a:gd name="connsiteX5" fmla="*/ 0 w 1530288"/>
                <a:gd name="connsiteY5" fmla="*/ 0 h 1507537"/>
                <a:gd name="connsiteX0" fmla="*/ 0 w 1530288"/>
                <a:gd name="connsiteY0" fmla="*/ 0 h 1507537"/>
                <a:gd name="connsiteX1" fmla="*/ 1530288 w 1530288"/>
                <a:gd name="connsiteY1" fmla="*/ 0 h 1507537"/>
                <a:gd name="connsiteX2" fmla="*/ 1172356 w 1530288"/>
                <a:gd name="connsiteY2" fmla="*/ 963228 h 1507537"/>
                <a:gd name="connsiteX3" fmla="*/ 619160 w 1530288"/>
                <a:gd name="connsiteY3" fmla="*/ 1367183 h 1507537"/>
                <a:gd name="connsiteX4" fmla="*/ 0 w 1530288"/>
                <a:gd name="connsiteY4" fmla="*/ 1507537 h 1507537"/>
                <a:gd name="connsiteX5" fmla="*/ 0 w 1530288"/>
                <a:gd name="connsiteY5" fmla="*/ 0 h 1507537"/>
                <a:gd name="connsiteX0" fmla="*/ 0 w 1630634"/>
                <a:gd name="connsiteY0" fmla="*/ 0 h 1507537"/>
                <a:gd name="connsiteX1" fmla="*/ 1530288 w 1630634"/>
                <a:gd name="connsiteY1" fmla="*/ 0 h 1507537"/>
                <a:gd name="connsiteX2" fmla="*/ 1458609 w 1630634"/>
                <a:gd name="connsiteY2" fmla="*/ 430298 h 1507537"/>
                <a:gd name="connsiteX3" fmla="*/ 1172356 w 1630634"/>
                <a:gd name="connsiteY3" fmla="*/ 963228 h 1507537"/>
                <a:gd name="connsiteX4" fmla="*/ 619160 w 1630634"/>
                <a:gd name="connsiteY4" fmla="*/ 1367183 h 1507537"/>
                <a:gd name="connsiteX5" fmla="*/ 0 w 1630634"/>
                <a:gd name="connsiteY5" fmla="*/ 1507537 h 1507537"/>
                <a:gd name="connsiteX6" fmla="*/ 0 w 1630634"/>
                <a:gd name="connsiteY6" fmla="*/ 0 h 1507537"/>
                <a:gd name="connsiteX0" fmla="*/ 0 w 1543232"/>
                <a:gd name="connsiteY0" fmla="*/ 14990 h 1522527"/>
                <a:gd name="connsiteX1" fmla="*/ 1402871 w 1543232"/>
                <a:gd name="connsiteY1" fmla="*/ 0 h 1522527"/>
                <a:gd name="connsiteX2" fmla="*/ 1458609 w 1543232"/>
                <a:gd name="connsiteY2" fmla="*/ 445288 h 1522527"/>
                <a:gd name="connsiteX3" fmla="*/ 1172356 w 1543232"/>
                <a:gd name="connsiteY3" fmla="*/ 978218 h 1522527"/>
                <a:gd name="connsiteX4" fmla="*/ 619160 w 1543232"/>
                <a:gd name="connsiteY4" fmla="*/ 1382173 h 1522527"/>
                <a:gd name="connsiteX5" fmla="*/ 0 w 1543232"/>
                <a:gd name="connsiteY5" fmla="*/ 1522527 h 1522527"/>
                <a:gd name="connsiteX6" fmla="*/ 0 w 1543232"/>
                <a:gd name="connsiteY6" fmla="*/ 14990 h 1522527"/>
                <a:gd name="connsiteX0" fmla="*/ 0 w 1540174"/>
                <a:gd name="connsiteY0" fmla="*/ 14990 h 1522527"/>
                <a:gd name="connsiteX1" fmla="*/ 1402871 w 1540174"/>
                <a:gd name="connsiteY1" fmla="*/ 0 h 1522527"/>
                <a:gd name="connsiteX2" fmla="*/ 1458609 w 1540174"/>
                <a:gd name="connsiteY2" fmla="*/ 445288 h 1522527"/>
                <a:gd name="connsiteX3" fmla="*/ 1172356 w 1540174"/>
                <a:gd name="connsiteY3" fmla="*/ 978218 h 1522527"/>
                <a:gd name="connsiteX4" fmla="*/ 619160 w 1540174"/>
                <a:gd name="connsiteY4" fmla="*/ 1382173 h 1522527"/>
                <a:gd name="connsiteX5" fmla="*/ 0 w 1540174"/>
                <a:gd name="connsiteY5" fmla="*/ 1522527 h 1522527"/>
                <a:gd name="connsiteX6" fmla="*/ 0 w 1540174"/>
                <a:gd name="connsiteY6" fmla="*/ 14990 h 1522527"/>
                <a:gd name="connsiteX0" fmla="*/ 0 w 1558764"/>
                <a:gd name="connsiteY0" fmla="*/ 16360 h 1523897"/>
                <a:gd name="connsiteX1" fmla="*/ 1402871 w 1558764"/>
                <a:gd name="connsiteY1" fmla="*/ 1370 h 1523897"/>
                <a:gd name="connsiteX2" fmla="*/ 1458609 w 1558764"/>
                <a:gd name="connsiteY2" fmla="*/ 446658 h 1523897"/>
                <a:gd name="connsiteX3" fmla="*/ 1172356 w 1558764"/>
                <a:gd name="connsiteY3" fmla="*/ 979588 h 1523897"/>
                <a:gd name="connsiteX4" fmla="*/ 619160 w 1558764"/>
                <a:gd name="connsiteY4" fmla="*/ 1383543 h 1523897"/>
                <a:gd name="connsiteX5" fmla="*/ 0 w 1558764"/>
                <a:gd name="connsiteY5" fmla="*/ 1523897 h 1523897"/>
                <a:gd name="connsiteX6" fmla="*/ 0 w 1558764"/>
                <a:gd name="connsiteY6" fmla="*/ 16360 h 1523897"/>
                <a:gd name="connsiteX0" fmla="*/ 0 w 1548022"/>
                <a:gd name="connsiteY0" fmla="*/ 14990 h 1522527"/>
                <a:gd name="connsiteX1" fmla="*/ 1402871 w 1548022"/>
                <a:gd name="connsiteY1" fmla="*/ 0 h 1522527"/>
                <a:gd name="connsiteX2" fmla="*/ 1503579 w 1548022"/>
                <a:gd name="connsiteY2" fmla="*/ 85524 h 1522527"/>
                <a:gd name="connsiteX3" fmla="*/ 1458609 w 1548022"/>
                <a:gd name="connsiteY3" fmla="*/ 445288 h 1522527"/>
                <a:gd name="connsiteX4" fmla="*/ 1172356 w 1548022"/>
                <a:gd name="connsiteY4" fmla="*/ 978218 h 1522527"/>
                <a:gd name="connsiteX5" fmla="*/ 619160 w 1548022"/>
                <a:gd name="connsiteY5" fmla="*/ 1382173 h 1522527"/>
                <a:gd name="connsiteX6" fmla="*/ 0 w 1548022"/>
                <a:gd name="connsiteY6" fmla="*/ 1522527 h 1522527"/>
                <a:gd name="connsiteX7" fmla="*/ 0 w 1548022"/>
                <a:gd name="connsiteY7" fmla="*/ 14990 h 1522527"/>
                <a:gd name="connsiteX0" fmla="*/ 0 w 1548022"/>
                <a:gd name="connsiteY0" fmla="*/ 14990 h 1522527"/>
                <a:gd name="connsiteX1" fmla="*/ 1402871 w 1548022"/>
                <a:gd name="connsiteY1" fmla="*/ 0 h 1522527"/>
                <a:gd name="connsiteX2" fmla="*/ 1503579 w 1548022"/>
                <a:gd name="connsiteY2" fmla="*/ 85524 h 1522527"/>
                <a:gd name="connsiteX3" fmla="*/ 1458609 w 1548022"/>
                <a:gd name="connsiteY3" fmla="*/ 445288 h 1522527"/>
                <a:gd name="connsiteX4" fmla="*/ 1172356 w 1548022"/>
                <a:gd name="connsiteY4" fmla="*/ 978218 h 1522527"/>
                <a:gd name="connsiteX5" fmla="*/ 619160 w 1548022"/>
                <a:gd name="connsiteY5" fmla="*/ 1382173 h 1522527"/>
                <a:gd name="connsiteX6" fmla="*/ 281881 w 1548022"/>
                <a:gd name="connsiteY6" fmla="*/ 1502094 h 1522527"/>
                <a:gd name="connsiteX7" fmla="*/ 0 w 1548022"/>
                <a:gd name="connsiteY7" fmla="*/ 1522527 h 1522527"/>
                <a:gd name="connsiteX8" fmla="*/ 0 w 1548022"/>
                <a:gd name="connsiteY8" fmla="*/ 14990 h 1522527"/>
                <a:gd name="connsiteX0" fmla="*/ 0 w 1548022"/>
                <a:gd name="connsiteY0" fmla="*/ 14990 h 1522527"/>
                <a:gd name="connsiteX1" fmla="*/ 1402871 w 1548022"/>
                <a:gd name="connsiteY1" fmla="*/ 0 h 1522527"/>
                <a:gd name="connsiteX2" fmla="*/ 1503579 w 1548022"/>
                <a:gd name="connsiteY2" fmla="*/ 85524 h 1522527"/>
                <a:gd name="connsiteX3" fmla="*/ 1458609 w 1548022"/>
                <a:gd name="connsiteY3" fmla="*/ 445288 h 1522527"/>
                <a:gd name="connsiteX4" fmla="*/ 1172356 w 1548022"/>
                <a:gd name="connsiteY4" fmla="*/ 978218 h 1522527"/>
                <a:gd name="connsiteX5" fmla="*/ 956438 w 1548022"/>
                <a:gd name="connsiteY5" fmla="*/ 1157320 h 1522527"/>
                <a:gd name="connsiteX6" fmla="*/ 619160 w 1548022"/>
                <a:gd name="connsiteY6" fmla="*/ 1382173 h 1522527"/>
                <a:gd name="connsiteX7" fmla="*/ 281881 w 1548022"/>
                <a:gd name="connsiteY7" fmla="*/ 1502094 h 1522527"/>
                <a:gd name="connsiteX8" fmla="*/ 0 w 1548022"/>
                <a:gd name="connsiteY8" fmla="*/ 1522527 h 1522527"/>
                <a:gd name="connsiteX9" fmla="*/ 0 w 1548022"/>
                <a:gd name="connsiteY9" fmla="*/ 14990 h 1522527"/>
                <a:gd name="connsiteX0" fmla="*/ 0 w 1548022"/>
                <a:gd name="connsiteY0" fmla="*/ 14990 h 1522527"/>
                <a:gd name="connsiteX1" fmla="*/ 1402871 w 1548022"/>
                <a:gd name="connsiteY1" fmla="*/ 0 h 1522527"/>
                <a:gd name="connsiteX2" fmla="*/ 1503579 w 1548022"/>
                <a:gd name="connsiteY2" fmla="*/ 85524 h 1522527"/>
                <a:gd name="connsiteX3" fmla="*/ 1458609 w 1548022"/>
                <a:gd name="connsiteY3" fmla="*/ 445288 h 1522527"/>
                <a:gd name="connsiteX4" fmla="*/ 1346183 w 1548022"/>
                <a:gd name="connsiteY4" fmla="*/ 722606 h 1522527"/>
                <a:gd name="connsiteX5" fmla="*/ 1172356 w 1548022"/>
                <a:gd name="connsiteY5" fmla="*/ 978218 h 1522527"/>
                <a:gd name="connsiteX6" fmla="*/ 956438 w 1548022"/>
                <a:gd name="connsiteY6" fmla="*/ 1157320 h 1522527"/>
                <a:gd name="connsiteX7" fmla="*/ 619160 w 1548022"/>
                <a:gd name="connsiteY7" fmla="*/ 1382173 h 1522527"/>
                <a:gd name="connsiteX8" fmla="*/ 281881 w 1548022"/>
                <a:gd name="connsiteY8" fmla="*/ 1502094 h 1522527"/>
                <a:gd name="connsiteX9" fmla="*/ 0 w 1548022"/>
                <a:gd name="connsiteY9" fmla="*/ 1522527 h 1522527"/>
                <a:gd name="connsiteX10" fmla="*/ 0 w 1548022"/>
                <a:gd name="connsiteY10" fmla="*/ 14990 h 1522527"/>
                <a:gd name="connsiteX0" fmla="*/ 0 w 1548022"/>
                <a:gd name="connsiteY0" fmla="*/ 14990 h 1522527"/>
                <a:gd name="connsiteX1" fmla="*/ 1402871 w 1548022"/>
                <a:gd name="connsiteY1" fmla="*/ 0 h 1522527"/>
                <a:gd name="connsiteX2" fmla="*/ 1503579 w 1548022"/>
                <a:gd name="connsiteY2" fmla="*/ 85524 h 1522527"/>
                <a:gd name="connsiteX3" fmla="*/ 1458609 w 1548022"/>
                <a:gd name="connsiteY3" fmla="*/ 445288 h 1522527"/>
                <a:gd name="connsiteX4" fmla="*/ 1346183 w 1548022"/>
                <a:gd name="connsiteY4" fmla="*/ 722606 h 1522527"/>
                <a:gd name="connsiteX5" fmla="*/ 1172356 w 1548022"/>
                <a:gd name="connsiteY5" fmla="*/ 978218 h 1522527"/>
                <a:gd name="connsiteX6" fmla="*/ 986419 w 1548022"/>
                <a:gd name="connsiteY6" fmla="*/ 1194796 h 1522527"/>
                <a:gd name="connsiteX7" fmla="*/ 619160 w 1548022"/>
                <a:gd name="connsiteY7" fmla="*/ 1382173 h 1522527"/>
                <a:gd name="connsiteX8" fmla="*/ 281881 w 1548022"/>
                <a:gd name="connsiteY8" fmla="*/ 1502094 h 1522527"/>
                <a:gd name="connsiteX9" fmla="*/ 0 w 1548022"/>
                <a:gd name="connsiteY9" fmla="*/ 1522527 h 1522527"/>
                <a:gd name="connsiteX10" fmla="*/ 0 w 1548022"/>
                <a:gd name="connsiteY10" fmla="*/ 14990 h 1522527"/>
                <a:gd name="connsiteX0" fmla="*/ 0 w 1548022"/>
                <a:gd name="connsiteY0" fmla="*/ 14990 h 1522527"/>
                <a:gd name="connsiteX1" fmla="*/ 1402871 w 1548022"/>
                <a:gd name="connsiteY1" fmla="*/ 0 h 1522527"/>
                <a:gd name="connsiteX2" fmla="*/ 1503579 w 1548022"/>
                <a:gd name="connsiteY2" fmla="*/ 85524 h 1522527"/>
                <a:gd name="connsiteX3" fmla="*/ 1458609 w 1548022"/>
                <a:gd name="connsiteY3" fmla="*/ 445288 h 1522527"/>
                <a:gd name="connsiteX4" fmla="*/ 1346183 w 1548022"/>
                <a:gd name="connsiteY4" fmla="*/ 722606 h 1522527"/>
                <a:gd name="connsiteX5" fmla="*/ 1172356 w 1548022"/>
                <a:gd name="connsiteY5" fmla="*/ 978218 h 1522527"/>
                <a:gd name="connsiteX6" fmla="*/ 986419 w 1548022"/>
                <a:gd name="connsiteY6" fmla="*/ 1194796 h 1522527"/>
                <a:gd name="connsiteX7" fmla="*/ 619160 w 1548022"/>
                <a:gd name="connsiteY7" fmla="*/ 1419648 h 1522527"/>
                <a:gd name="connsiteX8" fmla="*/ 281881 w 1548022"/>
                <a:gd name="connsiteY8" fmla="*/ 1502094 h 1522527"/>
                <a:gd name="connsiteX9" fmla="*/ 0 w 1548022"/>
                <a:gd name="connsiteY9" fmla="*/ 1522527 h 1522527"/>
                <a:gd name="connsiteX10" fmla="*/ 0 w 1548022"/>
                <a:gd name="connsiteY10" fmla="*/ 14990 h 1522527"/>
                <a:gd name="connsiteX0" fmla="*/ 0 w 1565294"/>
                <a:gd name="connsiteY0" fmla="*/ 14990 h 1522527"/>
                <a:gd name="connsiteX1" fmla="*/ 1402871 w 1565294"/>
                <a:gd name="connsiteY1" fmla="*/ 0 h 1522527"/>
                <a:gd name="connsiteX2" fmla="*/ 1541054 w 1565294"/>
                <a:gd name="connsiteY2" fmla="*/ 115504 h 1522527"/>
                <a:gd name="connsiteX3" fmla="*/ 1458609 w 1565294"/>
                <a:gd name="connsiteY3" fmla="*/ 445288 h 1522527"/>
                <a:gd name="connsiteX4" fmla="*/ 1346183 w 1565294"/>
                <a:gd name="connsiteY4" fmla="*/ 722606 h 1522527"/>
                <a:gd name="connsiteX5" fmla="*/ 1172356 w 1565294"/>
                <a:gd name="connsiteY5" fmla="*/ 978218 h 1522527"/>
                <a:gd name="connsiteX6" fmla="*/ 986419 w 1565294"/>
                <a:gd name="connsiteY6" fmla="*/ 1194796 h 1522527"/>
                <a:gd name="connsiteX7" fmla="*/ 619160 w 1565294"/>
                <a:gd name="connsiteY7" fmla="*/ 1419648 h 1522527"/>
                <a:gd name="connsiteX8" fmla="*/ 281881 w 1565294"/>
                <a:gd name="connsiteY8" fmla="*/ 1502094 h 1522527"/>
                <a:gd name="connsiteX9" fmla="*/ 0 w 1565294"/>
                <a:gd name="connsiteY9" fmla="*/ 1522527 h 1522527"/>
                <a:gd name="connsiteX10" fmla="*/ 0 w 1565294"/>
                <a:gd name="connsiteY10" fmla="*/ 14990 h 1522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5294" h="1522527">
                  <a:moveTo>
                    <a:pt x="0" y="14990"/>
                  </a:moveTo>
                  <a:lnTo>
                    <a:pt x="1402871" y="0"/>
                  </a:lnTo>
                  <a:cubicBezTo>
                    <a:pt x="1660963" y="13005"/>
                    <a:pt x="1531764" y="41289"/>
                    <a:pt x="1541054" y="115504"/>
                  </a:cubicBezTo>
                  <a:cubicBezTo>
                    <a:pt x="1550344" y="189719"/>
                    <a:pt x="1491088" y="337859"/>
                    <a:pt x="1458609" y="445288"/>
                  </a:cubicBezTo>
                  <a:cubicBezTo>
                    <a:pt x="1426130" y="552717"/>
                    <a:pt x="1393892" y="633784"/>
                    <a:pt x="1346183" y="722606"/>
                  </a:cubicBezTo>
                  <a:cubicBezTo>
                    <a:pt x="1298474" y="811428"/>
                    <a:pt x="1231067" y="907015"/>
                    <a:pt x="1172356" y="978218"/>
                  </a:cubicBezTo>
                  <a:cubicBezTo>
                    <a:pt x="1113645" y="1049421"/>
                    <a:pt x="1078618" y="1127470"/>
                    <a:pt x="986419" y="1194796"/>
                  </a:cubicBezTo>
                  <a:cubicBezTo>
                    <a:pt x="894220" y="1262122"/>
                    <a:pt x="725340" y="1362186"/>
                    <a:pt x="619160" y="1419648"/>
                  </a:cubicBezTo>
                  <a:cubicBezTo>
                    <a:pt x="506734" y="1444632"/>
                    <a:pt x="394307" y="1477110"/>
                    <a:pt x="281881" y="1502094"/>
                  </a:cubicBezTo>
                  <a:lnTo>
                    <a:pt x="0" y="1522527"/>
                  </a:lnTo>
                  <a:lnTo>
                    <a:pt x="0" y="1499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Text Box 7">
            <a:extLst>
              <a:ext uri="{FF2B5EF4-FFF2-40B4-BE49-F238E27FC236}">
                <a16:creationId xmlns:a16="http://schemas.microsoft.com/office/drawing/2014/main" xmlns="" id="{8F84D52E-974D-4A41-B3F3-E2B18E69496F}"/>
              </a:ext>
            </a:extLst>
          </p:cNvPr>
          <p:cNvSpPr txBox="1"/>
          <p:nvPr/>
        </p:nvSpPr>
        <p:spPr>
          <a:xfrm>
            <a:off x="5546506" y="1894038"/>
            <a:ext cx="1060450" cy="110127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hy-AM" sz="12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Տեսողական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hy-AM" sz="8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Սովորել տեսնելով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6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Աղյուսակ և գրաֆիկ</a:t>
            </a:r>
            <a:endParaRPr lang="en-US" sz="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6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Գրաֆիկական կազմակերպիչ</a:t>
            </a:r>
            <a:endParaRPr lang="en-US" sz="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6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Դասի ընդհանուր նկարագիր</a:t>
            </a:r>
            <a:endParaRPr lang="en-US" sz="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6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Նկարներ</a:t>
            </a:r>
            <a:endParaRPr lang="en-US" sz="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en-US" sz="6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Power points</a:t>
            </a:r>
            <a:endParaRPr lang="en-US" sz="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 Box 8">
            <a:extLst>
              <a:ext uri="{FF2B5EF4-FFF2-40B4-BE49-F238E27FC236}">
                <a16:creationId xmlns:a16="http://schemas.microsoft.com/office/drawing/2014/main" xmlns="" id="{801AD43D-E134-1B4C-901C-54F3A54F9D76}"/>
              </a:ext>
            </a:extLst>
          </p:cNvPr>
          <p:cNvSpPr txBox="1"/>
          <p:nvPr/>
        </p:nvSpPr>
        <p:spPr>
          <a:xfrm>
            <a:off x="6598203" y="1854567"/>
            <a:ext cx="1236121" cy="11049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hy-AM" sz="12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Լսսողական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hy-AM" sz="8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Սովորել լսելով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7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Բարձրաձայն կարդալ</a:t>
            </a:r>
            <a:endParaRPr lang="en-US" sz="7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7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Լսելու կենտրոններ</a:t>
            </a:r>
            <a:endParaRPr lang="en-US" sz="7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7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Բանավոր ուսուցում</a:t>
            </a:r>
            <a:endParaRPr lang="en-US" sz="7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7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Քննարկումներ</a:t>
            </a:r>
            <a:endParaRPr lang="en-US" sz="7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7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Կրկնել ընկերոջ համար</a:t>
            </a:r>
            <a:endParaRPr lang="en-US" sz="7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xmlns="" id="{88AFC81A-E3D0-924B-AB52-2B1E3F3D00A0}"/>
              </a:ext>
            </a:extLst>
          </p:cNvPr>
          <p:cNvSpPr txBox="1"/>
          <p:nvPr/>
        </p:nvSpPr>
        <p:spPr>
          <a:xfrm>
            <a:off x="5412566" y="3100155"/>
            <a:ext cx="1181100" cy="108103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hy-AM" sz="12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Կարդալ/Գրել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hy-AM" sz="8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Սովորել կարդալով և գրելով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7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Գրքեր և տեքստեր</a:t>
            </a:r>
            <a:endParaRPr lang="en-US" sz="7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7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Բառարաններ</a:t>
            </a:r>
            <a:endParaRPr lang="en-US" sz="7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7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Գրառումներ կատարել</a:t>
            </a:r>
            <a:endParaRPr lang="en-US" sz="7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xmlns="" id="{71F13985-2B7F-0A4F-9FAB-714520FD5B89}"/>
              </a:ext>
            </a:extLst>
          </p:cNvPr>
          <p:cNvSpPr txBox="1"/>
          <p:nvPr/>
        </p:nvSpPr>
        <p:spPr>
          <a:xfrm>
            <a:off x="6666060" y="3109524"/>
            <a:ext cx="1212850" cy="10414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hy-AM" sz="12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Շարժողական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hy-AM" sz="8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Սովորել կատարելով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7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Միավորել մարմնի շարժումները</a:t>
            </a:r>
            <a:endParaRPr lang="en-US" sz="7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7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Շփումներ, զգալ</a:t>
            </a:r>
            <a:endParaRPr lang="en-US" sz="7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50"/>
              <a:buFont typeface="Arial" panose="020B0604020202020204" pitchFamily="34" charset="0"/>
              <a:buChar char="•"/>
            </a:pPr>
            <a:r>
              <a:rPr lang="hy-AM" sz="700" b="1" dirty="0">
                <a:solidFill>
                  <a:schemeClr val="bg1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Գործնական փորձեր</a:t>
            </a:r>
            <a:endParaRPr lang="en-US" sz="7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E7834A5-1414-D848-8B24-08BAD1A6EB8C}"/>
              </a:ext>
            </a:extLst>
          </p:cNvPr>
          <p:cNvSpPr txBox="1"/>
          <p:nvPr/>
        </p:nvSpPr>
        <p:spPr>
          <a:xfrm>
            <a:off x="5068665" y="157397"/>
            <a:ext cx="3063499" cy="13542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y-AM" sz="1700" dirty="0"/>
              <a:t>Սովորելու տարբեր եղանակներ</a:t>
            </a:r>
            <a:endParaRPr lang="en-US" sz="1700" dirty="0"/>
          </a:p>
          <a:p>
            <a:pPr algn="ctr"/>
            <a:r>
              <a:rPr lang="hy-AM" sz="1700" dirty="0"/>
              <a:t>և </a:t>
            </a:r>
            <a:r>
              <a:rPr lang="hy-AM" sz="1700" i="1" dirty="0"/>
              <a:t>խորհուրդներ սովորեցնելու համար</a:t>
            </a:r>
            <a:endParaRPr lang="en-US" sz="1700" i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>
            <a:spLocks noGrp="1"/>
          </p:cNvSpPr>
          <p:nvPr>
            <p:ph type="title"/>
          </p:nvPr>
        </p:nvSpPr>
        <p:spPr>
          <a:xfrm>
            <a:off x="153775" y="298094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/>
              <a:t>Ինչպես հարմարվել`</a:t>
            </a:r>
            <a:endParaRPr dirty="0"/>
          </a:p>
        </p:txBody>
      </p:sp>
      <p:sp>
        <p:nvSpPr>
          <p:cNvPr id="91" name="Google Shape;91;p16"/>
          <p:cNvSpPr txBox="1">
            <a:spLocks noGrp="1"/>
          </p:cNvSpPr>
          <p:nvPr>
            <p:ph type="body" idx="1"/>
          </p:nvPr>
        </p:nvSpPr>
        <p:spPr>
          <a:xfrm>
            <a:off x="4810050" y="148797"/>
            <a:ext cx="25290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400" b="1" dirty="0">
                <a:solidFill>
                  <a:schemeClr val="accent1"/>
                </a:solidFill>
              </a:rPr>
              <a:t>Համբերություն ունեցեք:</a:t>
            </a:r>
            <a:endParaRPr sz="1400" b="1" i="1" dirty="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400" b="1" dirty="0">
                <a:solidFill>
                  <a:schemeClr val="accent1"/>
                </a:solidFill>
              </a:rPr>
              <a:t>Ամեն ինչ սկզբում </a:t>
            </a:r>
            <a:r>
              <a:rPr lang="hy-AM" sz="1400" b="1" i="1" dirty="0">
                <a:solidFill>
                  <a:schemeClr val="accent1"/>
                </a:solidFill>
              </a:rPr>
              <a:t>դժվար է</a:t>
            </a:r>
            <a:r>
              <a:rPr lang="hy-AM" sz="1400" b="1" dirty="0">
                <a:solidFill>
                  <a:schemeClr val="accent1"/>
                </a:solidFill>
              </a:rPr>
              <a:t> </a:t>
            </a:r>
            <a:r>
              <a:rPr lang="hy-AM" sz="1400" b="1" i="1" dirty="0">
                <a:solidFill>
                  <a:schemeClr val="accent1"/>
                </a:solidFill>
              </a:rPr>
              <a:t>նախքան հեշտ դառնալը:</a:t>
            </a:r>
            <a:endParaRPr sz="1400" b="1" i="1" dirty="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92" name="Google Shape;92;p16"/>
          <p:cNvSpPr txBox="1"/>
          <p:nvPr/>
        </p:nvSpPr>
        <p:spPr>
          <a:xfrm>
            <a:off x="153775" y="1327175"/>
            <a:ext cx="4510200" cy="3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AutoNum type="arabicPeriod"/>
            </a:pPr>
            <a:r>
              <a:rPr lang="hy-AM" sz="1300" dirty="0">
                <a:latin typeface="Open Sans"/>
                <a:ea typeface="Open Sans"/>
                <a:cs typeface="Open Sans"/>
                <a:sym typeface="Open Sans"/>
              </a:rPr>
              <a:t>Նայեք իրավիճակին երեխայի տեսանկյունից: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AutoNum type="arabicPeriod"/>
            </a:pPr>
            <a:r>
              <a:rPr lang="hy-AM" sz="1300" dirty="0">
                <a:latin typeface="Open Sans"/>
                <a:ea typeface="Open Sans"/>
                <a:cs typeface="Open Sans"/>
                <a:sym typeface="Open Sans"/>
              </a:rPr>
              <a:t>Խորը շնչեք: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1150">
              <a:lnSpc>
                <a:spcPct val="150000"/>
              </a:lnSpc>
              <a:buSzPts val="1300"/>
              <a:buFont typeface="Open Sans"/>
              <a:buChar char="○"/>
            </a:pPr>
            <a:r>
              <a:rPr lang="hy-AM" sz="1300" dirty="0">
                <a:latin typeface="Open Sans"/>
                <a:ea typeface="Open Sans"/>
                <a:cs typeface="Open Sans"/>
                <a:sym typeface="Open Sans"/>
              </a:rPr>
              <a:t>Դադարեցրեք աշխատանքը և մի քանի անգամ խորը շնչեք: Հաշվեք մինչև 10 (կամ մինչև 50 եթե ուզում եք)</a:t>
            </a:r>
            <a:r>
              <a:rPr lang="en" sz="13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y-AM" sz="1300" dirty="0">
                <a:latin typeface="Open Sans"/>
                <a:ea typeface="Open Sans"/>
                <a:cs typeface="Open Sans"/>
                <a:sym typeface="Open Sans"/>
              </a:rPr>
              <a:t>և հանգիստ շնչեք քթով և արտաշնչեք բերանով: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AutoNum type="arabicPeriod"/>
            </a:pPr>
            <a:r>
              <a:rPr lang="hy-AM" sz="1300" dirty="0">
                <a:latin typeface="Open Sans"/>
                <a:ea typeface="Open Sans"/>
                <a:cs typeface="Open Sans"/>
                <a:sym typeface="Open Sans"/>
              </a:rPr>
              <a:t>Օգտագործեք շեղման տեխնիկան ձեր վրա: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○"/>
            </a:pPr>
            <a:r>
              <a:rPr lang="hy-AM" sz="1300" dirty="0">
                <a:latin typeface="Open Sans"/>
                <a:ea typeface="Open Sans"/>
                <a:cs typeface="Open Sans"/>
                <a:sym typeface="Open Sans"/>
              </a:rPr>
              <a:t>Երբ զգում եք, որ սկսում եք գրգռվել, շեղեք ձեր ուշադրությունը: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○"/>
            </a:pPr>
            <a:r>
              <a:rPr lang="hy-AM" sz="1300" dirty="0">
                <a:latin typeface="Open Sans"/>
                <a:ea typeface="Open Sans"/>
                <a:cs typeface="Open Sans"/>
                <a:sym typeface="Open Sans"/>
              </a:rPr>
              <a:t>Խոսակցության թեման փոխեք: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6074550" y="1056400"/>
            <a:ext cx="1995900" cy="34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5587F962-80A9-2646-A63B-8FD5CF6F2406}"/>
              </a:ext>
            </a:extLst>
          </p:cNvPr>
          <p:cNvSpPr txBox="1"/>
          <p:nvPr/>
        </p:nvSpPr>
        <p:spPr>
          <a:xfrm>
            <a:off x="5411470" y="1256603"/>
            <a:ext cx="2919730" cy="3286003"/>
          </a:xfrm>
          <a:prstGeom prst="rect">
            <a:avLst/>
          </a:prstGeom>
          <a:solidFill>
            <a:srgbClr val="92D050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Թույլ տվեք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ձեզ սկսնակ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լինել: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Ոչ ոք հենց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սկզբից գերազանց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չի լինում: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100" dirty="0">
              <a:latin typeface="Sylfae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LOLASAL.COM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/>
              <a:t>Ներգրավված եղեք</a:t>
            </a:r>
            <a:endParaRPr dirty="0"/>
          </a:p>
        </p:txBody>
      </p:sp>
      <p:sp>
        <p:nvSpPr>
          <p:cNvPr id="100" name="Google Shape;100;p17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3813326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17500">
              <a:lnSpc>
                <a:spcPts val="2000"/>
              </a:lnSpc>
              <a:buClr>
                <a:srgbClr val="000000"/>
              </a:buClr>
              <a:buSzPts val="1400"/>
            </a:pPr>
            <a:r>
              <a:rPr lang="hy-AM" sz="1400" dirty="0">
                <a:solidFill>
                  <a:srgbClr val="000000"/>
                </a:solidFill>
              </a:rPr>
              <a:t>Ակտիվորեն մասնակցեք նրանց աշխատանքները կատարելու մեջ:  Սա կարող է լինել`</a:t>
            </a:r>
            <a:endParaRPr sz="1400" dirty="0">
              <a:solidFill>
                <a:srgbClr val="000000"/>
              </a:solidFill>
            </a:endParaRPr>
          </a:p>
          <a:p>
            <a:pPr marL="1371600" lvl="2" indent="-317500" algn="l" rtl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</a:pPr>
            <a:r>
              <a:rPr lang="hy-AM" dirty="0">
                <a:solidFill>
                  <a:srgbClr val="000000"/>
                </a:solidFill>
              </a:rPr>
              <a:t>Անելիքների ցուցակ կազմելը</a:t>
            </a:r>
            <a:endParaRPr dirty="0">
              <a:solidFill>
                <a:srgbClr val="000000"/>
              </a:solidFill>
            </a:endParaRPr>
          </a:p>
          <a:p>
            <a:pPr lvl="2">
              <a:lnSpc>
                <a:spcPts val="2000"/>
              </a:lnSpc>
              <a:spcBef>
                <a:spcPts val="0"/>
              </a:spcBef>
              <a:buClr>
                <a:srgbClr val="000000"/>
              </a:buClr>
            </a:pPr>
            <a:r>
              <a:rPr lang="hy-AM" dirty="0">
                <a:solidFill>
                  <a:srgbClr val="000000"/>
                </a:solidFill>
              </a:rPr>
              <a:t>Օրվա համար օրակարգ ունենալը</a:t>
            </a:r>
            <a:endParaRPr dirty="0">
              <a:solidFill>
                <a:srgbClr val="000000"/>
              </a:solidFill>
            </a:endParaRPr>
          </a:p>
          <a:p>
            <a:pPr lvl="2">
              <a:lnSpc>
                <a:spcPts val="2000"/>
              </a:lnSpc>
              <a:spcBef>
                <a:spcPts val="0"/>
              </a:spcBef>
              <a:buClr>
                <a:srgbClr val="000000"/>
              </a:buClr>
            </a:pPr>
            <a:r>
              <a:rPr lang="hy-AM" dirty="0">
                <a:solidFill>
                  <a:srgbClr val="000000"/>
                </a:solidFill>
              </a:rPr>
              <a:t>ժամաչափի և զիջումների օգտագործումը</a:t>
            </a:r>
            <a:endParaRPr dirty="0">
              <a:solidFill>
                <a:srgbClr val="000000"/>
              </a:solidFill>
            </a:endParaRPr>
          </a:p>
          <a:p>
            <a:pPr lvl="0" indent="-317500">
              <a:lnSpc>
                <a:spcPts val="1600"/>
              </a:lnSpc>
              <a:buClr>
                <a:srgbClr val="000000"/>
              </a:buClr>
              <a:buSzPts val="1400"/>
            </a:pPr>
            <a:r>
              <a:rPr lang="hy-AM" sz="1400" dirty="0">
                <a:solidFill>
                  <a:srgbClr val="000000"/>
                </a:solidFill>
              </a:rPr>
              <a:t>Շահագրգռեք նրանց «ազատ ժամանակի» աշխատանքներով,</a:t>
            </a:r>
            <a:r>
              <a:rPr lang="en" sz="1400" dirty="0">
                <a:solidFill>
                  <a:srgbClr val="000000"/>
                </a:solidFill>
              </a:rPr>
              <a:t> </a:t>
            </a:r>
            <a:r>
              <a:rPr lang="hy-AM" sz="1400" dirty="0">
                <a:solidFill>
                  <a:srgbClr val="000000"/>
                </a:solidFill>
              </a:rPr>
              <a:t>յուրաքանչյուր աշխատանք ավարտելուց հետո: </a:t>
            </a:r>
            <a:endParaRPr sz="1400" dirty="0">
              <a:solidFill>
                <a:srgbClr val="000000"/>
              </a:solidFill>
            </a:endParaRPr>
          </a:p>
        </p:txBody>
      </p:sp>
      <p:pic>
        <p:nvPicPr>
          <p:cNvPr id="101" name="Google Shape;101;p17"/>
          <p:cNvPicPr preferRelativeResize="0"/>
          <p:nvPr/>
        </p:nvPicPr>
        <p:blipFill rotWithShape="1">
          <a:blip r:embed="rId3">
            <a:alphaModFix/>
          </a:blip>
          <a:srcRect t="-5319" b="5320"/>
          <a:stretch/>
        </p:blipFill>
        <p:spPr>
          <a:xfrm>
            <a:off x="5220300" y="671075"/>
            <a:ext cx="3506426" cy="2342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/>
        </p:nvSpPr>
        <p:spPr>
          <a:xfrm>
            <a:off x="5018975" y="3417050"/>
            <a:ext cx="3613200" cy="13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>
              <a:lnSpc>
                <a:spcPct val="150000"/>
              </a:lnSpc>
              <a:buSzPts val="1400"/>
              <a:buFont typeface="Open Sans"/>
              <a:buChar char="●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Պատրաստ եղեք, եթե նրանք օգնության կարիք կամ հարցեր կունենան: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0529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800" dirty="0"/>
              <a:t>Ժամաչափի և զիջումների օգտագործում</a:t>
            </a:r>
            <a:r>
              <a:rPr lang="hy-AM" sz="3200" dirty="0"/>
              <a:t/>
            </a:r>
            <a:br>
              <a:rPr lang="hy-AM" sz="3200" dirty="0"/>
            </a:br>
            <a:r>
              <a:rPr lang="hy-AM" sz="3200" dirty="0"/>
              <a:t/>
            </a:r>
            <a:br>
              <a:rPr lang="hy-AM" sz="3200" dirty="0"/>
            </a:br>
            <a:endParaRPr sz="3200" dirty="0"/>
          </a:p>
        </p:txBody>
      </p:sp>
      <p:sp>
        <p:nvSpPr>
          <p:cNvPr id="108" name="Google Shape;108;p18"/>
          <p:cNvSpPr txBox="1">
            <a:spLocks noGrp="1"/>
          </p:cNvSpPr>
          <p:nvPr>
            <p:ph type="body" idx="1"/>
          </p:nvPr>
        </p:nvSpPr>
        <p:spPr>
          <a:xfrm>
            <a:off x="311700" y="1404700"/>
            <a:ext cx="47982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dirty="0">
                <a:solidFill>
                  <a:srgbClr val="000000"/>
                </a:solidFill>
              </a:rPr>
              <a:t>15 </a:t>
            </a:r>
            <a:r>
              <a:rPr lang="hy-AM" dirty="0">
                <a:solidFill>
                  <a:srgbClr val="000000"/>
                </a:solidFill>
              </a:rPr>
              <a:t>րոպե</a:t>
            </a:r>
            <a:r>
              <a:rPr lang="en" dirty="0">
                <a:solidFill>
                  <a:srgbClr val="000000"/>
                </a:solidFill>
              </a:rPr>
              <a:t> - </a:t>
            </a:r>
            <a:r>
              <a:rPr lang="hy-AM" dirty="0">
                <a:solidFill>
                  <a:srgbClr val="000000"/>
                </a:solidFill>
              </a:rPr>
              <a:t>առաջադրանք</a:t>
            </a:r>
            <a:r>
              <a:rPr lang="en" dirty="0">
                <a:solidFill>
                  <a:srgbClr val="000000"/>
                </a:solidFill>
              </a:rPr>
              <a:t> #1</a:t>
            </a:r>
            <a:endParaRPr dirty="0">
              <a:solidFill>
                <a:srgbClr val="000000"/>
              </a:solidFill>
            </a:endParaRP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" i="1" dirty="0">
                <a:solidFill>
                  <a:srgbClr val="000000"/>
                </a:solidFill>
              </a:rPr>
              <a:t>10 </a:t>
            </a:r>
            <a:r>
              <a:rPr lang="hy-AM" i="1" dirty="0">
                <a:solidFill>
                  <a:srgbClr val="000000"/>
                </a:solidFill>
              </a:rPr>
              <a:t>րոպե ընդմիջում</a:t>
            </a:r>
            <a:r>
              <a:rPr lang="en" i="1" dirty="0">
                <a:solidFill>
                  <a:srgbClr val="000000"/>
                </a:solidFill>
              </a:rPr>
              <a:t> (</a:t>
            </a:r>
            <a:r>
              <a:rPr lang="hy-AM" i="1" dirty="0">
                <a:solidFill>
                  <a:srgbClr val="000000"/>
                </a:solidFill>
              </a:rPr>
              <a:t>մարմինը ձգեք</a:t>
            </a:r>
            <a:r>
              <a:rPr lang="en" i="1" dirty="0">
                <a:solidFill>
                  <a:srgbClr val="000000"/>
                </a:solidFill>
              </a:rPr>
              <a:t>, </a:t>
            </a:r>
            <a:r>
              <a:rPr lang="hy-AM" i="1" dirty="0">
                <a:solidFill>
                  <a:srgbClr val="000000"/>
                </a:solidFill>
              </a:rPr>
              <a:t>քայլելու գնացեք</a:t>
            </a:r>
            <a:r>
              <a:rPr lang="en" i="1" dirty="0">
                <a:solidFill>
                  <a:srgbClr val="000000"/>
                </a:solidFill>
              </a:rPr>
              <a:t>)</a:t>
            </a:r>
            <a:endParaRPr i="1" dirty="0">
              <a:solidFill>
                <a:srgbClr val="000000"/>
              </a:solidFill>
            </a:endParaRPr>
          </a:p>
          <a:p>
            <a:pPr lvl="0">
              <a:buClr>
                <a:srgbClr val="000000"/>
              </a:buClr>
            </a:pPr>
            <a:r>
              <a:rPr lang="en" dirty="0">
                <a:solidFill>
                  <a:srgbClr val="000000"/>
                </a:solidFill>
              </a:rPr>
              <a:t>20 </a:t>
            </a:r>
            <a:r>
              <a:rPr lang="hy-AM" dirty="0">
                <a:solidFill>
                  <a:srgbClr val="000000"/>
                </a:solidFill>
              </a:rPr>
              <a:t>րոպե</a:t>
            </a:r>
            <a:r>
              <a:rPr lang="en" dirty="0">
                <a:solidFill>
                  <a:srgbClr val="000000"/>
                </a:solidFill>
              </a:rPr>
              <a:t> - </a:t>
            </a:r>
            <a:r>
              <a:rPr lang="hy-AM" dirty="0">
                <a:solidFill>
                  <a:srgbClr val="000000"/>
                </a:solidFill>
              </a:rPr>
              <a:t>առաջադրանք</a:t>
            </a:r>
            <a:r>
              <a:rPr lang="en" dirty="0">
                <a:solidFill>
                  <a:srgbClr val="000000"/>
                </a:solidFill>
              </a:rPr>
              <a:t> #2</a:t>
            </a:r>
            <a:endParaRPr dirty="0">
              <a:solidFill>
                <a:srgbClr val="000000"/>
              </a:solidFill>
            </a:endParaRP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" i="1" dirty="0">
                <a:solidFill>
                  <a:srgbClr val="000000"/>
                </a:solidFill>
              </a:rPr>
              <a:t>10 </a:t>
            </a:r>
            <a:r>
              <a:rPr lang="hy-AM" i="1" dirty="0">
                <a:solidFill>
                  <a:srgbClr val="000000"/>
                </a:solidFill>
              </a:rPr>
              <a:t>րոպե ընդմիջում</a:t>
            </a:r>
            <a:r>
              <a:rPr lang="en" i="1" dirty="0">
                <a:solidFill>
                  <a:srgbClr val="000000"/>
                </a:solidFill>
              </a:rPr>
              <a:t> (</a:t>
            </a:r>
            <a:r>
              <a:rPr lang="hy-AM" i="1" dirty="0">
                <a:solidFill>
                  <a:srgbClr val="000000"/>
                </a:solidFill>
              </a:rPr>
              <a:t>ժամանց</a:t>
            </a:r>
            <a:r>
              <a:rPr lang="en" i="1" dirty="0">
                <a:solidFill>
                  <a:srgbClr val="000000"/>
                </a:solidFill>
              </a:rPr>
              <a:t>, </a:t>
            </a:r>
            <a:r>
              <a:rPr lang="hy-AM" i="1" dirty="0">
                <a:solidFill>
                  <a:srgbClr val="000000"/>
                </a:solidFill>
              </a:rPr>
              <a:t>իրենց ընտրությամբ</a:t>
            </a:r>
            <a:r>
              <a:rPr lang="en" i="1" dirty="0">
                <a:solidFill>
                  <a:srgbClr val="000000"/>
                </a:solidFill>
              </a:rPr>
              <a:t>)</a:t>
            </a:r>
            <a:endParaRPr i="1" dirty="0">
              <a:solidFill>
                <a:srgbClr val="000000"/>
              </a:solidFill>
            </a:endParaRPr>
          </a:p>
          <a:p>
            <a:pPr lvl="0">
              <a:buClr>
                <a:srgbClr val="000000"/>
              </a:buClr>
            </a:pPr>
            <a:r>
              <a:rPr lang="en" dirty="0">
                <a:solidFill>
                  <a:srgbClr val="000000"/>
                </a:solidFill>
              </a:rPr>
              <a:t>15 minutes - </a:t>
            </a:r>
            <a:r>
              <a:rPr lang="hy-AM" dirty="0">
                <a:solidFill>
                  <a:srgbClr val="000000"/>
                </a:solidFill>
              </a:rPr>
              <a:t>առաջադրանք</a:t>
            </a:r>
            <a:r>
              <a:rPr lang="en" dirty="0">
                <a:solidFill>
                  <a:srgbClr val="000000"/>
                </a:solidFill>
              </a:rPr>
              <a:t> #3</a:t>
            </a:r>
            <a:endParaRPr dirty="0">
              <a:solidFill>
                <a:srgbClr val="000000"/>
              </a:solidFill>
            </a:endParaRP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" i="1" dirty="0">
                <a:solidFill>
                  <a:srgbClr val="000000"/>
                </a:solidFill>
              </a:rPr>
              <a:t>10 </a:t>
            </a:r>
            <a:r>
              <a:rPr lang="hy-AM" i="1" dirty="0">
                <a:solidFill>
                  <a:srgbClr val="000000"/>
                </a:solidFill>
              </a:rPr>
              <a:t>րոպե ընդմիջում</a:t>
            </a:r>
            <a:r>
              <a:rPr lang="en" i="1" dirty="0">
                <a:solidFill>
                  <a:srgbClr val="000000"/>
                </a:solidFill>
              </a:rPr>
              <a:t> (</a:t>
            </a:r>
            <a:r>
              <a:rPr lang="hy-AM" i="1" dirty="0">
                <a:solidFill>
                  <a:srgbClr val="000000"/>
                </a:solidFill>
              </a:rPr>
              <a:t>արվեստ</a:t>
            </a:r>
            <a:r>
              <a:rPr lang="en" i="1" dirty="0">
                <a:solidFill>
                  <a:srgbClr val="000000"/>
                </a:solidFill>
              </a:rPr>
              <a:t>, </a:t>
            </a:r>
            <a:r>
              <a:rPr lang="hy-AM" i="1" dirty="0">
                <a:solidFill>
                  <a:srgbClr val="000000"/>
                </a:solidFill>
              </a:rPr>
              <a:t>ժուռնալ</a:t>
            </a:r>
            <a:r>
              <a:rPr lang="en" i="1" dirty="0">
                <a:solidFill>
                  <a:srgbClr val="000000"/>
                </a:solidFill>
              </a:rPr>
              <a:t>)</a:t>
            </a:r>
            <a:endParaRPr i="1" dirty="0"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hy-AM" dirty="0">
                <a:solidFill>
                  <a:srgbClr val="000000"/>
                </a:solidFill>
              </a:rPr>
              <a:t>Հարցերը և առաջադրանքը միասին վերանայեք</a:t>
            </a:r>
            <a:endParaRPr dirty="0">
              <a:solidFill>
                <a:srgbClr val="000000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 i="1" dirty="0">
                <a:solidFill>
                  <a:srgbClr val="000000"/>
                </a:solidFill>
              </a:rPr>
              <a:t>20 </a:t>
            </a:r>
            <a:r>
              <a:rPr lang="hy-AM" i="1" dirty="0">
                <a:solidFill>
                  <a:srgbClr val="000000"/>
                </a:solidFill>
              </a:rPr>
              <a:t>րոպե միասին</a:t>
            </a:r>
            <a:endParaRPr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rgbClr val="000000"/>
                </a:solidFill>
              </a:rPr>
              <a:t> 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xmlns="" id="{0504AC48-E874-B64E-AE11-FA1446DE7210}"/>
              </a:ext>
            </a:extLst>
          </p:cNvPr>
          <p:cNvSpPr txBox="1"/>
          <p:nvPr/>
        </p:nvSpPr>
        <p:spPr>
          <a:xfrm>
            <a:off x="5259070" y="384682"/>
            <a:ext cx="3268430" cy="43741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Նախքան էկրանին անցնելը </a:t>
            </a:r>
          </a:p>
          <a:p>
            <a:pPr marL="0" marR="0"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դուք պետք է կատարեք`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solidFill>
                  <a:schemeClr val="accent5">
                    <a:lumMod val="75000"/>
                  </a:schemeClr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Որևէ ստեղծագործական բան</a:t>
            </a:r>
            <a:endParaRPr lang="en-US" sz="18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solidFill>
                  <a:schemeClr val="accent5">
                    <a:lumMod val="50000"/>
                  </a:schemeClr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Որևէ բարություն</a:t>
            </a:r>
            <a:endParaRPr lang="en-US" sz="18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solidFill>
                  <a:srgbClr val="00B0F0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Որևէ օգտակար բան</a:t>
            </a:r>
            <a:endParaRPr lang="en-US" sz="18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solidFill>
                  <a:srgbClr val="0070C0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Որևէ առողջարար բան </a:t>
            </a:r>
            <a:endParaRPr lang="en-US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800" dirty="0">
                <a:solidFill>
                  <a:srgbClr val="00B050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Որևէ բան դրսում</a:t>
            </a:r>
            <a:endParaRPr lang="en-US" sz="18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lang="hy-AM" sz="11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hy-AM" sz="11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Տան գործեր և 20 րոպե կարդալ կամ գրել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/>
              <a:t>Ինչպես դառնալ ուսուցիչ</a:t>
            </a:r>
            <a:endParaRPr dirty="0"/>
          </a:p>
        </p:txBody>
      </p:sp>
      <p:sp>
        <p:nvSpPr>
          <p:cNvPr id="117" name="Google Shape;117;p19"/>
          <p:cNvSpPr txBox="1"/>
          <p:nvPr/>
        </p:nvSpPr>
        <p:spPr>
          <a:xfrm>
            <a:off x="4251300" y="1449850"/>
            <a:ext cx="4385400" cy="2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b="1" dirty="0">
                <a:latin typeface="Open Sans"/>
                <a:ea typeface="Open Sans"/>
                <a:cs typeface="Open Sans"/>
                <a:sym typeface="Open Sans"/>
              </a:rPr>
              <a:t>Կատարեք ձեր ասածը: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Վստահացեք, որ ձեր խոսքն ու գործը հետևողական լինեն: 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b="1" dirty="0">
                <a:latin typeface="Open Sans"/>
                <a:ea typeface="Open Sans"/>
                <a:cs typeface="Open Sans"/>
                <a:sym typeface="Open Sans"/>
              </a:rPr>
              <a:t>Հավատացեք ինքներդ ձեզ: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Վստահ եղեք ձեր վրա և եղեք ինչպիսին որ կաք: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b="1" dirty="0">
                <a:latin typeface="Open Sans"/>
                <a:ea typeface="Open Sans"/>
                <a:cs typeface="Open Sans"/>
                <a:sym typeface="Open Sans"/>
              </a:rPr>
              <a:t>Ոչ ոք կատարյալ չէ: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  <a:p>
            <a:pPr lvl="0"/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Պատասխանատվություն ստանձնեք ձեր սխալների և գործողությունների համար: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b="1" dirty="0">
                <a:latin typeface="Open Sans"/>
                <a:ea typeface="Open Sans"/>
                <a:cs typeface="Open Sans"/>
                <a:sym typeface="Open Sans"/>
              </a:rPr>
              <a:t>Կազմակերպված եղեք: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  <a:p>
            <a:pPr lvl="0"/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Աշխատեք ձեր երեխայի հետ և կազմեք մի օրակարգ` նրանց ինքնուրույնություն և պատասխանատվություն սովորեցնելու համար: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xmlns="" id="{3D3779AF-6FE2-ED45-8FE2-29F42A2D9A16}"/>
              </a:ext>
            </a:extLst>
          </p:cNvPr>
          <p:cNvSpPr/>
          <p:nvPr/>
        </p:nvSpPr>
        <p:spPr>
          <a:xfrm rot="21112106">
            <a:off x="484054" y="1387155"/>
            <a:ext cx="3504903" cy="2615380"/>
          </a:xfrm>
          <a:prstGeom prst="cloud">
            <a:avLst/>
          </a:prstGeom>
          <a:solidFill>
            <a:srgbClr val="00B5F2"/>
          </a:solidFill>
          <a:ln w="19050">
            <a:solidFill>
              <a:srgbClr val="00F3F7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9D0820D-A6F9-944E-A870-8C06927E1723}"/>
              </a:ext>
            </a:extLst>
          </p:cNvPr>
          <p:cNvSpPr txBox="1"/>
          <p:nvPr/>
        </p:nvSpPr>
        <p:spPr>
          <a:xfrm>
            <a:off x="804384" y="1913135"/>
            <a:ext cx="27726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y-AM" sz="3200" dirty="0"/>
              <a:t>Հետևողական եղեք և հետևեք: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hy-AM" dirty="0"/>
              <a:t>Կարելի է չիմանալ ամեն ինչ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23;p20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3966876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hy-AM" sz="1400" dirty="0">
                <a:solidFill>
                  <a:srgbClr val="000000"/>
                </a:solidFill>
              </a:rPr>
              <a:t>Դուք նրանց հետ միասին սովորում եք:</a:t>
            </a:r>
          </a:p>
          <a:p>
            <a:pPr lvl="1">
              <a:lnSpc>
                <a:spcPts val="2800"/>
              </a:lnSpc>
              <a:spcBef>
                <a:spcPts val="0"/>
              </a:spcBef>
              <a:buClr>
                <a:srgbClr val="000000"/>
              </a:buClr>
            </a:pPr>
            <a:r>
              <a:rPr lang="hy-AM" dirty="0">
                <a:solidFill>
                  <a:srgbClr val="000000"/>
                </a:solidFill>
              </a:rPr>
              <a:t>Ստեղծեք քայլ առ քայլ կատարվող գործընթաց:</a:t>
            </a:r>
          </a:p>
          <a:p>
            <a:pPr lvl="1">
              <a:lnSpc>
                <a:spcPts val="2800"/>
              </a:lnSpc>
              <a:spcBef>
                <a:spcPts val="0"/>
              </a:spcBef>
              <a:buClr>
                <a:srgbClr val="000000"/>
              </a:buClr>
            </a:pPr>
            <a:r>
              <a:rPr lang="hy-AM" dirty="0">
                <a:solidFill>
                  <a:srgbClr val="000000"/>
                </a:solidFill>
              </a:rPr>
              <a:t>Անհրաժեշտ է սովորել, թե ինչպես կարելի է ակնկալել և ընդունել սխալները:</a:t>
            </a:r>
          </a:p>
          <a:p>
            <a:pPr lvl="1">
              <a:lnSpc>
                <a:spcPts val="2800"/>
              </a:lnSpc>
              <a:spcBef>
                <a:spcPts val="0"/>
              </a:spcBef>
              <a:buClr>
                <a:srgbClr val="000000"/>
              </a:buClr>
            </a:pPr>
            <a:r>
              <a:rPr lang="hy-AM" dirty="0">
                <a:solidFill>
                  <a:srgbClr val="000000"/>
                </a:solidFill>
              </a:rPr>
              <a:t>Կլինեն շատ թյուրիմացություններ և սխալներ:  Դա խնդիր չէ:</a:t>
            </a:r>
            <a:endParaRPr sz="1400" dirty="0">
              <a:solidFill>
                <a:srgbClr val="000000"/>
              </a:solidFill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4865425" y="1651374"/>
            <a:ext cx="3684900" cy="207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>
              <a:lnSpc>
                <a:spcPct val="150000"/>
              </a:lnSpc>
              <a:buSzPts val="1400"/>
              <a:buFont typeface="Open Sans"/>
              <a:buChar char="●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Անհրաժեշտության դեպքում վերցրեք ընդմիջումներ:</a:t>
            </a:r>
          </a:p>
          <a:p>
            <a:pPr marL="457200" lvl="0" indent="-317500">
              <a:lnSpc>
                <a:spcPct val="150000"/>
              </a:lnSpc>
              <a:buSzPts val="1400"/>
              <a:buFont typeface="Open Sans"/>
              <a:buChar char="●"/>
            </a:pPr>
            <a:r>
              <a:rPr lang="hy-AM" dirty="0">
                <a:latin typeface="Open Sans"/>
                <a:ea typeface="Open Sans"/>
                <a:cs typeface="Open Sans"/>
                <a:sym typeface="Open Sans"/>
              </a:rPr>
              <a:t>Ընդունեք, որ այս փոփոխությունը նոր է և կարող է չհասկացվի կամ չընկալվի այնպես, ինչպես դուք եք այն անում: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/>
              <a:t>Ազատամիտ եղեք</a:t>
            </a:r>
            <a:endParaRPr dirty="0"/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603300" y="1758400"/>
            <a:ext cx="4030200" cy="21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1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</a:pPr>
            <a:r>
              <a:rPr lang="hy-AM" dirty="0">
                <a:solidFill>
                  <a:srgbClr val="000000"/>
                </a:solidFill>
              </a:rPr>
              <a:t>Հանդիպեք ձեր երեխայի հետ, որտեղ որ նա կլինի: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Arial"/>
              <a:buChar char="○"/>
            </a:pPr>
            <a:r>
              <a:rPr lang="hy-AM" dirty="0">
                <a:solidFill>
                  <a:srgbClr val="000000"/>
                </a:solidFill>
              </a:rPr>
              <a:t>Նստեք և խոսեք՝ պարզելու համար, թե ինչպես են նրանք հարմարվում փոփոխություններին:</a:t>
            </a:r>
            <a:r>
              <a:rPr lang="en" dirty="0">
                <a:solidFill>
                  <a:srgbClr val="000000"/>
                </a:solidFill>
              </a:rPr>
              <a:t> </a:t>
            </a:r>
            <a:endParaRPr dirty="0">
              <a:solidFill>
                <a:srgbClr val="000000"/>
              </a:solidFill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hy-AM" dirty="0">
                <a:solidFill>
                  <a:srgbClr val="000000"/>
                </a:solidFill>
              </a:rPr>
              <a:t>Քայլ-առ-քայլ առաջ գնացեք:</a:t>
            </a:r>
            <a:endParaRPr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rgbClr val="000000"/>
              </a:solidFill>
            </a:endParaRPr>
          </a:p>
        </p:txBody>
      </p:sp>
      <p:sp>
        <p:nvSpPr>
          <p:cNvPr id="5" name="Text Box 13">
            <a:extLst>
              <a:ext uri="{FF2B5EF4-FFF2-40B4-BE49-F238E27FC236}">
                <a16:creationId xmlns:a16="http://schemas.microsoft.com/office/drawing/2014/main" xmlns="" id="{3126901F-D629-5E4C-95F9-850D674D11B6}"/>
              </a:ext>
            </a:extLst>
          </p:cNvPr>
          <p:cNvSpPr txBox="1"/>
          <p:nvPr/>
        </p:nvSpPr>
        <p:spPr>
          <a:xfrm>
            <a:off x="5102352" y="516745"/>
            <a:ext cx="3566160" cy="418173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hy-AM" sz="1600" b="1" i="1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Ինչ ասեմ ինքս ինձ, երբ վհատված եմ զգում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hy-AM" sz="1600" b="1" i="1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y-AM" sz="16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Սա </a:t>
            </a:r>
            <a:r>
              <a:rPr lang="hy-AM" sz="1600" dirty="0">
                <a:effectLst/>
                <a:highlight>
                  <a:srgbClr val="FFFF00"/>
                </a:highlight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դժվար</a:t>
            </a:r>
            <a:r>
              <a:rPr lang="hy-AM" sz="16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է</a:t>
            </a:r>
            <a:r>
              <a:rPr lang="hy-AM" sz="160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ես` աննկուն</a:t>
            </a:r>
            <a:r>
              <a:rPr lang="hy-AM" sz="16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y-AM" sz="16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Միգուցե չկարողանամ այս կացությունը վերահսկել: Բայց ես իմ արձագանքի համար </a:t>
            </a:r>
            <a:r>
              <a:rPr lang="hy-AM" sz="1600" dirty="0">
                <a:effectLst/>
                <a:highlight>
                  <a:srgbClr val="FF00FF"/>
                </a:highlight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պատասխանատու եմ: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y-AM" sz="16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Ես դեռ չեմ կարողացել պարզել այն: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y-AM" sz="16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Այս դժվարությունը ինձ որևէ բան սովորեցնելու համար է: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y-AM" sz="16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Ես պետք է միայն քայլ-առ-քայլ առաջ ընթանամ: </a:t>
            </a:r>
            <a:r>
              <a:rPr lang="hy-AM" sz="1600" dirty="0">
                <a:effectLst/>
                <a:highlight>
                  <a:srgbClr val="00FFFF"/>
                </a:highlight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Շնչեմ</a:t>
            </a:r>
            <a:r>
              <a:rPr lang="hy-AM" sz="16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և այնուհետև անեմ </a:t>
            </a:r>
            <a:r>
              <a:rPr lang="hy-AM" sz="1600" dirty="0">
                <a:effectLst/>
                <a:highlight>
                  <a:srgbClr val="00FF00"/>
                </a:highlight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հաջորդ ճիշտ քայլը</a:t>
            </a:r>
            <a:r>
              <a:rPr lang="hy-AM" sz="16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hy-AM" sz="1100" dirty="0"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</TotalTime>
  <Words>514</Words>
  <Application>Microsoft Office PowerPoint</Application>
  <PresentationFormat>On-screen Show (16:9)</PresentationFormat>
  <Paragraphs>132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Sylfaen</vt:lpstr>
      <vt:lpstr>Calibri</vt:lpstr>
      <vt:lpstr>PT Sans Narrow</vt:lpstr>
      <vt:lpstr>Open Sans</vt:lpstr>
      <vt:lpstr>Times New Roman</vt:lpstr>
      <vt:lpstr>Tropic</vt:lpstr>
      <vt:lpstr>Ծնողից ուսուցչի դերի անցնելը</vt:lpstr>
      <vt:lpstr>Փորձեք ուշադիր լինել</vt:lpstr>
      <vt:lpstr>Ամեն մեկը տարբեր ձևով է սովորում և հասկանում</vt:lpstr>
      <vt:lpstr>Ինչպես հարմարվել`</vt:lpstr>
      <vt:lpstr>Ներգրավված եղեք</vt:lpstr>
      <vt:lpstr>Ժամաչափի և զիջումների օգտագործում  </vt:lpstr>
      <vt:lpstr>Ինչպես դառնալ ուսուցիչ</vt:lpstr>
      <vt:lpstr>Կարելի է չիմանալ ամեն ինչ </vt:lpstr>
      <vt:lpstr>Ազատամիտ եղեք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 from Parent to Teacher</dc:title>
  <dc:creator>Narbeh Bagdasarian</dc:creator>
  <cp:lastModifiedBy>Hilda Markarian</cp:lastModifiedBy>
  <cp:revision>48</cp:revision>
  <cp:lastPrinted>2020-04-24T18:36:27Z</cp:lastPrinted>
  <dcterms:modified xsi:type="dcterms:W3CDTF">2020-04-30T17:10:02Z</dcterms:modified>
</cp:coreProperties>
</file>