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320" r:id="rId5"/>
    <p:sldId id="313" r:id="rId6"/>
    <p:sldId id="310" r:id="rId7"/>
    <p:sldId id="311" r:id="rId8"/>
    <p:sldId id="317" r:id="rId9"/>
    <p:sldId id="323" r:id="rId10"/>
    <p:sldId id="290" r:id="rId11"/>
    <p:sldId id="312" r:id="rId12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0DDF44F-32E4-4607-B02A-27CC48D2A6E1}">
          <p14:sldIdLst>
            <p14:sldId id="320"/>
            <p14:sldId id="313"/>
            <p14:sldId id="310"/>
            <p14:sldId id="311"/>
            <p14:sldId id="317"/>
            <p14:sldId id="323"/>
            <p14:sldId id="290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737F7-D61F-453E-8A32-31D0FEC24E40}" v="13" dt="2020-09-11T15:20:31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58" autoAdjust="0"/>
    <p:restoredTop sz="94671" autoAdjust="0"/>
  </p:normalViewPr>
  <p:slideViewPr>
    <p:cSldViewPr snapToGrid="0" snapToObjects="1">
      <p:cViewPr varScale="1">
        <p:scale>
          <a:sx n="108" d="100"/>
          <a:sy n="108" d="100"/>
        </p:scale>
        <p:origin x="185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2576" tIns="46288" rIns="92576" bIns="4628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2576" tIns="46288" rIns="92576" bIns="46288" rtlCol="0"/>
          <a:lstStyle>
            <a:lvl1pPr algn="r">
              <a:defRPr sz="1200"/>
            </a:lvl1pPr>
          </a:lstStyle>
          <a:p>
            <a:fld id="{A4E894BD-0DD1-4202-B71E-D62A3E443EE4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76" tIns="46288" rIns="92576" bIns="4628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4"/>
            <a:ext cx="5618480" cy="4189095"/>
          </a:xfrm>
          <a:prstGeom prst="rect">
            <a:avLst/>
          </a:prstGeom>
        </p:spPr>
        <p:txBody>
          <a:bodyPr vert="horz" lIns="92576" tIns="46288" rIns="92576" bIns="462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2576" tIns="46288" rIns="92576" bIns="4628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2576" tIns="46288" rIns="92576" bIns="46288" rtlCol="0" anchor="b"/>
          <a:lstStyle>
            <a:lvl1pPr algn="r">
              <a:defRPr sz="1200"/>
            </a:lvl1pPr>
          </a:lstStyle>
          <a:p>
            <a:fld id="{F1546F9A-0E76-4017-9433-47CB861DC5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79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16666-6690-6648-8D61-731E523CCE5E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883A-41D1-C449-A909-61D3B454B1D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964" y="2690079"/>
            <a:ext cx="8853054" cy="1355448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r>
              <a:rPr lang="en-US" sz="4900" b="1" dirty="0"/>
              <a:t>Germantown Central School District</a:t>
            </a: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45527"/>
            <a:ext cx="6400800" cy="242454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Dignity for All Students </a:t>
            </a:r>
          </a:p>
          <a:p>
            <a:r>
              <a:rPr lang="en-US" dirty="0">
                <a:solidFill>
                  <a:schemeClr val="tx1"/>
                </a:solidFill>
              </a:rPr>
              <a:t>“DASA”</a:t>
            </a:r>
          </a:p>
        </p:txBody>
      </p:sp>
      <p:pic>
        <p:nvPicPr>
          <p:cNvPr id="1028" name="Picture 4" descr="https://schooldesigns.com/Portals/0/SD_Images/Projects/016-Ext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54" y="471055"/>
            <a:ext cx="375804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Image result for germantown central school district"/>
          <p:cNvSpPr>
            <a:spLocks noChangeAspect="1" noChangeArrowheads="1"/>
          </p:cNvSpPr>
          <p:nvPr/>
        </p:nvSpPr>
        <p:spPr bwMode="auto">
          <a:xfrm>
            <a:off x="155574" y="-256010"/>
            <a:ext cx="556747" cy="48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13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2107" t="13676" r="21065" b="6838"/>
          <a:stretch/>
        </p:blipFill>
        <p:spPr bwMode="auto">
          <a:xfrm>
            <a:off x="457200" y="274638"/>
            <a:ext cx="8229600" cy="5792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827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2051" t="14370" r="20740" b="6579"/>
          <a:stretch/>
        </p:blipFill>
        <p:spPr bwMode="auto">
          <a:xfrm>
            <a:off x="457200" y="274637"/>
            <a:ext cx="8229600" cy="5851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238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2106" t="14103" r="20719" b="6624"/>
          <a:stretch/>
        </p:blipFill>
        <p:spPr bwMode="auto">
          <a:xfrm>
            <a:off x="457200" y="274638"/>
            <a:ext cx="8229600" cy="5851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672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657"/>
            <a:ext cx="9144000" cy="642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79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8E0B57D-B360-4CF4-A4E1-8E83A2AF78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42301"/>
              </p:ext>
            </p:extLst>
          </p:nvPr>
        </p:nvGraphicFramePr>
        <p:xfrm>
          <a:off x="1" y="-59788"/>
          <a:ext cx="9144000" cy="697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5828911" imgH="7543485" progId="AcroExch.Document.DC">
                  <p:embed/>
                </p:oleObj>
              </mc:Choice>
              <mc:Fallback>
                <p:oleObj name="Acrobat Document" r:id="rId3" imgW="5828911" imgH="754348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-59788"/>
                        <a:ext cx="9144000" cy="697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569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DEA71F48-4511-48AB-9578-ADBC57A41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65" y="135811"/>
            <a:ext cx="8479764" cy="59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2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2080" t="13889" r="20694" b="6410"/>
          <a:stretch/>
        </p:blipFill>
        <p:spPr bwMode="auto">
          <a:xfrm>
            <a:off x="457200" y="274639"/>
            <a:ext cx="8229600" cy="5851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349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B2C52950557C4E95AA9652C1B03E41" ma:contentTypeVersion="13" ma:contentTypeDescription="Create a new document." ma:contentTypeScope="" ma:versionID="3ad3e30ce7e168ba9d87ec5cf60c93ce">
  <xsd:schema xmlns:xsd="http://www.w3.org/2001/XMLSchema" xmlns:xs="http://www.w3.org/2001/XMLSchema" xmlns:p="http://schemas.microsoft.com/office/2006/metadata/properties" xmlns:ns3="b30b765b-649f-4e43-9006-ed64a0afea58" xmlns:ns4="7843dd08-0199-49fc-8198-ed9234a6f295" targetNamespace="http://schemas.microsoft.com/office/2006/metadata/properties" ma:root="true" ma:fieldsID="59b8b66f2523c156ec86f956745b4c5d" ns3:_="" ns4:_="">
    <xsd:import namespace="b30b765b-649f-4e43-9006-ed64a0afea58"/>
    <xsd:import namespace="7843dd08-0199-49fc-8198-ed9234a6f2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b765b-649f-4e43-9006-ed64a0afea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3dd08-0199-49fc-8198-ed9234a6f2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EA4FB8-5D0C-4FDA-ACBC-1EE9F4717F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7FF302-4A76-42ED-9084-915A09A40B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0b765b-649f-4e43-9006-ed64a0afea58"/>
    <ds:schemaRef ds:uri="7843dd08-0199-49fc-8198-ed9234a6f2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C7B4C4-EB38-4CF7-B308-B5A5EB1C4BA0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7843dd08-0199-49fc-8198-ed9234a6f295"/>
    <ds:schemaRef ds:uri="http://purl.org/dc/dcmitype/"/>
    <ds:schemaRef ds:uri="http://schemas.openxmlformats.org/package/2006/metadata/core-properties"/>
    <ds:schemaRef ds:uri="b30b765b-649f-4e43-9006-ed64a0afea58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6120</TotalTime>
  <Words>15</Words>
  <Application>Microsoft Office PowerPoint</Application>
  <PresentationFormat>On-screen Show (4:3)</PresentationFormat>
  <Paragraphs>3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Acrobat Document</vt:lpstr>
      <vt:lpstr>  Germantown Central School District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 Lively</dc:creator>
  <cp:lastModifiedBy>Schassler, Karyn</cp:lastModifiedBy>
  <cp:revision>101</cp:revision>
  <cp:lastPrinted>2020-09-11T14:07:13Z</cp:lastPrinted>
  <dcterms:created xsi:type="dcterms:W3CDTF">2015-09-01T10:50:54Z</dcterms:created>
  <dcterms:modified xsi:type="dcterms:W3CDTF">2020-09-14T18:35:19Z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0x010100B4B2C52950557C4E95AA9652C1B03E41</vt:lpwstr>
  </property>
</Properties>
</file>