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>
        <p:scale>
          <a:sx n="53" d="100"/>
          <a:sy n="53" d="100"/>
        </p:scale>
        <p:origin x="-2694" y="-1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2E2F4E-DEBC-4628-9563-61E51F02855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0D69F18-B349-40BF-ACAD-570F250A997C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Learning to Read</a:t>
          </a:r>
        </a:p>
      </dgm:t>
    </dgm:pt>
    <dgm:pt modelId="{CEA1BB44-660E-4487-B206-D20274BFED20}" type="parTrans" cxnId="{69FA1B4C-C178-4BEA-9D05-32D3BFF20144}">
      <dgm:prSet/>
      <dgm:spPr/>
      <dgm:t>
        <a:bodyPr/>
        <a:lstStyle/>
        <a:p>
          <a:endParaRPr lang="en-US"/>
        </a:p>
      </dgm:t>
    </dgm:pt>
    <dgm:pt modelId="{0C7FDE4C-EFBF-4865-BC7D-BA1829B11605}" type="sibTrans" cxnId="{69FA1B4C-C178-4BEA-9D05-32D3BFF20144}">
      <dgm:prSet/>
      <dgm:spPr/>
      <dgm:t>
        <a:bodyPr/>
        <a:lstStyle/>
        <a:p>
          <a:endParaRPr lang="en-US"/>
        </a:p>
      </dgm:t>
    </dgm:pt>
    <dgm:pt modelId="{4DA432F6-432C-488E-8FE2-1AC4A7C1E79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Reading to Learn</a:t>
          </a:r>
        </a:p>
      </dgm:t>
    </dgm:pt>
    <dgm:pt modelId="{52209EA3-5B70-42CD-B832-C011CE8700EB}" type="parTrans" cxnId="{600A74F6-B48F-4C32-9172-114D87010532}">
      <dgm:prSet/>
      <dgm:spPr/>
      <dgm:t>
        <a:bodyPr/>
        <a:lstStyle/>
        <a:p>
          <a:endParaRPr lang="en-US"/>
        </a:p>
      </dgm:t>
    </dgm:pt>
    <dgm:pt modelId="{E4542302-421A-4471-A33F-FD31AFC44A20}" type="sibTrans" cxnId="{600A74F6-B48F-4C32-9172-114D87010532}">
      <dgm:prSet/>
      <dgm:spPr/>
      <dgm:t>
        <a:bodyPr/>
        <a:lstStyle/>
        <a:p>
          <a:endParaRPr lang="en-US"/>
        </a:p>
      </dgm:t>
    </dgm:pt>
    <dgm:pt modelId="{9B0FB9D8-BA1A-4ACA-9B61-6F3071B5DBE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Adolescence</a:t>
          </a:r>
        </a:p>
      </dgm:t>
    </dgm:pt>
    <dgm:pt modelId="{D08E68E0-0C2A-4B8A-B55E-8496A8671118}" type="parTrans" cxnId="{22B6D98C-4E9E-4866-90C4-D78BD29F0B40}">
      <dgm:prSet/>
      <dgm:spPr/>
      <dgm:t>
        <a:bodyPr/>
        <a:lstStyle/>
        <a:p>
          <a:endParaRPr lang="en-US"/>
        </a:p>
      </dgm:t>
    </dgm:pt>
    <dgm:pt modelId="{04C60221-028C-4F45-90BE-BB4A52CEA909}" type="sibTrans" cxnId="{22B6D98C-4E9E-4866-90C4-D78BD29F0B40}">
      <dgm:prSet/>
      <dgm:spPr/>
      <dgm:t>
        <a:bodyPr/>
        <a:lstStyle/>
        <a:p>
          <a:endParaRPr lang="en-US"/>
        </a:p>
      </dgm:t>
    </dgm:pt>
    <dgm:pt modelId="{A8375564-61B2-47CB-931A-985012E1020C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Young Adults</a:t>
          </a:r>
        </a:p>
      </dgm:t>
    </dgm:pt>
    <dgm:pt modelId="{FE0CC604-8387-41CD-A027-21A533F89290}" type="parTrans" cxnId="{2D837AE0-5150-4BE8-9B49-90ED1ED18BC5}">
      <dgm:prSet/>
      <dgm:spPr/>
      <dgm:t>
        <a:bodyPr/>
        <a:lstStyle/>
        <a:p>
          <a:endParaRPr lang="en-US"/>
        </a:p>
      </dgm:t>
    </dgm:pt>
    <dgm:pt modelId="{CC78A2B3-5634-4B74-A752-184AE9C0E139}" type="sibTrans" cxnId="{2D837AE0-5150-4BE8-9B49-90ED1ED18BC5}">
      <dgm:prSet/>
      <dgm:spPr/>
      <dgm:t>
        <a:bodyPr/>
        <a:lstStyle/>
        <a:p>
          <a:endParaRPr lang="en-US"/>
        </a:p>
      </dgm:t>
    </dgm:pt>
    <dgm:pt modelId="{50BFAAF5-4B5D-4313-9134-886986EFE1D6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Transition to College &amp; Work-force</a:t>
          </a:r>
        </a:p>
      </dgm:t>
    </dgm:pt>
    <dgm:pt modelId="{BED02511-EBE6-479F-BE6B-BFEC44EA61BC}" type="parTrans" cxnId="{8A44A09A-E709-44DE-B6C3-483BBDF429DA}">
      <dgm:prSet/>
      <dgm:spPr/>
      <dgm:t>
        <a:bodyPr/>
        <a:lstStyle/>
        <a:p>
          <a:endParaRPr lang="en-US"/>
        </a:p>
      </dgm:t>
    </dgm:pt>
    <dgm:pt modelId="{70415E48-1EE2-4354-BE13-E670EC9B3942}" type="sibTrans" cxnId="{8A44A09A-E709-44DE-B6C3-483BBDF429DA}">
      <dgm:prSet/>
      <dgm:spPr/>
      <dgm:t>
        <a:bodyPr/>
        <a:lstStyle/>
        <a:p>
          <a:endParaRPr lang="en-US"/>
        </a:p>
      </dgm:t>
    </dgm:pt>
    <dgm:pt modelId="{97DEC8C4-31E1-4BC8-AB21-7B69CB084DAD}" type="pres">
      <dgm:prSet presAssocID="{822E2F4E-DEBC-4628-9563-61E51F02855F}" presName="Name0" presStyleCnt="0">
        <dgm:presLayoutVars>
          <dgm:dir/>
          <dgm:resizeHandles val="exact"/>
        </dgm:presLayoutVars>
      </dgm:prSet>
      <dgm:spPr/>
    </dgm:pt>
    <dgm:pt modelId="{7AA97D7C-B378-4E12-9636-E5DE13EFAD17}" type="pres">
      <dgm:prSet presAssocID="{70D69F18-B349-40BF-ACAD-570F250A997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CD5913-78F9-4F8F-9DF1-C750C88CA5BB}" type="pres">
      <dgm:prSet presAssocID="{0C7FDE4C-EFBF-4865-BC7D-BA1829B11605}" presName="sibTrans" presStyleLbl="sibTrans2D1" presStyleIdx="0" presStyleCnt="4"/>
      <dgm:spPr/>
      <dgm:t>
        <a:bodyPr/>
        <a:lstStyle/>
        <a:p>
          <a:endParaRPr lang="en-US"/>
        </a:p>
      </dgm:t>
    </dgm:pt>
    <dgm:pt modelId="{48D63834-459B-4AAD-BE11-C09D7A4BDEB3}" type="pres">
      <dgm:prSet presAssocID="{0C7FDE4C-EFBF-4865-BC7D-BA1829B11605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EDE75A8E-C74E-4FA4-807F-E81BF5A7F396}" type="pres">
      <dgm:prSet presAssocID="{4DA432F6-432C-488E-8FE2-1AC4A7C1E79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482ABC-38C9-4FC6-8BD9-586C8DB6A1B7}" type="pres">
      <dgm:prSet presAssocID="{E4542302-421A-4471-A33F-FD31AFC44A20}" presName="sibTrans" presStyleLbl="sibTrans2D1" presStyleIdx="1" presStyleCnt="4"/>
      <dgm:spPr/>
      <dgm:t>
        <a:bodyPr/>
        <a:lstStyle/>
        <a:p>
          <a:endParaRPr lang="en-US"/>
        </a:p>
      </dgm:t>
    </dgm:pt>
    <dgm:pt modelId="{7345B06C-64FA-42E6-ABA7-049824B963BE}" type="pres">
      <dgm:prSet presAssocID="{E4542302-421A-4471-A33F-FD31AFC44A20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506E335-36D9-4EB7-B1D4-BAF51418944C}" type="pres">
      <dgm:prSet presAssocID="{9B0FB9D8-BA1A-4ACA-9B61-6F3071B5DBE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6A4A6C-C900-4864-9973-4533340047AC}" type="pres">
      <dgm:prSet presAssocID="{04C60221-028C-4F45-90BE-BB4A52CEA90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AEAEA368-FEA7-4C7F-B5F0-5A59F40E344C}" type="pres">
      <dgm:prSet presAssocID="{04C60221-028C-4F45-90BE-BB4A52CEA909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5542B994-14B5-44DD-8138-3958E06D7F08}" type="pres">
      <dgm:prSet presAssocID="{A8375564-61B2-47CB-931A-985012E1020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36054-F64F-4AA3-ABBD-50E4CAE1DC21}" type="pres">
      <dgm:prSet presAssocID="{CC78A2B3-5634-4B74-A752-184AE9C0E13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E214D556-DAE4-443C-828F-4AC3D162683F}" type="pres">
      <dgm:prSet presAssocID="{CC78A2B3-5634-4B74-A752-184AE9C0E13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C584543-A79C-4179-9874-9BD0586FC757}" type="pres">
      <dgm:prSet presAssocID="{50BFAAF5-4B5D-4313-9134-886986EFE1D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B17ACA-C99E-4950-9576-AC49E2BE9767}" type="presOf" srcId="{0C7FDE4C-EFBF-4865-BC7D-BA1829B11605}" destId="{46CD5913-78F9-4F8F-9DF1-C750C88CA5BB}" srcOrd="0" destOrd="0" presId="urn:microsoft.com/office/officeart/2005/8/layout/process1"/>
    <dgm:cxn modelId="{AA98D89E-8230-41D2-A7C8-23CE2068633A}" type="presOf" srcId="{822E2F4E-DEBC-4628-9563-61E51F02855F}" destId="{97DEC8C4-31E1-4BC8-AB21-7B69CB084DAD}" srcOrd="0" destOrd="0" presId="urn:microsoft.com/office/officeart/2005/8/layout/process1"/>
    <dgm:cxn modelId="{69FA1B4C-C178-4BEA-9D05-32D3BFF20144}" srcId="{822E2F4E-DEBC-4628-9563-61E51F02855F}" destId="{70D69F18-B349-40BF-ACAD-570F250A997C}" srcOrd="0" destOrd="0" parTransId="{CEA1BB44-660E-4487-B206-D20274BFED20}" sibTransId="{0C7FDE4C-EFBF-4865-BC7D-BA1829B11605}"/>
    <dgm:cxn modelId="{3A3EFD02-D1DE-4F73-9F44-AFD8F05A0C96}" type="presOf" srcId="{4DA432F6-432C-488E-8FE2-1AC4A7C1E799}" destId="{EDE75A8E-C74E-4FA4-807F-E81BF5A7F396}" srcOrd="0" destOrd="0" presId="urn:microsoft.com/office/officeart/2005/8/layout/process1"/>
    <dgm:cxn modelId="{93C6B069-10A3-4D50-977D-710E49EDEE2A}" type="presOf" srcId="{0C7FDE4C-EFBF-4865-BC7D-BA1829B11605}" destId="{48D63834-459B-4AAD-BE11-C09D7A4BDEB3}" srcOrd="1" destOrd="0" presId="urn:microsoft.com/office/officeart/2005/8/layout/process1"/>
    <dgm:cxn modelId="{2D837AE0-5150-4BE8-9B49-90ED1ED18BC5}" srcId="{822E2F4E-DEBC-4628-9563-61E51F02855F}" destId="{A8375564-61B2-47CB-931A-985012E1020C}" srcOrd="3" destOrd="0" parTransId="{FE0CC604-8387-41CD-A027-21A533F89290}" sibTransId="{CC78A2B3-5634-4B74-A752-184AE9C0E139}"/>
    <dgm:cxn modelId="{EE5DE46F-A3FD-485A-88AA-D7FB6F9963E5}" type="presOf" srcId="{E4542302-421A-4471-A33F-FD31AFC44A20}" destId="{7345B06C-64FA-42E6-ABA7-049824B963BE}" srcOrd="1" destOrd="0" presId="urn:microsoft.com/office/officeart/2005/8/layout/process1"/>
    <dgm:cxn modelId="{600A74F6-B48F-4C32-9172-114D87010532}" srcId="{822E2F4E-DEBC-4628-9563-61E51F02855F}" destId="{4DA432F6-432C-488E-8FE2-1AC4A7C1E799}" srcOrd="1" destOrd="0" parTransId="{52209EA3-5B70-42CD-B832-C011CE8700EB}" sibTransId="{E4542302-421A-4471-A33F-FD31AFC44A20}"/>
    <dgm:cxn modelId="{1E52E75B-9773-46FC-B86B-784340FB76F0}" type="presOf" srcId="{04C60221-028C-4F45-90BE-BB4A52CEA909}" destId="{626A4A6C-C900-4864-9973-4533340047AC}" srcOrd="0" destOrd="0" presId="urn:microsoft.com/office/officeart/2005/8/layout/process1"/>
    <dgm:cxn modelId="{4EA3CDE4-C119-457A-99BB-52AA01EFB786}" type="presOf" srcId="{CC78A2B3-5634-4B74-A752-184AE9C0E139}" destId="{1FC36054-F64F-4AA3-ABBD-50E4CAE1DC21}" srcOrd="0" destOrd="0" presId="urn:microsoft.com/office/officeart/2005/8/layout/process1"/>
    <dgm:cxn modelId="{2DCD9B84-568B-4DA1-862D-04D08E15B08F}" type="presOf" srcId="{E4542302-421A-4471-A33F-FD31AFC44A20}" destId="{7A482ABC-38C9-4FC6-8BD9-586C8DB6A1B7}" srcOrd="0" destOrd="0" presId="urn:microsoft.com/office/officeart/2005/8/layout/process1"/>
    <dgm:cxn modelId="{BD8A3FD4-AD8C-4F5F-8320-95A41D9DB503}" type="presOf" srcId="{50BFAAF5-4B5D-4313-9134-886986EFE1D6}" destId="{3C584543-A79C-4179-9874-9BD0586FC757}" srcOrd="0" destOrd="0" presId="urn:microsoft.com/office/officeart/2005/8/layout/process1"/>
    <dgm:cxn modelId="{22B6D98C-4E9E-4866-90C4-D78BD29F0B40}" srcId="{822E2F4E-DEBC-4628-9563-61E51F02855F}" destId="{9B0FB9D8-BA1A-4ACA-9B61-6F3071B5DBEF}" srcOrd="2" destOrd="0" parTransId="{D08E68E0-0C2A-4B8A-B55E-8496A8671118}" sibTransId="{04C60221-028C-4F45-90BE-BB4A52CEA909}"/>
    <dgm:cxn modelId="{8A44A09A-E709-44DE-B6C3-483BBDF429DA}" srcId="{822E2F4E-DEBC-4628-9563-61E51F02855F}" destId="{50BFAAF5-4B5D-4313-9134-886986EFE1D6}" srcOrd="4" destOrd="0" parTransId="{BED02511-EBE6-479F-BE6B-BFEC44EA61BC}" sibTransId="{70415E48-1EE2-4354-BE13-E670EC9B3942}"/>
    <dgm:cxn modelId="{A14AFA6D-51B2-4C0A-963D-EA457D636634}" type="presOf" srcId="{04C60221-028C-4F45-90BE-BB4A52CEA909}" destId="{AEAEA368-FEA7-4C7F-B5F0-5A59F40E344C}" srcOrd="1" destOrd="0" presId="urn:microsoft.com/office/officeart/2005/8/layout/process1"/>
    <dgm:cxn modelId="{03CCE0D2-C180-4EB4-924D-16136BE1029B}" type="presOf" srcId="{A8375564-61B2-47CB-931A-985012E1020C}" destId="{5542B994-14B5-44DD-8138-3958E06D7F08}" srcOrd="0" destOrd="0" presId="urn:microsoft.com/office/officeart/2005/8/layout/process1"/>
    <dgm:cxn modelId="{B73D31EF-FC51-467E-AF9D-D907AC85D5FB}" type="presOf" srcId="{9B0FB9D8-BA1A-4ACA-9B61-6F3071B5DBEF}" destId="{A506E335-36D9-4EB7-B1D4-BAF51418944C}" srcOrd="0" destOrd="0" presId="urn:microsoft.com/office/officeart/2005/8/layout/process1"/>
    <dgm:cxn modelId="{143F2FAA-EE03-4036-A10B-A30F9E1657A3}" type="presOf" srcId="{CC78A2B3-5634-4B74-A752-184AE9C0E139}" destId="{E214D556-DAE4-443C-828F-4AC3D162683F}" srcOrd="1" destOrd="0" presId="urn:microsoft.com/office/officeart/2005/8/layout/process1"/>
    <dgm:cxn modelId="{24E1CAB2-751B-42AD-B93A-C3CE9801BFBE}" type="presOf" srcId="{70D69F18-B349-40BF-ACAD-570F250A997C}" destId="{7AA97D7C-B378-4E12-9636-E5DE13EFAD17}" srcOrd="0" destOrd="0" presId="urn:microsoft.com/office/officeart/2005/8/layout/process1"/>
    <dgm:cxn modelId="{1C03B43A-E97F-427D-972A-BCEB39B4360D}" type="presParOf" srcId="{97DEC8C4-31E1-4BC8-AB21-7B69CB084DAD}" destId="{7AA97D7C-B378-4E12-9636-E5DE13EFAD17}" srcOrd="0" destOrd="0" presId="urn:microsoft.com/office/officeart/2005/8/layout/process1"/>
    <dgm:cxn modelId="{2F3A7DA6-0968-4C2B-8E95-B41D17004E7D}" type="presParOf" srcId="{97DEC8C4-31E1-4BC8-AB21-7B69CB084DAD}" destId="{46CD5913-78F9-4F8F-9DF1-C750C88CA5BB}" srcOrd="1" destOrd="0" presId="urn:microsoft.com/office/officeart/2005/8/layout/process1"/>
    <dgm:cxn modelId="{01700A4A-44D8-408F-B6E4-20B572516340}" type="presParOf" srcId="{46CD5913-78F9-4F8F-9DF1-C750C88CA5BB}" destId="{48D63834-459B-4AAD-BE11-C09D7A4BDEB3}" srcOrd="0" destOrd="0" presId="urn:microsoft.com/office/officeart/2005/8/layout/process1"/>
    <dgm:cxn modelId="{679F0FA0-B219-4175-AA95-3CBB0611470E}" type="presParOf" srcId="{97DEC8C4-31E1-4BC8-AB21-7B69CB084DAD}" destId="{EDE75A8E-C74E-4FA4-807F-E81BF5A7F396}" srcOrd="2" destOrd="0" presId="urn:microsoft.com/office/officeart/2005/8/layout/process1"/>
    <dgm:cxn modelId="{11D8B838-F28C-4E2A-ABCD-E7BCC8D26C49}" type="presParOf" srcId="{97DEC8C4-31E1-4BC8-AB21-7B69CB084DAD}" destId="{7A482ABC-38C9-4FC6-8BD9-586C8DB6A1B7}" srcOrd="3" destOrd="0" presId="urn:microsoft.com/office/officeart/2005/8/layout/process1"/>
    <dgm:cxn modelId="{D9CB3F36-F7E6-4DC9-A1BB-11951FC14AE8}" type="presParOf" srcId="{7A482ABC-38C9-4FC6-8BD9-586C8DB6A1B7}" destId="{7345B06C-64FA-42E6-ABA7-049824B963BE}" srcOrd="0" destOrd="0" presId="urn:microsoft.com/office/officeart/2005/8/layout/process1"/>
    <dgm:cxn modelId="{64699863-68B6-419E-8264-7BB7DECE6817}" type="presParOf" srcId="{97DEC8C4-31E1-4BC8-AB21-7B69CB084DAD}" destId="{A506E335-36D9-4EB7-B1D4-BAF51418944C}" srcOrd="4" destOrd="0" presId="urn:microsoft.com/office/officeart/2005/8/layout/process1"/>
    <dgm:cxn modelId="{15B9238A-7B0B-4EF2-B325-7188BE36C293}" type="presParOf" srcId="{97DEC8C4-31E1-4BC8-AB21-7B69CB084DAD}" destId="{626A4A6C-C900-4864-9973-4533340047AC}" srcOrd="5" destOrd="0" presId="urn:microsoft.com/office/officeart/2005/8/layout/process1"/>
    <dgm:cxn modelId="{E9709C19-2BEB-4D74-88F7-ECAAC57FB0BE}" type="presParOf" srcId="{626A4A6C-C900-4864-9973-4533340047AC}" destId="{AEAEA368-FEA7-4C7F-B5F0-5A59F40E344C}" srcOrd="0" destOrd="0" presId="urn:microsoft.com/office/officeart/2005/8/layout/process1"/>
    <dgm:cxn modelId="{2C7CFABE-3E27-46AA-9F1E-995C95A3C85A}" type="presParOf" srcId="{97DEC8C4-31E1-4BC8-AB21-7B69CB084DAD}" destId="{5542B994-14B5-44DD-8138-3958E06D7F08}" srcOrd="6" destOrd="0" presId="urn:microsoft.com/office/officeart/2005/8/layout/process1"/>
    <dgm:cxn modelId="{8676635E-696B-4B36-B899-1A55B5DD9EA1}" type="presParOf" srcId="{97DEC8C4-31E1-4BC8-AB21-7B69CB084DAD}" destId="{1FC36054-F64F-4AA3-ABBD-50E4CAE1DC21}" srcOrd="7" destOrd="0" presId="urn:microsoft.com/office/officeart/2005/8/layout/process1"/>
    <dgm:cxn modelId="{39EC17B3-F4BD-4280-AA10-E80D5AD33AB6}" type="presParOf" srcId="{1FC36054-F64F-4AA3-ABBD-50E4CAE1DC21}" destId="{E214D556-DAE4-443C-828F-4AC3D162683F}" srcOrd="0" destOrd="0" presId="urn:microsoft.com/office/officeart/2005/8/layout/process1"/>
    <dgm:cxn modelId="{5B73E6EC-00D6-4B9D-931F-5040DF20FD3A}" type="presParOf" srcId="{97DEC8C4-31E1-4BC8-AB21-7B69CB084DAD}" destId="{3C584543-A79C-4179-9874-9BD0586FC75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284EF8-E59A-4FE5-8AC0-8EED3D98B35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943FBC1A-242D-4E6E-8B76-B7670A18F41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400" dirty="0"/>
            <a:t>Elementary School</a:t>
          </a:r>
        </a:p>
        <a:p>
          <a:r>
            <a:rPr lang="en-US" sz="2400" dirty="0"/>
            <a:t>K-5</a:t>
          </a:r>
        </a:p>
      </dgm:t>
    </dgm:pt>
    <dgm:pt modelId="{39895193-7E89-4053-99CC-43CD7B70DFBB}" type="parTrans" cxnId="{FA74FE4D-B165-4B36-976A-FAD3622B3062}">
      <dgm:prSet/>
      <dgm:spPr/>
      <dgm:t>
        <a:bodyPr/>
        <a:lstStyle/>
        <a:p>
          <a:endParaRPr lang="en-US"/>
        </a:p>
      </dgm:t>
    </dgm:pt>
    <dgm:pt modelId="{DE4C29F1-B5ED-4468-8CDB-357022168B2C}" type="sibTrans" cxnId="{FA74FE4D-B165-4B36-976A-FAD3622B3062}">
      <dgm:prSet/>
      <dgm:spPr/>
      <dgm:t>
        <a:bodyPr/>
        <a:lstStyle/>
        <a:p>
          <a:endParaRPr lang="en-US"/>
        </a:p>
      </dgm:t>
    </dgm:pt>
    <dgm:pt modelId="{E1DDA124-AB07-4E6E-987C-461E8165C711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400" dirty="0"/>
            <a:t>Middle School</a:t>
          </a:r>
        </a:p>
        <a:p>
          <a:r>
            <a:rPr lang="en-US" sz="2400" dirty="0"/>
            <a:t>6-8</a:t>
          </a:r>
        </a:p>
      </dgm:t>
    </dgm:pt>
    <dgm:pt modelId="{C27E4F85-5FCF-40CB-A457-6206ACAD1B8A}" type="parTrans" cxnId="{F5C3C978-4010-4E1E-8970-78FA75667891}">
      <dgm:prSet/>
      <dgm:spPr/>
      <dgm:t>
        <a:bodyPr/>
        <a:lstStyle/>
        <a:p>
          <a:endParaRPr lang="en-US"/>
        </a:p>
      </dgm:t>
    </dgm:pt>
    <dgm:pt modelId="{F93440C0-3C5E-4293-8AA8-49A1BFC79820}" type="sibTrans" cxnId="{F5C3C978-4010-4E1E-8970-78FA75667891}">
      <dgm:prSet/>
      <dgm:spPr/>
      <dgm:t>
        <a:bodyPr/>
        <a:lstStyle/>
        <a:p>
          <a:endParaRPr lang="en-US"/>
        </a:p>
      </dgm:t>
    </dgm:pt>
    <dgm:pt modelId="{E7894FF5-46E7-456C-9F86-F19116E63F5A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400" dirty="0"/>
            <a:t>High School</a:t>
          </a:r>
        </a:p>
        <a:p>
          <a:r>
            <a:rPr lang="en-US" sz="2400" dirty="0"/>
            <a:t>9-12</a:t>
          </a:r>
        </a:p>
      </dgm:t>
    </dgm:pt>
    <dgm:pt modelId="{299E22DE-97E9-4FAA-AD7C-664BA1A71105}" type="parTrans" cxnId="{5D05660F-292B-4485-9A6D-46B4B0893F71}">
      <dgm:prSet/>
      <dgm:spPr/>
      <dgm:t>
        <a:bodyPr/>
        <a:lstStyle/>
        <a:p>
          <a:endParaRPr lang="en-US"/>
        </a:p>
      </dgm:t>
    </dgm:pt>
    <dgm:pt modelId="{26835B6B-3715-4179-9C60-52516FF6ABBE}" type="sibTrans" cxnId="{5D05660F-292B-4485-9A6D-46B4B0893F71}">
      <dgm:prSet/>
      <dgm:spPr/>
      <dgm:t>
        <a:bodyPr/>
        <a:lstStyle/>
        <a:p>
          <a:endParaRPr lang="en-US"/>
        </a:p>
      </dgm:t>
    </dgm:pt>
    <dgm:pt modelId="{29E2CEF1-A532-4880-82B2-B468D5449CA2}" type="pres">
      <dgm:prSet presAssocID="{1F284EF8-E59A-4FE5-8AC0-8EED3D98B353}" presName="Name0" presStyleCnt="0">
        <dgm:presLayoutVars>
          <dgm:dir/>
          <dgm:resizeHandles val="exact"/>
        </dgm:presLayoutVars>
      </dgm:prSet>
      <dgm:spPr/>
    </dgm:pt>
    <dgm:pt modelId="{DB2ED2E3-8D77-489E-9C77-3CC7D74FB0A5}" type="pres">
      <dgm:prSet presAssocID="{943FBC1A-242D-4E6E-8B76-B7670A18F413}" presName="node" presStyleLbl="node1" presStyleIdx="0" presStyleCnt="3" custScaleX="468850" custLinFactY="-48292" custLinFactNeighborX="-73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62BB9E-5F84-42F5-AF0E-687760EA7D4A}" type="pres">
      <dgm:prSet presAssocID="{DE4C29F1-B5ED-4468-8CDB-357022168B2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8637624B-70F1-405B-A63F-FA59C1497471}" type="pres">
      <dgm:prSet presAssocID="{DE4C29F1-B5ED-4468-8CDB-357022168B2C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890FD5AF-C681-4747-BDFA-DAAC99F814CE}" type="pres">
      <dgm:prSet presAssocID="{E1DDA124-AB07-4E6E-987C-461E8165C711}" presName="node" presStyleLbl="node1" presStyleIdx="1" presStyleCnt="3" custScaleX="194101" custLinFactY="-44645" custLinFactNeighborX="756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170BFB-CB96-4A78-B8B1-468E7D6C8749}" type="pres">
      <dgm:prSet presAssocID="{F93440C0-3C5E-4293-8AA8-49A1BFC79820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63938AC-5BD9-4827-A09C-831B2A1C43D7}" type="pres">
      <dgm:prSet presAssocID="{F93440C0-3C5E-4293-8AA8-49A1BFC79820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8EC05762-3521-4161-8460-8B74F8AED0CC}" type="pres">
      <dgm:prSet presAssocID="{E7894FF5-46E7-456C-9F86-F19116E63F5A}" presName="node" presStyleLbl="node1" presStyleIdx="2" presStyleCnt="3" custScaleX="230542" custLinFactY="-45818" custLinFactNeighborX="73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C3C978-4010-4E1E-8970-78FA75667891}" srcId="{1F284EF8-E59A-4FE5-8AC0-8EED3D98B353}" destId="{E1DDA124-AB07-4E6E-987C-461E8165C711}" srcOrd="1" destOrd="0" parTransId="{C27E4F85-5FCF-40CB-A457-6206ACAD1B8A}" sibTransId="{F93440C0-3C5E-4293-8AA8-49A1BFC79820}"/>
    <dgm:cxn modelId="{FA74FE4D-B165-4B36-976A-FAD3622B3062}" srcId="{1F284EF8-E59A-4FE5-8AC0-8EED3D98B353}" destId="{943FBC1A-242D-4E6E-8B76-B7670A18F413}" srcOrd="0" destOrd="0" parTransId="{39895193-7E89-4053-99CC-43CD7B70DFBB}" sibTransId="{DE4C29F1-B5ED-4468-8CDB-357022168B2C}"/>
    <dgm:cxn modelId="{20A48F1D-48B7-450F-8903-D3140E4D0627}" type="presOf" srcId="{E7894FF5-46E7-456C-9F86-F19116E63F5A}" destId="{8EC05762-3521-4161-8460-8B74F8AED0CC}" srcOrd="0" destOrd="0" presId="urn:microsoft.com/office/officeart/2005/8/layout/process1"/>
    <dgm:cxn modelId="{EC403C04-5592-4956-85F9-D5250134E222}" type="presOf" srcId="{F93440C0-3C5E-4293-8AA8-49A1BFC79820}" destId="{A63938AC-5BD9-4827-A09C-831B2A1C43D7}" srcOrd="1" destOrd="0" presId="urn:microsoft.com/office/officeart/2005/8/layout/process1"/>
    <dgm:cxn modelId="{EFB7A00B-995F-4DA1-A455-26ECB259FD40}" type="presOf" srcId="{DE4C29F1-B5ED-4468-8CDB-357022168B2C}" destId="{C062BB9E-5F84-42F5-AF0E-687760EA7D4A}" srcOrd="0" destOrd="0" presId="urn:microsoft.com/office/officeart/2005/8/layout/process1"/>
    <dgm:cxn modelId="{878B7BB9-1235-41D1-8042-B7127F2CE359}" type="presOf" srcId="{F93440C0-3C5E-4293-8AA8-49A1BFC79820}" destId="{5E170BFB-CB96-4A78-B8B1-468E7D6C8749}" srcOrd="0" destOrd="0" presId="urn:microsoft.com/office/officeart/2005/8/layout/process1"/>
    <dgm:cxn modelId="{B6374E7C-4CE7-4202-9FCB-6FA9F42FE2AC}" type="presOf" srcId="{DE4C29F1-B5ED-4468-8CDB-357022168B2C}" destId="{8637624B-70F1-405B-A63F-FA59C1497471}" srcOrd="1" destOrd="0" presId="urn:microsoft.com/office/officeart/2005/8/layout/process1"/>
    <dgm:cxn modelId="{AA8DCC20-BE71-46E0-BDE1-5C62034A9704}" type="presOf" srcId="{E1DDA124-AB07-4E6E-987C-461E8165C711}" destId="{890FD5AF-C681-4747-BDFA-DAAC99F814CE}" srcOrd="0" destOrd="0" presId="urn:microsoft.com/office/officeart/2005/8/layout/process1"/>
    <dgm:cxn modelId="{5D05660F-292B-4485-9A6D-46B4B0893F71}" srcId="{1F284EF8-E59A-4FE5-8AC0-8EED3D98B353}" destId="{E7894FF5-46E7-456C-9F86-F19116E63F5A}" srcOrd="2" destOrd="0" parTransId="{299E22DE-97E9-4FAA-AD7C-664BA1A71105}" sibTransId="{26835B6B-3715-4179-9C60-52516FF6ABBE}"/>
    <dgm:cxn modelId="{2E1D9319-6877-46B2-8B70-E3A64381505B}" type="presOf" srcId="{1F284EF8-E59A-4FE5-8AC0-8EED3D98B353}" destId="{29E2CEF1-A532-4880-82B2-B468D5449CA2}" srcOrd="0" destOrd="0" presId="urn:microsoft.com/office/officeart/2005/8/layout/process1"/>
    <dgm:cxn modelId="{DF18CFA4-90AF-4D97-BF29-674A1B2D0190}" type="presOf" srcId="{943FBC1A-242D-4E6E-8B76-B7670A18F413}" destId="{DB2ED2E3-8D77-489E-9C77-3CC7D74FB0A5}" srcOrd="0" destOrd="0" presId="urn:microsoft.com/office/officeart/2005/8/layout/process1"/>
    <dgm:cxn modelId="{B66481A0-C0BB-4DED-AAB8-C5403EE720D2}" type="presParOf" srcId="{29E2CEF1-A532-4880-82B2-B468D5449CA2}" destId="{DB2ED2E3-8D77-489E-9C77-3CC7D74FB0A5}" srcOrd="0" destOrd="0" presId="urn:microsoft.com/office/officeart/2005/8/layout/process1"/>
    <dgm:cxn modelId="{FD735072-8222-4CEE-87BD-7BBF8BA26698}" type="presParOf" srcId="{29E2CEF1-A532-4880-82B2-B468D5449CA2}" destId="{C062BB9E-5F84-42F5-AF0E-687760EA7D4A}" srcOrd="1" destOrd="0" presId="urn:microsoft.com/office/officeart/2005/8/layout/process1"/>
    <dgm:cxn modelId="{8E224DEE-B947-45AA-B3AF-65980376371F}" type="presParOf" srcId="{C062BB9E-5F84-42F5-AF0E-687760EA7D4A}" destId="{8637624B-70F1-405B-A63F-FA59C1497471}" srcOrd="0" destOrd="0" presId="urn:microsoft.com/office/officeart/2005/8/layout/process1"/>
    <dgm:cxn modelId="{8426BDE0-9F93-4B18-977F-A5CD77389A4B}" type="presParOf" srcId="{29E2CEF1-A532-4880-82B2-B468D5449CA2}" destId="{890FD5AF-C681-4747-BDFA-DAAC99F814CE}" srcOrd="2" destOrd="0" presId="urn:microsoft.com/office/officeart/2005/8/layout/process1"/>
    <dgm:cxn modelId="{3AF3DB80-D065-4787-A6E7-F627D28DC4C1}" type="presParOf" srcId="{29E2CEF1-A532-4880-82B2-B468D5449CA2}" destId="{5E170BFB-CB96-4A78-B8B1-468E7D6C8749}" srcOrd="3" destOrd="0" presId="urn:microsoft.com/office/officeart/2005/8/layout/process1"/>
    <dgm:cxn modelId="{B2381894-F6E0-4335-A2BC-CC3EEE0CDC3A}" type="presParOf" srcId="{5E170BFB-CB96-4A78-B8B1-468E7D6C8749}" destId="{A63938AC-5BD9-4827-A09C-831B2A1C43D7}" srcOrd="0" destOrd="0" presId="urn:microsoft.com/office/officeart/2005/8/layout/process1"/>
    <dgm:cxn modelId="{EF183D60-58DE-489B-8354-676920E7C400}" type="presParOf" srcId="{29E2CEF1-A532-4880-82B2-B468D5449CA2}" destId="{8EC05762-3521-4161-8460-8B74F8AED0C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2E2F4E-DEBC-4628-9563-61E51F02855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0D69F18-B349-40BF-ACAD-570F250A997C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K-2</a:t>
          </a:r>
        </a:p>
      </dgm:t>
    </dgm:pt>
    <dgm:pt modelId="{CEA1BB44-660E-4487-B206-D20274BFED20}" type="parTrans" cxnId="{69FA1B4C-C178-4BEA-9D05-32D3BFF20144}">
      <dgm:prSet/>
      <dgm:spPr/>
      <dgm:t>
        <a:bodyPr/>
        <a:lstStyle/>
        <a:p>
          <a:endParaRPr lang="en-US"/>
        </a:p>
      </dgm:t>
    </dgm:pt>
    <dgm:pt modelId="{0C7FDE4C-EFBF-4865-BC7D-BA1829B11605}" type="sibTrans" cxnId="{69FA1B4C-C178-4BEA-9D05-32D3BFF20144}">
      <dgm:prSet/>
      <dgm:spPr/>
      <dgm:t>
        <a:bodyPr/>
        <a:lstStyle/>
        <a:p>
          <a:endParaRPr lang="en-US"/>
        </a:p>
      </dgm:t>
    </dgm:pt>
    <dgm:pt modelId="{4DA432F6-432C-488E-8FE2-1AC4A7C1E799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3-4</a:t>
          </a:r>
        </a:p>
      </dgm:t>
    </dgm:pt>
    <dgm:pt modelId="{52209EA3-5B70-42CD-B832-C011CE8700EB}" type="parTrans" cxnId="{600A74F6-B48F-4C32-9172-114D87010532}">
      <dgm:prSet/>
      <dgm:spPr/>
      <dgm:t>
        <a:bodyPr/>
        <a:lstStyle/>
        <a:p>
          <a:endParaRPr lang="en-US"/>
        </a:p>
      </dgm:t>
    </dgm:pt>
    <dgm:pt modelId="{E4542302-421A-4471-A33F-FD31AFC44A20}" type="sibTrans" cxnId="{600A74F6-B48F-4C32-9172-114D87010532}">
      <dgm:prSet/>
      <dgm:spPr/>
      <dgm:t>
        <a:bodyPr/>
        <a:lstStyle/>
        <a:p>
          <a:endParaRPr lang="en-US"/>
        </a:p>
      </dgm:t>
    </dgm:pt>
    <dgm:pt modelId="{9B0FB9D8-BA1A-4ACA-9B61-6F3071B5DBE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5-7</a:t>
          </a:r>
        </a:p>
      </dgm:t>
    </dgm:pt>
    <dgm:pt modelId="{D08E68E0-0C2A-4B8A-B55E-8496A8671118}" type="parTrans" cxnId="{22B6D98C-4E9E-4866-90C4-D78BD29F0B40}">
      <dgm:prSet/>
      <dgm:spPr/>
      <dgm:t>
        <a:bodyPr/>
        <a:lstStyle/>
        <a:p>
          <a:endParaRPr lang="en-US"/>
        </a:p>
      </dgm:t>
    </dgm:pt>
    <dgm:pt modelId="{04C60221-028C-4F45-90BE-BB4A52CEA909}" type="sibTrans" cxnId="{22B6D98C-4E9E-4866-90C4-D78BD29F0B40}">
      <dgm:prSet/>
      <dgm:spPr/>
      <dgm:t>
        <a:bodyPr/>
        <a:lstStyle/>
        <a:p>
          <a:endParaRPr lang="en-US"/>
        </a:p>
      </dgm:t>
    </dgm:pt>
    <dgm:pt modelId="{A8375564-61B2-47CB-931A-985012E1020C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8-10</a:t>
          </a:r>
        </a:p>
      </dgm:t>
    </dgm:pt>
    <dgm:pt modelId="{FE0CC604-8387-41CD-A027-21A533F89290}" type="parTrans" cxnId="{2D837AE0-5150-4BE8-9B49-90ED1ED18BC5}">
      <dgm:prSet/>
      <dgm:spPr/>
      <dgm:t>
        <a:bodyPr/>
        <a:lstStyle/>
        <a:p>
          <a:endParaRPr lang="en-US"/>
        </a:p>
      </dgm:t>
    </dgm:pt>
    <dgm:pt modelId="{CC78A2B3-5634-4B74-A752-184AE9C0E139}" type="sibTrans" cxnId="{2D837AE0-5150-4BE8-9B49-90ED1ED18BC5}">
      <dgm:prSet/>
      <dgm:spPr/>
      <dgm:t>
        <a:bodyPr/>
        <a:lstStyle/>
        <a:p>
          <a:endParaRPr lang="en-US"/>
        </a:p>
      </dgm:t>
    </dgm:pt>
    <dgm:pt modelId="{50BFAAF5-4B5D-4313-9134-886986EFE1D6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11-12</a:t>
          </a:r>
        </a:p>
      </dgm:t>
    </dgm:pt>
    <dgm:pt modelId="{BED02511-EBE6-479F-BE6B-BFEC44EA61BC}" type="parTrans" cxnId="{8A44A09A-E709-44DE-B6C3-483BBDF429DA}">
      <dgm:prSet/>
      <dgm:spPr/>
      <dgm:t>
        <a:bodyPr/>
        <a:lstStyle/>
        <a:p>
          <a:endParaRPr lang="en-US"/>
        </a:p>
      </dgm:t>
    </dgm:pt>
    <dgm:pt modelId="{70415E48-1EE2-4354-BE13-E670EC9B3942}" type="sibTrans" cxnId="{8A44A09A-E709-44DE-B6C3-483BBDF429DA}">
      <dgm:prSet/>
      <dgm:spPr/>
      <dgm:t>
        <a:bodyPr/>
        <a:lstStyle/>
        <a:p>
          <a:endParaRPr lang="en-US"/>
        </a:p>
      </dgm:t>
    </dgm:pt>
    <dgm:pt modelId="{97DEC8C4-31E1-4BC8-AB21-7B69CB084DAD}" type="pres">
      <dgm:prSet presAssocID="{822E2F4E-DEBC-4628-9563-61E51F02855F}" presName="Name0" presStyleCnt="0">
        <dgm:presLayoutVars>
          <dgm:dir/>
          <dgm:resizeHandles val="exact"/>
        </dgm:presLayoutVars>
      </dgm:prSet>
      <dgm:spPr/>
    </dgm:pt>
    <dgm:pt modelId="{7AA97D7C-B378-4E12-9636-E5DE13EFAD17}" type="pres">
      <dgm:prSet presAssocID="{70D69F18-B349-40BF-ACAD-570F250A997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CD5913-78F9-4F8F-9DF1-C750C88CA5BB}" type="pres">
      <dgm:prSet presAssocID="{0C7FDE4C-EFBF-4865-BC7D-BA1829B11605}" presName="sibTrans" presStyleLbl="sibTrans2D1" presStyleIdx="0" presStyleCnt="4"/>
      <dgm:spPr/>
      <dgm:t>
        <a:bodyPr/>
        <a:lstStyle/>
        <a:p>
          <a:endParaRPr lang="en-US"/>
        </a:p>
      </dgm:t>
    </dgm:pt>
    <dgm:pt modelId="{48D63834-459B-4AAD-BE11-C09D7A4BDEB3}" type="pres">
      <dgm:prSet presAssocID="{0C7FDE4C-EFBF-4865-BC7D-BA1829B11605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EDE75A8E-C74E-4FA4-807F-E81BF5A7F396}" type="pres">
      <dgm:prSet presAssocID="{4DA432F6-432C-488E-8FE2-1AC4A7C1E79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482ABC-38C9-4FC6-8BD9-586C8DB6A1B7}" type="pres">
      <dgm:prSet presAssocID="{E4542302-421A-4471-A33F-FD31AFC44A20}" presName="sibTrans" presStyleLbl="sibTrans2D1" presStyleIdx="1" presStyleCnt="4"/>
      <dgm:spPr/>
      <dgm:t>
        <a:bodyPr/>
        <a:lstStyle/>
        <a:p>
          <a:endParaRPr lang="en-US"/>
        </a:p>
      </dgm:t>
    </dgm:pt>
    <dgm:pt modelId="{7345B06C-64FA-42E6-ABA7-049824B963BE}" type="pres">
      <dgm:prSet presAssocID="{E4542302-421A-4471-A33F-FD31AFC44A20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506E335-36D9-4EB7-B1D4-BAF51418944C}" type="pres">
      <dgm:prSet presAssocID="{9B0FB9D8-BA1A-4ACA-9B61-6F3071B5DBE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6A4A6C-C900-4864-9973-4533340047AC}" type="pres">
      <dgm:prSet presAssocID="{04C60221-028C-4F45-90BE-BB4A52CEA90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AEAEA368-FEA7-4C7F-B5F0-5A59F40E344C}" type="pres">
      <dgm:prSet presAssocID="{04C60221-028C-4F45-90BE-BB4A52CEA909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5542B994-14B5-44DD-8138-3958E06D7F08}" type="pres">
      <dgm:prSet presAssocID="{A8375564-61B2-47CB-931A-985012E1020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36054-F64F-4AA3-ABBD-50E4CAE1DC21}" type="pres">
      <dgm:prSet presAssocID="{CC78A2B3-5634-4B74-A752-184AE9C0E13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E214D556-DAE4-443C-828F-4AC3D162683F}" type="pres">
      <dgm:prSet presAssocID="{CC78A2B3-5634-4B74-A752-184AE9C0E13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C584543-A79C-4179-9874-9BD0586FC757}" type="pres">
      <dgm:prSet presAssocID="{50BFAAF5-4B5D-4313-9134-886986EFE1D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B17ACA-C99E-4950-9576-AC49E2BE9767}" type="presOf" srcId="{0C7FDE4C-EFBF-4865-BC7D-BA1829B11605}" destId="{46CD5913-78F9-4F8F-9DF1-C750C88CA5BB}" srcOrd="0" destOrd="0" presId="urn:microsoft.com/office/officeart/2005/8/layout/process1"/>
    <dgm:cxn modelId="{AA98D89E-8230-41D2-A7C8-23CE2068633A}" type="presOf" srcId="{822E2F4E-DEBC-4628-9563-61E51F02855F}" destId="{97DEC8C4-31E1-4BC8-AB21-7B69CB084DAD}" srcOrd="0" destOrd="0" presId="urn:microsoft.com/office/officeart/2005/8/layout/process1"/>
    <dgm:cxn modelId="{69FA1B4C-C178-4BEA-9D05-32D3BFF20144}" srcId="{822E2F4E-DEBC-4628-9563-61E51F02855F}" destId="{70D69F18-B349-40BF-ACAD-570F250A997C}" srcOrd="0" destOrd="0" parTransId="{CEA1BB44-660E-4487-B206-D20274BFED20}" sibTransId="{0C7FDE4C-EFBF-4865-BC7D-BA1829B11605}"/>
    <dgm:cxn modelId="{3A3EFD02-D1DE-4F73-9F44-AFD8F05A0C96}" type="presOf" srcId="{4DA432F6-432C-488E-8FE2-1AC4A7C1E799}" destId="{EDE75A8E-C74E-4FA4-807F-E81BF5A7F396}" srcOrd="0" destOrd="0" presId="urn:microsoft.com/office/officeart/2005/8/layout/process1"/>
    <dgm:cxn modelId="{93C6B069-10A3-4D50-977D-710E49EDEE2A}" type="presOf" srcId="{0C7FDE4C-EFBF-4865-BC7D-BA1829B11605}" destId="{48D63834-459B-4AAD-BE11-C09D7A4BDEB3}" srcOrd="1" destOrd="0" presId="urn:microsoft.com/office/officeart/2005/8/layout/process1"/>
    <dgm:cxn modelId="{2D837AE0-5150-4BE8-9B49-90ED1ED18BC5}" srcId="{822E2F4E-DEBC-4628-9563-61E51F02855F}" destId="{A8375564-61B2-47CB-931A-985012E1020C}" srcOrd="3" destOrd="0" parTransId="{FE0CC604-8387-41CD-A027-21A533F89290}" sibTransId="{CC78A2B3-5634-4B74-A752-184AE9C0E139}"/>
    <dgm:cxn modelId="{EE5DE46F-A3FD-485A-88AA-D7FB6F9963E5}" type="presOf" srcId="{E4542302-421A-4471-A33F-FD31AFC44A20}" destId="{7345B06C-64FA-42E6-ABA7-049824B963BE}" srcOrd="1" destOrd="0" presId="urn:microsoft.com/office/officeart/2005/8/layout/process1"/>
    <dgm:cxn modelId="{600A74F6-B48F-4C32-9172-114D87010532}" srcId="{822E2F4E-DEBC-4628-9563-61E51F02855F}" destId="{4DA432F6-432C-488E-8FE2-1AC4A7C1E799}" srcOrd="1" destOrd="0" parTransId="{52209EA3-5B70-42CD-B832-C011CE8700EB}" sibTransId="{E4542302-421A-4471-A33F-FD31AFC44A20}"/>
    <dgm:cxn modelId="{1E52E75B-9773-46FC-B86B-784340FB76F0}" type="presOf" srcId="{04C60221-028C-4F45-90BE-BB4A52CEA909}" destId="{626A4A6C-C900-4864-9973-4533340047AC}" srcOrd="0" destOrd="0" presId="urn:microsoft.com/office/officeart/2005/8/layout/process1"/>
    <dgm:cxn modelId="{4EA3CDE4-C119-457A-99BB-52AA01EFB786}" type="presOf" srcId="{CC78A2B3-5634-4B74-A752-184AE9C0E139}" destId="{1FC36054-F64F-4AA3-ABBD-50E4CAE1DC21}" srcOrd="0" destOrd="0" presId="urn:microsoft.com/office/officeart/2005/8/layout/process1"/>
    <dgm:cxn modelId="{2DCD9B84-568B-4DA1-862D-04D08E15B08F}" type="presOf" srcId="{E4542302-421A-4471-A33F-FD31AFC44A20}" destId="{7A482ABC-38C9-4FC6-8BD9-586C8DB6A1B7}" srcOrd="0" destOrd="0" presId="urn:microsoft.com/office/officeart/2005/8/layout/process1"/>
    <dgm:cxn modelId="{BD8A3FD4-AD8C-4F5F-8320-95A41D9DB503}" type="presOf" srcId="{50BFAAF5-4B5D-4313-9134-886986EFE1D6}" destId="{3C584543-A79C-4179-9874-9BD0586FC757}" srcOrd="0" destOrd="0" presId="urn:microsoft.com/office/officeart/2005/8/layout/process1"/>
    <dgm:cxn modelId="{22B6D98C-4E9E-4866-90C4-D78BD29F0B40}" srcId="{822E2F4E-DEBC-4628-9563-61E51F02855F}" destId="{9B0FB9D8-BA1A-4ACA-9B61-6F3071B5DBEF}" srcOrd="2" destOrd="0" parTransId="{D08E68E0-0C2A-4B8A-B55E-8496A8671118}" sibTransId="{04C60221-028C-4F45-90BE-BB4A52CEA909}"/>
    <dgm:cxn modelId="{8A44A09A-E709-44DE-B6C3-483BBDF429DA}" srcId="{822E2F4E-DEBC-4628-9563-61E51F02855F}" destId="{50BFAAF5-4B5D-4313-9134-886986EFE1D6}" srcOrd="4" destOrd="0" parTransId="{BED02511-EBE6-479F-BE6B-BFEC44EA61BC}" sibTransId="{70415E48-1EE2-4354-BE13-E670EC9B3942}"/>
    <dgm:cxn modelId="{A14AFA6D-51B2-4C0A-963D-EA457D636634}" type="presOf" srcId="{04C60221-028C-4F45-90BE-BB4A52CEA909}" destId="{AEAEA368-FEA7-4C7F-B5F0-5A59F40E344C}" srcOrd="1" destOrd="0" presId="urn:microsoft.com/office/officeart/2005/8/layout/process1"/>
    <dgm:cxn modelId="{03CCE0D2-C180-4EB4-924D-16136BE1029B}" type="presOf" srcId="{A8375564-61B2-47CB-931A-985012E1020C}" destId="{5542B994-14B5-44DD-8138-3958E06D7F08}" srcOrd="0" destOrd="0" presId="urn:microsoft.com/office/officeart/2005/8/layout/process1"/>
    <dgm:cxn modelId="{B73D31EF-FC51-467E-AF9D-D907AC85D5FB}" type="presOf" srcId="{9B0FB9D8-BA1A-4ACA-9B61-6F3071B5DBEF}" destId="{A506E335-36D9-4EB7-B1D4-BAF51418944C}" srcOrd="0" destOrd="0" presId="urn:microsoft.com/office/officeart/2005/8/layout/process1"/>
    <dgm:cxn modelId="{143F2FAA-EE03-4036-A10B-A30F9E1657A3}" type="presOf" srcId="{CC78A2B3-5634-4B74-A752-184AE9C0E139}" destId="{E214D556-DAE4-443C-828F-4AC3D162683F}" srcOrd="1" destOrd="0" presId="urn:microsoft.com/office/officeart/2005/8/layout/process1"/>
    <dgm:cxn modelId="{24E1CAB2-751B-42AD-B93A-C3CE9801BFBE}" type="presOf" srcId="{70D69F18-B349-40BF-ACAD-570F250A997C}" destId="{7AA97D7C-B378-4E12-9636-E5DE13EFAD17}" srcOrd="0" destOrd="0" presId="urn:microsoft.com/office/officeart/2005/8/layout/process1"/>
    <dgm:cxn modelId="{1C03B43A-E97F-427D-972A-BCEB39B4360D}" type="presParOf" srcId="{97DEC8C4-31E1-4BC8-AB21-7B69CB084DAD}" destId="{7AA97D7C-B378-4E12-9636-E5DE13EFAD17}" srcOrd="0" destOrd="0" presId="urn:microsoft.com/office/officeart/2005/8/layout/process1"/>
    <dgm:cxn modelId="{2F3A7DA6-0968-4C2B-8E95-B41D17004E7D}" type="presParOf" srcId="{97DEC8C4-31E1-4BC8-AB21-7B69CB084DAD}" destId="{46CD5913-78F9-4F8F-9DF1-C750C88CA5BB}" srcOrd="1" destOrd="0" presId="urn:microsoft.com/office/officeart/2005/8/layout/process1"/>
    <dgm:cxn modelId="{01700A4A-44D8-408F-B6E4-20B572516340}" type="presParOf" srcId="{46CD5913-78F9-4F8F-9DF1-C750C88CA5BB}" destId="{48D63834-459B-4AAD-BE11-C09D7A4BDEB3}" srcOrd="0" destOrd="0" presId="urn:microsoft.com/office/officeart/2005/8/layout/process1"/>
    <dgm:cxn modelId="{679F0FA0-B219-4175-AA95-3CBB0611470E}" type="presParOf" srcId="{97DEC8C4-31E1-4BC8-AB21-7B69CB084DAD}" destId="{EDE75A8E-C74E-4FA4-807F-E81BF5A7F396}" srcOrd="2" destOrd="0" presId="urn:microsoft.com/office/officeart/2005/8/layout/process1"/>
    <dgm:cxn modelId="{11D8B838-F28C-4E2A-ABCD-E7BCC8D26C49}" type="presParOf" srcId="{97DEC8C4-31E1-4BC8-AB21-7B69CB084DAD}" destId="{7A482ABC-38C9-4FC6-8BD9-586C8DB6A1B7}" srcOrd="3" destOrd="0" presId="urn:microsoft.com/office/officeart/2005/8/layout/process1"/>
    <dgm:cxn modelId="{D9CB3F36-F7E6-4DC9-A1BB-11951FC14AE8}" type="presParOf" srcId="{7A482ABC-38C9-4FC6-8BD9-586C8DB6A1B7}" destId="{7345B06C-64FA-42E6-ABA7-049824B963BE}" srcOrd="0" destOrd="0" presId="urn:microsoft.com/office/officeart/2005/8/layout/process1"/>
    <dgm:cxn modelId="{64699863-68B6-419E-8264-7BB7DECE6817}" type="presParOf" srcId="{97DEC8C4-31E1-4BC8-AB21-7B69CB084DAD}" destId="{A506E335-36D9-4EB7-B1D4-BAF51418944C}" srcOrd="4" destOrd="0" presId="urn:microsoft.com/office/officeart/2005/8/layout/process1"/>
    <dgm:cxn modelId="{15B9238A-7B0B-4EF2-B325-7188BE36C293}" type="presParOf" srcId="{97DEC8C4-31E1-4BC8-AB21-7B69CB084DAD}" destId="{626A4A6C-C900-4864-9973-4533340047AC}" srcOrd="5" destOrd="0" presId="urn:microsoft.com/office/officeart/2005/8/layout/process1"/>
    <dgm:cxn modelId="{E9709C19-2BEB-4D74-88F7-ECAAC57FB0BE}" type="presParOf" srcId="{626A4A6C-C900-4864-9973-4533340047AC}" destId="{AEAEA368-FEA7-4C7F-B5F0-5A59F40E344C}" srcOrd="0" destOrd="0" presId="urn:microsoft.com/office/officeart/2005/8/layout/process1"/>
    <dgm:cxn modelId="{2C7CFABE-3E27-46AA-9F1E-995C95A3C85A}" type="presParOf" srcId="{97DEC8C4-31E1-4BC8-AB21-7B69CB084DAD}" destId="{5542B994-14B5-44DD-8138-3958E06D7F08}" srcOrd="6" destOrd="0" presId="urn:microsoft.com/office/officeart/2005/8/layout/process1"/>
    <dgm:cxn modelId="{8676635E-696B-4B36-B899-1A55B5DD9EA1}" type="presParOf" srcId="{97DEC8C4-31E1-4BC8-AB21-7B69CB084DAD}" destId="{1FC36054-F64F-4AA3-ABBD-50E4CAE1DC21}" srcOrd="7" destOrd="0" presId="urn:microsoft.com/office/officeart/2005/8/layout/process1"/>
    <dgm:cxn modelId="{39EC17B3-F4BD-4280-AA10-E80D5AD33AB6}" type="presParOf" srcId="{1FC36054-F64F-4AA3-ABBD-50E4CAE1DC21}" destId="{E214D556-DAE4-443C-828F-4AC3D162683F}" srcOrd="0" destOrd="0" presId="urn:microsoft.com/office/officeart/2005/8/layout/process1"/>
    <dgm:cxn modelId="{5B73E6EC-00D6-4B9D-931F-5040DF20FD3A}" type="presParOf" srcId="{97DEC8C4-31E1-4BC8-AB21-7B69CB084DAD}" destId="{3C584543-A79C-4179-9874-9BD0586FC75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97D7C-B378-4E12-9636-E5DE13EFAD17}">
      <dsp:nvSpPr>
        <dsp:cNvPr id="0" name=""/>
        <dsp:cNvSpPr/>
      </dsp:nvSpPr>
      <dsp:spPr>
        <a:xfrm>
          <a:off x="5134" y="130079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Learning to Read</a:t>
          </a:r>
        </a:p>
      </dsp:txBody>
      <dsp:txXfrm>
        <a:off x="33106" y="158051"/>
        <a:ext cx="1535772" cy="899086"/>
      </dsp:txXfrm>
    </dsp:sp>
    <dsp:sp modelId="{46CD5913-78F9-4F8F-9DF1-C750C88CA5BB}">
      <dsp:nvSpPr>
        <dsp:cNvPr id="0" name=""/>
        <dsp:cNvSpPr/>
      </dsp:nvSpPr>
      <dsp:spPr>
        <a:xfrm>
          <a:off x="1756023" y="410222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756023" y="489171"/>
        <a:ext cx="236210" cy="236847"/>
      </dsp:txXfrm>
    </dsp:sp>
    <dsp:sp modelId="{EDE75A8E-C74E-4FA4-807F-E81BF5A7F396}">
      <dsp:nvSpPr>
        <dsp:cNvPr id="0" name=""/>
        <dsp:cNvSpPr/>
      </dsp:nvSpPr>
      <dsp:spPr>
        <a:xfrm>
          <a:off x="2233538" y="130079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Reading to Learn</a:t>
          </a:r>
        </a:p>
      </dsp:txBody>
      <dsp:txXfrm>
        <a:off x="2261510" y="158051"/>
        <a:ext cx="1535772" cy="899086"/>
      </dsp:txXfrm>
    </dsp:sp>
    <dsp:sp modelId="{7A482ABC-38C9-4FC6-8BD9-586C8DB6A1B7}">
      <dsp:nvSpPr>
        <dsp:cNvPr id="0" name=""/>
        <dsp:cNvSpPr/>
      </dsp:nvSpPr>
      <dsp:spPr>
        <a:xfrm>
          <a:off x="3984426" y="410222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984426" y="489171"/>
        <a:ext cx="236210" cy="236847"/>
      </dsp:txXfrm>
    </dsp:sp>
    <dsp:sp modelId="{A506E335-36D9-4EB7-B1D4-BAF51418944C}">
      <dsp:nvSpPr>
        <dsp:cNvPr id="0" name=""/>
        <dsp:cNvSpPr/>
      </dsp:nvSpPr>
      <dsp:spPr>
        <a:xfrm>
          <a:off x="4461941" y="130079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Adolescence</a:t>
          </a:r>
        </a:p>
      </dsp:txBody>
      <dsp:txXfrm>
        <a:off x="4489913" y="158051"/>
        <a:ext cx="1535772" cy="899086"/>
      </dsp:txXfrm>
    </dsp:sp>
    <dsp:sp modelId="{626A4A6C-C900-4864-9973-4533340047AC}">
      <dsp:nvSpPr>
        <dsp:cNvPr id="0" name=""/>
        <dsp:cNvSpPr/>
      </dsp:nvSpPr>
      <dsp:spPr>
        <a:xfrm>
          <a:off x="6212830" y="410222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6212830" y="489171"/>
        <a:ext cx="236210" cy="236847"/>
      </dsp:txXfrm>
    </dsp:sp>
    <dsp:sp modelId="{5542B994-14B5-44DD-8138-3958E06D7F08}">
      <dsp:nvSpPr>
        <dsp:cNvPr id="0" name=""/>
        <dsp:cNvSpPr/>
      </dsp:nvSpPr>
      <dsp:spPr>
        <a:xfrm>
          <a:off x="6690345" y="130079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Young Adults</a:t>
          </a:r>
        </a:p>
      </dsp:txBody>
      <dsp:txXfrm>
        <a:off x="6718317" y="158051"/>
        <a:ext cx="1535772" cy="899086"/>
      </dsp:txXfrm>
    </dsp:sp>
    <dsp:sp modelId="{1FC36054-F64F-4AA3-ABBD-50E4CAE1DC21}">
      <dsp:nvSpPr>
        <dsp:cNvPr id="0" name=""/>
        <dsp:cNvSpPr/>
      </dsp:nvSpPr>
      <dsp:spPr>
        <a:xfrm>
          <a:off x="8441233" y="410222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8441233" y="489171"/>
        <a:ext cx="236210" cy="236847"/>
      </dsp:txXfrm>
    </dsp:sp>
    <dsp:sp modelId="{3C584543-A79C-4179-9874-9BD0586FC757}">
      <dsp:nvSpPr>
        <dsp:cNvPr id="0" name=""/>
        <dsp:cNvSpPr/>
      </dsp:nvSpPr>
      <dsp:spPr>
        <a:xfrm>
          <a:off x="8918748" y="130079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Transition to College &amp; Work-force</a:t>
          </a:r>
        </a:p>
      </dsp:txBody>
      <dsp:txXfrm>
        <a:off x="8946720" y="158051"/>
        <a:ext cx="1535772" cy="899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ED2E3-8D77-489E-9C77-3CC7D74FB0A5}">
      <dsp:nvSpPr>
        <dsp:cNvPr id="0" name=""/>
        <dsp:cNvSpPr/>
      </dsp:nvSpPr>
      <dsp:spPr>
        <a:xfrm>
          <a:off x="5133" y="0"/>
          <a:ext cx="5056496" cy="998622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Elementary School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K-5</a:t>
          </a:r>
        </a:p>
      </dsp:txBody>
      <dsp:txXfrm>
        <a:off x="34382" y="29249"/>
        <a:ext cx="4997998" cy="940124"/>
      </dsp:txXfrm>
    </dsp:sp>
    <dsp:sp modelId="{C062BB9E-5F84-42F5-AF0E-687760EA7D4A}">
      <dsp:nvSpPr>
        <dsp:cNvPr id="0" name=""/>
        <dsp:cNvSpPr/>
      </dsp:nvSpPr>
      <dsp:spPr>
        <a:xfrm>
          <a:off x="5178425" y="365578"/>
          <a:ext cx="247605" cy="267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5178425" y="419071"/>
        <a:ext cx="173324" cy="160479"/>
      </dsp:txXfrm>
    </dsp:sp>
    <dsp:sp modelId="{890FD5AF-C681-4747-BDFA-DAAC99F814CE}">
      <dsp:nvSpPr>
        <dsp:cNvPr id="0" name=""/>
        <dsp:cNvSpPr/>
      </dsp:nvSpPr>
      <dsp:spPr>
        <a:xfrm>
          <a:off x="5528810" y="0"/>
          <a:ext cx="2093358" cy="998622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Middle School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6-8</a:t>
          </a:r>
        </a:p>
      </dsp:txBody>
      <dsp:txXfrm>
        <a:off x="5558059" y="29249"/>
        <a:ext cx="2034860" cy="940124"/>
      </dsp:txXfrm>
    </dsp:sp>
    <dsp:sp modelId="{5E170BFB-CB96-4A78-B8B1-468E7D6C8749}">
      <dsp:nvSpPr>
        <dsp:cNvPr id="0" name=""/>
        <dsp:cNvSpPr/>
      </dsp:nvSpPr>
      <dsp:spPr>
        <a:xfrm>
          <a:off x="7722650" y="365578"/>
          <a:ext cx="213021" cy="267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7722650" y="419071"/>
        <a:ext cx="149115" cy="160479"/>
      </dsp:txXfrm>
    </dsp:sp>
    <dsp:sp modelId="{8EC05762-3521-4161-8460-8B74F8AED0CC}">
      <dsp:nvSpPr>
        <dsp:cNvPr id="0" name=""/>
        <dsp:cNvSpPr/>
      </dsp:nvSpPr>
      <dsp:spPr>
        <a:xfrm>
          <a:off x="8024095" y="0"/>
          <a:ext cx="2486370" cy="998622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High School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9-12</a:t>
          </a:r>
        </a:p>
      </dsp:txBody>
      <dsp:txXfrm>
        <a:off x="8053344" y="29249"/>
        <a:ext cx="2427872" cy="9401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97D7C-B378-4E12-9636-E5DE13EFAD17}">
      <dsp:nvSpPr>
        <dsp:cNvPr id="0" name=""/>
        <dsp:cNvSpPr/>
      </dsp:nvSpPr>
      <dsp:spPr>
        <a:xfrm>
          <a:off x="5134" y="274458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/>
            <a:t>K-2</a:t>
          </a:r>
        </a:p>
      </dsp:txBody>
      <dsp:txXfrm>
        <a:off x="33106" y="302430"/>
        <a:ext cx="1535772" cy="899086"/>
      </dsp:txXfrm>
    </dsp:sp>
    <dsp:sp modelId="{46CD5913-78F9-4F8F-9DF1-C750C88CA5BB}">
      <dsp:nvSpPr>
        <dsp:cNvPr id="0" name=""/>
        <dsp:cNvSpPr/>
      </dsp:nvSpPr>
      <dsp:spPr>
        <a:xfrm>
          <a:off x="1756023" y="554600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1756023" y="633549"/>
        <a:ext cx="236210" cy="236847"/>
      </dsp:txXfrm>
    </dsp:sp>
    <dsp:sp modelId="{EDE75A8E-C74E-4FA4-807F-E81BF5A7F396}">
      <dsp:nvSpPr>
        <dsp:cNvPr id="0" name=""/>
        <dsp:cNvSpPr/>
      </dsp:nvSpPr>
      <dsp:spPr>
        <a:xfrm>
          <a:off x="2233538" y="274458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/>
            <a:t>3-4</a:t>
          </a:r>
        </a:p>
      </dsp:txBody>
      <dsp:txXfrm>
        <a:off x="2261510" y="302430"/>
        <a:ext cx="1535772" cy="899086"/>
      </dsp:txXfrm>
    </dsp:sp>
    <dsp:sp modelId="{7A482ABC-38C9-4FC6-8BD9-586C8DB6A1B7}">
      <dsp:nvSpPr>
        <dsp:cNvPr id="0" name=""/>
        <dsp:cNvSpPr/>
      </dsp:nvSpPr>
      <dsp:spPr>
        <a:xfrm>
          <a:off x="3984426" y="554600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3984426" y="633549"/>
        <a:ext cx="236210" cy="236847"/>
      </dsp:txXfrm>
    </dsp:sp>
    <dsp:sp modelId="{A506E335-36D9-4EB7-B1D4-BAF51418944C}">
      <dsp:nvSpPr>
        <dsp:cNvPr id="0" name=""/>
        <dsp:cNvSpPr/>
      </dsp:nvSpPr>
      <dsp:spPr>
        <a:xfrm>
          <a:off x="4461941" y="274458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/>
            <a:t>5-7</a:t>
          </a:r>
        </a:p>
      </dsp:txBody>
      <dsp:txXfrm>
        <a:off x="4489913" y="302430"/>
        <a:ext cx="1535772" cy="899086"/>
      </dsp:txXfrm>
    </dsp:sp>
    <dsp:sp modelId="{626A4A6C-C900-4864-9973-4533340047AC}">
      <dsp:nvSpPr>
        <dsp:cNvPr id="0" name=""/>
        <dsp:cNvSpPr/>
      </dsp:nvSpPr>
      <dsp:spPr>
        <a:xfrm>
          <a:off x="6212830" y="554600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6212830" y="633549"/>
        <a:ext cx="236210" cy="236847"/>
      </dsp:txXfrm>
    </dsp:sp>
    <dsp:sp modelId="{5542B994-14B5-44DD-8138-3958E06D7F08}">
      <dsp:nvSpPr>
        <dsp:cNvPr id="0" name=""/>
        <dsp:cNvSpPr/>
      </dsp:nvSpPr>
      <dsp:spPr>
        <a:xfrm>
          <a:off x="6690345" y="274458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/>
            <a:t>8-10</a:t>
          </a:r>
        </a:p>
      </dsp:txBody>
      <dsp:txXfrm>
        <a:off x="6718317" y="302430"/>
        <a:ext cx="1535772" cy="899086"/>
      </dsp:txXfrm>
    </dsp:sp>
    <dsp:sp modelId="{1FC36054-F64F-4AA3-ABBD-50E4CAE1DC21}">
      <dsp:nvSpPr>
        <dsp:cNvPr id="0" name=""/>
        <dsp:cNvSpPr/>
      </dsp:nvSpPr>
      <dsp:spPr>
        <a:xfrm>
          <a:off x="8441233" y="554600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8441233" y="633549"/>
        <a:ext cx="236210" cy="236847"/>
      </dsp:txXfrm>
    </dsp:sp>
    <dsp:sp modelId="{3C584543-A79C-4179-9874-9BD0586FC757}">
      <dsp:nvSpPr>
        <dsp:cNvPr id="0" name=""/>
        <dsp:cNvSpPr/>
      </dsp:nvSpPr>
      <dsp:spPr>
        <a:xfrm>
          <a:off x="8918748" y="274458"/>
          <a:ext cx="1591716" cy="955030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/>
            <a:t>11-12</a:t>
          </a:r>
        </a:p>
      </dsp:txBody>
      <dsp:txXfrm>
        <a:off x="8946720" y="302430"/>
        <a:ext cx="1535772" cy="899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5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84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9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5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51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2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6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6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89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4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89F73-A447-4065-B2C9-5A5F8C303E8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A866D-2F2E-4777-8C7C-33F78099B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3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oleObject" Target="../embeddings/oleObject3.bin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6" Type="http://schemas.openxmlformats.org/officeDocument/2006/relationships/diagramColors" Target="../diagrams/colors3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3.emf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Framingham Public Schools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Space Needs Strategy</a:t>
            </a:r>
          </a:p>
        </p:txBody>
      </p:sp>
    </p:spTree>
    <p:extLst>
      <p:ext uri="{BB962C8B-B14F-4D97-AF65-F5344CB8AC3E}">
        <p14:creationId xmlns:p14="http://schemas.microsoft.com/office/powerpoint/2010/main" val="1361736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Enrollment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915038"/>
              </p:ext>
            </p:extLst>
          </p:nvPr>
        </p:nvGraphicFramePr>
        <p:xfrm>
          <a:off x="692114" y="1947862"/>
          <a:ext cx="10857165" cy="3717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Worksheet" r:id="rId3" imgW="8642312" imgH="2959331" progId="Excel.Sheet.12">
                  <p:embed/>
                </p:oleObj>
              </mc:Choice>
              <mc:Fallback>
                <p:oleObj name="Worksheet" r:id="rId3" imgW="8642312" imgH="295933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2114" y="1947862"/>
                        <a:ext cx="10857165" cy="37174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081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Enrollment Impact on Classroom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of 2026 creates maximum demand</a:t>
            </a:r>
          </a:p>
          <a:p>
            <a:pPr lvl="1"/>
            <a:r>
              <a:rPr lang="en-US" dirty="0"/>
              <a:t>Currently in 2</a:t>
            </a:r>
            <a:r>
              <a:rPr lang="en-US" baseline="30000" dirty="0"/>
              <a:t>nd</a:t>
            </a:r>
            <a:r>
              <a:rPr lang="en-US" dirty="0"/>
              <a:t> grade</a:t>
            </a:r>
          </a:p>
          <a:p>
            <a:r>
              <a:rPr lang="en-US" dirty="0"/>
              <a:t>Classroom needs based on maximum student population + 10%</a:t>
            </a:r>
          </a:p>
          <a:p>
            <a:r>
              <a:rPr lang="en-US" dirty="0"/>
              <a:t>Classroom needs driven by multiple factors</a:t>
            </a:r>
          </a:p>
          <a:p>
            <a:pPr lvl="1"/>
            <a:r>
              <a:rPr lang="en-US" dirty="0"/>
              <a:t>FPS/Teacher Contract maximum class size</a:t>
            </a:r>
          </a:p>
          <a:p>
            <a:pPr lvl="1"/>
            <a:r>
              <a:rPr lang="en-US" dirty="0"/>
              <a:t>FPS target class size</a:t>
            </a:r>
          </a:p>
          <a:p>
            <a:pPr lvl="1"/>
            <a:r>
              <a:rPr lang="en-US" dirty="0"/>
              <a:t>Increasing demand for small group teaching spaces</a:t>
            </a:r>
          </a:p>
          <a:p>
            <a:pPr lvl="1"/>
            <a:r>
              <a:rPr lang="en-US" dirty="0"/>
              <a:t>Evolving impact of technology</a:t>
            </a:r>
          </a:p>
          <a:p>
            <a:pPr lvl="1"/>
            <a:r>
              <a:rPr lang="en-US" dirty="0"/>
              <a:t>Need for updated STEAM space at all grade levels</a:t>
            </a:r>
          </a:p>
        </p:txBody>
      </p:sp>
    </p:spTree>
    <p:extLst>
      <p:ext uri="{BB962C8B-B14F-4D97-AF65-F5344CB8AC3E}">
        <p14:creationId xmlns:p14="http://schemas.microsoft.com/office/powerpoint/2010/main" val="223391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of 2026 establishes maximum school population</a:t>
            </a:r>
          </a:p>
          <a:p>
            <a:r>
              <a:rPr lang="en-US" dirty="0"/>
              <a:t>Middle schools have adequate number of classrooms</a:t>
            </a:r>
          </a:p>
          <a:p>
            <a:pPr lvl="1"/>
            <a:r>
              <a:rPr lang="en-US" dirty="0"/>
              <a:t>Fuller MS is obsolete … but in the pipeline for upgrade</a:t>
            </a:r>
          </a:p>
          <a:p>
            <a:r>
              <a:rPr lang="en-US" dirty="0"/>
              <a:t>High School is most pressing need for space</a:t>
            </a:r>
          </a:p>
          <a:p>
            <a:r>
              <a:rPr lang="en-US" dirty="0"/>
              <a:t>Class of 2026 enters HS in 6 years (September 2022)</a:t>
            </a:r>
          </a:p>
          <a:p>
            <a:r>
              <a:rPr lang="en-US" dirty="0"/>
              <a:t>Use of large classrooms for small group instruction exacerbates space constraints</a:t>
            </a:r>
          </a:p>
          <a:p>
            <a:r>
              <a:rPr lang="en-US" dirty="0"/>
              <a:t>Obsolete infrastructure needs technology space upgrade at all grade levels</a:t>
            </a:r>
          </a:p>
        </p:txBody>
      </p:sp>
    </p:spTree>
    <p:extLst>
      <p:ext uri="{BB962C8B-B14F-4D97-AF65-F5344CB8AC3E}">
        <p14:creationId xmlns:p14="http://schemas.microsoft.com/office/powerpoint/2010/main" val="649276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Space Constraints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540501"/>
              </p:ext>
            </p:extLst>
          </p:nvPr>
        </p:nvGraphicFramePr>
        <p:xfrm>
          <a:off x="1689162" y="2266640"/>
          <a:ext cx="8813676" cy="3816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Worksheet" r:id="rId3" imgW="4267200" imgH="1848023" progId="Excel.Sheet.12">
                  <p:embed/>
                </p:oleObj>
              </mc:Choice>
              <mc:Fallback>
                <p:oleObj name="Worksheet" r:id="rId3" imgW="4267200" imgH="184802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9162" y="2266640"/>
                        <a:ext cx="8813676" cy="3816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5128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a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of 2026 is currently in 2</a:t>
            </a:r>
            <a:r>
              <a:rPr lang="en-US" baseline="30000" dirty="0"/>
              <a:t>nd</a:t>
            </a:r>
            <a:r>
              <a:rPr lang="en-US" dirty="0"/>
              <a:t> Grade</a:t>
            </a:r>
          </a:p>
          <a:p>
            <a:r>
              <a:rPr lang="en-US" dirty="0"/>
              <a:t>Will age out of elementary school before ES solution can be executed</a:t>
            </a:r>
          </a:p>
          <a:p>
            <a:r>
              <a:rPr lang="en-US" dirty="0"/>
              <a:t>New Fuller MS will upgrade quality of MS spaces in 2020</a:t>
            </a:r>
          </a:p>
          <a:p>
            <a:r>
              <a:rPr lang="en-US" dirty="0"/>
              <a:t>Fuller K-8 could relieve ES pressure and provide needed ES quality upgrade</a:t>
            </a:r>
          </a:p>
          <a:p>
            <a:r>
              <a:rPr lang="en-US" dirty="0"/>
              <a:t>New HS in 2022 would relieve pressure for Class of 2026</a:t>
            </a:r>
          </a:p>
          <a:p>
            <a:r>
              <a:rPr lang="en-US" dirty="0"/>
              <a:t>Added small instruction spaces could free-up larger classrooms</a:t>
            </a:r>
          </a:p>
          <a:p>
            <a:r>
              <a:rPr lang="en-US" dirty="0"/>
              <a:t>Added technology spaces could upgrade quality of existing buildings</a:t>
            </a:r>
          </a:p>
        </p:txBody>
      </p:sp>
    </p:spTree>
    <p:extLst>
      <p:ext uri="{BB962C8B-B14F-4D97-AF65-F5344CB8AC3E}">
        <p14:creationId xmlns:p14="http://schemas.microsoft.com/office/powerpoint/2010/main" val="3635597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Possible Approach – Phase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with MSBA to develop long-range plan</a:t>
            </a:r>
          </a:p>
          <a:p>
            <a:r>
              <a:rPr lang="en-US" dirty="0"/>
              <a:t>Build new Fuller K-8</a:t>
            </a:r>
          </a:p>
          <a:p>
            <a:pPr lvl="1"/>
            <a:r>
              <a:rPr lang="en-US" dirty="0"/>
              <a:t>Open in September 2020</a:t>
            </a:r>
          </a:p>
          <a:p>
            <a:pPr lvl="1"/>
            <a:r>
              <a:rPr lang="en-US" dirty="0"/>
              <a:t>What to do with Fuller students during 2-year construction period?</a:t>
            </a:r>
          </a:p>
          <a:p>
            <a:r>
              <a:rPr lang="en-US" dirty="0"/>
              <a:t>Start planning new HS immediately</a:t>
            </a:r>
          </a:p>
          <a:p>
            <a:pPr lvl="1"/>
            <a:r>
              <a:rPr lang="en-US" dirty="0"/>
              <a:t>Open in September 2022</a:t>
            </a:r>
          </a:p>
          <a:p>
            <a:r>
              <a:rPr lang="en-US" dirty="0"/>
              <a:t>Develop small instruction Modules to add to existing buildings</a:t>
            </a:r>
          </a:p>
          <a:p>
            <a:r>
              <a:rPr lang="en-US" dirty="0"/>
              <a:t>Develop technology Modules to add to existing buildings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57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Possible Approach – Phase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Build MS campus at former HS site</a:t>
            </a:r>
          </a:p>
          <a:p>
            <a:pPr lvl="1"/>
            <a:r>
              <a:rPr lang="en-US" dirty="0"/>
              <a:t>Replace Cameron &amp; Walsh</a:t>
            </a:r>
          </a:p>
          <a:p>
            <a:pPr lvl="1"/>
            <a:r>
              <a:rPr lang="en-US" dirty="0"/>
              <a:t>Open in 2024</a:t>
            </a:r>
          </a:p>
          <a:p>
            <a:r>
              <a:rPr lang="en-US" dirty="0"/>
              <a:t>Begin renovation/replacement of ES after MS campus</a:t>
            </a:r>
          </a:p>
          <a:p>
            <a:pPr lvl="1"/>
            <a:r>
              <a:rPr lang="en-US" dirty="0"/>
              <a:t>Use Cameron/Walsh as swing-space</a:t>
            </a:r>
          </a:p>
          <a:p>
            <a:pPr lvl="1"/>
            <a:r>
              <a:rPr lang="en-US" dirty="0"/>
              <a:t>Get on 3-year cycle for elementary school projects</a:t>
            </a:r>
          </a:p>
          <a:p>
            <a:pPr lvl="1"/>
            <a:r>
              <a:rPr lang="en-US" dirty="0"/>
              <a:t>Set school renovation priority</a:t>
            </a:r>
          </a:p>
          <a:p>
            <a:pPr lvl="1"/>
            <a:r>
              <a:rPr lang="en-US" dirty="0"/>
              <a:t>What about Farley?</a:t>
            </a:r>
          </a:p>
          <a:p>
            <a:r>
              <a:rPr lang="en-US" dirty="0"/>
              <a:t>Stay in touch with MSBA</a:t>
            </a:r>
          </a:p>
          <a:p>
            <a:r>
              <a:rPr lang="en-US" dirty="0"/>
              <a:t>Consider non-MSBA alternates</a:t>
            </a:r>
          </a:p>
        </p:txBody>
      </p:sp>
    </p:spTree>
    <p:extLst>
      <p:ext uri="{BB962C8B-B14F-4D97-AF65-F5344CB8AC3E}">
        <p14:creationId xmlns:p14="http://schemas.microsoft.com/office/powerpoint/2010/main" val="1291511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How Schools are Utilized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3347375"/>
              </p:ext>
            </p:extLst>
          </p:nvPr>
        </p:nvGraphicFramePr>
        <p:xfrm>
          <a:off x="838200" y="2448671"/>
          <a:ext cx="10515600" cy="121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42922165"/>
              </p:ext>
            </p:extLst>
          </p:nvPr>
        </p:nvGraphicFramePr>
        <p:xfrm>
          <a:off x="838200" y="1317703"/>
          <a:ext cx="10515600" cy="998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030083"/>
              </p:ext>
            </p:extLst>
          </p:nvPr>
        </p:nvGraphicFramePr>
        <p:xfrm>
          <a:off x="838200" y="3515471"/>
          <a:ext cx="10515600" cy="1503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3062426" y="5019418"/>
            <a:ext cx="8291374" cy="998622"/>
            <a:chOff x="5133" y="0"/>
            <a:chExt cx="5056496" cy="998622"/>
          </a:xfrm>
        </p:grpSpPr>
        <p:sp>
          <p:nvSpPr>
            <p:cNvPr id="8" name="Rounded Rectangle 7"/>
            <p:cNvSpPr/>
            <p:nvPr/>
          </p:nvSpPr>
          <p:spPr>
            <a:xfrm>
              <a:off x="5133" y="0"/>
              <a:ext cx="5056496" cy="998622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 txBox="1"/>
            <p:nvPr/>
          </p:nvSpPr>
          <p:spPr>
            <a:xfrm>
              <a:off x="5133" y="0"/>
              <a:ext cx="5056496" cy="99862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MCAS/PARCC</a:t>
              </a:r>
            </a:p>
          </p:txBody>
        </p:sp>
      </p:grp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251484"/>
              </p:ext>
            </p:extLst>
          </p:nvPr>
        </p:nvGraphicFramePr>
        <p:xfrm>
          <a:off x="838200" y="6187650"/>
          <a:ext cx="105156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Worksheet" r:id="rId18" imgW="8845685" imgH="374592" progId="Excel.Sheet.12">
                  <p:embed/>
                </p:oleObj>
              </mc:Choice>
              <mc:Fallback>
                <p:oleObj name="Worksheet" r:id="rId18" imgW="8845685" imgH="3745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38200" y="6187650"/>
                        <a:ext cx="10515600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7998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361</Words>
  <Application>Microsoft Office PowerPoint</Application>
  <PresentationFormat>Custom</PresentationFormat>
  <Paragraphs>68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Worksheet</vt:lpstr>
      <vt:lpstr>Framingham Public Schools</vt:lpstr>
      <vt:lpstr>Projected Enrollment</vt:lpstr>
      <vt:lpstr>Enrollment Impact on Classroom Needs</vt:lpstr>
      <vt:lpstr>Defining the Problem</vt:lpstr>
      <vt:lpstr>District Space Constraints</vt:lpstr>
      <vt:lpstr>Developing a Strategy</vt:lpstr>
      <vt:lpstr>A Possible Approach – Phase 1</vt:lpstr>
      <vt:lpstr>A Possible Approach – Phase 2</vt:lpstr>
      <vt:lpstr>Review How Schools are Utilized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Framingham Public Schools</dc:title>
  <dc:creator>Richard Thuma</dc:creator>
  <cp:lastModifiedBy>Carol Brodeur</cp:lastModifiedBy>
  <cp:revision>14</cp:revision>
  <dcterms:created xsi:type="dcterms:W3CDTF">2016-04-28T13:14:06Z</dcterms:created>
  <dcterms:modified xsi:type="dcterms:W3CDTF">2016-05-10T12:24:46Z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138020230</vt:i4>
  </property>
  <property fmtid="{D5CDD505-2E9C-101B-9397-08002B2CF9AE}" pid="3" name="_NewReviewCycle">
    <vt:lpwstr/>
  </property>
  <property fmtid="{D5CDD505-2E9C-101B-9397-08002B2CF9AE}" pid="4" name="_EmailSubject">
    <vt:lpwstr>Draft presentation for Tuesday</vt:lpwstr>
  </property>
  <property fmtid="{D5CDD505-2E9C-101B-9397-08002B2CF9AE}" pid="5" name="_AuthorEmail">
    <vt:lpwstr>RThuma@bhplus.com</vt:lpwstr>
  </property>
  <property fmtid="{D5CDD505-2E9C-101B-9397-08002B2CF9AE}" pid="6" name="_AuthorEmailDisplayName">
    <vt:lpwstr>Thuma, Richard</vt:lpwstr>
  </property>
</Properties>
</file>