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embeddedFontLst>
    <p:embeddedFont>
      <p:font typeface="Caveat"/>
      <p:regular r:id="rId10"/>
      <p:bold r:id="rId11"/>
    </p:embeddedFont>
    <p:embeddedFont>
      <p:font typeface="Lobster"/>
      <p:regular r:id="rId12"/>
    </p:embeddedFont>
    <p:embeddedFont>
      <p:font typeface="Arial Narrow"/>
      <p:regular r:id="rId13"/>
      <p:bold r:id="rId14"/>
      <p:italic r:id="rId15"/>
      <p:boldItalic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bold.fntdata"/><Relationship Id="rId10" Type="http://schemas.openxmlformats.org/officeDocument/2006/relationships/font" Target="fonts/Caveat-regular.fntdata"/><Relationship Id="rId13" Type="http://schemas.openxmlformats.org/officeDocument/2006/relationships/font" Target="fonts/ArialNarrow-regular.fntdata"/><Relationship Id="rId12" Type="http://schemas.openxmlformats.org/officeDocument/2006/relationships/font" Target="fonts/Lobster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rialNarrow-italic.fntdata"/><Relationship Id="rId14" Type="http://schemas.openxmlformats.org/officeDocument/2006/relationships/font" Target="fonts/ArialNarrow-bold.fntdata"/><Relationship Id="rId17" Type="http://schemas.openxmlformats.org/officeDocument/2006/relationships/font" Target="fonts/Comfortaa-regular.fntdata"/><Relationship Id="rId16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Comforta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2d0548f2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2d0548f2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d2d054a3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d2d054a3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d2d054a3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d2d054a3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d2d054a3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8d2d054a3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d2d054a3f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d2d054a3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FOCUS - ABCs,Red, Circle</a:t>
            </a:r>
            <a:endParaRPr sz="9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 Narrow"/>
                <a:ea typeface="Arial Narrow"/>
                <a:cs typeface="Arial Narrow"/>
                <a:sym typeface="Arial Narrow"/>
              </a:rPr>
              <a:t>Fine Motor Skills practice line tracing from letters to Chicka Chicka Boom Boom Trees</a:t>
            </a:r>
            <a:endParaRPr sz="9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1058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Color Sheet Chicka Chicka Boom Boom Tree</a:t>
            </a:r>
            <a:endParaRPr sz="12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Water Color - My Favorite Color is paper</a:t>
            </a:r>
            <a:endParaRPr sz="12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Color Owl in Glasses Picture </a:t>
            </a:r>
            <a:endParaRPr sz="12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rial Narrow"/>
                <a:ea typeface="Arial Narrow"/>
                <a:cs typeface="Arial Narrow"/>
                <a:sym typeface="Arial Narrow"/>
              </a:rPr>
              <a:t>Potato Head Color Sheet </a:t>
            </a:r>
            <a:endParaRPr sz="12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Criss Cross Applesauce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Dr. Jean’s Rules Rap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See It, Say It, Sign It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Red &amp; Cindy Circle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A Grand Old Flag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9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become more independent. I can recognize and find my name and cubby.  I can put my stuff away.  I can choose an activity and friends to play with.  </a:t>
            </a:r>
            <a:endParaRPr sz="9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work with my friends and clean up and put things away then come to the carpet and get ready to learn altogether.</a:t>
            </a:r>
            <a:endParaRPr sz="12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749725" y="3774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sit on my spot on the carpet.  I can listen to my teacher.  I can keep my hands to myself.  I can participate and learn.</a:t>
            </a:r>
            <a:endParaRPr sz="12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1 -- Aug. 24-28,2020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Arrival &amp; Free Play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8:40-9:40</a:t>
            </a: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Clean Up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9:40-9:45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Community Carpet Time 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9:45-10:10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778900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Come to the Carpet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Criss Cross Applesauce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Dr. Jean’s Rules Rap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See It, Say It Sign It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Red &amp; Cindy Circle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A Grand Old Flag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47645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Come to the Carpet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Criss Cross Applesauce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Dr. Jean’s Rules Rap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Zoo Phonics with flashcards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Hickory DIckory Dock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Hey DIddle Diddle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7174000" y="40770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Come to the Carpet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Criss Cross Applesauce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Dr. Jean’s Rules Rap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Go Letters Dr. Jean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Singing Walrus Shapes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Counting Crayons  &amp; Colors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803350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Criss Cross Applesauce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Dr. Jean’s Rules Rap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Zoo Phonics with Flash Cards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Red &amp; Cindy Circle Song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a Grand Old Flag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Oklahoma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/>
        </p:nvSpPr>
        <p:spPr>
          <a:xfrm>
            <a:off x="1749725" y="1679250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Outside on Playground </a:t>
            </a:r>
            <a:endParaRPr sz="12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(if there’s inclement weather then do rainy day boxes inside the classroom)</a:t>
            </a:r>
            <a:endParaRPr i="1" sz="10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5816000" y="16430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Literacy Lesson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Read Aloud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Class Discussion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12135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Math Lesson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Literacy Lesson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Name of the Day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584710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Social Skills Lesson + Class Discussion / Anchor Chart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Science / Social Studies Lesson -- use Weekly Reader + Class Discussion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sz="11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play with my friends and share the equipment.  I can play on the equipment correctly.  I can line up when it’s time to go in.</a:t>
            </a:r>
            <a:endParaRPr sz="11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listen, learn, and participate in mini literacy, math, social skills, science, and social studies lessons.  </a:t>
            </a:r>
            <a:endParaRPr sz="12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1749725" y="37574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eat lunch and clean up my mess when I’m done.  I can line up and walk to and from lunch and recess.  I can keep my hands to myself and be nice to my neighbors.</a:t>
            </a:r>
            <a:r>
              <a:rPr lang="en" sz="9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9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2-- August 24-28 , 2020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Morning Recess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10:10-10:40</a:t>
            </a: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Mini Lessons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10:40-10:55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Lunch 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11:00-11:30</a:t>
            </a: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Afternoon Recess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11:30-noon</a:t>
            </a:r>
            <a:endParaRPr sz="13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1735150" y="4101900"/>
            <a:ext cx="66924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Cafeteria &amp; Outside on Playground </a:t>
            </a:r>
            <a:endParaRPr sz="12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(if there’s inclement weather then do rainy day boxes inside the classroom)</a:t>
            </a:r>
            <a:endParaRPr i="1" sz="10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Color &amp; Shape Monster Game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31058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/ Brain Breaks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Who Took the Cookies from the Cookie Jar?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The Numeral Song with “air writers”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Who Took the Cookies from the Cookie Jar Name Activity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1758475" y="2869875"/>
            <a:ext cx="2674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Library -2- Thematic Unit Books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Shannon -4- Monday - Color By # Chicka Chicka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Tuesday - Chicka Chicka Boom Boom Tree All About Me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sz="13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sz="7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enjoy engaging Smart Board Activities while cooling down or warming up from being at recess.  I will go to the bathroom and wash my hands.  I will participate in smart board activities.  </a:t>
            </a:r>
            <a:endParaRPr sz="7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</a:t>
            </a:r>
            <a:r>
              <a:rPr lang="en" sz="7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can work with my work station buddy.  I can share and communicate.  I can clean up.  I can put my papers away.  I can learn the chart and move around.  I can follow instructions.  I can learn and grow!</a:t>
            </a:r>
            <a:endParaRPr sz="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2 -- August 24-28, 2020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...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Smart Board Activity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noon-12:45</a:t>
            </a:r>
            <a:r>
              <a:rPr lang="en" sz="18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/ Center Rotations with Buddy </a:t>
            </a:r>
            <a:endParaRPr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12:15-1:15</a:t>
            </a:r>
            <a:endParaRPr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6296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cont’d.</a:t>
            </a:r>
            <a:endParaRPr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4484213" y="411032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sz="13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1750700" y="4110325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Math -2- Chicka Chicka Boom Boom # Cards and matching # tiles to cards and tubs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Literacy -2- Match the magnetic letters to the chicka chicka boom boom alphabet trays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5807675" y="2894788"/>
            <a:ext cx="2674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Library -2- Thematic Unit Books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Shannon -4- Thursday Pasting &amp; Coloring Birthday Cake Paper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Friday - All About Me Hat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5769875" y="4110350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Math -2-  Trace and / Stamp #s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Literacy -2-  Pick a card and trace the ABCs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/>
          <p:nvPr/>
        </p:nvSpPr>
        <p:spPr>
          <a:xfrm>
            <a:off x="1758475" y="2869875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3105800" y="40604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-2 -  August 24-28,2020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...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629600" y="13844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Work Stations cont’d.</a:t>
            </a:r>
            <a:endParaRPr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4484213" y="167092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NO Work Stations because it’s Early Out Day </a:t>
            </a:r>
            <a:endParaRPr sz="13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651825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Afternoon Snack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1:15-1:30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1749725" y="2865700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Wash Up -- Eat &amp; Drink -- Clean Up &amp; Toss Trash</a:t>
            </a:r>
            <a:endParaRPr sz="16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749725" y="2572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eat and drink at snack time.  I can wash up before and after snack.  I can toss my trash.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794450" y="1667875"/>
            <a:ext cx="2638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Home &amp; Living -4- Play &amp; Pretend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Blocks -2- Build &amp; Create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Magnets - 2 Play with Turn &amp; Learn Gears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5862700" y="1670925"/>
            <a:ext cx="2638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Home &amp; Living -4- Play &amp; Pretend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Blocks -2- Build &amp; Create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Magnets - 2 Play with Turn &amp; Learn Gears</a:t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5788775" y="2894288"/>
            <a:ext cx="27120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651825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Extra! Extra!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1:30 - 2:15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1749725" y="4060475"/>
            <a:ext cx="67512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BIG GROUP -- Name of the Day </a:t>
            </a:r>
            <a:endParaRPr sz="9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Weekly Reader </a:t>
            </a:r>
            <a:endParaRPr sz="9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Art Hub for Kids guided art lesson</a:t>
            </a:r>
            <a:endParaRPr sz="9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Journals</a:t>
            </a:r>
            <a:endParaRPr sz="9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000FF"/>
                </a:solidFill>
                <a:latin typeface="Comfortaa"/>
                <a:ea typeface="Comfortaa"/>
                <a:cs typeface="Comfortaa"/>
                <a:sym typeface="Comfortaa"/>
              </a:rPr>
              <a:t>White Boards</a:t>
            </a:r>
            <a:endParaRPr sz="9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"/>
          <p:cNvSpPr txBox="1"/>
          <p:nvPr/>
        </p:nvSpPr>
        <p:spPr>
          <a:xfrm>
            <a:off x="1749725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4461863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7" name="Google Shape;147;p17"/>
          <p:cNvSpPr txBox="1"/>
          <p:nvPr/>
        </p:nvSpPr>
        <p:spPr>
          <a:xfrm>
            <a:off x="58471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7174000" y="16792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1758475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312135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1749725" y="41176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PK </a:t>
            </a:r>
            <a:endParaRPr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Grade Level </a:t>
            </a:r>
            <a:endParaRPr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Mtg.</a:t>
            </a:r>
            <a:endParaRPr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52" name="Google Shape;152;p17"/>
          <p:cNvSpPr txBox="1"/>
          <p:nvPr/>
        </p:nvSpPr>
        <p:spPr>
          <a:xfrm>
            <a:off x="5847100" y="41176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3" name="Google Shape;153;p17"/>
          <p:cNvSpPr txBox="1"/>
          <p:nvPr/>
        </p:nvSpPr>
        <p:spPr>
          <a:xfrm>
            <a:off x="4484213" y="2869875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5847100" y="289845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7174000" y="2869863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7174025" y="4060500"/>
            <a:ext cx="13269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1749725" y="13761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sz="10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pack up my backpack and put on my jacket.  I can sit on my square on the carpet and be kind to my neighbors.  I can listen and learn.  </a:t>
            </a:r>
            <a:endParaRPr sz="1000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58" name="Google Shape;158;p17"/>
          <p:cNvSpPr txBox="1"/>
          <p:nvPr/>
        </p:nvSpPr>
        <p:spPr>
          <a:xfrm>
            <a:off x="1749725" y="257512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line up and follow instructions of where to go and what to do from my teachers.  I can be happy to go home!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1749725" y="3774075"/>
            <a:ext cx="67512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 can plan awesome opportunities to learn and grow and be flexible as changes inevitably come.</a:t>
            </a: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1691400" y="129875"/>
            <a:ext cx="25011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Wk# -2 August 24-28, 2020</a:t>
            </a:r>
            <a:endParaRPr sz="12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627650" y="13761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Pack Up &amp; Get Ready to Go Home Daily Review</a:t>
            </a:r>
            <a:endParaRPr sz="15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2:15-2:20</a:t>
            </a:r>
            <a:endParaRPr sz="1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629600" y="257512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Dismissal</a:t>
            </a:r>
            <a:endParaRPr sz="1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2:20-2:30</a:t>
            </a:r>
            <a:r>
              <a:rPr lang="en" sz="16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16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6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598500" y="3774075"/>
            <a:ext cx="10929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 Planning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2:30-3:40</a:t>
            </a:r>
            <a:endParaRPr sz="17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5" name="Google Shape;165;p17"/>
          <p:cNvSpPr txBox="1"/>
          <p:nvPr/>
        </p:nvSpPr>
        <p:spPr>
          <a:xfrm>
            <a:off x="5788775" y="129875"/>
            <a:ext cx="2712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FF"/>
                </a:solidFill>
                <a:latin typeface="Arial Narrow"/>
                <a:ea typeface="Arial Narrow"/>
                <a:cs typeface="Arial Narrow"/>
                <a:sym typeface="Arial Narrow"/>
              </a:rPr>
              <a:t> Chicka Chicka Boom Boom / All About Me</a:t>
            </a:r>
            <a:endParaRPr sz="800">
              <a:solidFill>
                <a:srgbClr val="0000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