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Lobster"/>
      <p:regular r:id="rId12"/>
    </p:embeddedFont>
    <p:embeddedFont>
      <p:font typeface="Arial Narrow"/>
      <p:regular r:id="rId13"/>
      <p:bold r:id="rId14"/>
      <p:italic r:id="rId15"/>
      <p:boldItalic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ArialNarrow-regular.fntdata"/><Relationship Id="rId12" Type="http://schemas.openxmlformats.org/officeDocument/2006/relationships/font" Target="fonts/Lobster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2d0548f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2d0548f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d2d054a3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d2d054a3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d2d054a3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d2d054a3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d2d054a3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d2d054a3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d2d054a3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d2d054a3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Enter text here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Enter text here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Enter text here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Enter text here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Enter text here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Learn Letter Sounds A-Z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1-2 Buckle My Shoe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I’m a Little Teapot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9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become more independent. I can recognize and find my name and cubby.  I can put my stuff away.  I can choose an activity and friends to play with.  </a:t>
            </a:r>
            <a:endParaRPr sz="9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work with my friends and clean up and put things away then come to the carpet and get ready to learn altogether.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sit on my spot on the carpet.  I can listen to my teacher.  I can keep my hands to myself.  I can participate and learn.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1 -- Aug. 17-21,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The Kissing Hand; Rules &amp; Routines; Health &amp; Safety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Arrival &amp; Free Play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8:40-9:40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Clean Up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9:40-9:45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Community Carpet Time 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9:45-10:10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77890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Learn Letter Sounds A-Z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1-2  Buckle My Shoe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47645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Zoo Phonics with flashcards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Hickory DIckory Dock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Hey DIddle Diddle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7174000" y="4077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Go Letters Dr. Jean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1-2 Buckle My Shoe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I’m a Little Teapot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80335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Go Letters Dr. Jean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Hickory DIckory Dock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Hey Diddle Diddle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/>
        </p:nvSpPr>
        <p:spPr>
          <a:xfrm>
            <a:off x="1749725" y="167925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Outside on Playground </a:t>
            </a:r>
            <a:endParaRPr sz="12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i="1" sz="10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5816000" y="1643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Read Aloud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Class Discussion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Math Lesson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Name of the Day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Social Skills Lesson + Class Discussion / Anchor Chart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Science / Social Studies Lesson -- use Weekly Reader + Class Discussion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11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play with my friends and share the equipment.  I can play on the equipment correctly.  I can line up when it’s time to go in.</a:t>
            </a:r>
            <a:endParaRPr sz="11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listen, learn, and participate in mini literacy, math, social skills, science, and social studies lessons.  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1749725" y="37574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lunch and clean up my mess when I’m done.  I can line up and walk to and from lunch and recess.  I can keep my hands to myself and be nice to my neighbors.</a:t>
            </a:r>
            <a:r>
              <a:rPr lang="en" sz="9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9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-- ,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Morning Recess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10:10-10:40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Lessons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10:40-10:55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Lunch 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11:00-11:30</a:t>
            </a: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Afternoon Recess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11:30-noon</a:t>
            </a:r>
            <a:endParaRPr sz="13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735150" y="4101900"/>
            <a:ext cx="66924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Cafeteria &amp; Outside on Playground </a:t>
            </a:r>
            <a:endParaRPr sz="12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i="1" sz="10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Review ABCs with Sesame Street song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The Singing Walrus Shapes Song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Pick a Shape Game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Color Word Songs as many as we can fit it!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Color Monster Game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The Numeral Song with “air writers”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Who Took the Cookies from the Cookie Jar Name Activity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758475" y="2869875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Monday - PK Hat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Handprint Raccoon Poem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7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enjoy engaging Smart Board Activities while cooling down or warming up from being at recess.  I will go to the bathroom and wash my hands.  I will participate in smart board activities.  </a:t>
            </a:r>
            <a:endParaRPr sz="7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</a:t>
            </a:r>
            <a:r>
              <a:rPr lang="en" sz="7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can work with my work station buddy.  I can share and communicate.  I can clean up.  I can put my papers away.  I can learn the chart and move around.  I can follow instructions.  I can learn and grow!</a:t>
            </a:r>
            <a:endParaRPr sz="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-- 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Activity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noon-12:45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/ Center Rotations with Buddy 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12:15-1:15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296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4484213" y="41103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1750700" y="411032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Sort Colored People Manipulatives with Numbers on them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Trace the Bus &amp; Color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5807675" y="2894788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Thursday Welcome Color Sheet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Friday - Handprint Memory Poem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769875" y="4110350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Counting &amp; Coloring with Chester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Trace the R for Racoon &amp; Color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/>
        </p:nvSpPr>
        <p:spPr>
          <a:xfrm>
            <a:off x="1758475" y="286987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-2- Journal Self Portraits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BIG Carpet -2- BIG Bus Puzzle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-- 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629600" y="13844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4484213" y="16709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Afternoon Snack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1:15-1:30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1749725" y="411765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Wash Up -- Eat &amp; Drink -- Clean Up &amp; Toss Trash</a:t>
            </a:r>
            <a:endParaRPr sz="16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and drink at snack time.  I can wash up before and after snack.  I can toss my trash.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1794450" y="166787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-4- Play &amp; Pretend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5862700" y="167092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-4- Play &amp; Pretend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5788775" y="2894288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Table -2- Story Telling with ABC Soft Blocks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BIG Carpet -2- BIG Bus Puzzle or Light Box with Legos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1749725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PK 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Grade Level 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Mtg.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5847100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71740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10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pack up my backpack and put on my jacket.  I can sit on my square on the carpet and be kind to my neighbors.  I can listen and learn.  </a:t>
            </a:r>
            <a:endParaRPr sz="10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line up and follow instructions of where to go and what to do from my teachers.  I can be happy to go home!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plan awesome opportunities to learn and grow and be flexible as changes inevitably come.</a:t>
            </a: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-- 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Pack Up &amp; Get Ready to Go Home Daily Review</a:t>
            </a:r>
            <a:endParaRPr sz="15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1:30-1:55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Dismissal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2:00-2:30</a:t>
            </a: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Planning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2:30-3:40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