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144000" cx="6858000"/>
  <p:notesSz cx="7102475" cy="9388475"/>
  <p:embeddedFontLst>
    <p:embeddedFont>
      <p:font typeface="Ind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hwHSgPc2lNukzX9EajA1ovSJTL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0A65E21-8253-4D39-84D0-6E260EA6C30C}">
  <a:tblStyle styleId="{E0A65E21-8253-4D39-84D0-6E260EA6C30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Ind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{E0A65E21-8253-4D39-84D0-6E260EA6C30C}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s.T’s </a:t>
                      </a: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 Lesson Plan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On The Move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5/3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5/4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 Reading 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L. UC/LC/S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L. UC/LC/S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 identify characters, settings, and major events in a story</a:t>
                      </a:r>
                      <a:endParaRPr b="0" sz="10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9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On The Move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 Travel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How do people in different parts of the world travel?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Composing and decomposing numbers 1-10/Number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{E0A65E21-8253-4D39-84D0-6E260EA6C30C}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6162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</a:t>
                      </a: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Lesson Plan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5/5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5/6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5/7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L. UC/LC/S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L. UC/LC/S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L. UC/LC/S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 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The Big Jazz Band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Get On Bus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Putt! Putt! Puff!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30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Get on the bus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Get on the bus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big jazz band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Inder"/>
                          <a:ea typeface="Inder"/>
                          <a:cs typeface="Inder"/>
                          <a:sym typeface="Inder"/>
                        </a:rPr>
                        <a:t>Yellow</a:t>
                      </a:r>
                      <a:endParaRPr b="1" sz="14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bev and vin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Letters/Sounds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</a:t>
                      </a:r>
                      <a:r>
                        <a:rPr b="0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Composing and decomposing numbers 1-10 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5002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34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Pearson Math Test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