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ibR0SjAkSC0HDxVAfhajf1GPKM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DC41C3-2671-47F9-83C3-481B1FBCA928}">
  <a:tblStyle styleId="{3ADC41C3-2671-47F9-83C3-481B1FBCA92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{3ADC41C3-2671-47F9-83C3-481B1FBCA928}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Mrs. 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Rooster’s Off To See The World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2/8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2/9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 UC letters LOC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sightwords list 1/2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 UC letters LOC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sightwords list 1/2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1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19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19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Rooster Off To See The World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Do I See?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can we learn from our adventures?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Aday to play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 played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 day to play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 day to play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Hap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UP letters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Hap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letters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Senses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/Black History Month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 and subtraction/Numbers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1-10 addition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1-10 addition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1-10 addition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1-10 addition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317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1-5 addition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1-5 addition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/>
                        <a:t>1-5 addition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/>
                        <a:t>1-5 addition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{3ADC41C3-2671-47F9-83C3-481B1FBCA928}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5101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2/10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2/11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2/12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 UC letters LOC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sightwords list 1/2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 UC letters LOC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sightwords list 1/2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 UC letters LOC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sightwords list 1/2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19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19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19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A Day To Play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Trip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Hot!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67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little red hen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little red hen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sight word 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 played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 played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sight word 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home run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home run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We read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We read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Senses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Bla</a:t>
                      </a:r>
                      <a:r>
                        <a:rPr lang="en-US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ck history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Addition and subtraction/Number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338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addition review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addition review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addition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addition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