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69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08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97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00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93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25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98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74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53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2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26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BD058-6A17-4B0E-B94D-115E2F72A80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D98F4-FCC6-4175-88C9-12FFEF2B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4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80457" y="-1820091"/>
            <a:ext cx="9144000" cy="121920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eelOff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4908" y="-2644908"/>
            <a:ext cx="6902184" cy="12192003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48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4908" y="-2644907"/>
            <a:ext cx="6902185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68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4909" y="-2644907"/>
            <a:ext cx="6902184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04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4909" y="-2644907"/>
            <a:ext cx="6902184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77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8000">
        <p15:prstTrans prst="peelOff"/>
      </p:transition>
    </mc:Choice>
    <mc:Fallback xmlns="">
      <p:transition spd="slow" advClick="0" advTm="3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4909" y="-2644907"/>
            <a:ext cx="6902184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60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8000">
        <p15:prstTrans prst="peelOff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0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13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38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34340" y="-2634342"/>
            <a:ext cx="6923316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06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eelOff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70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77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7000">
        <p15:prstTrans prst="peelOff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0797" y="-2590799"/>
            <a:ext cx="7010402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14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eelOff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21278" y="-2621277"/>
            <a:ext cx="7332617" cy="12575178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05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34342" y="-2634343"/>
            <a:ext cx="6923313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66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4000">
        <p15:prstTrans prst="peelOff"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65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8000">
        <p15:prstTrans prst="peelOff"/>
      </p:transition>
    </mc:Choice>
    <mc:Fallback xmlns="">
      <p:transition spd="slow" advClick="0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18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6000">
        <p15:prstTrans prst="peelOff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86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8625" y="-2745377"/>
            <a:ext cx="6857997" cy="12348756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06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2000">
        <p15:prstTrans prst="peelOff"/>
      </p:transition>
    </mc:Choice>
    <mc:Fallback xmlns="">
      <p:transition spd="slow" advClick="0" advTm="3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36517" y="-2697480"/>
            <a:ext cx="691896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68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20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eelOff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23454" y="-2710543"/>
            <a:ext cx="6945087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08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5000">
        <p15:prstTrans prst="peelOff"/>
      </p:transition>
    </mc:Choice>
    <mc:Fallback xmlns="">
      <p:transition spd="slow" advClick="0" advTm="3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03860" y="-2603862"/>
            <a:ext cx="6984276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9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eelOff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12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eelOff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85997" y="-2364378"/>
            <a:ext cx="7620000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69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72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4000">
        <p15:prstTrans prst="peelOff"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27808" y="-2706189"/>
            <a:ext cx="6936377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53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eelOff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6446" y="-2656115"/>
            <a:ext cx="7019109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96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eelOff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23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eelOff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39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7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6000">
        <p15:prstTrans prst="peelOff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55965" y="-2930434"/>
            <a:ext cx="7158443" cy="12705806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70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2000">
        <p15:prstTrans prst="peelOff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01526" y="-496774"/>
            <a:ext cx="4352925" cy="7402287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35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0</Words>
  <Application>Microsoft Office PowerPoint</Application>
  <PresentationFormat>Widescreen</PresentationFormat>
  <Paragraphs>0</Paragraphs>
  <Slides>32</Slides>
  <Notes>0</Notes>
  <HiddenSlides>0</HiddenSlides>
  <MMClips>32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Charlotte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Kipfinger, Celene</dc:creator>
  <cp:lastModifiedBy>Hazeltine, Melody</cp:lastModifiedBy>
  <cp:revision>7</cp:revision>
  <dcterms:created xsi:type="dcterms:W3CDTF">2020-04-24T11:32:50Z</dcterms:created>
  <dcterms:modified xsi:type="dcterms:W3CDTF">2020-04-27T02:25:34Z</dcterms:modified>
</cp:coreProperties>
</file>