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3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0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9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60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91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31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77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59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2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5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3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A41DA-C234-4112-8061-1D970D281106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23C0A-A928-47CA-ABA3-95F285CD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5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8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7000"/>
    </mc:Choice>
    <mc:Fallback xmlns="">
      <p:transition advClick="0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25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4000">
        <p15:prstTrans prst="peelOff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794"/>
            <a:ext cx="12192000" cy="719328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87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9966"/>
            <a:ext cx="12192000" cy="712796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84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45986" y="-2345988"/>
            <a:ext cx="7500026" cy="121920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1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eelOff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0470" y="-2670469"/>
            <a:ext cx="6857999" cy="1219893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1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4" y="0"/>
            <a:ext cx="12192000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9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52780" y="-3282014"/>
            <a:ext cx="6858000" cy="1342043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9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3890" y="-2613891"/>
            <a:ext cx="6964216" cy="121920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2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-2667000"/>
            <a:ext cx="6857998" cy="121920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45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eelOff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4090" y="-2944093"/>
            <a:ext cx="6858000" cy="1274618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52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8" y="-2667001"/>
            <a:ext cx="6858001" cy="12192003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66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7708" y="-2567709"/>
            <a:ext cx="7305967" cy="1244138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8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8690"/>
            <a:ext cx="12192000" cy="723669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47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53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3891" y="-2613891"/>
            <a:ext cx="6964217" cy="1219200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44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15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82981" y="-2382981"/>
            <a:ext cx="7426040" cy="12192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05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4000">
        <p15:prstTrans prst="peelOff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8" y="-2666999"/>
            <a:ext cx="6858000" cy="121920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42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8" y="-2667002"/>
            <a:ext cx="6858000" cy="12192003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2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4"/>
            <a:ext cx="12192000" cy="724130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03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4653" y="-2687783"/>
            <a:ext cx="7148945" cy="12358257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4000">
        <p15:prstTrans prst="peelOff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1" cy="12192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72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7111" y="-2847110"/>
            <a:ext cx="6857998" cy="1255222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1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Widescreen</PresentationFormat>
  <Paragraphs>0</Paragraphs>
  <Slides>26</Slides>
  <Notes>0</Notes>
  <HiddenSlides>0</HiddenSlides>
  <MMClips>26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Charlotte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Kipfinger, Celene</dc:creator>
  <cp:lastModifiedBy>Hazeltine, Melody</cp:lastModifiedBy>
  <cp:revision>10</cp:revision>
  <dcterms:created xsi:type="dcterms:W3CDTF">2020-04-27T19:48:59Z</dcterms:created>
  <dcterms:modified xsi:type="dcterms:W3CDTF">2020-04-28T17:31:25Z</dcterms:modified>
</cp:coreProperties>
</file>