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9144000" cx="6858000"/>
  <p:notesSz cx="7102475" cy="9388475"/>
  <p:embeddedFontLst>
    <p:embeddedFont>
      <p:font typeface="Ind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jd2VxGGjRh/Z5+opgaEp9sUBxC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E79135C-B364-4805-86CE-72C814D43503}">
  <a:tblStyle styleId="{FE79135C-B364-4805-86CE-72C814D4350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Ind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2824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2824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"/>
          <p:cNvGraphicFramePr/>
          <p:nvPr/>
        </p:nvGraphicFramePr>
        <p:xfrm>
          <a:off x="135466" y="695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{FE79135C-B364-4805-86CE-72C814D43503}</a:tableStyleId>
              </a:tblPr>
              <a:tblGrid>
                <a:gridCol w="1073200"/>
                <a:gridCol w="1073200"/>
                <a:gridCol w="1925600"/>
                <a:gridCol w="135675"/>
                <a:gridCol w="135675"/>
                <a:gridCol w="135675"/>
                <a:gridCol w="1938525"/>
                <a:gridCol w="241850"/>
              </a:tblGrid>
              <a:tr h="59042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Mr.</a:t>
                      </a:r>
                      <a:r>
                        <a:rPr b="0" lang="en-US" sz="160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T.</a:t>
                      </a: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’s Kindergarten Lesson Plan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Trucks Roll!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Monday 4/19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Tuesday 4/19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73192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 Reading </a:t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Uppercase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4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Uppercase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4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Standards: 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LAFS.K.R.L1.3 with prompting and support,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 identify characters, settings, and major events in a story</a:t>
                      </a:r>
                      <a:endParaRPr b="0" sz="10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can: Say and Write my sight words: List 1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Mini Lesson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Read Aloud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Trucks Roll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What Carries Loads?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61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Questions: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What kinds of transportation help people do their jobs?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Guided reading/ Work Stations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Blue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sammy the turtle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what can you do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Green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sammy the turtle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what can you do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purple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swing swing swing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our pup bud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yellow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red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off to the city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mud bug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029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Recess /LUNCH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1410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Math/Specials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40275">
                <a:tc gridSpan="8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Math Standard: </a:t>
                      </a:r>
                      <a:r>
                        <a:rPr b="0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Measurement/number</a:t>
                      </a:r>
                      <a:r>
                        <a:rPr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 talk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02975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Calendar/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Groups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shapes 2d3d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measurement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2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shapes 2d3d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measurement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shapes 2d3d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measurement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Orange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shapes 2d3d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shapes 2d3d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measurement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measurement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"/>
          <p:cNvGraphicFramePr/>
          <p:nvPr/>
        </p:nvGraphicFramePr>
        <p:xfrm>
          <a:off x="255696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{FE79135C-B364-4805-86CE-72C814D43503}</a:tableStyleId>
              </a:tblPr>
              <a:tblGrid>
                <a:gridCol w="762000"/>
                <a:gridCol w="389475"/>
                <a:gridCol w="1677800"/>
                <a:gridCol w="1962500"/>
                <a:gridCol w="1962500"/>
              </a:tblGrid>
              <a:tr h="5101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Kindergarten</a:t>
                      </a: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Lesson Plan</a:t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7750">
                <a:tc v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Wednesday 4/21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Thursday 4/22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Friday 4/23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Reading</a:t>
                      </a:r>
                      <a:endParaRPr b="1" sz="12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Uppercase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4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Uppercase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4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Uppercase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4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4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say you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The Mud Bus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Our Pup Bud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Inder"/>
                          <a:ea typeface="Inder"/>
                          <a:cs typeface="Inder"/>
                          <a:sym typeface="Inder"/>
                        </a:rPr>
                        <a:t>Ming On The Job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30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Inder"/>
                          <a:ea typeface="Inder"/>
                          <a:cs typeface="Inder"/>
                          <a:sym typeface="Inder"/>
                        </a:rPr>
                        <a:t>?’S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Blue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what can you do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fun for bud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Green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what can you do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fun for bud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purple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our pup bud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mud bug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yellow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red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mud bug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tank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1525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216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Inder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3140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Spa/LUNCH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014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Math/Specials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Measurement/number talk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</a:tr>
              <a:tr h="5002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Purple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measurement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measurement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measurement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measurement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Green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measurement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measurement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Orange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measurement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measurement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measurement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measurement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2018-07-13T20:05:02Z</dcterms:created>
  <dc:creator>STEPHANIE SULLIVAN</dc:creator>
</cp:coreProperties>
</file>