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9144000" cx="6858000"/>
  <p:notesSz cx="7102475" cy="9388475"/>
  <p:embeddedFontLst>
    <p:embeddedFont>
      <p:font typeface="Inder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9" roundtripDataSignature="AMtx7mj24Gpo9tio6YxpvN78YjMy4yEK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1BD40AC-61DC-4FDA-A9A5-85AE55EB5BBA}">
  <a:tblStyle styleId="{61BD40AC-61DC-4FDA-A9A5-85AE55EB5BB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Ind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2824" y="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91730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50" lIns="91700" spcFirstLastPara="1" rIns="91700" wrap="square" tIns="45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2824" y="891730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50" lIns="91700" spcFirstLastPara="1" rIns="91700" wrap="square" tIns="458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1772576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-1227799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Google Shape;88;p1"/>
          <p:cNvGraphicFramePr/>
          <p:nvPr/>
        </p:nvGraphicFramePr>
        <p:xfrm>
          <a:off x="135466" y="6957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{61BD40AC-61DC-4FDA-A9A5-85AE55EB5BBA}</a:tableStyleId>
              </a:tblPr>
              <a:tblGrid>
                <a:gridCol w="1073200"/>
                <a:gridCol w="1073200"/>
                <a:gridCol w="1925600"/>
                <a:gridCol w="135675"/>
                <a:gridCol w="135675"/>
                <a:gridCol w="135675"/>
                <a:gridCol w="1938525"/>
                <a:gridCol w="241850"/>
              </a:tblGrid>
              <a:tr h="59042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Mr</a:t>
                      </a:r>
                      <a:r>
                        <a:rPr b="0" lang="en-US" sz="160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s. T</a:t>
                      </a: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’s Kindergarten Lesson Plan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This is the way we go to school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27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Monday 5/10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Tuesday 5/11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</a:tr>
              <a:tr h="73192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WIN</a:t>
                      </a: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 Reading </a:t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uc/lc/sounds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5 list 1-6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uc/lc/sounds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5 list 1-6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Standards: </a:t>
                      </a:r>
                      <a:r>
                        <a:rPr b="0" lang="en-US" sz="1000">
                          <a:latin typeface="Inder"/>
                          <a:ea typeface="Inder"/>
                          <a:cs typeface="Inder"/>
                          <a:sym typeface="Inder"/>
                        </a:rPr>
                        <a:t>LAFS.K.R.L1.3 with prompting and support,</a:t>
                      </a:r>
                      <a:r>
                        <a:rPr b="0" lang="en-US" sz="1000">
                          <a:latin typeface="Inder"/>
                          <a:ea typeface="Inder"/>
                          <a:cs typeface="Inder"/>
                          <a:sym typeface="Inder"/>
                        </a:rPr>
                        <a:t> identify characters, settings, and major events in a story</a:t>
                      </a:r>
                      <a:endParaRPr b="0" sz="10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413575">
                <a:tc gridSpan="8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I can: Say and Write my sight words: List 9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2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You say I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You say I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Mini Lesson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Middle Sounds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10000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Read Aloud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5615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Questions: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What kind of work do trains do?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Guided reading/ Work Stations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blue</a:t>
                      </a:r>
                      <a:endParaRPr b="1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Catch the ball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catch the ball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green</a:t>
                      </a:r>
                      <a:endParaRPr b="1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the box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the box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purple</a:t>
                      </a:r>
                      <a:endParaRPr b="1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putt putt pop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putt putt pop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yellow</a:t>
                      </a:r>
                      <a:endParaRPr b="1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red</a:t>
                      </a:r>
                      <a:endParaRPr b="1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six cubs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Letters and sounds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six cubs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letters and sounds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029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Science/Social Studies Standards: SS.K.C.!.! Sink or Float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96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Activity : Read and discuss social studies weekly 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9675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Recess /LUNCH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14100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Math/Specials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40275">
                <a:tc gridSpan="8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Standard: Math Standard: </a:t>
                      </a:r>
                      <a:r>
                        <a:rPr b="0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Measurement/number t</a:t>
                      </a:r>
                      <a:r>
                        <a:rPr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alk</a:t>
                      </a:r>
                      <a:endParaRPr b="0"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02975">
                <a:tc row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Calendar/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Groups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blue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non/standard measuement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addition/subtraction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029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purple</a:t>
                      </a:r>
                      <a:endParaRPr b="1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non/standard measuement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addition/subtraction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orange</a:t>
                      </a:r>
                      <a:endParaRPr b="1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non/standard measuement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addition/subtraction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yellow</a:t>
                      </a:r>
                      <a:endParaRPr b="1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red</a:t>
                      </a:r>
                      <a:endParaRPr b="1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non/standard measuement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addition/subtraction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Pack UP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p2"/>
          <p:cNvGraphicFramePr/>
          <p:nvPr/>
        </p:nvGraphicFramePr>
        <p:xfrm>
          <a:off x="255696" y="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{61BD40AC-61DC-4FDA-A9A5-85AE55EB5BBA}</a:tableStyleId>
              </a:tblPr>
              <a:tblGrid>
                <a:gridCol w="762000"/>
                <a:gridCol w="389475"/>
                <a:gridCol w="1677800"/>
                <a:gridCol w="1962500"/>
                <a:gridCol w="1962500"/>
              </a:tblGrid>
              <a:tr h="616225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Kindergarten</a:t>
                      </a:r>
                      <a:r>
                        <a:rPr lang="en-US" sz="135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Lesson Plan</a:t>
                      </a:r>
                      <a:endParaRPr sz="1350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7750">
                <a:tc v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Wednesday 5/12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Thursday 5/13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Friday 5/14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WIN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Reading</a:t>
                      </a:r>
                      <a:endParaRPr b="1" sz="120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uc/lc/sounds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5 list 1-6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uc/lc/sounds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5 list 1-6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L uc/lc/sounds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5 list 1-6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4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You say I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You say I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You say I say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latin typeface="Inder"/>
                          <a:ea typeface="Inder"/>
                          <a:cs typeface="Inder"/>
                          <a:sym typeface="Inder"/>
                        </a:rPr>
                        <a:t>Story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30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Inder"/>
                          <a:ea typeface="Inder"/>
                          <a:cs typeface="Inder"/>
                          <a:sym typeface="Inder"/>
                        </a:rPr>
                        <a:t>?’S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blue</a:t>
                      </a:r>
                      <a:endParaRPr b="1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our camping trip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our camping trip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green</a:t>
                      </a:r>
                      <a:endParaRPr b="1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catch the ball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catch the ball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purple</a:t>
                      </a:r>
                      <a:endParaRPr b="1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bump bump bump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bump bump bump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yellow</a:t>
                      </a:r>
                      <a:endParaRPr b="1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red</a:t>
                      </a:r>
                      <a:endParaRPr b="1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my big bug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letters sounds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my big bug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letters sounds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1525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Science/Social Studies Standards: SS.K.C.!.! Sink or Float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21600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Inder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Activity : Read and discuss social studies weekly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3140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Spa/LUNCH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0145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Math/Specials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387750">
                <a:tc gridSpan="5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Math Standard: Measurement/number talk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</a:tr>
              <a:tr h="5002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blue</a:t>
                      </a:r>
                      <a:endParaRPr b="1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addition/subtraction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addition/subtraction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purple</a:t>
                      </a:r>
                      <a:endParaRPr b="1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addition/subtraction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addition/subtraction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orange</a:t>
                      </a:r>
                      <a:endParaRPr b="1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addition/subtraction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addition/subtraction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yellow</a:t>
                      </a:r>
                      <a:endParaRPr b="1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red</a:t>
                      </a:r>
                      <a:endParaRPr b="1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addition/subtraction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addition/subtraction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bingo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PACK UP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2018-07-13T20:05:02Z</dcterms:created>
  <dc:creator>STEPHANIE SULLIVAN</dc:creator>
</cp:coreProperties>
</file>