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gsm0HuJij94gSrcpXdd7yVimy9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02" y="5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1043490" y="770748"/>
            <a:ext cx="7024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dt" idx="10"/>
          </p:nvPr>
        </p:nvSpPr>
        <p:spPr>
          <a:xfrm>
            <a:off x="5997388" y="16836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ftr" idx="11"/>
          </p:nvPr>
        </p:nvSpPr>
        <p:spPr>
          <a:xfrm>
            <a:off x="4641448" y="4389120"/>
            <a:ext cx="3502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4649096" y="16836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1042416" y="1735074"/>
            <a:ext cx="3420000" cy="26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4424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2"/>
          </p:nvPr>
        </p:nvSpPr>
        <p:spPr>
          <a:xfrm>
            <a:off x="4953000" y="465994"/>
            <a:ext cx="3813000" cy="22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4424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●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■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●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■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■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1043490" y="770748"/>
            <a:ext cx="7024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1"/>
          </p:nvPr>
        </p:nvSpPr>
        <p:spPr>
          <a:xfrm>
            <a:off x="1043492" y="1742739"/>
            <a:ext cx="6777300" cy="26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4424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dt" idx="10"/>
          </p:nvPr>
        </p:nvSpPr>
        <p:spPr>
          <a:xfrm>
            <a:off x="5997388" y="16836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ftr" idx="11"/>
          </p:nvPr>
        </p:nvSpPr>
        <p:spPr>
          <a:xfrm>
            <a:off x="4641448" y="4389120"/>
            <a:ext cx="3502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4649096" y="16836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>
            <a:spLocks noGrp="1"/>
          </p:cNvSpPr>
          <p:nvPr>
            <p:ph type="body" idx="1"/>
          </p:nvPr>
        </p:nvSpPr>
        <p:spPr>
          <a:xfrm>
            <a:off x="4131600" y="-4850"/>
            <a:ext cx="5012400" cy="17292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r>
              <a:rPr lang="en" sz="2200" b="1" u="sng">
                <a:solidFill>
                  <a:schemeClr val="lt1"/>
                </a:solidFill>
              </a:rPr>
              <a:t>Benchmark(s): </a:t>
            </a:r>
            <a:endParaRPr sz="2200" b="1" u="sng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5909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PE.8.M.1.3: Demonstrate body management for successful participation in a variety of modified games and activities.</a:t>
            </a:r>
            <a:endParaRPr sz="1100">
              <a:solidFill>
                <a:schemeClr val="dk1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5909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lang="en" sz="11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PE.8.R.5.3: Maintain appropriate personal, social and ethical behavior while participating in a variety of physical activities.</a:t>
            </a:r>
            <a:endParaRPr sz="1100">
              <a:solidFill>
                <a:schemeClr val="dk1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5909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 sz="1100">
              <a:solidFill>
                <a:schemeClr val="dk1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5909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6858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250"/>
              <a:buNone/>
            </a:pPr>
            <a:endParaRPr sz="1600" b="1" u="sng">
              <a:solidFill>
                <a:srgbClr val="FF0000"/>
              </a:solidFill>
            </a:endParaRPr>
          </a:p>
          <a:p>
            <a:pPr marL="685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22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2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4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4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24"/>
              <a:buNone/>
            </a:pPr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"/>
          <p:cNvSpPr txBox="1">
            <a:spLocks noGrp="1"/>
          </p:cNvSpPr>
          <p:nvPr>
            <p:ph type="body" idx="2"/>
          </p:nvPr>
        </p:nvSpPr>
        <p:spPr>
          <a:xfrm>
            <a:off x="0" y="438601"/>
            <a:ext cx="4131600" cy="951900"/>
          </a:xfrm>
          <a:prstGeom prst="rect">
            <a:avLst/>
          </a:prstGeom>
          <a:solidFill>
            <a:srgbClr val="3D85C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r>
              <a:rPr lang="en" sz="1800" b="1" u="sng">
                <a:solidFill>
                  <a:schemeClr val="lt1"/>
                </a:solidFill>
              </a:rPr>
              <a:t>Bellwork: </a:t>
            </a:r>
            <a:r>
              <a:rPr lang="en" sz="1800">
                <a:solidFill>
                  <a:schemeClr val="lt1"/>
                </a:solidFill>
              </a:rPr>
              <a:t> Attendance/Restrooms/Stretches-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r>
              <a:rPr lang="en" sz="1800">
                <a:solidFill>
                  <a:schemeClr val="lt1"/>
                </a:solidFill>
              </a:rPr>
              <a:t>10 minute</a:t>
            </a:r>
            <a:endParaRPr b="1">
              <a:solidFill>
                <a:srgbClr val="000000"/>
              </a:solidFill>
            </a:endParaRPr>
          </a:p>
          <a:p>
            <a:pPr marL="137160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24"/>
              <a:buNone/>
            </a:pPr>
            <a:endParaRPr sz="2000">
              <a:solidFill>
                <a:srgbClr val="000000"/>
              </a:solidFill>
            </a:endParaRPr>
          </a:p>
          <a:p>
            <a:pPr marL="137160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24"/>
              <a:buNone/>
            </a:pPr>
            <a:endParaRPr sz="20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24"/>
              <a:buNone/>
            </a:pPr>
            <a:endParaRPr sz="2000">
              <a:solidFill>
                <a:srgbClr val="000000"/>
              </a:solidFill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0" y="0"/>
            <a:ext cx="4131600" cy="43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Monday, September 2024</a:t>
            </a:r>
            <a:endParaRPr sz="20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>
            <a:off x="4131600" y="3384150"/>
            <a:ext cx="5012400" cy="1759500"/>
          </a:xfrm>
          <a:prstGeom prst="rect">
            <a:avLst/>
          </a:prstGeom>
          <a:solidFill>
            <a:srgbClr val="0B5394"/>
          </a:solidFill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sng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 sz="1500" b="1" i="0" u="sng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 Will be able to: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15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Demonstrate proper movement techniques (coordination, muscular strength and muscular endurance) in the </a:t>
            </a:r>
            <a:r>
              <a:rPr lang="en" sz="15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pickleball and other racquet sports skill activities</a:t>
            </a:r>
            <a:r>
              <a:rPr lang="en" sz="15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Students will be able to identify specific rules when asked by the </a:t>
            </a:r>
            <a:r>
              <a:rPr lang="en" sz="15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instructor</a:t>
            </a:r>
            <a:r>
              <a:rPr lang="en" sz="15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0" y="3518700"/>
            <a:ext cx="4131600" cy="1624800"/>
          </a:xfrm>
          <a:prstGeom prst="roundRect">
            <a:avLst>
              <a:gd name="adj" fmla="val 11834"/>
            </a:avLst>
          </a:prstGeom>
          <a:solidFill>
            <a:srgbClr val="FFFF88"/>
          </a:solidFill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" sz="1600" b="1" i="0" u="sng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Higher Order Thinking: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other sports/activities use identical/similar motions and strategies in pickleball?</a:t>
            </a:r>
            <a:endParaRPr sz="1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2" name="Google Shape;72;p1"/>
          <p:cNvSpPr/>
          <p:nvPr/>
        </p:nvSpPr>
        <p:spPr>
          <a:xfrm>
            <a:off x="0" y="1390500"/>
            <a:ext cx="4131600" cy="2122800"/>
          </a:xfrm>
          <a:prstGeom prst="rect">
            <a:avLst/>
          </a:prstGeom>
          <a:solidFill>
            <a:srgbClr val="0000FF"/>
          </a:solidFill>
          <a:ln w="15875" cap="flat" cmpd="sng">
            <a:solidFill>
              <a:srgbClr val="8A6E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1" i="0" u="sng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Agenda: </a:t>
            </a:r>
            <a:endParaRPr sz="1900" b="1" i="0" u="sng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The teacher will give instructions and d</a:t>
            </a:r>
            <a:r>
              <a:rPr lang="en" sz="1600" b="1">
                <a:solidFill>
                  <a:schemeClr val="accent1"/>
                </a:solidFill>
              </a:rPr>
              <a:t>iscuss</a:t>
            </a:r>
            <a:r>
              <a:rPr lang="en" sz="1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the rules </a:t>
            </a:r>
            <a:r>
              <a:rPr lang="en" sz="1600" b="1">
                <a:solidFill>
                  <a:schemeClr val="accent1"/>
                </a:solidFill>
              </a:rPr>
              <a:t>for pickleball</a:t>
            </a:r>
            <a:r>
              <a:rPr lang="en" sz="1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" sz="1600" b="1">
                <a:solidFill>
                  <a:schemeClr val="accent1"/>
                </a:solidFill>
              </a:rPr>
              <a:t>History of pickleball and strategies will be introduced. Muscular system upper body - built upon previous lessons.</a:t>
            </a:r>
            <a:endParaRPr sz="1600" b="1">
              <a:solidFill>
                <a:schemeClr val="accen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>
                <a:solidFill>
                  <a:schemeClr val="accent1"/>
                </a:solidFill>
              </a:rPr>
              <a:t>Review of pickleball - youtube</a:t>
            </a:r>
            <a:endParaRPr sz="1600" b="1">
              <a:solidFill>
                <a:schemeClr val="accent1"/>
              </a:solidFill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4131600" y="1654950"/>
            <a:ext cx="5012400" cy="1729200"/>
          </a:xfrm>
          <a:prstGeom prst="rect">
            <a:avLst/>
          </a:prstGeom>
          <a:solidFill>
            <a:srgbClr val="A4C2F4"/>
          </a:solidFill>
          <a:ln w="19050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sng" strike="noStrike" cap="none">
                <a:solidFill>
                  <a:srgbClr val="34343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Target: </a:t>
            </a:r>
            <a:endParaRPr sz="2000" b="1" i="0" u="sng" strike="noStrike" cap="none">
              <a:solidFill>
                <a:srgbClr val="34343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 I can demonstrate proper movement techniques (</a:t>
            </a:r>
            <a:r>
              <a:rPr lang="en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coordination</a:t>
            </a: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muscular strength </a:t>
            </a: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en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muscular endurance</a:t>
            </a: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the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pickleball and other racquet sports</a:t>
            </a: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 sz="1800" b="1" i="0" u="none" strike="noStrike" cap="none">
              <a:solidFill>
                <a:srgbClr val="3434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</Words>
  <Application>Microsoft Office PowerPoint</Application>
  <PresentationFormat>On-screen Show (16:9)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Noto Sans Symbols</vt:lpstr>
      <vt:lpstr>Times New Roman</vt:lpstr>
      <vt:lpstr>Arial</vt:lpstr>
      <vt:lpstr>Century Gothic</vt:lpstr>
      <vt:lpstr>Calibri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Jackson, Courtney</dc:creator>
  <cp:lastModifiedBy>Mark Stier</cp:lastModifiedBy>
  <cp:revision>1</cp:revision>
  <dcterms:modified xsi:type="dcterms:W3CDTF">2024-09-21T21:20:13Z</dcterms:modified>
</cp:coreProperties>
</file>