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IeAvVNPGS66N1X13/+JJKxc8K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1042416" y="1735074"/>
            <a:ext cx="3420000" cy="2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2"/>
          </p:nvPr>
        </p:nvSpPr>
        <p:spPr>
          <a:xfrm>
            <a:off x="4953000" y="465994"/>
            <a:ext cx="3813000" cy="22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4424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●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■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●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1043492" y="1742739"/>
            <a:ext cx="6777300" cy="26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body" idx="1"/>
          </p:nvPr>
        </p:nvSpPr>
        <p:spPr>
          <a:xfrm>
            <a:off x="4131600" y="0"/>
            <a:ext cx="5012400" cy="257175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r>
              <a:rPr lang="en" sz="2200" b="1" u="sng" dirty="0">
                <a:solidFill>
                  <a:schemeClr val="lt1"/>
                </a:solidFill>
              </a:rPr>
              <a:t>Benchmark(s): </a:t>
            </a:r>
            <a:endParaRPr sz="2200" b="1" u="sng" dirty="0">
              <a:solidFill>
                <a:schemeClr val="lt1"/>
              </a:solidFill>
            </a:endParaRPr>
          </a:p>
          <a:p>
            <a:pPr marL="0" marR="0" indent="0" fontAlgn="base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1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PE.8.M.1.3: Demonstrate body management for successful participation in a variety of modified games and activities.</a:t>
            </a:r>
            <a:endParaRPr sz="1100" dirty="0">
              <a:solidFill>
                <a:schemeClr val="dk1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indent="0" fontAlgn="base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1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PE.8.C.2.Pa.a: Recognize a basic rule for selected individual/dual sports.</a:t>
            </a:r>
            <a:endParaRPr lang="en-US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" sz="1100" dirty="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PE.8.R.5.4: Maintain appropriate personal, social and ethical behavior while participating in a variety of physical activities.</a:t>
            </a:r>
          </a:p>
          <a:p>
            <a:pPr marL="0" marR="0" indent="0" fontAlgn="base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1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PE.8.R.5.Su.d:Use appropriate personal and ethical behaviors while participating in a variety of physical activities.</a:t>
            </a:r>
            <a:endParaRPr lang="en-US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1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PE.8.R.6.Su.a: Identify opportunities for participation in physical activity outside of the school setting that contributes to personal enjoyment and the attainment or maintenance of a healthy lifestyle.</a:t>
            </a:r>
            <a:endParaRPr lang="en-US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</a:pPr>
            <a:endParaRPr lang="en-US" sz="1200" dirty="0">
              <a:solidFill>
                <a:schemeClr val="dk1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</a:pPr>
            <a:endParaRPr lang="en" sz="1200" dirty="0">
              <a:solidFill>
                <a:schemeClr val="dk1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</a:pPr>
            <a:endParaRPr sz="1200" dirty="0">
              <a:solidFill>
                <a:schemeClr val="dk1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858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22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2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13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>
            <a:spLocks noGrp="1"/>
          </p:cNvSpPr>
          <p:nvPr>
            <p:ph type="body" idx="2"/>
          </p:nvPr>
        </p:nvSpPr>
        <p:spPr>
          <a:xfrm>
            <a:off x="0" y="438601"/>
            <a:ext cx="4131600" cy="9519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 b="1" u="sng">
                <a:solidFill>
                  <a:schemeClr val="lt1"/>
                </a:solidFill>
              </a:rPr>
              <a:t>Bellwork: </a:t>
            </a:r>
            <a:r>
              <a:rPr lang="en" sz="1800">
                <a:solidFill>
                  <a:schemeClr val="lt1"/>
                </a:solidFill>
              </a:rPr>
              <a:t> Attendance/Restrooms/2 laps on the track</a:t>
            </a:r>
            <a:endParaRPr b="1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0"/>
            <a:ext cx="4131600" cy="43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dirty="0">
                <a:solidFill>
                  <a:srgbClr val="FFFF00"/>
                </a:solidFill>
              </a:rPr>
              <a:t>Nov. 11 - 20</a:t>
            </a:r>
            <a:r>
              <a:rPr lang="en" sz="2000" b="1" i="0" u="none" strike="noStrike" cap="none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2024</a:t>
            </a:r>
            <a:endParaRPr sz="2000" b="1" i="0" u="none" strike="noStrike" cap="none" dirty="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4131600" y="4170218"/>
            <a:ext cx="5012400" cy="1371532"/>
          </a:xfrm>
          <a:prstGeom prst="rect">
            <a:avLst/>
          </a:prstGeom>
          <a:solidFill>
            <a:srgbClr val="0B5394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200" b="1" i="0" u="sng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Student Will be able to: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12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Demonstrate proper movement techniques (coordination, muscular strength and muscular endurance) </a:t>
            </a:r>
            <a:r>
              <a:rPr lang="en" sz="1200" b="1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Hockey and hockey </a:t>
            </a:r>
            <a:r>
              <a:rPr lang="en" sz="12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activities. Students will be able to identify specific rules when asked by the instructor.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0" y="3518700"/>
            <a:ext cx="4131600" cy="2023200"/>
          </a:xfrm>
          <a:prstGeom prst="roundRect">
            <a:avLst>
              <a:gd name="adj" fmla="val 11834"/>
            </a:avLst>
          </a:prstGeom>
          <a:solidFill>
            <a:srgbClr val="FFFF88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" sz="1200" b="1" i="0" u="sng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Higher Order Thinking:</a:t>
            </a: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a player's positioning on the ice influence the team's overall strategy?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 the impact of different stickhandling techniques on the effectiveness of an offensive attack.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a goalie's positioning and anticipation affect the team's defensive success?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0" y="1390500"/>
            <a:ext cx="4131600" cy="2122800"/>
          </a:xfrm>
          <a:prstGeom prst="rect">
            <a:avLst/>
          </a:prstGeom>
          <a:solidFill>
            <a:srgbClr val="0000FF"/>
          </a:solidFill>
          <a:ln w="15875" cap="flat" cmpd="sng">
            <a:solidFill>
              <a:srgbClr val="8A6E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sng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Agenda: </a:t>
            </a:r>
            <a:endParaRPr sz="1900" b="1" i="0" u="sng" strike="noStrike" cap="none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 teacher will give instructions and discuss the rules for yard Hockey and Hockey like activities</a:t>
            </a:r>
            <a:r>
              <a:rPr lang="en" sz="1600" b="1" dirty="0">
                <a:solidFill>
                  <a:schemeClr val="accent1"/>
                </a:solidFill>
              </a:rPr>
              <a:t>. Vocabulary, Techniques and S</a:t>
            </a:r>
            <a:r>
              <a:rPr lang="en" sz="16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trategies will be introduced. Nutritional information built upon previous lessons.</a:t>
            </a:r>
            <a:endParaRPr sz="16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Review of </a:t>
            </a:r>
            <a:r>
              <a:rPr lang="en" sz="1600" b="1" dirty="0">
                <a:solidFill>
                  <a:schemeClr val="accent1"/>
                </a:solidFill>
              </a:rPr>
              <a:t>Activities</a:t>
            </a:r>
            <a:r>
              <a:rPr lang="en" sz="16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- youtube</a:t>
            </a:r>
            <a:endParaRPr sz="16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4131600" y="2571750"/>
            <a:ext cx="5012400" cy="1595768"/>
          </a:xfrm>
          <a:prstGeom prst="rect">
            <a:avLst/>
          </a:prstGeom>
          <a:solidFill>
            <a:srgbClr val="A4C2F4"/>
          </a:solidFill>
          <a:ln w="1905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sng" strike="noStrike" cap="none" dirty="0">
                <a:solidFill>
                  <a:srgbClr val="34343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Target: </a:t>
            </a:r>
            <a:endParaRPr sz="2000" b="1" i="0" u="sng" strike="noStrike" cap="none" dirty="0">
              <a:solidFill>
                <a:srgbClr val="34343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 I can demonstrate proper movement techniques (coordination, </a:t>
            </a:r>
            <a:r>
              <a:rPr lang="en" sz="1800" b="1" dirty="0">
                <a:latin typeface="Calibri"/>
                <a:ea typeface="Calibri"/>
                <a:cs typeface="Calibri"/>
                <a:sym typeface="Calibri"/>
              </a:rPr>
              <a:t>speed, accuracy and strategies) associated with individual/team activities”.</a:t>
            </a:r>
            <a:endParaRPr sz="1800" b="1" i="0" u="none" strike="noStrike" cap="none" dirty="0">
              <a:solidFill>
                <a:srgbClr val="3434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310</Words>
  <Application>Microsoft Office PowerPoint</Application>
  <PresentationFormat>On-screen Show (16:9)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Century Gothic</vt:lpstr>
      <vt:lpstr>Calibri</vt:lpstr>
      <vt:lpstr>Times New Roman</vt:lpstr>
      <vt:lpstr>Symbol</vt:lpstr>
      <vt:lpstr>Noto Sans Symbols</vt:lpstr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Jackson, Courtney</dc:creator>
  <cp:lastModifiedBy>Mark Stier</cp:lastModifiedBy>
  <cp:revision>5</cp:revision>
  <dcterms:modified xsi:type="dcterms:W3CDTF">2024-11-10T16:26:46Z</dcterms:modified>
</cp:coreProperties>
</file>