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
  </p:notesMasterIdLst>
  <p:sldIdLst>
    <p:sldId id="256" r:id="rId2"/>
  </p:sldIdLst>
  <p:sldSz cx="9144000" cy="5143500" type="screen16x9"/>
  <p:notesSz cx="6858000" cy="9144000"/>
  <p:embeddedFontLst>
    <p:embeddedFont>
      <p:font typeface="Calibri" panose="020F0502020204030204" pitchFamily="34" charset="0"/>
      <p:regular r:id="rId4"/>
      <p:bold r:id="rId5"/>
      <p:italic r:id="rId6"/>
      <p:boldItalic r:id="rId7"/>
    </p:embeddedFont>
    <p:embeddedFont>
      <p:font typeface="Century Gothic" panose="020B0502020202020204" pitchFamily="34" charset="0"/>
      <p:regular r:id="rId8"/>
      <p:bold r:id="rId9"/>
      <p:italic r:id="rId10"/>
      <p:boldItalic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2" roundtripDataSignature="AMtx7miv4AHZd6IVANovFIBxwEi1X4gLa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presProps" Target="presProps.xml"/><Relationship Id="rId3" Type="http://schemas.openxmlformats.org/officeDocument/2006/relationships/notesMaster" Target="notesMasters/notesMaster1.xml"/><Relationship Id="rId7" Type="http://schemas.openxmlformats.org/officeDocument/2006/relationships/font" Target="fonts/font4.fntdata"/><Relationship Id="rId12" Type="http://customschemas.google.com/relationships/presentationmetadata" Target="meta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theme" Target="theme/theme1.xml"/><Relationship Id="rId10" Type="http://schemas.openxmlformats.org/officeDocument/2006/relationships/font" Target="fonts/font7.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 name="Google Shape;65;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
        <p:cNvGrpSpPr/>
        <p:nvPr/>
      </p:nvGrpSpPr>
      <p:grpSpPr>
        <a:xfrm>
          <a:off x="0" y="0"/>
          <a:ext cx="0" cy="0"/>
          <a:chOff x="0" y="0"/>
          <a:chExt cx="0" cy="0"/>
        </a:xfrm>
      </p:grpSpPr>
      <p:sp>
        <p:nvSpPr>
          <p:cNvPr id="10" name="Google Shape;10;p3"/>
          <p:cNvSpPr txBox="1">
            <a:spLocks noGrp="1"/>
          </p:cNvSpPr>
          <p:nvPr>
            <p:ph type="title"/>
          </p:nvPr>
        </p:nvSpPr>
        <p:spPr>
          <a:xfrm>
            <a:off x="1043490" y="770748"/>
            <a:ext cx="7024800" cy="857400"/>
          </a:xfrm>
          <a:prstGeom prst="rect">
            <a:avLst/>
          </a:prstGeom>
          <a:noFill/>
          <a:ln>
            <a:noFill/>
          </a:ln>
        </p:spPr>
        <p:txBody>
          <a:bodyPr spcFirstLastPara="1" wrap="square" lIns="91425" tIns="45700" rIns="91425" bIns="45700" anchor="b" anchorCtr="0">
            <a:noAutofit/>
          </a:bodyPr>
          <a:lstStyle>
            <a:lvl1pPr marR="0" lvl="0" algn="l">
              <a:lnSpc>
                <a:spcPct val="100000"/>
              </a:lnSpc>
              <a:spcBef>
                <a:spcPts val="0"/>
              </a:spcBef>
              <a:spcAft>
                <a:spcPts val="0"/>
              </a:spcAft>
              <a:buClr>
                <a:schemeClr val="accent1"/>
              </a:buClr>
              <a:buSzPts val="4000"/>
              <a:buFont typeface="Century Gothic"/>
              <a:buNone/>
              <a:defRPr sz="4000" b="0" i="0" u="none" strike="noStrike" cap="none">
                <a:solidFill>
                  <a:schemeClr val="accent1"/>
                </a:solidFill>
                <a:latin typeface="Century Gothic"/>
                <a:ea typeface="Century Gothic"/>
                <a:cs typeface="Century Gothic"/>
                <a:sym typeface="Century Gothic"/>
              </a:defRPr>
            </a:lvl1pPr>
            <a:lvl2pPr marR="0" lvl="1" algn="l">
              <a:lnSpc>
                <a:spcPct val="100000"/>
              </a:lnSpc>
              <a:spcBef>
                <a:spcPts val="0"/>
              </a:spcBef>
              <a:spcAft>
                <a:spcPts val="0"/>
              </a:spcAft>
              <a:buSzPts val="2800"/>
              <a:buNone/>
              <a:defRPr sz="1800" b="0" i="0" u="none" strike="noStrike" cap="none">
                <a:solidFill>
                  <a:schemeClr val="dk2"/>
                </a:solidFill>
              </a:defRPr>
            </a:lvl2pPr>
            <a:lvl3pPr marR="0" lvl="2" algn="l">
              <a:lnSpc>
                <a:spcPct val="100000"/>
              </a:lnSpc>
              <a:spcBef>
                <a:spcPts val="0"/>
              </a:spcBef>
              <a:spcAft>
                <a:spcPts val="0"/>
              </a:spcAft>
              <a:buSzPts val="2800"/>
              <a:buNone/>
              <a:defRPr sz="1800" b="0" i="0" u="none" strike="noStrike" cap="none">
                <a:solidFill>
                  <a:schemeClr val="dk2"/>
                </a:solidFill>
              </a:defRPr>
            </a:lvl3pPr>
            <a:lvl4pPr marR="0" lvl="3" algn="l">
              <a:lnSpc>
                <a:spcPct val="100000"/>
              </a:lnSpc>
              <a:spcBef>
                <a:spcPts val="0"/>
              </a:spcBef>
              <a:spcAft>
                <a:spcPts val="0"/>
              </a:spcAft>
              <a:buSzPts val="2800"/>
              <a:buNone/>
              <a:defRPr sz="1800" b="0" i="0" u="none" strike="noStrike" cap="none">
                <a:solidFill>
                  <a:schemeClr val="dk2"/>
                </a:solidFill>
              </a:defRPr>
            </a:lvl4pPr>
            <a:lvl5pPr marR="0" lvl="4" algn="l">
              <a:lnSpc>
                <a:spcPct val="100000"/>
              </a:lnSpc>
              <a:spcBef>
                <a:spcPts val="0"/>
              </a:spcBef>
              <a:spcAft>
                <a:spcPts val="0"/>
              </a:spcAft>
              <a:buSzPts val="2800"/>
              <a:buNone/>
              <a:defRPr sz="1800" b="0" i="0" u="none" strike="noStrike" cap="none">
                <a:solidFill>
                  <a:schemeClr val="dk2"/>
                </a:solidFill>
              </a:defRPr>
            </a:lvl5pPr>
            <a:lvl6pPr marR="0" lvl="5" algn="l">
              <a:lnSpc>
                <a:spcPct val="100000"/>
              </a:lnSpc>
              <a:spcBef>
                <a:spcPts val="0"/>
              </a:spcBef>
              <a:spcAft>
                <a:spcPts val="0"/>
              </a:spcAft>
              <a:buSzPts val="2800"/>
              <a:buNone/>
              <a:defRPr sz="1800" b="0" i="0" u="none" strike="noStrike" cap="none">
                <a:solidFill>
                  <a:schemeClr val="dk2"/>
                </a:solidFill>
              </a:defRPr>
            </a:lvl6pPr>
            <a:lvl7pPr marR="0" lvl="6" algn="l">
              <a:lnSpc>
                <a:spcPct val="100000"/>
              </a:lnSpc>
              <a:spcBef>
                <a:spcPts val="0"/>
              </a:spcBef>
              <a:spcAft>
                <a:spcPts val="0"/>
              </a:spcAft>
              <a:buSzPts val="2800"/>
              <a:buNone/>
              <a:defRPr sz="1800" b="0" i="0" u="none" strike="noStrike" cap="none">
                <a:solidFill>
                  <a:schemeClr val="dk2"/>
                </a:solidFill>
              </a:defRPr>
            </a:lvl7pPr>
            <a:lvl8pPr marR="0" lvl="7" algn="l">
              <a:lnSpc>
                <a:spcPct val="100000"/>
              </a:lnSpc>
              <a:spcBef>
                <a:spcPts val="0"/>
              </a:spcBef>
              <a:spcAft>
                <a:spcPts val="0"/>
              </a:spcAft>
              <a:buSzPts val="2800"/>
              <a:buNone/>
              <a:defRPr sz="1800" b="0" i="0" u="none" strike="noStrike" cap="none">
                <a:solidFill>
                  <a:schemeClr val="dk2"/>
                </a:solidFill>
              </a:defRPr>
            </a:lvl8pPr>
            <a:lvl9pPr marR="0" lvl="8" algn="l">
              <a:lnSpc>
                <a:spcPct val="100000"/>
              </a:lnSpc>
              <a:spcBef>
                <a:spcPts val="0"/>
              </a:spcBef>
              <a:spcAft>
                <a:spcPts val="0"/>
              </a:spcAft>
              <a:buSzPts val="2800"/>
              <a:buNone/>
              <a:defRPr sz="1800" b="0" i="0" u="none" strike="noStrike" cap="none">
                <a:solidFill>
                  <a:schemeClr val="dk2"/>
                </a:solidFill>
              </a:defRPr>
            </a:lvl9pPr>
          </a:lstStyle>
          <a:p>
            <a:endParaRPr/>
          </a:p>
        </p:txBody>
      </p:sp>
      <p:sp>
        <p:nvSpPr>
          <p:cNvPr id="11" name="Google Shape;11;p3"/>
          <p:cNvSpPr txBox="1">
            <a:spLocks noGrp="1"/>
          </p:cNvSpPr>
          <p:nvPr>
            <p:ph type="dt" idx="10"/>
          </p:nvPr>
        </p:nvSpPr>
        <p:spPr>
          <a:xfrm>
            <a:off x="5997388" y="168369"/>
            <a:ext cx="2133600" cy="27390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rgbClr val="FEFEFE"/>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2" name="Google Shape;12;p3"/>
          <p:cNvSpPr txBox="1">
            <a:spLocks noGrp="1"/>
          </p:cNvSpPr>
          <p:nvPr>
            <p:ph type="ftr" idx="11"/>
          </p:nvPr>
        </p:nvSpPr>
        <p:spPr>
          <a:xfrm>
            <a:off x="4641448" y="4389120"/>
            <a:ext cx="3502200" cy="27390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accen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3" name="Google Shape;13;p3"/>
          <p:cNvSpPr txBox="1">
            <a:spLocks noGrp="1"/>
          </p:cNvSpPr>
          <p:nvPr>
            <p:ph type="sldNum" idx="12"/>
          </p:nvPr>
        </p:nvSpPr>
        <p:spPr>
          <a:xfrm>
            <a:off x="4649096" y="168368"/>
            <a:ext cx="1332300" cy="2739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FEFEFE"/>
                </a:solidFill>
                <a:latin typeface="Century Gothic"/>
                <a:ea typeface="Century Gothic"/>
                <a:cs typeface="Century Gothic"/>
                <a:sym typeface="Century Gothic"/>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FEFEFE"/>
                </a:solidFill>
                <a:latin typeface="Century Gothic"/>
                <a:ea typeface="Century Gothic"/>
                <a:cs typeface="Century Gothic"/>
                <a:sym typeface="Century Gothic"/>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FEFEFE"/>
                </a:solidFill>
                <a:latin typeface="Century Gothic"/>
                <a:ea typeface="Century Gothic"/>
                <a:cs typeface="Century Gothic"/>
                <a:sym typeface="Century Gothic"/>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FEFEFE"/>
                </a:solidFill>
                <a:latin typeface="Century Gothic"/>
                <a:ea typeface="Century Gothic"/>
                <a:cs typeface="Century Gothic"/>
                <a:sym typeface="Century Gothic"/>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FEFEFE"/>
                </a:solidFill>
                <a:latin typeface="Century Gothic"/>
                <a:ea typeface="Century Gothic"/>
                <a:cs typeface="Century Gothic"/>
                <a:sym typeface="Century Gothic"/>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FEFEFE"/>
                </a:solidFill>
                <a:latin typeface="Century Gothic"/>
                <a:ea typeface="Century Gothic"/>
                <a:cs typeface="Century Gothic"/>
                <a:sym typeface="Century Gothic"/>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FEFEFE"/>
                </a:solidFill>
                <a:latin typeface="Century Gothic"/>
                <a:ea typeface="Century Gothic"/>
                <a:cs typeface="Century Gothic"/>
                <a:sym typeface="Century Gothic"/>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FEFEFE"/>
                </a:solidFill>
                <a:latin typeface="Century Gothic"/>
                <a:ea typeface="Century Gothic"/>
                <a:cs typeface="Century Gothic"/>
                <a:sym typeface="Century Gothic"/>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FEFEFE"/>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
              <a:t>‹#›</a:t>
            </a:fld>
            <a:endParaRPr/>
          </a:p>
        </p:txBody>
      </p:sp>
      <p:sp>
        <p:nvSpPr>
          <p:cNvPr id="14" name="Google Shape;14;p3"/>
          <p:cNvSpPr txBox="1">
            <a:spLocks noGrp="1"/>
          </p:cNvSpPr>
          <p:nvPr>
            <p:ph type="body" idx="1"/>
          </p:nvPr>
        </p:nvSpPr>
        <p:spPr>
          <a:xfrm>
            <a:off x="1042416" y="1735074"/>
            <a:ext cx="3420000" cy="2619600"/>
          </a:xfrm>
          <a:prstGeom prst="rect">
            <a:avLst/>
          </a:prstGeom>
          <a:noFill/>
          <a:ln>
            <a:noFill/>
          </a:ln>
        </p:spPr>
        <p:txBody>
          <a:bodyPr spcFirstLastPara="1" wrap="square" lIns="91425" tIns="45700" rIns="91425" bIns="45700" anchor="t" anchorCtr="0">
            <a:noAutofit/>
          </a:bodyPr>
          <a:lstStyle>
            <a:lvl1pPr marL="457200" marR="0" lvl="0" indent="-344424" algn="l">
              <a:lnSpc>
                <a:spcPct val="115000"/>
              </a:lnSpc>
              <a:spcBef>
                <a:spcPts val="480"/>
              </a:spcBef>
              <a:spcAft>
                <a:spcPts val="0"/>
              </a:spcAft>
              <a:buClr>
                <a:schemeClr val="accent1"/>
              </a:buClr>
              <a:buSzPts val="1824"/>
              <a:buFont typeface="Noto Sans Symbols"/>
              <a:buChar char="○"/>
              <a:defRPr sz="2400" b="0" i="0" u="none" strike="noStrike" cap="none">
                <a:solidFill>
                  <a:schemeClr val="dk2"/>
                </a:solidFill>
                <a:latin typeface="Century Gothic"/>
                <a:ea typeface="Century Gothic"/>
                <a:cs typeface="Century Gothic"/>
                <a:sym typeface="Century Gothic"/>
              </a:defRPr>
            </a:lvl1pPr>
            <a:lvl2pPr marL="914400" marR="0" lvl="1" indent="-334772" algn="l">
              <a:lnSpc>
                <a:spcPct val="115000"/>
              </a:lnSpc>
              <a:spcBef>
                <a:spcPts val="1600"/>
              </a:spcBef>
              <a:spcAft>
                <a:spcPts val="0"/>
              </a:spcAft>
              <a:buClr>
                <a:schemeClr val="accent1"/>
              </a:buClr>
              <a:buSzPts val="1672"/>
              <a:buFont typeface="Noto Sans Symbols"/>
              <a:buChar char="○"/>
              <a:defRPr sz="2200" b="0" i="0" u="none" strike="noStrike" cap="none">
                <a:solidFill>
                  <a:schemeClr val="dk2"/>
                </a:solidFill>
                <a:latin typeface="Century Gothic"/>
                <a:ea typeface="Century Gothic"/>
                <a:cs typeface="Century Gothic"/>
                <a:sym typeface="Century Gothic"/>
              </a:defRPr>
            </a:lvl2pPr>
            <a:lvl3pPr marL="1371600" marR="0" lvl="2" indent="-325119" algn="l">
              <a:lnSpc>
                <a:spcPct val="115000"/>
              </a:lnSpc>
              <a:spcBef>
                <a:spcPts val="1600"/>
              </a:spcBef>
              <a:spcAft>
                <a:spcPts val="0"/>
              </a:spcAft>
              <a:buClr>
                <a:schemeClr val="accent1"/>
              </a:buClr>
              <a:buSzPts val="1520"/>
              <a:buFont typeface="Noto Sans Symbols"/>
              <a:buChar char="○"/>
              <a:defRPr sz="2000" b="0" i="0" u="none" strike="noStrike" cap="none">
                <a:solidFill>
                  <a:schemeClr val="dk2"/>
                </a:solidFill>
                <a:latin typeface="Century Gothic"/>
                <a:ea typeface="Century Gothic"/>
                <a:cs typeface="Century Gothic"/>
                <a:sym typeface="Century Gothic"/>
              </a:defRPr>
            </a:lvl3pPr>
            <a:lvl4pPr marL="1828800" marR="0" lvl="3" indent="-315467" algn="l">
              <a:lnSpc>
                <a:spcPct val="115000"/>
              </a:lnSpc>
              <a:spcBef>
                <a:spcPts val="1600"/>
              </a:spcBef>
              <a:spcAft>
                <a:spcPts val="0"/>
              </a:spcAft>
              <a:buClr>
                <a:schemeClr val="accent1"/>
              </a:buClr>
              <a:buSzPts val="1368"/>
              <a:buFont typeface="Noto Sans Symbols"/>
              <a:buChar char="○"/>
              <a:defRPr sz="1800" b="0" i="0" u="none" strike="noStrike" cap="none">
                <a:solidFill>
                  <a:schemeClr val="dk2"/>
                </a:solidFill>
                <a:latin typeface="Century Gothic"/>
                <a:ea typeface="Century Gothic"/>
                <a:cs typeface="Century Gothic"/>
                <a:sym typeface="Century Gothic"/>
              </a:defRPr>
            </a:lvl4pPr>
            <a:lvl5pPr marL="2286000" marR="0" lvl="4" indent="-305816" algn="l">
              <a:lnSpc>
                <a:spcPct val="115000"/>
              </a:lnSpc>
              <a:spcBef>
                <a:spcPts val="1600"/>
              </a:spcBef>
              <a:spcAft>
                <a:spcPts val="0"/>
              </a:spcAft>
              <a:buClr>
                <a:schemeClr val="accent1"/>
              </a:buClr>
              <a:buSzPts val="1216"/>
              <a:buFont typeface="Noto Sans Symbols"/>
              <a:buChar char="○"/>
              <a:defRPr sz="1600" b="0" i="0" u="none" strike="noStrike" cap="none">
                <a:solidFill>
                  <a:schemeClr val="dk2"/>
                </a:solidFill>
                <a:latin typeface="Century Gothic"/>
                <a:ea typeface="Century Gothic"/>
                <a:cs typeface="Century Gothic"/>
                <a:sym typeface="Century Gothic"/>
              </a:defRPr>
            </a:lvl5pPr>
            <a:lvl6pPr marL="2743200" marR="0" lvl="5" indent="-296164" algn="l">
              <a:lnSpc>
                <a:spcPct val="115000"/>
              </a:lnSpc>
              <a:spcBef>
                <a:spcPts val="1600"/>
              </a:spcBef>
              <a:spcAft>
                <a:spcPts val="0"/>
              </a:spcAft>
              <a:buClr>
                <a:schemeClr val="accent1"/>
              </a:buClr>
              <a:buSzPts val="1064"/>
              <a:buFont typeface="Noto Sans Symbols"/>
              <a:buChar char="○"/>
              <a:defRPr sz="1400" b="0" i="0" u="none" strike="noStrike" cap="none">
                <a:solidFill>
                  <a:schemeClr val="dk2"/>
                </a:solidFill>
                <a:latin typeface="Century Gothic"/>
                <a:ea typeface="Century Gothic"/>
                <a:cs typeface="Century Gothic"/>
                <a:sym typeface="Century Gothic"/>
              </a:defRPr>
            </a:lvl6pPr>
            <a:lvl7pPr marL="3200400" marR="0" lvl="6" indent="-296164" algn="l">
              <a:lnSpc>
                <a:spcPct val="115000"/>
              </a:lnSpc>
              <a:spcBef>
                <a:spcPts val="1600"/>
              </a:spcBef>
              <a:spcAft>
                <a:spcPts val="0"/>
              </a:spcAft>
              <a:buClr>
                <a:schemeClr val="accent1"/>
              </a:buClr>
              <a:buSzPts val="1064"/>
              <a:buFont typeface="Noto Sans Symbols"/>
              <a:buChar char="○"/>
              <a:defRPr sz="1400" b="0" i="0" u="none" strike="noStrike" cap="none">
                <a:solidFill>
                  <a:schemeClr val="dk2"/>
                </a:solidFill>
                <a:latin typeface="Century Gothic"/>
                <a:ea typeface="Century Gothic"/>
                <a:cs typeface="Century Gothic"/>
                <a:sym typeface="Century Gothic"/>
              </a:defRPr>
            </a:lvl7pPr>
            <a:lvl8pPr marL="3657600" marR="0" lvl="7" indent="-296164" algn="l">
              <a:lnSpc>
                <a:spcPct val="115000"/>
              </a:lnSpc>
              <a:spcBef>
                <a:spcPts val="1600"/>
              </a:spcBef>
              <a:spcAft>
                <a:spcPts val="0"/>
              </a:spcAft>
              <a:buClr>
                <a:schemeClr val="accent1"/>
              </a:buClr>
              <a:buSzPts val="1064"/>
              <a:buFont typeface="Noto Sans Symbols"/>
              <a:buChar char="○"/>
              <a:defRPr sz="1400" b="0" i="0" u="none" strike="noStrike" cap="none">
                <a:solidFill>
                  <a:schemeClr val="dk2"/>
                </a:solidFill>
                <a:latin typeface="Century Gothic"/>
                <a:ea typeface="Century Gothic"/>
                <a:cs typeface="Century Gothic"/>
                <a:sym typeface="Century Gothic"/>
              </a:defRPr>
            </a:lvl8pPr>
            <a:lvl9pPr marL="4114800" marR="0" lvl="8" indent="-296164" algn="l">
              <a:lnSpc>
                <a:spcPct val="115000"/>
              </a:lnSpc>
              <a:spcBef>
                <a:spcPts val="1600"/>
              </a:spcBef>
              <a:spcAft>
                <a:spcPts val="1600"/>
              </a:spcAft>
              <a:buClr>
                <a:schemeClr val="accent1"/>
              </a:buClr>
              <a:buSzPts val="1064"/>
              <a:buFont typeface="Noto Sans Symbols"/>
              <a:buChar char="○"/>
              <a:defRPr sz="1400" b="0" i="0" u="none" strike="noStrike" cap="none">
                <a:solidFill>
                  <a:schemeClr val="dk2"/>
                </a:solidFill>
                <a:latin typeface="Century Gothic"/>
                <a:ea typeface="Century Gothic"/>
                <a:cs typeface="Century Gothic"/>
                <a:sym typeface="Century Gothic"/>
              </a:defRPr>
            </a:lvl9pPr>
          </a:lstStyle>
          <a:p>
            <a:endParaRPr/>
          </a:p>
        </p:txBody>
      </p:sp>
      <p:sp>
        <p:nvSpPr>
          <p:cNvPr id="15" name="Google Shape;15;p3"/>
          <p:cNvSpPr txBox="1">
            <a:spLocks noGrp="1"/>
          </p:cNvSpPr>
          <p:nvPr>
            <p:ph type="body" idx="2"/>
          </p:nvPr>
        </p:nvSpPr>
        <p:spPr>
          <a:xfrm>
            <a:off x="4953000" y="465994"/>
            <a:ext cx="3813000" cy="2202600"/>
          </a:xfrm>
          <a:prstGeom prst="rect">
            <a:avLst/>
          </a:prstGeom>
          <a:noFill/>
          <a:ln>
            <a:noFill/>
          </a:ln>
        </p:spPr>
        <p:txBody>
          <a:bodyPr spcFirstLastPara="1" wrap="square" lIns="91425" tIns="45700" rIns="91425" bIns="45700" anchor="t" anchorCtr="0">
            <a:noAutofit/>
          </a:bodyPr>
          <a:lstStyle>
            <a:lvl1pPr marL="457200" lvl="0" indent="-344424" algn="l">
              <a:lnSpc>
                <a:spcPct val="115000"/>
              </a:lnSpc>
              <a:spcBef>
                <a:spcPts val="400"/>
              </a:spcBef>
              <a:spcAft>
                <a:spcPts val="0"/>
              </a:spcAft>
              <a:buClr>
                <a:schemeClr val="accent1"/>
              </a:buClr>
              <a:buSzPts val="1824"/>
              <a:buFont typeface="Noto Sans Symbols"/>
              <a:buChar char="●"/>
              <a:defRPr sz="2000" b="0" i="0" u="none" strike="noStrike" cap="none">
                <a:solidFill>
                  <a:schemeClr val="dk2"/>
                </a:solidFill>
                <a:latin typeface="Century Gothic"/>
                <a:ea typeface="Century Gothic"/>
                <a:cs typeface="Century Gothic"/>
                <a:sym typeface="Century Gothic"/>
              </a:defRPr>
            </a:lvl1pPr>
            <a:lvl2pPr marL="914400" marR="0" lvl="1" indent="-334772" algn="l">
              <a:lnSpc>
                <a:spcPct val="115000"/>
              </a:lnSpc>
              <a:spcBef>
                <a:spcPts val="1600"/>
              </a:spcBef>
              <a:spcAft>
                <a:spcPts val="0"/>
              </a:spcAft>
              <a:buClr>
                <a:schemeClr val="accent1"/>
              </a:buClr>
              <a:buSzPts val="1672"/>
              <a:buFont typeface="Noto Sans Symbols"/>
              <a:buChar char="○"/>
              <a:defRPr sz="2200" b="0" i="0" u="none" strike="noStrike" cap="none">
                <a:solidFill>
                  <a:schemeClr val="dk2"/>
                </a:solidFill>
                <a:latin typeface="Century Gothic"/>
                <a:ea typeface="Century Gothic"/>
                <a:cs typeface="Century Gothic"/>
                <a:sym typeface="Century Gothic"/>
              </a:defRPr>
            </a:lvl2pPr>
            <a:lvl3pPr marL="1371600" marR="0" lvl="2" indent="-325119" algn="l">
              <a:lnSpc>
                <a:spcPct val="115000"/>
              </a:lnSpc>
              <a:spcBef>
                <a:spcPts val="1600"/>
              </a:spcBef>
              <a:spcAft>
                <a:spcPts val="0"/>
              </a:spcAft>
              <a:buClr>
                <a:schemeClr val="accent1"/>
              </a:buClr>
              <a:buSzPts val="1520"/>
              <a:buFont typeface="Noto Sans Symbols"/>
              <a:buChar char="■"/>
              <a:defRPr sz="2000" b="0" i="0" u="none" strike="noStrike" cap="none">
                <a:solidFill>
                  <a:schemeClr val="dk2"/>
                </a:solidFill>
                <a:latin typeface="Century Gothic"/>
                <a:ea typeface="Century Gothic"/>
                <a:cs typeface="Century Gothic"/>
                <a:sym typeface="Century Gothic"/>
              </a:defRPr>
            </a:lvl3pPr>
            <a:lvl4pPr marL="1828800" marR="0" lvl="3" indent="-315467" algn="l">
              <a:lnSpc>
                <a:spcPct val="115000"/>
              </a:lnSpc>
              <a:spcBef>
                <a:spcPts val="1600"/>
              </a:spcBef>
              <a:spcAft>
                <a:spcPts val="0"/>
              </a:spcAft>
              <a:buClr>
                <a:schemeClr val="accent1"/>
              </a:buClr>
              <a:buSzPts val="1368"/>
              <a:buFont typeface="Noto Sans Symbols"/>
              <a:buChar char="●"/>
              <a:defRPr sz="1800" b="0" i="0" u="none" strike="noStrike" cap="none">
                <a:solidFill>
                  <a:schemeClr val="dk2"/>
                </a:solidFill>
                <a:latin typeface="Century Gothic"/>
                <a:ea typeface="Century Gothic"/>
                <a:cs typeface="Century Gothic"/>
                <a:sym typeface="Century Gothic"/>
              </a:defRPr>
            </a:lvl4pPr>
            <a:lvl5pPr marL="2286000" marR="0" lvl="4" indent="-305816" algn="l">
              <a:lnSpc>
                <a:spcPct val="115000"/>
              </a:lnSpc>
              <a:spcBef>
                <a:spcPts val="1600"/>
              </a:spcBef>
              <a:spcAft>
                <a:spcPts val="0"/>
              </a:spcAft>
              <a:buClr>
                <a:schemeClr val="accent1"/>
              </a:buClr>
              <a:buSzPts val="1216"/>
              <a:buFont typeface="Noto Sans Symbols"/>
              <a:buChar char="○"/>
              <a:defRPr sz="1600" b="0" i="0" u="none" strike="noStrike" cap="none">
                <a:solidFill>
                  <a:schemeClr val="dk2"/>
                </a:solidFill>
                <a:latin typeface="Century Gothic"/>
                <a:ea typeface="Century Gothic"/>
                <a:cs typeface="Century Gothic"/>
                <a:sym typeface="Century Gothic"/>
              </a:defRPr>
            </a:lvl5pPr>
            <a:lvl6pPr marL="2743200" marR="0" lvl="5" indent="-296164" algn="l">
              <a:lnSpc>
                <a:spcPct val="115000"/>
              </a:lnSpc>
              <a:spcBef>
                <a:spcPts val="1600"/>
              </a:spcBef>
              <a:spcAft>
                <a:spcPts val="0"/>
              </a:spcAft>
              <a:buClr>
                <a:schemeClr val="accent1"/>
              </a:buClr>
              <a:buSzPts val="1064"/>
              <a:buFont typeface="Noto Sans Symbols"/>
              <a:buChar char="■"/>
              <a:defRPr sz="1400" b="0" i="0" u="none" strike="noStrike" cap="none">
                <a:solidFill>
                  <a:schemeClr val="dk2"/>
                </a:solidFill>
                <a:latin typeface="Century Gothic"/>
                <a:ea typeface="Century Gothic"/>
                <a:cs typeface="Century Gothic"/>
                <a:sym typeface="Century Gothic"/>
              </a:defRPr>
            </a:lvl6pPr>
            <a:lvl7pPr marL="3200400" marR="0" lvl="6" indent="-296164" algn="l">
              <a:lnSpc>
                <a:spcPct val="115000"/>
              </a:lnSpc>
              <a:spcBef>
                <a:spcPts val="1600"/>
              </a:spcBef>
              <a:spcAft>
                <a:spcPts val="0"/>
              </a:spcAft>
              <a:buClr>
                <a:schemeClr val="accent1"/>
              </a:buClr>
              <a:buSzPts val="1064"/>
              <a:buFont typeface="Noto Sans Symbols"/>
              <a:buChar char="●"/>
              <a:defRPr sz="1400" b="0" i="0" u="none" strike="noStrike" cap="none">
                <a:solidFill>
                  <a:schemeClr val="dk2"/>
                </a:solidFill>
                <a:latin typeface="Century Gothic"/>
                <a:ea typeface="Century Gothic"/>
                <a:cs typeface="Century Gothic"/>
                <a:sym typeface="Century Gothic"/>
              </a:defRPr>
            </a:lvl7pPr>
            <a:lvl8pPr marL="3657600" marR="0" lvl="7" indent="-296164" algn="l">
              <a:lnSpc>
                <a:spcPct val="115000"/>
              </a:lnSpc>
              <a:spcBef>
                <a:spcPts val="1600"/>
              </a:spcBef>
              <a:spcAft>
                <a:spcPts val="0"/>
              </a:spcAft>
              <a:buClr>
                <a:schemeClr val="accent1"/>
              </a:buClr>
              <a:buSzPts val="1064"/>
              <a:buFont typeface="Noto Sans Symbols"/>
              <a:buChar char="○"/>
              <a:defRPr sz="1400" b="0" i="0" u="none" strike="noStrike" cap="none">
                <a:solidFill>
                  <a:schemeClr val="dk2"/>
                </a:solidFill>
                <a:latin typeface="Century Gothic"/>
                <a:ea typeface="Century Gothic"/>
                <a:cs typeface="Century Gothic"/>
                <a:sym typeface="Century Gothic"/>
              </a:defRPr>
            </a:lvl8pPr>
            <a:lvl9pPr marL="4114800" marR="0" lvl="8" indent="-296164" algn="l">
              <a:lnSpc>
                <a:spcPct val="115000"/>
              </a:lnSpc>
              <a:spcBef>
                <a:spcPts val="1600"/>
              </a:spcBef>
              <a:spcAft>
                <a:spcPts val="1600"/>
              </a:spcAft>
              <a:buClr>
                <a:schemeClr val="accent1"/>
              </a:buClr>
              <a:buSzPts val="1064"/>
              <a:buFont typeface="Noto Sans Symbols"/>
              <a:buChar char="■"/>
              <a:defRPr sz="1400" b="0" i="0" u="none" strike="noStrike" cap="none">
                <a:solidFill>
                  <a:schemeClr val="dk2"/>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
        <p:cNvGrpSpPr/>
        <p:nvPr/>
      </p:nvGrpSpPr>
      <p:grpSpPr>
        <a:xfrm>
          <a:off x="0" y="0"/>
          <a:ext cx="0" cy="0"/>
          <a:chOff x="0" y="0"/>
          <a:chExt cx="0" cy="0"/>
        </a:xfrm>
      </p:grpSpPr>
      <p:sp>
        <p:nvSpPr>
          <p:cNvPr id="17" name="Google Shape;17;p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8" name="Google Shape;18;p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9" name="Google Shape;19;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2" name="Google Shape;22;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5" name="Google Shape;25;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26" name="Google Shape;26;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7"/>
        <p:cNvGrpSpPr/>
        <p:nvPr/>
      </p:nvGrpSpPr>
      <p:grpSpPr>
        <a:xfrm>
          <a:off x="0" y="0"/>
          <a:ext cx="0" cy="0"/>
          <a:chOff x="0" y="0"/>
          <a:chExt cx="0" cy="0"/>
        </a:xfrm>
      </p:grpSpPr>
      <p:sp>
        <p:nvSpPr>
          <p:cNvPr id="28" name="Google Shape;28;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9" name="Google Shape;29;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0" name="Google Shape;30;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4" name="Google Shape;34;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5"/>
        <p:cNvGrpSpPr/>
        <p:nvPr/>
      </p:nvGrpSpPr>
      <p:grpSpPr>
        <a:xfrm>
          <a:off x="0" y="0"/>
          <a:ext cx="0" cy="0"/>
          <a:chOff x="0" y="0"/>
          <a:chExt cx="0" cy="0"/>
        </a:xfrm>
      </p:grpSpPr>
      <p:sp>
        <p:nvSpPr>
          <p:cNvPr id="36" name="Google Shape;36;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7" name="Google Shape;37;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8" name="Google Shape;38;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9"/>
        <p:cNvGrpSpPr/>
        <p:nvPr/>
      </p:nvGrpSpPr>
      <p:grpSpPr>
        <a:xfrm>
          <a:off x="0" y="0"/>
          <a:ext cx="0" cy="0"/>
          <a:chOff x="0" y="0"/>
          <a:chExt cx="0" cy="0"/>
        </a:xfrm>
      </p:grpSpPr>
      <p:sp>
        <p:nvSpPr>
          <p:cNvPr id="40" name="Google Shape;40;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41" name="Google Shape;41;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2"/>
        <p:cNvGrpSpPr/>
        <p:nvPr/>
      </p:nvGrpSpPr>
      <p:grpSpPr>
        <a:xfrm>
          <a:off x="0" y="0"/>
          <a:ext cx="0" cy="0"/>
          <a:chOff x="0" y="0"/>
          <a:chExt cx="0" cy="0"/>
        </a:xfrm>
      </p:grpSpPr>
      <p:sp>
        <p:nvSpPr>
          <p:cNvPr id="43" name="Google Shape;43;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 name="Google Shape;44;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5" name="Google Shape;45;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6" name="Google Shape;46;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8"/>
        <p:cNvGrpSpPr/>
        <p:nvPr/>
      </p:nvGrpSpPr>
      <p:grpSpPr>
        <a:xfrm>
          <a:off x="0" y="0"/>
          <a:ext cx="0" cy="0"/>
          <a:chOff x="0" y="0"/>
          <a:chExt cx="0" cy="0"/>
        </a:xfrm>
      </p:grpSpPr>
      <p:sp>
        <p:nvSpPr>
          <p:cNvPr id="49" name="Google Shape;49;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50" name="Google Shape;50;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1"/>
        <p:cNvGrpSpPr/>
        <p:nvPr/>
      </p:nvGrpSpPr>
      <p:grpSpPr>
        <a:xfrm>
          <a:off x="0" y="0"/>
          <a:ext cx="0" cy="0"/>
          <a:chOff x="0" y="0"/>
          <a:chExt cx="0" cy="0"/>
        </a:xfrm>
      </p:grpSpPr>
      <p:sp>
        <p:nvSpPr>
          <p:cNvPr id="52" name="Google Shape;52;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3" name="Google Shape;53;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54" name="Google Shape;54;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5"/>
        <p:cNvGrpSpPr/>
        <p:nvPr/>
      </p:nvGrpSpPr>
      <p:grpSpPr>
        <a:xfrm>
          <a:off x="0" y="0"/>
          <a:ext cx="0" cy="0"/>
          <a:chOff x="0" y="0"/>
          <a:chExt cx="0" cy="0"/>
        </a:xfrm>
      </p:grpSpPr>
      <p:sp>
        <p:nvSpPr>
          <p:cNvPr id="56" name="Google Shape;56;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7"/>
        <p:cNvGrpSpPr/>
        <p:nvPr/>
      </p:nvGrpSpPr>
      <p:grpSpPr>
        <a:xfrm>
          <a:off x="0" y="0"/>
          <a:ext cx="0" cy="0"/>
          <a:chOff x="0" y="0"/>
          <a:chExt cx="0" cy="0"/>
        </a:xfrm>
      </p:grpSpPr>
      <p:sp>
        <p:nvSpPr>
          <p:cNvPr id="58" name="Google Shape;58;p15"/>
          <p:cNvSpPr txBox="1">
            <a:spLocks noGrp="1"/>
          </p:cNvSpPr>
          <p:nvPr>
            <p:ph type="title"/>
          </p:nvPr>
        </p:nvSpPr>
        <p:spPr>
          <a:xfrm>
            <a:off x="1043490" y="770748"/>
            <a:ext cx="7024800" cy="857400"/>
          </a:xfrm>
          <a:prstGeom prst="rect">
            <a:avLst/>
          </a:prstGeom>
          <a:noFill/>
          <a:ln>
            <a:noFill/>
          </a:ln>
        </p:spPr>
        <p:txBody>
          <a:bodyPr spcFirstLastPara="1" wrap="square" lIns="91425" tIns="45700" rIns="91425" bIns="45700" anchor="b" anchorCtr="0">
            <a:noAutofit/>
          </a:bodyPr>
          <a:lstStyle>
            <a:lvl1pPr marR="0" lvl="0" algn="l">
              <a:lnSpc>
                <a:spcPct val="100000"/>
              </a:lnSpc>
              <a:spcBef>
                <a:spcPts val="0"/>
              </a:spcBef>
              <a:spcAft>
                <a:spcPts val="0"/>
              </a:spcAft>
              <a:buClr>
                <a:schemeClr val="accent1"/>
              </a:buClr>
              <a:buSzPts val="4000"/>
              <a:buFont typeface="Century Gothic"/>
              <a:buNone/>
              <a:defRPr sz="4000" b="0" i="0" u="none" strike="noStrike" cap="none">
                <a:solidFill>
                  <a:schemeClr val="accent1"/>
                </a:solidFill>
                <a:latin typeface="Century Gothic"/>
                <a:ea typeface="Century Gothic"/>
                <a:cs typeface="Century Gothic"/>
                <a:sym typeface="Century Gothic"/>
              </a:defRPr>
            </a:lvl1pPr>
            <a:lvl2pPr marR="0" lvl="1" algn="l">
              <a:lnSpc>
                <a:spcPct val="100000"/>
              </a:lnSpc>
              <a:spcBef>
                <a:spcPts val="0"/>
              </a:spcBef>
              <a:spcAft>
                <a:spcPts val="0"/>
              </a:spcAft>
              <a:buSzPts val="2800"/>
              <a:buNone/>
              <a:defRPr sz="1800" b="0" i="0" u="none" strike="noStrike" cap="none">
                <a:solidFill>
                  <a:schemeClr val="dk2"/>
                </a:solidFill>
              </a:defRPr>
            </a:lvl2pPr>
            <a:lvl3pPr marR="0" lvl="2" algn="l">
              <a:lnSpc>
                <a:spcPct val="100000"/>
              </a:lnSpc>
              <a:spcBef>
                <a:spcPts val="0"/>
              </a:spcBef>
              <a:spcAft>
                <a:spcPts val="0"/>
              </a:spcAft>
              <a:buSzPts val="2800"/>
              <a:buNone/>
              <a:defRPr sz="1800" b="0" i="0" u="none" strike="noStrike" cap="none">
                <a:solidFill>
                  <a:schemeClr val="dk2"/>
                </a:solidFill>
              </a:defRPr>
            </a:lvl3pPr>
            <a:lvl4pPr marR="0" lvl="3" algn="l">
              <a:lnSpc>
                <a:spcPct val="100000"/>
              </a:lnSpc>
              <a:spcBef>
                <a:spcPts val="0"/>
              </a:spcBef>
              <a:spcAft>
                <a:spcPts val="0"/>
              </a:spcAft>
              <a:buSzPts val="2800"/>
              <a:buNone/>
              <a:defRPr sz="1800" b="0" i="0" u="none" strike="noStrike" cap="none">
                <a:solidFill>
                  <a:schemeClr val="dk2"/>
                </a:solidFill>
              </a:defRPr>
            </a:lvl4pPr>
            <a:lvl5pPr marR="0" lvl="4" algn="l">
              <a:lnSpc>
                <a:spcPct val="100000"/>
              </a:lnSpc>
              <a:spcBef>
                <a:spcPts val="0"/>
              </a:spcBef>
              <a:spcAft>
                <a:spcPts val="0"/>
              </a:spcAft>
              <a:buSzPts val="2800"/>
              <a:buNone/>
              <a:defRPr sz="1800" b="0" i="0" u="none" strike="noStrike" cap="none">
                <a:solidFill>
                  <a:schemeClr val="dk2"/>
                </a:solidFill>
              </a:defRPr>
            </a:lvl5pPr>
            <a:lvl6pPr marR="0" lvl="5" algn="l">
              <a:lnSpc>
                <a:spcPct val="100000"/>
              </a:lnSpc>
              <a:spcBef>
                <a:spcPts val="0"/>
              </a:spcBef>
              <a:spcAft>
                <a:spcPts val="0"/>
              </a:spcAft>
              <a:buSzPts val="2800"/>
              <a:buNone/>
              <a:defRPr sz="1800" b="0" i="0" u="none" strike="noStrike" cap="none">
                <a:solidFill>
                  <a:schemeClr val="dk2"/>
                </a:solidFill>
              </a:defRPr>
            </a:lvl6pPr>
            <a:lvl7pPr marR="0" lvl="6" algn="l">
              <a:lnSpc>
                <a:spcPct val="100000"/>
              </a:lnSpc>
              <a:spcBef>
                <a:spcPts val="0"/>
              </a:spcBef>
              <a:spcAft>
                <a:spcPts val="0"/>
              </a:spcAft>
              <a:buSzPts val="2800"/>
              <a:buNone/>
              <a:defRPr sz="1800" b="0" i="0" u="none" strike="noStrike" cap="none">
                <a:solidFill>
                  <a:schemeClr val="dk2"/>
                </a:solidFill>
              </a:defRPr>
            </a:lvl7pPr>
            <a:lvl8pPr marR="0" lvl="7" algn="l">
              <a:lnSpc>
                <a:spcPct val="100000"/>
              </a:lnSpc>
              <a:spcBef>
                <a:spcPts val="0"/>
              </a:spcBef>
              <a:spcAft>
                <a:spcPts val="0"/>
              </a:spcAft>
              <a:buSzPts val="2800"/>
              <a:buNone/>
              <a:defRPr sz="1800" b="0" i="0" u="none" strike="noStrike" cap="none">
                <a:solidFill>
                  <a:schemeClr val="dk2"/>
                </a:solidFill>
              </a:defRPr>
            </a:lvl8pPr>
            <a:lvl9pPr marR="0" lvl="8" algn="l">
              <a:lnSpc>
                <a:spcPct val="100000"/>
              </a:lnSpc>
              <a:spcBef>
                <a:spcPts val="0"/>
              </a:spcBef>
              <a:spcAft>
                <a:spcPts val="0"/>
              </a:spcAft>
              <a:buSzPts val="2800"/>
              <a:buNone/>
              <a:defRPr sz="1800" b="0" i="0" u="none" strike="noStrike" cap="none">
                <a:solidFill>
                  <a:schemeClr val="dk2"/>
                </a:solidFill>
              </a:defRPr>
            </a:lvl9pPr>
          </a:lstStyle>
          <a:p>
            <a:endParaRPr/>
          </a:p>
        </p:txBody>
      </p:sp>
      <p:sp>
        <p:nvSpPr>
          <p:cNvPr id="59" name="Google Shape;59;p15"/>
          <p:cNvSpPr txBox="1">
            <a:spLocks noGrp="1"/>
          </p:cNvSpPr>
          <p:nvPr>
            <p:ph type="body" idx="1"/>
          </p:nvPr>
        </p:nvSpPr>
        <p:spPr>
          <a:xfrm>
            <a:off x="1043492" y="1742739"/>
            <a:ext cx="6777300" cy="2631900"/>
          </a:xfrm>
          <a:prstGeom prst="rect">
            <a:avLst/>
          </a:prstGeom>
          <a:noFill/>
          <a:ln>
            <a:noFill/>
          </a:ln>
        </p:spPr>
        <p:txBody>
          <a:bodyPr spcFirstLastPara="1" wrap="square" lIns="91425" tIns="45700" rIns="91425" bIns="45700" anchor="t" anchorCtr="0">
            <a:noAutofit/>
          </a:bodyPr>
          <a:lstStyle>
            <a:lvl1pPr marL="457200" marR="0" lvl="0" indent="-344424" algn="l">
              <a:lnSpc>
                <a:spcPct val="115000"/>
              </a:lnSpc>
              <a:spcBef>
                <a:spcPts val="480"/>
              </a:spcBef>
              <a:spcAft>
                <a:spcPts val="0"/>
              </a:spcAft>
              <a:buClr>
                <a:schemeClr val="accent1"/>
              </a:buClr>
              <a:buSzPts val="1824"/>
              <a:buFont typeface="Noto Sans Symbols"/>
              <a:buChar char="○"/>
              <a:defRPr sz="2400" b="0" i="0" u="none" strike="noStrike" cap="none">
                <a:solidFill>
                  <a:schemeClr val="dk2"/>
                </a:solidFill>
                <a:latin typeface="Century Gothic"/>
                <a:ea typeface="Century Gothic"/>
                <a:cs typeface="Century Gothic"/>
                <a:sym typeface="Century Gothic"/>
              </a:defRPr>
            </a:lvl1pPr>
            <a:lvl2pPr marL="914400" marR="0" lvl="1" indent="-334772" algn="l">
              <a:lnSpc>
                <a:spcPct val="115000"/>
              </a:lnSpc>
              <a:spcBef>
                <a:spcPts val="1600"/>
              </a:spcBef>
              <a:spcAft>
                <a:spcPts val="0"/>
              </a:spcAft>
              <a:buClr>
                <a:schemeClr val="accent1"/>
              </a:buClr>
              <a:buSzPts val="1672"/>
              <a:buFont typeface="Noto Sans Symbols"/>
              <a:buChar char="○"/>
              <a:defRPr sz="2200" b="0" i="0" u="none" strike="noStrike" cap="none">
                <a:solidFill>
                  <a:schemeClr val="dk2"/>
                </a:solidFill>
                <a:latin typeface="Century Gothic"/>
                <a:ea typeface="Century Gothic"/>
                <a:cs typeface="Century Gothic"/>
                <a:sym typeface="Century Gothic"/>
              </a:defRPr>
            </a:lvl2pPr>
            <a:lvl3pPr marL="1371600" marR="0" lvl="2" indent="-325119" algn="l">
              <a:lnSpc>
                <a:spcPct val="115000"/>
              </a:lnSpc>
              <a:spcBef>
                <a:spcPts val="1600"/>
              </a:spcBef>
              <a:spcAft>
                <a:spcPts val="0"/>
              </a:spcAft>
              <a:buClr>
                <a:schemeClr val="accent1"/>
              </a:buClr>
              <a:buSzPts val="1520"/>
              <a:buFont typeface="Noto Sans Symbols"/>
              <a:buChar char="○"/>
              <a:defRPr sz="2000" b="0" i="0" u="none" strike="noStrike" cap="none">
                <a:solidFill>
                  <a:schemeClr val="dk2"/>
                </a:solidFill>
                <a:latin typeface="Century Gothic"/>
                <a:ea typeface="Century Gothic"/>
                <a:cs typeface="Century Gothic"/>
                <a:sym typeface="Century Gothic"/>
              </a:defRPr>
            </a:lvl3pPr>
            <a:lvl4pPr marL="1828800" marR="0" lvl="3" indent="-315467" algn="l">
              <a:lnSpc>
                <a:spcPct val="115000"/>
              </a:lnSpc>
              <a:spcBef>
                <a:spcPts val="1600"/>
              </a:spcBef>
              <a:spcAft>
                <a:spcPts val="0"/>
              </a:spcAft>
              <a:buClr>
                <a:schemeClr val="accent1"/>
              </a:buClr>
              <a:buSzPts val="1368"/>
              <a:buFont typeface="Noto Sans Symbols"/>
              <a:buChar char="○"/>
              <a:defRPr sz="1800" b="0" i="0" u="none" strike="noStrike" cap="none">
                <a:solidFill>
                  <a:schemeClr val="dk2"/>
                </a:solidFill>
                <a:latin typeface="Century Gothic"/>
                <a:ea typeface="Century Gothic"/>
                <a:cs typeface="Century Gothic"/>
                <a:sym typeface="Century Gothic"/>
              </a:defRPr>
            </a:lvl4pPr>
            <a:lvl5pPr marL="2286000" marR="0" lvl="4" indent="-305816" algn="l">
              <a:lnSpc>
                <a:spcPct val="115000"/>
              </a:lnSpc>
              <a:spcBef>
                <a:spcPts val="1600"/>
              </a:spcBef>
              <a:spcAft>
                <a:spcPts val="0"/>
              </a:spcAft>
              <a:buClr>
                <a:schemeClr val="accent1"/>
              </a:buClr>
              <a:buSzPts val="1216"/>
              <a:buFont typeface="Noto Sans Symbols"/>
              <a:buChar char="○"/>
              <a:defRPr sz="1600" b="0" i="0" u="none" strike="noStrike" cap="none">
                <a:solidFill>
                  <a:schemeClr val="dk2"/>
                </a:solidFill>
                <a:latin typeface="Century Gothic"/>
                <a:ea typeface="Century Gothic"/>
                <a:cs typeface="Century Gothic"/>
                <a:sym typeface="Century Gothic"/>
              </a:defRPr>
            </a:lvl5pPr>
            <a:lvl6pPr marL="2743200" marR="0" lvl="5" indent="-296164" algn="l">
              <a:lnSpc>
                <a:spcPct val="115000"/>
              </a:lnSpc>
              <a:spcBef>
                <a:spcPts val="1600"/>
              </a:spcBef>
              <a:spcAft>
                <a:spcPts val="0"/>
              </a:spcAft>
              <a:buClr>
                <a:schemeClr val="accent1"/>
              </a:buClr>
              <a:buSzPts val="1064"/>
              <a:buFont typeface="Noto Sans Symbols"/>
              <a:buChar char="○"/>
              <a:defRPr sz="1400" b="0" i="0" u="none" strike="noStrike" cap="none">
                <a:solidFill>
                  <a:schemeClr val="dk2"/>
                </a:solidFill>
                <a:latin typeface="Century Gothic"/>
                <a:ea typeface="Century Gothic"/>
                <a:cs typeface="Century Gothic"/>
                <a:sym typeface="Century Gothic"/>
              </a:defRPr>
            </a:lvl6pPr>
            <a:lvl7pPr marL="3200400" marR="0" lvl="6" indent="-296164" algn="l">
              <a:lnSpc>
                <a:spcPct val="115000"/>
              </a:lnSpc>
              <a:spcBef>
                <a:spcPts val="1600"/>
              </a:spcBef>
              <a:spcAft>
                <a:spcPts val="0"/>
              </a:spcAft>
              <a:buClr>
                <a:schemeClr val="accent1"/>
              </a:buClr>
              <a:buSzPts val="1064"/>
              <a:buFont typeface="Noto Sans Symbols"/>
              <a:buChar char="○"/>
              <a:defRPr sz="1400" b="0" i="0" u="none" strike="noStrike" cap="none">
                <a:solidFill>
                  <a:schemeClr val="dk2"/>
                </a:solidFill>
                <a:latin typeface="Century Gothic"/>
                <a:ea typeface="Century Gothic"/>
                <a:cs typeface="Century Gothic"/>
                <a:sym typeface="Century Gothic"/>
              </a:defRPr>
            </a:lvl7pPr>
            <a:lvl8pPr marL="3657600" marR="0" lvl="7" indent="-296164" algn="l">
              <a:lnSpc>
                <a:spcPct val="115000"/>
              </a:lnSpc>
              <a:spcBef>
                <a:spcPts val="1600"/>
              </a:spcBef>
              <a:spcAft>
                <a:spcPts val="0"/>
              </a:spcAft>
              <a:buClr>
                <a:schemeClr val="accent1"/>
              </a:buClr>
              <a:buSzPts val="1064"/>
              <a:buFont typeface="Noto Sans Symbols"/>
              <a:buChar char="○"/>
              <a:defRPr sz="1400" b="0" i="0" u="none" strike="noStrike" cap="none">
                <a:solidFill>
                  <a:schemeClr val="dk2"/>
                </a:solidFill>
                <a:latin typeface="Century Gothic"/>
                <a:ea typeface="Century Gothic"/>
                <a:cs typeface="Century Gothic"/>
                <a:sym typeface="Century Gothic"/>
              </a:defRPr>
            </a:lvl8pPr>
            <a:lvl9pPr marL="4114800" marR="0" lvl="8" indent="-296164" algn="l">
              <a:lnSpc>
                <a:spcPct val="115000"/>
              </a:lnSpc>
              <a:spcBef>
                <a:spcPts val="1600"/>
              </a:spcBef>
              <a:spcAft>
                <a:spcPts val="1600"/>
              </a:spcAft>
              <a:buClr>
                <a:schemeClr val="accent1"/>
              </a:buClr>
              <a:buSzPts val="1064"/>
              <a:buFont typeface="Noto Sans Symbols"/>
              <a:buChar char="○"/>
              <a:defRPr sz="1400" b="0" i="0" u="none" strike="noStrike" cap="none">
                <a:solidFill>
                  <a:schemeClr val="dk2"/>
                </a:solidFill>
                <a:latin typeface="Century Gothic"/>
                <a:ea typeface="Century Gothic"/>
                <a:cs typeface="Century Gothic"/>
                <a:sym typeface="Century Gothic"/>
              </a:defRPr>
            </a:lvl9pPr>
          </a:lstStyle>
          <a:p>
            <a:endParaRPr/>
          </a:p>
        </p:txBody>
      </p:sp>
      <p:sp>
        <p:nvSpPr>
          <p:cNvPr id="60" name="Google Shape;60;p15"/>
          <p:cNvSpPr txBox="1">
            <a:spLocks noGrp="1"/>
          </p:cNvSpPr>
          <p:nvPr>
            <p:ph type="dt" idx="10"/>
          </p:nvPr>
        </p:nvSpPr>
        <p:spPr>
          <a:xfrm>
            <a:off x="5997388" y="168369"/>
            <a:ext cx="2133600" cy="27390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rgbClr val="FEFEFE"/>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61" name="Google Shape;61;p15"/>
          <p:cNvSpPr txBox="1">
            <a:spLocks noGrp="1"/>
          </p:cNvSpPr>
          <p:nvPr>
            <p:ph type="ftr" idx="11"/>
          </p:nvPr>
        </p:nvSpPr>
        <p:spPr>
          <a:xfrm>
            <a:off x="4641448" y="4389120"/>
            <a:ext cx="3502200" cy="27390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accen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62" name="Google Shape;62;p15"/>
          <p:cNvSpPr txBox="1">
            <a:spLocks noGrp="1"/>
          </p:cNvSpPr>
          <p:nvPr>
            <p:ph type="sldNum" idx="12"/>
          </p:nvPr>
        </p:nvSpPr>
        <p:spPr>
          <a:xfrm>
            <a:off x="4649096" y="168368"/>
            <a:ext cx="1332300" cy="2739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FEFEFE"/>
                </a:solidFill>
                <a:latin typeface="Century Gothic"/>
                <a:ea typeface="Century Gothic"/>
                <a:cs typeface="Century Gothic"/>
                <a:sym typeface="Century Gothic"/>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FEFEFE"/>
                </a:solidFill>
                <a:latin typeface="Century Gothic"/>
                <a:ea typeface="Century Gothic"/>
                <a:cs typeface="Century Gothic"/>
                <a:sym typeface="Century Gothic"/>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FEFEFE"/>
                </a:solidFill>
                <a:latin typeface="Century Gothic"/>
                <a:ea typeface="Century Gothic"/>
                <a:cs typeface="Century Gothic"/>
                <a:sym typeface="Century Gothic"/>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FEFEFE"/>
                </a:solidFill>
                <a:latin typeface="Century Gothic"/>
                <a:ea typeface="Century Gothic"/>
                <a:cs typeface="Century Gothic"/>
                <a:sym typeface="Century Gothic"/>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FEFEFE"/>
                </a:solidFill>
                <a:latin typeface="Century Gothic"/>
                <a:ea typeface="Century Gothic"/>
                <a:cs typeface="Century Gothic"/>
                <a:sym typeface="Century Gothic"/>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FEFEFE"/>
                </a:solidFill>
                <a:latin typeface="Century Gothic"/>
                <a:ea typeface="Century Gothic"/>
                <a:cs typeface="Century Gothic"/>
                <a:sym typeface="Century Gothic"/>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FEFEFE"/>
                </a:solidFill>
                <a:latin typeface="Century Gothic"/>
                <a:ea typeface="Century Gothic"/>
                <a:cs typeface="Century Gothic"/>
                <a:sym typeface="Century Gothic"/>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FEFEFE"/>
                </a:solidFill>
                <a:latin typeface="Century Gothic"/>
                <a:ea typeface="Century Gothic"/>
                <a:cs typeface="Century Gothic"/>
                <a:sym typeface="Century Gothic"/>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FEFEFE"/>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6"/>
        <p:cNvGrpSpPr/>
        <p:nvPr/>
      </p:nvGrpSpPr>
      <p:grpSpPr>
        <a:xfrm>
          <a:off x="0" y="0"/>
          <a:ext cx="0" cy="0"/>
          <a:chOff x="0" y="0"/>
          <a:chExt cx="0" cy="0"/>
        </a:xfrm>
      </p:grpSpPr>
      <p:sp>
        <p:nvSpPr>
          <p:cNvPr id="67" name="Google Shape;67;p1"/>
          <p:cNvSpPr txBox="1">
            <a:spLocks noGrp="1"/>
          </p:cNvSpPr>
          <p:nvPr>
            <p:ph type="body" idx="1"/>
          </p:nvPr>
        </p:nvSpPr>
        <p:spPr>
          <a:xfrm>
            <a:off x="4131600" y="-4850"/>
            <a:ext cx="5012400" cy="1729200"/>
          </a:xfrm>
          <a:prstGeom prst="rect">
            <a:avLst/>
          </a:prstGeom>
          <a:solidFill>
            <a:srgbClr val="1155CC"/>
          </a:solidFill>
          <a:ln>
            <a:noFill/>
          </a:ln>
        </p:spPr>
        <p:txBody>
          <a:bodyPr spcFirstLastPara="1" wrap="square" lIns="91425" tIns="45700" rIns="91425" bIns="45700" anchor="t" anchorCtr="0">
            <a:noAutofit/>
          </a:bodyPr>
          <a:lstStyle/>
          <a:p>
            <a:pPr marL="68580" lvl="0" indent="0" algn="l" rtl="0">
              <a:lnSpc>
                <a:spcPct val="100000"/>
              </a:lnSpc>
              <a:spcBef>
                <a:spcPts val="0"/>
              </a:spcBef>
              <a:spcAft>
                <a:spcPts val="0"/>
              </a:spcAft>
              <a:buClr>
                <a:schemeClr val="accent1"/>
              </a:buClr>
              <a:buSzPts val="2250"/>
              <a:buFont typeface="Noto Sans Symbols"/>
              <a:buNone/>
            </a:pPr>
            <a:r>
              <a:rPr lang="en" sz="2200" b="1" u="sng" dirty="0">
                <a:solidFill>
                  <a:schemeClr val="lt1"/>
                </a:solidFill>
              </a:rPr>
              <a:t>Benchmark(s): </a:t>
            </a:r>
            <a:endParaRPr sz="2200" b="1" u="sng" dirty="0">
              <a:solidFill>
                <a:schemeClr val="lt1"/>
              </a:solidFill>
            </a:endParaRPr>
          </a:p>
          <a:p>
            <a:pPr marL="0" lvl="0" indent="0" algn="l" rtl="0">
              <a:lnSpc>
                <a:spcPct val="155909"/>
              </a:lnSpc>
              <a:spcBef>
                <a:spcPts val="0"/>
              </a:spcBef>
              <a:spcAft>
                <a:spcPts val="0"/>
              </a:spcAft>
              <a:buSzPts val="1100"/>
              <a:buNone/>
            </a:pPr>
            <a:r>
              <a:rPr lang="en" sz="1100" dirty="0">
                <a:solidFill>
                  <a:schemeClr val="dk1"/>
                </a:solidFill>
                <a:highlight>
                  <a:srgbClr val="00FF00"/>
                </a:highlight>
                <a:latin typeface="Arial"/>
                <a:ea typeface="Arial"/>
                <a:cs typeface="Arial"/>
                <a:sym typeface="Arial"/>
              </a:rPr>
              <a:t>PE.8.M.1.3: Demonstrate body management for successful participation in a variety of modified games and activities.</a:t>
            </a:r>
            <a:endParaRPr sz="1100" dirty="0">
              <a:solidFill>
                <a:schemeClr val="dk1"/>
              </a:solidFill>
              <a:highlight>
                <a:srgbClr val="00FF00"/>
              </a:highlight>
              <a:latin typeface="Arial"/>
              <a:ea typeface="Arial"/>
              <a:cs typeface="Arial"/>
              <a:sym typeface="Arial"/>
            </a:endParaRPr>
          </a:p>
          <a:p>
            <a:pPr marL="0" lvl="0" indent="0" algn="l" rtl="0">
              <a:lnSpc>
                <a:spcPct val="155909"/>
              </a:lnSpc>
              <a:spcBef>
                <a:spcPts val="800"/>
              </a:spcBef>
              <a:spcAft>
                <a:spcPts val="0"/>
              </a:spcAft>
              <a:buSzPts val="1100"/>
              <a:buNone/>
            </a:pPr>
            <a:r>
              <a:rPr lang="en" sz="1100" dirty="0">
                <a:solidFill>
                  <a:schemeClr val="dk1"/>
                </a:solidFill>
                <a:highlight>
                  <a:srgbClr val="00FF00"/>
                </a:highlight>
                <a:latin typeface="Arial"/>
                <a:ea typeface="Arial"/>
                <a:cs typeface="Arial"/>
                <a:sym typeface="Arial"/>
              </a:rPr>
              <a:t>PE.8.R.5.3: Maintain appropriate personal, social and ethical behavior while participating in a variety of physical activities.</a:t>
            </a:r>
            <a:endParaRPr sz="1100" dirty="0">
              <a:solidFill>
                <a:schemeClr val="dk1"/>
              </a:solidFill>
              <a:highlight>
                <a:srgbClr val="00FF00"/>
              </a:highlight>
              <a:latin typeface="Arial"/>
              <a:ea typeface="Arial"/>
              <a:cs typeface="Arial"/>
              <a:sym typeface="Arial"/>
            </a:endParaRPr>
          </a:p>
          <a:p>
            <a:pPr marL="0" lvl="0" indent="0" algn="l" rtl="0">
              <a:lnSpc>
                <a:spcPct val="155909"/>
              </a:lnSpc>
              <a:spcBef>
                <a:spcPts val="800"/>
              </a:spcBef>
              <a:spcAft>
                <a:spcPts val="0"/>
              </a:spcAft>
              <a:buSzPts val="1100"/>
              <a:buNone/>
            </a:pPr>
            <a:endParaRPr sz="1100" dirty="0">
              <a:solidFill>
                <a:schemeClr val="dk1"/>
              </a:solidFill>
              <a:highlight>
                <a:srgbClr val="00FF00"/>
              </a:highlight>
              <a:latin typeface="Arial"/>
              <a:ea typeface="Arial"/>
              <a:cs typeface="Arial"/>
              <a:sym typeface="Arial"/>
            </a:endParaRPr>
          </a:p>
          <a:p>
            <a:pPr marL="0" lvl="0" indent="0" algn="l" rtl="0">
              <a:lnSpc>
                <a:spcPct val="155909"/>
              </a:lnSpc>
              <a:spcBef>
                <a:spcPts val="800"/>
              </a:spcBef>
              <a:spcAft>
                <a:spcPts val="0"/>
              </a:spcAft>
              <a:buClr>
                <a:schemeClr val="dk1"/>
              </a:buClr>
              <a:buSzPts val="1100"/>
              <a:buFont typeface="Arial"/>
              <a:buNone/>
            </a:pPr>
            <a:endParaRPr sz="1100" dirty="0">
              <a:solidFill>
                <a:schemeClr val="dk1"/>
              </a:solidFill>
              <a:highlight>
                <a:srgbClr val="00FF00"/>
              </a:highlight>
              <a:latin typeface="Arial"/>
              <a:ea typeface="Arial"/>
              <a:cs typeface="Arial"/>
              <a:sym typeface="Arial"/>
            </a:endParaRPr>
          </a:p>
          <a:p>
            <a:pPr marL="68580" lvl="0" indent="0" algn="l" rtl="0">
              <a:lnSpc>
                <a:spcPct val="100000"/>
              </a:lnSpc>
              <a:spcBef>
                <a:spcPts val="800"/>
              </a:spcBef>
              <a:spcAft>
                <a:spcPts val="0"/>
              </a:spcAft>
              <a:buSzPts val="2250"/>
              <a:buNone/>
            </a:pPr>
            <a:endParaRPr sz="1600" b="1" u="sng" dirty="0">
              <a:solidFill>
                <a:srgbClr val="FF0000"/>
              </a:solidFill>
            </a:endParaRPr>
          </a:p>
          <a:p>
            <a:pPr marL="68580" lvl="0" indent="0" algn="l" rtl="0">
              <a:lnSpc>
                <a:spcPct val="100000"/>
              </a:lnSpc>
              <a:spcBef>
                <a:spcPts val="0"/>
              </a:spcBef>
              <a:spcAft>
                <a:spcPts val="0"/>
              </a:spcAft>
              <a:buClr>
                <a:schemeClr val="accent1"/>
              </a:buClr>
              <a:buSzPts val="2250"/>
              <a:buFont typeface="Noto Sans Symbols"/>
              <a:buNone/>
            </a:pPr>
            <a:endParaRPr sz="2200" b="1" dirty="0">
              <a:solidFill>
                <a:schemeClr val="lt1"/>
              </a:solidFill>
            </a:endParaRPr>
          </a:p>
          <a:p>
            <a:pPr marL="0" lvl="0" indent="0" algn="l" rtl="0">
              <a:lnSpc>
                <a:spcPct val="100000"/>
              </a:lnSpc>
              <a:spcBef>
                <a:spcPts val="0"/>
              </a:spcBef>
              <a:spcAft>
                <a:spcPts val="0"/>
              </a:spcAft>
              <a:buClr>
                <a:schemeClr val="accent1"/>
              </a:buClr>
              <a:buSzPts val="2250"/>
              <a:buFont typeface="Noto Sans Symbols"/>
              <a:buNone/>
            </a:pPr>
            <a:endParaRPr sz="1200" dirty="0">
              <a:solidFill>
                <a:schemeClr val="lt1"/>
              </a:solidFill>
            </a:endParaRPr>
          </a:p>
          <a:p>
            <a:pPr marL="0" lvl="0" indent="0" algn="l" rtl="0">
              <a:lnSpc>
                <a:spcPct val="100000"/>
              </a:lnSpc>
              <a:spcBef>
                <a:spcPts val="0"/>
              </a:spcBef>
              <a:spcAft>
                <a:spcPts val="0"/>
              </a:spcAft>
              <a:buClr>
                <a:schemeClr val="accent1"/>
              </a:buClr>
              <a:buSzPts val="2250"/>
              <a:buFont typeface="Noto Sans Symbols"/>
              <a:buNone/>
            </a:pPr>
            <a:endParaRPr sz="1400" dirty="0">
              <a:solidFill>
                <a:schemeClr val="lt1"/>
              </a:solidFill>
            </a:endParaRPr>
          </a:p>
          <a:p>
            <a:pPr marL="0" lvl="0" indent="0" algn="l" rtl="0">
              <a:lnSpc>
                <a:spcPct val="100000"/>
              </a:lnSpc>
              <a:spcBef>
                <a:spcPts val="0"/>
              </a:spcBef>
              <a:spcAft>
                <a:spcPts val="0"/>
              </a:spcAft>
              <a:buClr>
                <a:schemeClr val="accent1"/>
              </a:buClr>
              <a:buSzPts val="2250"/>
              <a:buFont typeface="Noto Sans Symbols"/>
              <a:buNone/>
            </a:pPr>
            <a:endParaRPr sz="1400" dirty="0">
              <a:solidFill>
                <a:schemeClr val="lt1"/>
              </a:solidFill>
            </a:endParaRPr>
          </a:p>
          <a:p>
            <a:pPr marL="0" lvl="0" indent="0" algn="l" rtl="0">
              <a:lnSpc>
                <a:spcPct val="115000"/>
              </a:lnSpc>
              <a:spcBef>
                <a:spcPts val="0"/>
              </a:spcBef>
              <a:spcAft>
                <a:spcPts val="0"/>
              </a:spcAft>
              <a:buSzPts val="1824"/>
              <a:buNone/>
            </a:pPr>
            <a:endParaRPr sz="1200" dirty="0">
              <a:solidFill>
                <a:srgbClr val="000000"/>
              </a:solidFill>
              <a:latin typeface="Calibri"/>
              <a:ea typeface="Calibri"/>
              <a:cs typeface="Calibri"/>
              <a:sym typeface="Calibri"/>
            </a:endParaRPr>
          </a:p>
          <a:p>
            <a:pPr marL="0" lvl="0" indent="0" algn="l" rtl="0">
              <a:lnSpc>
                <a:spcPct val="115000"/>
              </a:lnSpc>
              <a:spcBef>
                <a:spcPts val="1600"/>
              </a:spcBef>
              <a:spcAft>
                <a:spcPts val="1600"/>
              </a:spcAft>
              <a:buSzPts val="1824"/>
              <a:buNone/>
            </a:pPr>
            <a:endParaRPr sz="1300" dirty="0">
              <a:solidFill>
                <a:srgbClr val="000000"/>
              </a:solidFill>
              <a:latin typeface="Calibri"/>
              <a:ea typeface="Calibri"/>
              <a:cs typeface="Calibri"/>
              <a:sym typeface="Calibri"/>
            </a:endParaRPr>
          </a:p>
        </p:txBody>
      </p:sp>
      <p:sp>
        <p:nvSpPr>
          <p:cNvPr id="68" name="Google Shape;68;p1"/>
          <p:cNvSpPr txBox="1">
            <a:spLocks noGrp="1"/>
          </p:cNvSpPr>
          <p:nvPr>
            <p:ph type="body" idx="2"/>
          </p:nvPr>
        </p:nvSpPr>
        <p:spPr>
          <a:xfrm>
            <a:off x="0" y="438601"/>
            <a:ext cx="4131600" cy="951900"/>
          </a:xfrm>
          <a:prstGeom prst="rect">
            <a:avLst/>
          </a:prstGeom>
          <a:solidFill>
            <a:srgbClr val="3D85C6"/>
          </a:solid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24"/>
              <a:buNone/>
            </a:pPr>
            <a:r>
              <a:rPr lang="en" sz="1800" b="1" u="sng" dirty="0">
                <a:solidFill>
                  <a:schemeClr val="lt1"/>
                </a:solidFill>
              </a:rPr>
              <a:t>Bellwork: </a:t>
            </a:r>
            <a:r>
              <a:rPr lang="en" sz="1800" dirty="0">
                <a:solidFill>
                  <a:schemeClr val="lt1"/>
                </a:solidFill>
              </a:rPr>
              <a:t> Attendance/Restrooms/</a:t>
            </a:r>
            <a:r>
              <a:rPr lang="en-US" sz="1800" dirty="0">
                <a:solidFill>
                  <a:schemeClr val="lt1"/>
                </a:solidFill>
              </a:rPr>
              <a:t>2 laps on the track</a:t>
            </a:r>
            <a:endParaRPr b="1" dirty="0">
              <a:solidFill>
                <a:srgbClr val="000000"/>
              </a:solidFill>
            </a:endParaRPr>
          </a:p>
          <a:p>
            <a:pPr marL="1371600" lvl="0" indent="0" algn="l" rtl="0">
              <a:lnSpc>
                <a:spcPct val="115000"/>
              </a:lnSpc>
              <a:spcBef>
                <a:spcPts val="1600"/>
              </a:spcBef>
              <a:spcAft>
                <a:spcPts val="0"/>
              </a:spcAft>
              <a:buSzPts val="1824"/>
              <a:buNone/>
            </a:pPr>
            <a:endParaRPr sz="2000" dirty="0">
              <a:solidFill>
                <a:srgbClr val="000000"/>
              </a:solidFill>
            </a:endParaRPr>
          </a:p>
          <a:p>
            <a:pPr marL="1371600" lvl="0" indent="0" algn="l" rtl="0">
              <a:lnSpc>
                <a:spcPct val="115000"/>
              </a:lnSpc>
              <a:spcBef>
                <a:spcPts val="1600"/>
              </a:spcBef>
              <a:spcAft>
                <a:spcPts val="0"/>
              </a:spcAft>
              <a:buSzPts val="1824"/>
              <a:buNone/>
            </a:pPr>
            <a:endParaRPr sz="2000" dirty="0">
              <a:solidFill>
                <a:srgbClr val="000000"/>
              </a:solidFill>
            </a:endParaRPr>
          </a:p>
          <a:p>
            <a:pPr marL="0" lvl="0" indent="0" algn="l" rtl="0">
              <a:lnSpc>
                <a:spcPct val="115000"/>
              </a:lnSpc>
              <a:spcBef>
                <a:spcPts val="1600"/>
              </a:spcBef>
              <a:spcAft>
                <a:spcPts val="1600"/>
              </a:spcAft>
              <a:buSzPts val="1824"/>
              <a:buNone/>
            </a:pPr>
            <a:endParaRPr sz="2000" dirty="0">
              <a:solidFill>
                <a:srgbClr val="000000"/>
              </a:solidFill>
            </a:endParaRPr>
          </a:p>
        </p:txBody>
      </p:sp>
      <p:sp>
        <p:nvSpPr>
          <p:cNvPr id="69" name="Google Shape;69;p1"/>
          <p:cNvSpPr txBox="1"/>
          <p:nvPr/>
        </p:nvSpPr>
        <p:spPr>
          <a:xfrm>
            <a:off x="0" y="0"/>
            <a:ext cx="4131600" cy="438600"/>
          </a:xfrm>
          <a:prstGeom prst="rect">
            <a:avLst/>
          </a:prstGeom>
          <a:solidFill>
            <a:schemeClr val="dk1"/>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 sz="2000" b="1" dirty="0">
                <a:solidFill>
                  <a:srgbClr val="FFFF00"/>
                </a:solidFill>
              </a:rPr>
              <a:t>October 28 – Nov. 1</a:t>
            </a:r>
            <a:r>
              <a:rPr lang="en" sz="2000" b="1" i="0" u="none" strike="noStrike" cap="none" dirty="0">
                <a:solidFill>
                  <a:srgbClr val="FFFF00"/>
                </a:solidFill>
                <a:latin typeface="Arial"/>
                <a:ea typeface="Arial"/>
                <a:cs typeface="Arial"/>
                <a:sym typeface="Arial"/>
              </a:rPr>
              <a:t> 2024</a:t>
            </a:r>
            <a:endParaRPr sz="2000" b="1" i="0" u="none" strike="noStrike" cap="none" dirty="0">
              <a:solidFill>
                <a:srgbClr val="FFFF00"/>
              </a:solidFill>
              <a:latin typeface="Arial"/>
              <a:ea typeface="Arial"/>
              <a:cs typeface="Arial"/>
              <a:sym typeface="Arial"/>
            </a:endParaRPr>
          </a:p>
        </p:txBody>
      </p:sp>
      <p:sp>
        <p:nvSpPr>
          <p:cNvPr id="70" name="Google Shape;70;p1"/>
          <p:cNvSpPr/>
          <p:nvPr/>
        </p:nvSpPr>
        <p:spPr>
          <a:xfrm>
            <a:off x="4131600" y="3384150"/>
            <a:ext cx="5012400" cy="1759500"/>
          </a:xfrm>
          <a:prstGeom prst="rect">
            <a:avLst/>
          </a:prstGeom>
          <a:solidFill>
            <a:srgbClr val="0B5394"/>
          </a:solidFill>
          <a:ln w="222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1" i="0" u="sng" strike="noStrike" cap="none" dirty="0">
                <a:solidFill>
                  <a:srgbClr val="FFFFFF"/>
                </a:solidFill>
                <a:latin typeface="Century Gothic"/>
                <a:ea typeface="Century Gothic"/>
                <a:cs typeface="Century Gothic"/>
                <a:sym typeface="Century Gothic"/>
              </a:rPr>
              <a:t> </a:t>
            </a:r>
            <a:r>
              <a:rPr lang="en" sz="1500" b="1" i="0" u="sng" strike="noStrike" cap="none" dirty="0">
                <a:solidFill>
                  <a:srgbClr val="FFFFFF"/>
                </a:solidFill>
                <a:latin typeface="Century Gothic"/>
                <a:ea typeface="Century Gothic"/>
                <a:cs typeface="Century Gothic"/>
                <a:sym typeface="Century Gothic"/>
              </a:rPr>
              <a:t>Student Will be able to:</a:t>
            </a:r>
            <a:endParaRPr sz="15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r>
              <a:rPr lang="en" sz="1500" b="1" i="0" u="none" strike="noStrike" cap="none" dirty="0">
                <a:solidFill>
                  <a:srgbClr val="FFFFFF"/>
                </a:solidFill>
                <a:latin typeface="Century Gothic"/>
                <a:ea typeface="Century Gothic"/>
                <a:cs typeface="Century Gothic"/>
                <a:sym typeface="Century Gothic"/>
              </a:rPr>
              <a:t>Demonstrate proper movement techniques (coordination, muscular strength and muscular endurance) in the badminton and other racquet sports skill activities. Students will be able to identify specific rules when asked by the instructor.</a:t>
            </a:r>
            <a:endParaRPr sz="1500" b="0" i="0" u="none" strike="noStrike" cap="none" dirty="0">
              <a:solidFill>
                <a:srgbClr val="000000"/>
              </a:solidFill>
              <a:latin typeface="Arial"/>
              <a:ea typeface="Arial"/>
              <a:cs typeface="Arial"/>
              <a:sym typeface="Arial"/>
            </a:endParaRPr>
          </a:p>
        </p:txBody>
      </p:sp>
      <p:sp>
        <p:nvSpPr>
          <p:cNvPr id="71" name="Google Shape;71;p1"/>
          <p:cNvSpPr/>
          <p:nvPr/>
        </p:nvSpPr>
        <p:spPr>
          <a:xfrm>
            <a:off x="0" y="3518700"/>
            <a:ext cx="4131600" cy="1624800"/>
          </a:xfrm>
          <a:prstGeom prst="roundRect">
            <a:avLst>
              <a:gd name="adj" fmla="val 11834"/>
            </a:avLst>
          </a:prstGeom>
          <a:solidFill>
            <a:srgbClr val="FFFF88"/>
          </a:solidFill>
          <a:ln w="222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Arial"/>
              <a:buNone/>
            </a:pPr>
            <a:r>
              <a:rPr lang="en" sz="1200" b="1" i="0" u="sng" strike="noStrike" cap="none" dirty="0">
                <a:solidFill>
                  <a:schemeClr val="dk1"/>
                </a:solidFill>
                <a:latin typeface="Century Gothic"/>
                <a:ea typeface="Century Gothic"/>
                <a:cs typeface="Century Gothic"/>
                <a:sym typeface="Century Gothic"/>
              </a:rPr>
              <a:t>Higher Order Thinking:</a:t>
            </a:r>
            <a:endParaRPr sz="1200" b="0" i="0" u="none" strike="noStrike" cap="none" dirty="0">
              <a:solidFill>
                <a:srgbClr val="000000"/>
              </a:solidFill>
              <a:latin typeface="Arial"/>
              <a:ea typeface="Arial"/>
              <a:cs typeface="Arial"/>
              <a:sym typeface="Arial"/>
            </a:endParaRPr>
          </a:p>
          <a:p>
            <a:pPr rtl="0" fontAlgn="base">
              <a:spcBef>
                <a:spcPts val="1400"/>
              </a:spcBef>
              <a:spcAft>
                <a:spcPts val="0"/>
              </a:spcAft>
              <a:buFont typeface="Arial" panose="020B0604020202020204" pitchFamily="34" charset="0"/>
              <a:buChar char="•"/>
            </a:pPr>
            <a:r>
              <a:rPr lang="en-US" sz="1000" b="1" i="0" u="none" strike="noStrike" dirty="0">
                <a:solidFill>
                  <a:srgbClr val="000000"/>
                </a:solidFill>
                <a:effectLst/>
                <a:latin typeface="Times New Roman" panose="02020603050405020304" pitchFamily="18" charset="0"/>
              </a:rPr>
              <a:t>Momentum:</a:t>
            </a:r>
            <a:r>
              <a:rPr lang="en-US" sz="1000" b="0" i="0" u="none" strike="noStrike" dirty="0">
                <a:solidFill>
                  <a:srgbClr val="000000"/>
                </a:solidFill>
                <a:effectLst/>
                <a:latin typeface="Times New Roman" panose="02020603050405020304" pitchFamily="18" charset="0"/>
              </a:rPr>
              <a:t> Explain how generating momentum in your body before hitting the shuttlecock can increase the power of your shots.</a:t>
            </a:r>
          </a:p>
          <a:p>
            <a:pPr rtl="0" fontAlgn="base">
              <a:spcBef>
                <a:spcPts val="0"/>
              </a:spcBef>
              <a:spcAft>
                <a:spcPts val="0"/>
              </a:spcAft>
              <a:buFont typeface="Arial" panose="020B0604020202020204" pitchFamily="34" charset="0"/>
              <a:buChar char="•"/>
            </a:pPr>
            <a:r>
              <a:rPr lang="en-US" sz="1000" b="1" i="0" u="none" strike="noStrike" dirty="0">
                <a:solidFill>
                  <a:srgbClr val="000000"/>
                </a:solidFill>
                <a:effectLst/>
                <a:latin typeface="Times New Roman" panose="02020603050405020304" pitchFamily="18" charset="0"/>
              </a:rPr>
              <a:t>Force:</a:t>
            </a:r>
            <a:r>
              <a:rPr lang="en-US" sz="1000" b="0" i="0" u="none" strike="noStrike" dirty="0">
                <a:solidFill>
                  <a:srgbClr val="000000"/>
                </a:solidFill>
                <a:effectLst/>
                <a:latin typeface="Times New Roman" panose="02020603050405020304" pitchFamily="18" charset="0"/>
              </a:rPr>
              <a:t> Discuss how applying force to the shuttlecock at the optimal point of contact can maximize its speed and direction.</a:t>
            </a:r>
          </a:p>
          <a:p>
            <a:pPr rtl="0" fontAlgn="base">
              <a:spcBef>
                <a:spcPts val="0"/>
              </a:spcBef>
              <a:spcAft>
                <a:spcPts val="1400"/>
              </a:spcAft>
              <a:buFont typeface="Arial" panose="020B0604020202020204" pitchFamily="34" charset="0"/>
              <a:buChar char="•"/>
            </a:pPr>
            <a:r>
              <a:rPr lang="en-US" sz="1000" b="1" i="0" u="none" strike="noStrike" dirty="0">
                <a:solidFill>
                  <a:srgbClr val="000000"/>
                </a:solidFill>
                <a:effectLst/>
                <a:latin typeface="Times New Roman" panose="02020603050405020304" pitchFamily="18" charset="0"/>
              </a:rPr>
              <a:t>Energy Transfer:</a:t>
            </a:r>
            <a:r>
              <a:rPr lang="en-US" sz="1000" b="0" i="0" u="none" strike="noStrike" dirty="0">
                <a:solidFill>
                  <a:srgbClr val="000000"/>
                </a:solidFill>
                <a:effectLst/>
                <a:latin typeface="Times New Roman" panose="02020603050405020304" pitchFamily="18" charset="0"/>
              </a:rPr>
              <a:t> Explain how transferring energy from your body to the shuttlecock through your racket can influence the trajectory and power of your shots.</a:t>
            </a:r>
          </a:p>
          <a:p>
            <a:pPr marL="0" marR="0" lvl="0" indent="0" algn="l" rtl="0">
              <a:lnSpc>
                <a:spcPct val="100000"/>
              </a:lnSpc>
              <a:spcBef>
                <a:spcPts val="1200"/>
              </a:spcBef>
              <a:spcAft>
                <a:spcPts val="0"/>
              </a:spcAft>
              <a:buClr>
                <a:schemeClr val="dk1"/>
              </a:buClr>
              <a:buSzPts val="1600"/>
              <a:buFont typeface="Arial"/>
              <a:buNone/>
            </a:pPr>
            <a:endParaRPr sz="1600" b="1" i="0" u="none" strike="noStrike" cap="none" dirty="0">
              <a:solidFill>
                <a:schemeClr val="dk1"/>
              </a:solidFill>
              <a:latin typeface="Century Gothic"/>
              <a:ea typeface="Century Gothic"/>
              <a:cs typeface="Century Gothic"/>
              <a:sym typeface="Century Gothic"/>
            </a:endParaRPr>
          </a:p>
        </p:txBody>
      </p:sp>
      <p:sp>
        <p:nvSpPr>
          <p:cNvPr id="72" name="Google Shape;72;p1"/>
          <p:cNvSpPr/>
          <p:nvPr/>
        </p:nvSpPr>
        <p:spPr>
          <a:xfrm>
            <a:off x="0" y="1390500"/>
            <a:ext cx="4131600" cy="2122800"/>
          </a:xfrm>
          <a:prstGeom prst="rect">
            <a:avLst/>
          </a:prstGeom>
          <a:solidFill>
            <a:srgbClr val="0000FF"/>
          </a:solidFill>
          <a:ln w="15875" cap="flat" cmpd="sng">
            <a:solidFill>
              <a:srgbClr val="8A6E9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900"/>
              <a:buFont typeface="Arial"/>
              <a:buNone/>
            </a:pPr>
            <a:r>
              <a:rPr lang="en" sz="1900" b="1" i="0" u="sng" strike="noStrike" cap="none" dirty="0">
                <a:solidFill>
                  <a:schemeClr val="lt1"/>
                </a:solidFill>
                <a:latin typeface="Century Gothic"/>
                <a:ea typeface="Century Gothic"/>
                <a:cs typeface="Century Gothic"/>
                <a:sym typeface="Century Gothic"/>
              </a:rPr>
              <a:t>Agenda: </a:t>
            </a:r>
            <a:endParaRPr sz="1900" b="1" i="0" u="sng" strike="noStrike" cap="none" dirty="0">
              <a:solidFill>
                <a:schemeClr val="lt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n" sz="1600" b="1" i="0" u="none" strike="noStrike" cap="none" dirty="0">
                <a:solidFill>
                  <a:schemeClr val="accent1"/>
                </a:solidFill>
                <a:latin typeface="Arial"/>
                <a:ea typeface="Arial"/>
                <a:cs typeface="Arial"/>
                <a:sym typeface="Arial"/>
              </a:rPr>
              <a:t>The teacher will give instructions and discuss the rules for badminton. History of batminton/racquest sports and strategies will be introduced. Nutritional information built upon previous lessons.</a:t>
            </a:r>
            <a:endParaRPr sz="1600" b="1" i="0" u="none" strike="noStrike" cap="none" dirty="0">
              <a:solidFill>
                <a:schemeClr val="accen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 sz="1600" b="1" i="0" u="none" strike="noStrike" cap="none" dirty="0">
                <a:solidFill>
                  <a:schemeClr val="accent1"/>
                </a:solidFill>
                <a:latin typeface="Arial"/>
                <a:ea typeface="Arial"/>
                <a:cs typeface="Arial"/>
                <a:sym typeface="Arial"/>
              </a:rPr>
              <a:t>Review of badinton - youtube</a:t>
            </a:r>
            <a:endParaRPr sz="1600" b="1" i="0" u="none" strike="noStrike" cap="none" dirty="0">
              <a:solidFill>
                <a:schemeClr val="accent1"/>
              </a:solidFill>
              <a:latin typeface="Arial"/>
              <a:ea typeface="Arial"/>
              <a:cs typeface="Arial"/>
              <a:sym typeface="Arial"/>
            </a:endParaRPr>
          </a:p>
        </p:txBody>
      </p:sp>
      <p:sp>
        <p:nvSpPr>
          <p:cNvPr id="73" name="Google Shape;73;p1"/>
          <p:cNvSpPr/>
          <p:nvPr/>
        </p:nvSpPr>
        <p:spPr>
          <a:xfrm>
            <a:off x="4131600" y="1654950"/>
            <a:ext cx="5012400" cy="1729200"/>
          </a:xfrm>
          <a:prstGeom prst="rect">
            <a:avLst/>
          </a:prstGeom>
          <a:solidFill>
            <a:srgbClr val="A4C2F4"/>
          </a:solidFill>
          <a:ln w="19050" cap="flat" cmpd="sng">
            <a:solidFill>
              <a:srgbClr val="3C78D8"/>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 sz="2000" b="1" i="0" u="sng" strike="noStrike" cap="none" dirty="0">
                <a:solidFill>
                  <a:srgbClr val="343434"/>
                </a:solidFill>
                <a:latin typeface="Century Gothic"/>
                <a:ea typeface="Century Gothic"/>
                <a:cs typeface="Century Gothic"/>
                <a:sym typeface="Century Gothic"/>
              </a:rPr>
              <a:t>Learning Target: </a:t>
            </a:r>
            <a:endParaRPr sz="2000" b="1" i="0" u="sng" strike="noStrike" cap="none" dirty="0">
              <a:solidFill>
                <a:srgbClr val="343434"/>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800"/>
              <a:buFont typeface="Arial"/>
              <a:buNone/>
            </a:pPr>
            <a:r>
              <a:rPr lang="en" sz="1800" b="0" i="0" u="none" strike="noStrike" cap="none" dirty="0">
                <a:solidFill>
                  <a:srgbClr val="000000"/>
                </a:solidFill>
                <a:latin typeface="Calibri"/>
                <a:ea typeface="Calibri"/>
                <a:cs typeface="Calibri"/>
                <a:sym typeface="Calibri"/>
              </a:rPr>
              <a:t>“ I can demonstrate proper movement techniques (</a:t>
            </a:r>
            <a:r>
              <a:rPr lang="en" sz="1800" b="1" i="0" u="none" strike="noStrike" cap="none" dirty="0">
                <a:solidFill>
                  <a:srgbClr val="000000"/>
                </a:solidFill>
                <a:latin typeface="Calibri"/>
                <a:ea typeface="Calibri"/>
                <a:cs typeface="Calibri"/>
                <a:sym typeface="Calibri"/>
              </a:rPr>
              <a:t>coordination</a:t>
            </a:r>
            <a:r>
              <a:rPr lang="en" sz="1800" b="0" i="0" u="none" strike="noStrike" cap="none" dirty="0">
                <a:solidFill>
                  <a:srgbClr val="000000"/>
                </a:solidFill>
                <a:latin typeface="Calibri"/>
                <a:ea typeface="Calibri"/>
                <a:cs typeface="Calibri"/>
                <a:sym typeface="Calibri"/>
              </a:rPr>
              <a:t>, </a:t>
            </a:r>
            <a:r>
              <a:rPr lang="en" sz="1800" b="1" i="0" u="none" strike="noStrike" cap="none" dirty="0">
                <a:solidFill>
                  <a:srgbClr val="000000"/>
                </a:solidFill>
                <a:latin typeface="Calibri"/>
                <a:ea typeface="Calibri"/>
                <a:cs typeface="Calibri"/>
                <a:sym typeface="Calibri"/>
              </a:rPr>
              <a:t>muscular strength </a:t>
            </a:r>
            <a:r>
              <a:rPr lang="en" sz="1800" b="0" i="0" u="none" strike="noStrike" cap="none" dirty="0">
                <a:solidFill>
                  <a:srgbClr val="000000"/>
                </a:solidFill>
                <a:latin typeface="Calibri"/>
                <a:ea typeface="Calibri"/>
                <a:cs typeface="Calibri"/>
                <a:sym typeface="Calibri"/>
              </a:rPr>
              <a:t>and </a:t>
            </a:r>
            <a:r>
              <a:rPr lang="en" sz="1800" b="1" i="0" u="none" strike="noStrike" cap="none" dirty="0">
                <a:solidFill>
                  <a:srgbClr val="000000"/>
                </a:solidFill>
                <a:latin typeface="Calibri"/>
                <a:ea typeface="Calibri"/>
                <a:cs typeface="Calibri"/>
                <a:sym typeface="Calibri"/>
              </a:rPr>
              <a:t>muscular endurance</a:t>
            </a:r>
            <a:r>
              <a:rPr lang="en" sz="1800" b="0" i="0" u="none" strike="noStrike" cap="none" dirty="0">
                <a:solidFill>
                  <a:srgbClr val="000000"/>
                </a:solidFill>
                <a:latin typeface="Calibri"/>
                <a:ea typeface="Calibri"/>
                <a:cs typeface="Calibri"/>
                <a:sym typeface="Calibri"/>
              </a:rPr>
              <a:t> in the badminton and other racquet sports”</a:t>
            </a:r>
            <a:endParaRPr sz="1800" b="1" i="0" u="none" strike="noStrike" cap="none" dirty="0">
              <a:solidFill>
                <a:srgbClr val="343434"/>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TotalTime>
  <Words>251</Words>
  <Application>Microsoft Office PowerPoint</Application>
  <PresentationFormat>On-screen Show (16:9)</PresentationFormat>
  <Paragraphs>24</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Century Gothic</vt:lpstr>
      <vt:lpstr>Calibri</vt:lpstr>
      <vt:lpstr>Times New Roman</vt:lpstr>
      <vt:lpstr>Noto Sans Symbols</vt: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Jackson, Courtney</dc:creator>
  <cp:lastModifiedBy>Mark Stier</cp:lastModifiedBy>
  <cp:revision>2</cp:revision>
  <dcterms:modified xsi:type="dcterms:W3CDTF">2024-10-27T23:44:49Z</dcterms:modified>
</cp:coreProperties>
</file>