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97A5-3736-4E91-B495-EDE4ECDDD95D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E6867-498D-4CF2-AB27-7F47044FC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11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97A5-3736-4E91-B495-EDE4ECDDD95D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E6867-498D-4CF2-AB27-7F47044FC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437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90697A5-3736-4E91-B495-EDE4ECDDD95D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4E6867-498D-4CF2-AB27-7F47044FC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948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97A5-3736-4E91-B495-EDE4ECDDD95D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E6867-498D-4CF2-AB27-7F47044FC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0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97A5-3736-4E91-B495-EDE4ECDDD95D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E6867-498D-4CF2-AB27-7F47044FC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39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97A5-3736-4E91-B495-EDE4ECDDD95D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E6867-498D-4CF2-AB27-7F47044FC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063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97A5-3736-4E91-B495-EDE4ECDDD95D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E6867-498D-4CF2-AB27-7F47044FC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0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97A5-3736-4E91-B495-EDE4ECDDD95D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E6867-498D-4CF2-AB27-7F47044FC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664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97A5-3736-4E91-B495-EDE4ECDDD95D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E6867-498D-4CF2-AB27-7F47044FC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988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97A5-3736-4E91-B495-EDE4ECDDD95D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E6867-498D-4CF2-AB27-7F47044FC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15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B90697A5-3736-4E91-B495-EDE4ECDDD95D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B54E6867-498D-4CF2-AB27-7F47044FC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1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B90697A5-3736-4E91-B495-EDE4ECDDD95D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B54E6867-498D-4CF2-AB27-7F47044FC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614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bing.com/ck/a?!&amp;&amp;p=092c5f8f18eab09dJmltdHM9MTY3NDk1MDQwMCZpZ3VpZD0xOTU5MWZlNS1jMTBkLTZjNTQtMmU1YS0wZTQwYzBiMzZkZTAmaW5zaWQ9NTU2OA&amp;ptn=3&amp;hsh=3&amp;fclid=19591fe5-c10d-6c54-2e5a-0e40c0b36de0&amp;u=a1L2ltYWdlcy9zZWFyY2g_cT1CYWRtaW50b24mRk9STT1JUUZSQkEmaWQ9NkMzNzYwRUYwRDMyNDJGNjcxRkNGQjZDQ0I0RUE5MjZFQUQ1ODdBNw&amp;ntb=1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E6A5E-1C62-07A6-2B58-F3CBBC92E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P.E. L.A. Ainger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A4799-9952-0BF3-7E50-E40BD0A89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1617" y="2361335"/>
            <a:ext cx="4518891" cy="194281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800" dirty="0"/>
              <a:t>BADMINTON UNIT </a:t>
            </a:r>
          </a:p>
          <a:p>
            <a:pPr marL="0" indent="0" algn="ctr">
              <a:buNone/>
            </a:pPr>
            <a:r>
              <a:rPr lang="en-US" sz="4800" dirty="0"/>
              <a:t>8</a:t>
            </a:r>
            <a:r>
              <a:rPr lang="en-US" sz="4800" baseline="30000" dirty="0"/>
              <a:t>th</a:t>
            </a:r>
            <a:r>
              <a:rPr lang="en-US" sz="4800" dirty="0"/>
              <a:t> Grade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266" name="Picture 2">
            <a:hlinkClick r:id="rId2"/>
            <a:extLst>
              <a:ext uri="{FF2B5EF4-FFF2-40B4-BE49-F238E27FC236}">
                <a16:creationId xmlns:a16="http://schemas.microsoft.com/office/drawing/2014/main" id="{89DFDDE5-B613-2A90-BB1C-3CE39B767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145" y="164998"/>
            <a:ext cx="3915063" cy="244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E3C2A3A-F763-B31F-F35B-B1D5F3AB7AA7}"/>
              </a:ext>
            </a:extLst>
          </p:cNvPr>
          <p:cNvSpPr txBox="1">
            <a:spLocks/>
          </p:cNvSpPr>
          <p:nvPr/>
        </p:nvSpPr>
        <p:spPr>
          <a:xfrm>
            <a:off x="7594598" y="5180577"/>
            <a:ext cx="4518891" cy="1393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sz="4000" dirty="0">
                <a:solidFill>
                  <a:schemeClr val="bg1"/>
                </a:solidFill>
              </a:rPr>
              <a:t>Coach Stier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66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7B78202-4633-DE1E-9CCF-C3E173B10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564" y="211346"/>
            <a:ext cx="8934682" cy="643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833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20D7411-2EF2-4AE7-E1AC-F0B745E55E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8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387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281B03F-98AF-AE20-E4E6-8DB104EA8B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" b="547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427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1A662632-F1F6-8627-ADF5-A38C36E2F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178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93DEEB96-AD63-A4C9-DA08-C1C6AE791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795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7B0AE59B-37DF-304B-1BD0-EC5EC3D6A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46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0200A1FD-288D-32D0-FAE0-A44D9C85E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809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D2A474D0-C90A-6066-5417-3C2824179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368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85D24FEA-89F9-D05D-9946-C743EEC14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8626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26</TotalTime>
  <Words>15</Words>
  <Application>Microsoft Office PowerPoint</Application>
  <PresentationFormat>Widescreen</PresentationFormat>
  <Paragraphs>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Corbel</vt:lpstr>
      <vt:lpstr>Wingdings</vt:lpstr>
      <vt:lpstr>Banded</vt:lpstr>
      <vt:lpstr>P.E. L.A. Ainger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P.E. L.A. Ainger</dc:title>
  <dc:creator>Mark Stier</dc:creator>
  <cp:lastModifiedBy>Mark Stier</cp:lastModifiedBy>
  <cp:revision>2</cp:revision>
  <dcterms:created xsi:type="dcterms:W3CDTF">2023-01-30T00:10:37Z</dcterms:created>
  <dcterms:modified xsi:type="dcterms:W3CDTF">2024-10-27T22:10:04Z</dcterms:modified>
</cp:coreProperties>
</file>