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76" r:id="rId6"/>
    <p:sldId id="264" r:id="rId7"/>
    <p:sldId id="265" r:id="rId8"/>
    <p:sldId id="267" r:id="rId9"/>
    <p:sldId id="275" r:id="rId10"/>
    <p:sldId id="268" r:id="rId11"/>
    <p:sldId id="27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CC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109" d="100"/>
          <a:sy n="109" d="100"/>
        </p:scale>
        <p:origin x="7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09T22:45:19.071"/>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09T22:45:23.754"/>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09T22:45:31.029"/>
    </inkml:context>
    <inkml:brush xml:id="br0">
      <inkml:brushProperty name="width" value="0.35" units="cm"/>
      <inkml:brushProperty name="height" value="0.35" units="cm"/>
      <inkml:brushProperty name="color" value="#FFFFFF"/>
    </inkml:brush>
  </inkml:definitions>
  <inkml:trace contextRef="#ctx0" brushRef="#br0">21 921 24575,'-21'6'0,"71"4"0,53 1 0,-10 0 0,-39-2 0,4 1 0,21 4 0,23 3 0,8 1 0,-9 0 0,-23-2 0,-23-1 0,-5 0 0,21 5 0,8 1 0,-22-4 0,-27-7 0,-11-5 0,11 0 0,-10-5 0,4 0 0,0 4 0,-4-2 0,9 2 0,-4-4 0,0 0 0,-1 0 0,0 5 0,-4-4 0,10 3 0,-5 1 0,6-4 0,-1 8 0,1-3 0,6 4 0,1 1 0,6 0 0,1 0 0,-7 0 0,13 4 0,-22-4 0,10 3 0,-25-5 0,-1-4 0,-5-1 0,-28-19 0,4 6 0,-32-12 0,16 11 0,-18-2 0,3-4 0,-13 2 0,0-8 0,-1 8 0,1-3 0,7 0 0,2 5 0,12-4 0,-3 5 0,15 1 0,-9-1 0,21 2 0,-8 0 0,13 4 0,-2 1 0,3 0 0,1 3 0,-4-2 0,3 3 0,-2 0 0,38-16 0,-3 8 0,31-9 0,-10 7 0,6 9 0,-5-4 0,6 5 0,-8 0 0,1 0 0,-7 0 0,-1 0 0,-7 0 0,-4 0 0,-2 0 0,-6 4 0,-4-3 0,-1 7 0,-4-7 0,-1 7 0,0-7 0,-38-14 0,5-1 0,-50-17 0,20 13 0,-6 0 0,-23-1 0,31 6 0,-38-2 0,19 10 0,-7 5 0,0 0 0,4 0 0,13 0 0,1 0 0,2 6 0,19 0 0,-10 5 0,23-1 0,-3 0 0,12-1 0,4 0 0,5 0 0,1-4 0,7 6 0,-3-6 0,4 7 0,0 0 0,0-2 0,0 6 0,0-2 0,0 5 0,0 5 0,0-4 0,-4 4 0,3 0 0,-7 1 0,6 0 0,-2 5 0,0-10 0,3 9 0,-3-4 0,4 6 0,0 0 0,0-1 0,0 7 0,0 1 0,0 7 0,0-1 0,0 1 0,0-1 0,0 1 0,4-7 0,2 5 0,0-11 0,3 5 0,-7-7 0,2 1 0,1 0 0,-4-1 0,8 1 0,-8 0 0,8-6 0,-8-1 0,7 0 0,-3-9 0,5 8 0,-1-9 0,-4 5 0,3-1 0,-3 1 0,4-5 0,0 4 0,0-4 0,0 0 0,0 3 0,0-7 0,0 3 0,0 0 0,-1-4 0,1 4 0,4-4 0,-4-1 0,9-3 0,-4 3 0,0-7 0,3 4 0,-2-5 0,9 0 0,-5 0 0,11 0 0,-10 0 0,9 0 0,-9 0 0,9 0 0,-3 4 0,4-3 0,1 8 0,-1-3 0,-4 4 0,3 0 0,-9 3 0,4-2 0,-5 7 0,-5-8 0,-1 7 0,-5-7 0,-2 3 0,1-5 0,-6 0 0,6 1 0,-6-1 0,7 1 0,-7 4 0,6-4 0,-2 4 0,0 0 0,2-4 0,-6 4 0,6-4 0,-2-1 0,3-3 0,4-1 0,-2-4 0,6 0 0,4 0 0,0 0 0,15 0 0,-2-5 0,11-6 0,1-7 0,1-10 0,6 3 0,-3-9 0,3 9 0,1-10 0,-13 12 0,10-5 0,-18 12 0,5-4 0,-7 9 0,1-4 0,-6 5 0,-1 1 0,-5-1 0,-5 1 0,-1 4 0,-5-2 0,1 2 0,-1 1 0,0 0 0,-3-3 0,-1-2 0,-1-4 0,-2 2 0,7 7 0,0-12 0,2 5 0,4-17 0,-1 8 0,3-9 0,3 4 0,-3-6 0,4 0 0,-10 6 0,5 1 0,-6 6 0,0 4 0,0 1 0,-5 4 0,-24 30 0,-7 3 0,-24 28 0,-5-2 0,-9 8-462,27-23 1,-2 0 461,-1 0 0,-1 1 0,-2 7 0,0 0 0,2-7 0,1 0 0,-3 7 0,0 0 0,2-8 0,1 1 0,-4 7 0,2 0 0,4-7 0,0-1-220,-29 28 220,1 3 0,1-12 0,5 6 0,-8-8 0,20-10 0,-3-13 0,12-1 0,3-11 0,12-3 912,1-4-912,5-5 231,1-1-231,-1-4 0,1 0 0,-1 0 0,0 0 0,1-4 0,3-5 0,-2-2 0,6-6 0,-2 2 0,4 1 0,4-3 0,-3 3 0,7-5 0,-8-5 0,8-1 0,-3-6 0,4-6 0,0-1 0,0-7 0,0-6 0,0 5 0,0-13 0,5 6 0,2-7 0,9 7 0,2 2 0,3 12 0,1 3 0,-3 10 0,-4 7 0,3 6 0,-9 8 0,4 1 0,0 4 0,-3 0 0,7 0 0,-3 0 0,5 8 0,5 3 0,-4 8 0,9 1 0,-4 0 0,7 6 0,-1-4 0,-5 3 0,-1 0 0,-10-5 0,-1 4 0,-5-6 0,1 1 0,-1 0 0,-4-1 0,-1 1 0,-4 0 0,0-1 0,0 1 0,-4 13 0,-1-10 0,-8 10 0,-2-17 0,-3-2 0,3-4 0,-2 0 0,3-4 0,-10-1 0,-1-4 0,-6 0 0,-6 0 0,5 0 0,-11 0 0,11 0 0,1 0 0,7 0 0,10 0 0,1-4 0,8 0 0,1-9 0,4-7 0,0-18 0,20-35 0,2 22 0,5-4-492,14-18 0,6-4 164,-8 19 0,3-1 0,2-2 0,7-13 0,2-2 0,1-1 0,2 0 0,1 0 0,-1 0 0,-2 4 0,-2 1 0,2-2 24,1-4 1,1-1-1,-1 2 304,-4 12 0,-1 2 0,2-4 0,0-2 0,3-5 0,-1 0 0,-4 7 0,-4 9 0,-3 6 0,2-3-328,12-16 0,2-3 0,-9 11 185,-16 23 1,-4 3 30,7-11 0,0 1 112,21-20 0,-12 3 983,-6 22-230,-11 4 230,-7 6 0,-8 7 0,-4-5 0,-1 15 0,1-8-310,-5 14-673,-1-4 0,-4 5 0,-13 31 0,6-6 0,-11 23 0,7 2 0,1-7 0,-3 31 0,-4-3 0,1 32-756,-3-4 756,8-34 0,1 0 0,1 26 0,-1-28 0,1 0 0,1 19-334,-5 21 334,0-18 0,5-14 0,3-4 0,0-14 0,4-7 0,-4-1 743,5-1-743,0-3 347,0 10-347,0-11 0,-6 18 0,5-10 0,-4 11 0,5-7 0,0 1 0,0-1 0,0 1 0,0-7 0,0 5 0,0-11 0,0 5 0,0-12 0,0-1 0,0-10 0,0-1 0,0-5 0,0-33 0,-5 1 0,-2-45 0,0 6 0,-4-7 0,4-5 0,-5 5 0,4 0 0,-3 2 0,10 15 0,-9 8 0,9 13 0,-4 13 0,2 10 0,2 47 0,-3-8 0,4 52 0,0-20 0,0 8 0,0 6 0,0-6 0,0 16 0,0-7 0,0 7 0,0-8 0,0-9 0,0 7 0,0-14 0,0 6 0,0-9 0,0 1 0,0-1 0,0-5 0,0 4 0,-5-12 0,4 5 0,-4-6 0,5-7 0,0-1 0,0-12 0,0 4 0,0-9 0,0 4 0,0 0 0,0-4 0,0 9 0,0-9 0,0 10 0,0-10 0,0 3 0,0-4 0,-4 0 0,3-5 0,-3-1 0,4-5 0,0 1 0,0 2 0,0-1 0,0 2 0,0-4 0,-4 0 0,3 5 0,-2-4 0,3 3 0,0-3 0,0-1 0,14-3 0,3 3 0,21-7 0,7 4 0,1-1 0,13-2 0,-13 3 0,5-5 0,-6 0 0,-1 0 0,1 0 0,-1 0 0,-5 0 0,3 0 0,-9 0 0,9 0 0,-9 0 0,3 0 0,-5 0 0,0 4 0,-1-3 0,1 4 0,-6-5 0,4 0 0,-9 0 0,4 0 0,-5 4 0,-5-3 0,3 3 0,-7-4 0,3 0 0,-5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09T22:46:11.239"/>
    </inkml:context>
    <inkml:brush xml:id="br0">
      <inkml:brushProperty name="width" value="0.35" units="cm"/>
      <inkml:brushProperty name="height" value="0.35" units="cm"/>
      <inkml:brushProperty name="color" value="#FFFFFF"/>
    </inkml:brush>
  </inkml:definitions>
  <inkml:trace contextRef="#ctx0" brushRef="#br0">3423 2128 24575,'0'-33'0,"4"3"0,13-2 0,5 14 0,18-26 0,-7 25 0,13-25 0,-14 21 0,7-15 0,-12 11 0,-2 5 0,-6-1 0,-5 13 0,-1-3 0,-4 8 0,-5-2 0,0-1 0,-4-1 0,0-2 0,0-2 0,0 3 0,0-7 0,0 3 0,0-5 0,-4 0 0,-1 1 0,-4 4 0,-4-4 0,-1 8 0,-5-3 0,0 0 0,1 2 0,-6-7 0,-1 7 0,-1-7 0,-3 6 0,4-2 0,-12 9 0,5-4 0,-11 3 0,11 0 0,-11 1 0,11 5 0,-5-5 0,7 4 0,-1-3 0,1 4 0,4 0 0,-3 0 0,4 0 0,-5 0 0,-1 0 0,1 4 0,-1 6 0,0 12 0,5-1 0,1 4 0,6-1 0,4-4 0,1-1 0,5-2 0,0-3 0,4 0 0,-3 4 0,3-4 0,-5 10 0,5-5 0,-4 11 0,8-11 0,-4 11 0,5-5 0,0 5 0,0 1 0,0-6 0,0 4 0,0-4 0,0 6 0,0-1 0,0 7 0,5-5 0,1 11 0,5-5 0,-1 1 0,1 4 0,0-11 0,-1 4 0,-4-5 0,3-6 0,-8-1 0,7-5 0,-7-1 0,3 1 0,0 0 0,-3-1 0,7-4 0,-3 4 0,4-9 0,13 9 0,6-12 0,14 2 0,16-8 0,-4 0 0,13 0 0,-7 0 0,7-6 0,2-7 0,0-6 0,-1-11 0,-15 6 0,0-11 0,-12 0 0,-7 0 0,-11-10 0,-7 7 0,-10-21 0,-1 4 0,-5-13 0,-31-2 0,-25-7-492,14 36 0,-5 1 221,-11-7 0,-3 0 271,4 7 0,-2 2 0,-9-3 0,0 1 0,6 4 0,1 4 0,9 11 0,1 2-278,-5-2 0,1 2 278,-28-2 0,-15 5 0,20-2 0,17 17 0,10-5 0,13 6 0,1 0 983,9 27-484,7 6-499,9 34 0,0 21-667,10 12 667,-1-36 0,0 0 0,3 30-375,0-32 0,0-2 375,0 23 0,2-30 0,2 0-33,8 27 33,13-3 0,6-23 0,8-12 983,2-8-751,10-11 566,10-11-798,18-1 0,9-11-492,-30-8 0,0-5 489,-1-4 1,-1-5 2,12-8 0,-4-4 0,-18 5 0,-2-1 0,11-5 0,-3-1-454,11-19 454,-20 20 0,-1-2 0,12-28 0,-8 1 0,-22 4 0,-12 0 0,-7 7 0,-5-6 983,-29 10-964,-12-1-19,-40 11-222,33 21 0,-1 2 222,0 4 0,-1 3 0,-12 0 0,-1 3 0,7 2 0,1 2 0,-9 1 0,-1 2 0,6 0 0,0 5 0,-2 9 0,1 6 0,3 0 0,2 6 0,5 11 0,2 4 0,4-4 0,4 3 0,10 2 0,3 3 0,1-2 0,4 3 0,9 5 0,5 2 0,-4 45 0,10-42 0,4 2 0,2 0 0,6 0 0,9 0 0,7-1-492,4 10 0,8-2 191,15-10 0,6-5 301,2 4 0,3-3 0,3-9 0,4-5 0,5-2 0,3-6 0,-1-8 0,-1-4 0,-14-1 0,0-4-389,11-7 1,-3-3 388,22 3 0,-39-5 0,0-2 0,32-5-161,-6-20 161,-19-20 0,-8-22 0,-27-18 0,-7-2-74,-14 36 1,-2-2 73,0 0 0,0-1 0,-2 6 0,-2-3 0,-4-23 0,-6 3 0,-21-8 0,9 16 0,-8 6 0,-8 26 0,-4 7 0,-42-25 0,31 30 0,-1 4 0,1 8 0,-1 2 0,-4 1 0,0 4 0,4 4 0,2 6 0,2 5 0,2 6 0,0 11 0,4 7 0,3 4 0,4 4 0,-2 9 0,3 3 0,6-3 0,3 1 0,4 4 0,4-2 0,-3 35 983,10 0-726,13-23-257,0 0 0,0 5 819,35-22-819,8-9 0,52-19-949,4-17 949,-34-4 0,-2-2 0,31-2 0,-37 2 0,-1-4 0,-5-9 0,-2-5 778,26-13-778,-19-4 0,-7-5 0,-19-13 0,1 9 0,-4-2 0,-11-30 0,4-23-322,-14 44 0,-6 0 322,-13 2 0,-7 0 0,-5-6 0,-7 1 0,-12 1 0,-5 4 0,6 11 0,-1 3 0,-5-3 0,-3 2 0,-5 5 0,-2 4 0,1 6 0,-2 4 0,-11-4 0,-1 5 0,8 12 0,0 6 0,-1 4 0,-1 6 0,-1 6 0,0 6-492,-5 8 0,2 7 207,7 5 0,5 3 285,9-5 0,3 1 99,-3 7 0,4 1-99,-6 27 0,21-31 0,1 2 0,-4 33-160,14 15 160,11-21 0,2 12 0,36-22 0,15 1 0,-4-28 0,3-3 0,31 21 0,-31-27 0,-1-2 0,20 10 828,4 2-828,-13-13 983,-9-4-331,-14-10 305,-7-2-957,-5-4 445,-5 0-445,-1-5 0,-5-4 0,1-11 0,-4-5 0,0-17 0,-5-1 0,0-7 0,0 1 0,0-1 0,0 7 0,0 1 0,0 16 0,0 3 0,3 13 0,10 6 0,2 8 0,8 11 0,-4-4 0,0 7 0,5-13 0,1 4 0,1-8 0,3-1 0,-4-5 0,6 0 0,-6 0 0,-1-9 0,1-8 0,-8-8 0,7-2 0,-8-2 0,-2 9 0,6-9 0,-10 14 0,4-8 0,-6 17 0,1-6 0,-1 11 0,1-2 0,3 3 0,-3 0 0,7 0 0,-1 0 0,3 0 0,6 0 0,8 0 0,21 5 0,9 2 0,25 7-806,10 0 806,-43-7 0,1 0 0,4-2 0,0-2 0,-9 1 0,-1-1 0,8-3 0,0 0 0,33 0 0,-37 0 0,0 0 0,35 0-153,-2-6 153,-16-1 0,-9-5 0,-3-5 0,-18 5 0,4-5 800,-13 7-800,-1-5 159,-5 0-159,5 0 0,-10-3 0,4 3 0,-6-3 0,-3-1 0,2 0 0,-2 1 0,3-1 0,1 0 0,5 0 0,-4 4 0,4-3 0,-6 3 0,1 1 0,-4-4 0,2 8 0,-2-8 0,3 8 0,-3-7 0,2 2 0,-7 1 0,8-3 0,-9 7 0,5-7 0,-6 7 0,1-3 0,-4 5 0,-31 3 0,-1 2 0,-33 3 0,7 0 0,-1 0 0,-12 0 0,3 0 0,-14 0 0,-1 0 0,8 0 0,3 0 0,7 0 0,6-10 0,3-3 0,5-15 0,6-1 0,7 1 0,1-3 0,5 4 0,0 0 0,1-3 0,12 14 0,-4-7 0,8 14 0,-3-9 0,4 9 0,1-4 0,-1 4 0,5 1 0,-4-5 0,7 4 0,-7-4 0,7 4 0,-3-4 0,4 4 0,-4-4 0,3 0 0,-6 3 0,6-3 0,-3 5 0,4 0 0,0-4 0,0 3 0,0-3 0,0 4 0,0 0 0,0-9 0,5 2 0,5-12 0,5 1 0,5-4 0,7-2 0,1-6 0,6 3 0,-6-3 0,4 5 0,-11 8 0,0-1 0,-8 12 0,-5 5 0,25-1 0,40-13 0,-17 4 0,5-4-492,16-8 0,4-5 0,4-2 0,1-2 390,-1 2 1,1-2 101,0-3 0,1 1 0,-3 8 0,-1 0 0,-5-3 0,2 0 0,-14 13 0,4 0 0,-6 2 0,-2-6 0,1 2 0,4 5 0,6 0 0,-8 1-492,-10-2 0,-2 2 408,23 1 0,-1 3-68,-24 2 0,-3 1 152,40 0 0,-27 6 0,-10 1 983,-12 6 0,-8 0 0,-7 0-668,-5 0 48,-1 0-363,1 0 0,-5 0 0,-1 0 0,-5 0 0,5 0 0,1 0 0,10 5 0,-4-4 0,9 8 0,-3-8 0,-1 8 0,-1-8 0,-5 3 0,-5 0 0,-1-3 0,-5 3 0,0-4 0,1 7 0,-4-2 0,2 3 0,-6 4 0,6-11 0,-6 14 0,3-9 0,-4 6 0,0 1 0,0 7 0,0-1 0,0 5 0,0 0 0,0 2 0,0-1 0,0 4 0,0-9 0,-4 4 0,-5-5 0,-2-1 0,-2-4 0,4-1 0,1-4 0,0-1 0,3 1 0,-2-5 0,2 4 0,-6-7 0,2 2 0,-7-3 0,7 0 0,-14 0 0,4-7 0,-40-7 0,17-2 0,-33-3 0,22 2 0,-15 3 0,6-3 0,-6 4 0,8 1 0,0-5 0,7 4 0,8-3 0,2 10 0,11-3 0,-5 7 0,6-7 0,6 8 0,1-3 0,5 4 0,6 0 0,0 0 0,8 3 0,2 9 0,3-2 0,0 10 0,0-1 0,0 7 0,0 4 0,0 1 0,0 0 0,0 5 0,0 3 0,0-1 0,0-1 0,0-7 0,0 1 0,-5 0 0,4-6 0,-3-1 0,0-5 0,3-1 0,-4 6 0,1-4 0,-10 34 0,3-22 0,-8 18 0,10-26 0,-1 0 0,-3-8 0,1 12 0,-5-12 0,2 8 0,-4-6 0,-6 7 0,-2 2 0,-13 8 0,7-7 0,-6-1 0,9-7 0,-7 2 0,5-2 0,-5-3 0,6-2 0,1-5 0,-1 0 0,0-4 0,1-2 0,-1 1 0,6-4 0,1 3 0,5-4 0,5 0 0,1 0 0,1 0 0,2 0 0,-3 0 0,5 0 0,47-5 0,3-2 0,53-12 0,-7 4 0,-8-4 0,13 5 0,-22-4 0,8 4 0,-11-4 0,-15 6 0,-2 1 0,-12 0 0,-3 5 0,-10-3 0,-2 8 0,-10-3 0,3 4 0,-7 0 0,3 0 0,-5 0 0,0 0 0,1 12 0,-5-1 0,5 12 0,-4 0 0,5-3 0,0 10 0,4-5 0,2 6 0,9-5 0,-4-2 0,8-4 0,-9-1 0,4-4 0,0-1 0,-4-5 0,4 1 0,-6-1 0,6 6 0,-8-5 0,6 4 0,-8-1 0,5-3 0,-5 3 0,-1-4 0,-4 0 0,-1-1 0,-3 0 0,-2 1 0,1-1 0,-3 1 0,6-1 0,-6 5 0,7-4 0,-3 9 0,4-4 0,-4 5 0,4 5 0,-4-4 0,5 4 0,-5-6 0,3 1 0,-2 5 0,-1-4 0,0 4 0,-1-6 0,-3-4 0,3 4 0,-4-4 0,0 0 0,0 3 0,0-3 0,0 5 0,0-5 0,0 4 0,0-4 0,0 10 0,0-9 0,0 8 0,0-9 0,0 5 0,-4-5 0,-1 3 0,0-7 0,-3 7 0,7-7 0,-7 7 0,7-7 0,-8 7 0,8-7 0,-3 3 0,4 0 0,0-4 0,0 4 0,0-5 0,0 5 0,0 1 0,0 0 0,0-3 0,0-2 0,0-2 0,35-21 0,-5-3 0,32-21 0,-14 2 0,-6-5 0,5 3 0,-9-9 0,2 11 0,-11-3 0,-4 13 0,-9-3 0,-3 13 0,-4-2 0,-4 10 0,-2-1 0,-11 34 0,1-8 0,-7 29 0,3-9 0,-4-5 0,4 5 0,-9-7 0,9 7 0,-9-5 0,5 0 0,-1-3 0,-2-9 0,3 9 0,0-9 0,-3 0 0,3-3 0,-3-2 0,3-1 0,-2 3 0,3-7 0,-5 8 0,1-8 0,4 3 0,-4-3 0,4-2 0,-5 2 0,5-1 0,-3 0 0,3 0 0,-5 0 0,5-4 0,-3-1 0,7-4 0,-7 4 0,7-3 0,-7 4 0,3-5 0,-5 0 0,0 0 0,1 0 0,-1 0 0,1 0 0,-1 0 0,5 0 0,-4 0 0,4-5 0,-4 0 0,-1-4 0,1-4 0,-1 2 0,0-2 0,1-1 0,-1 4 0,0-8 0,1 8 0,4-3 0,-4 0 0,4 3 0,-4-4 0,3 1 0,-2 3 0,6-8 0,-6 8 0,6-8 0,-2 8 0,0-7 0,3 7 0,-3-7 0,8 7 0,-3-7 0,3 3 0,-4 0 0,4-4 0,-3 4 0,3-5 0,0 1 0,-3-1 0,6 1 0,-6-1 0,7 0 0,-3-5 0,4 5 0,-4-5 0,3 5 0,-3 0 0,0 1 0,3-6 0,-8 4 0,8-4 0,-11-3 0,6 6 0,-8-11 0,4 12 0,1-4 0,-1 6 0,1-1 0,-1-5 0,5 4 0,-4-9 0,8 4 0,-4-12 0,5-1 0,0-7 0,0-6 0,0 5 0,0-13 0,0 13 0,5-5 0,2-1 0,7 10 0,12-31 0,1 31 0,18-33-811,18 4 811,1-1 0,-22 29 0,2-1 0,-2 8 0,1 2 0,3-2 0,2 0 0,8-2 0,0 1 0,-3 3 0,0 0 0,6 0 0,1 1 0,-5 3 0,1 1 0,3-1 0,0 1 0,-4 3 0,-1 1 0,35-11-350,-4-1 350,-16 22 0,-6-9 0,-4 12 0,-26 6 0,-3 1 0,-15 5 796,-6 8-796,-6 14 365,-3 11-365,0 18 0,-5 10 0,-13 1 0,-16 16 0,-25-11-492,25-29 0,-3-1 479,-12 1 0,-3-3-479,-6 4 0,-1-1 189,-9 2 1,-3 0 302,-3 2 0,-1-1 0,1-3 0,3-2 0,16-6 0,1 0-400,-7 0 0,1-2 400,-23 13-195,38-18 0,0 1 195,-32 14 866,24-8-866,8-2 983,14-8-406,11-5 318,7 2-895,0-3 468,-16 46-468,6-20 0,-7 28 0,10-31 0,9-7 0,-4-4 0,6-2 0,4-10 0,-3-1 0,7-5 0,-3 0 0,4 5 0,0-4 0,-4 3 0,3 1 0,-6 1 0,1 10 0,1-4 0,0 9 0,1-9 0,3 4 0,-3 0 0,4-9 0,0 8 0,0-9 0,0 0 0,0-1 0,0-4 0,0 4 0,0-4 0,0 4 0,0 0 0,0 1 0,4 5 0,1-1 0,4 1 0,1 5 0,0-4 0,-5 4 0,4 0 0,-8-4 0,7-1 0,-7-1 0,3-9 0,-4 4 0,0-4 0,0-1 0,-21-21 0,2 3 0,-26-26 0,11 8 0,-11-1 0,11-4 0,-5 5 0,7 0 0,6 3 0,6 6 0,11-5 0,4 4 0,5-23 0,0 15 0,11-29 0,28 6 0,27-16-492,-18 31 0,7-1 164,1 0 0,7-3 0,-1 1 0,-5 5 0,0 1 0,4-2 0,24-12 0,5-3 0,-4 6-164,5 1 0,0 3 172,-14 5 0,3 0 0,-2 3 320,-13 6 0,-3 2 0,2-1 0,12-6 0,2-2 0,0 1 0,-6 3 0,-1 1 0,0 0-328,-1 0 0,0 1 0,-1 0 0,-4 3 0,-1 1 0,0 1 296,0 0 1,0 2 0,0-1 31,26-9 0,0 2-487,1 1 1,-5 3 486,-26 7 0,-2 1 491,10-3 1,-3 2 25,9-4-517,14-5 983,-27 2 0,-16 6 0,-8 2 0,-17 11 0,-1-3 0,-11 3 0,0 0-449,1 1-534,-4-3 0,-2-2 0,-3-3 0,0 1 0,-12 6 0,1 2 0,-11 3 0,-2 0 0,-14 0 0,-17 0 0,-23 0 0,-20 0-492,45 0 0,-2 0 350,-9 0 0,0 0 142,4 0 0,-1 0 0,-9 0 0,2 0-511,-27 0 511,38 0 0,2 0 0,-26 0 0,-7 0-33,10 0 33,17 0 0,16 0 0,8 0 983,6 0-734,6 0 295,6 0-544,6 0 36,4 0-36,35-9 0,12 1 0,19-1 0,10 0-492,0 2 0,7-1 246,0 0 0,10-1 0,5 0 0,0 2 0,0 2 0,0 2 0,4 1 0,6-1 82,-7-1 0,4 0 0,5-1 0,2 1 0,1 0 0,-1 2 23,-10 1 1,0 0-1,2 1 1,0 1-1,1-1 1,1 1-1,1-1 18,-2 0 0,0 0 0,2 0 0,1 0 0,1 0 0,0 0 0,0 0 0,0 0 13,-7 0 1,2 0 0,0-1 0,0 1-1,0 0 1,0 0 0,-2 0 0,-1 0-1,-2 1-31,10 0 1,-3 0-1,-2 0 1,-1 0-1,0 1 1,1 0-1,3 0 18,-5 1 0,4 0 0,1 1 0,1-1 0,-2 1 0,-4 0 0,-5 0 0,-7 0-123,18 2 0,-11 0 0,-2 1 0,8 0 82,-7-1 0,7 1 0,3 0 0,-1 0 0,-5 0 0,-9-2-164,21-1 0,-11 0 0,4-1 82,-4 0 0,5 0 0,-2 0 0,-9-1-82,-12-2 0,-7 0 0,-1 0 466,36 0 1,-7 0-139,-37 0 0,-4 0 491,3-2 1,-2-2-1,0-1 1,-4-3 491,12-10 0,-4-1 0,-21 3 0,-11 6 0,-4 1 0,-14 4 0,-48 1 0,-22 4-492,-3-1 1,-8 2-654,-10 2 1,-5 2 161,16-2 0,-4 1 0,-2 0-328,-17 2 0,-4 1 0,3 0 0,16-1 0,1 1 0,-3-1 82,4-1 0,-4 0 0,1 1 0,2-1-82,-6 1 0,3 1 0,-3-1 82,8-1 0,-2 1 0,-2-1 0,-3 0 49,4 0 0,-4-1 1,-1 1-1,2 0 0,6-1 78,-17 3 0,6-1 0,-5 1 119,-3-1 0,-6-1 0,0 1 0,11-1 0,13 2 0,7-1 0,-4 0 0,-21 1 0,-6 0 0,3-1 0,12-2 0,3-1 0,-2 1 0,-8 2 0,-2 1 0,3-2-328,11-3 0,1-2 0,0 0 15,-4 3 1,-1 1-1,6-2 648,-1-1 1,3-2-336,-15 1 0,4 0 0,34 0 0,3 0 491,-19 3 1,1 1-92,13-4 0,3 1-400,-45 12 983,12-12 0,23 10 0,4-5 0,15 0 0,11 3 0,3-4 0,16 1 0,1 2-109,8-4-874,39 1 0,10-2 0,17-2 0,10-2-492,-2 2 0,3-2 136,11-2 1,3-1 355,9 0 0,-3-1 0,-28 1 0,-1-1 0,22-3 0,-1 1 0,-26 2 0,-2 1-397,14 0 1,-1-1 396,-17 2 0,-4 0 0,33-2 0,-22 4 0,-26-4 0,-3 5 983,-15 0-343,-3-4 225,-7-1-865,-29-13 0,-10 6 0,-34-9 0,-10 2-984,-19-3 946,44 8 1,-3-1 37,-6 0 0,-3 0 0,0 0 0,0 0 0,-6-1 0,1 1 0,17 3 0,1 1 0,-9-3 0,1 0-396,-23-7 396,34 8 0,0-2 0,-29-16 0,10 5 0,15-3 0,8 7 0,8 1 983,16 5-929,-2 2 364,14 6-418,6 3 0,21 1 0,28 4 0,26 6 0,25 15-486,-42-6 0,-1 1 486,-4 2 0,0 0 0,7 0 0,-1 0-241,26 8 241,14 1 0,-33-2 0,-10-7 0,-22 1 0,-12-8 0,-6 2 960,-8-5-960,-1 1 253,-16-1-253,-11-3 0,-28-1 0,-12-4 0,-23 0 0,-12 0-492,40 0 0,-2 0 167,-10 0 1,-2 0 324,-4 1 0,-2-2 0,-11-6 0,0-2-492,5 5 0,0-3 12,-5-9 1,0 0 479,6 6 0,1 2 0,-1-4 0,0 0 0,5 3 0,2 2-348,3-2 0,4 2 348,16 3 0,3-1-21,-43-7 21,23 11 0,0-11 983,16 7-564,15-2 564,20 3 0,6 4-85,46 0-898,46 0 0,-17 11 0,5 7-492,23 3 0,2 6 0,-13 4 0,0 5 164,-15-5 0,3 2 0,-3 0-164,19 10 0,-3 0 115,-7-4 1,-2 0-79,2 5 0,-4-2 455,-26-14 0,-1 0 0,9 6 0,-1-1 0,16 14 0,-9-5 983,-27-25-171,-9 3 171,-9-12 0,-11-3 0,-25-2-101,-20-20-882,-35-6 0,-9-11-492,36 14 0,-2-1 392,0 2 1,-1 1 99,-3-1 0,-1 1 0,0-1 0,0 2 0,-1 5 0,2 1 0,3-4 0,1 3-263,-36 2 263,-3-2 0,22 12 0,-8 0 0,11 0 0,21 0 0,9 0 0,14 0 983,10 0-799,1 13 95,8-1-279,0 17 0,5-9 0,0 10 0,0-5 0,0 0 0,0-1 0,0-10 0,0-1 0,0-4 0,11-5 0,-4 0 0,9-4 0,-7-8 0,-5-3 0,-4-43 0,-15 26 0,-7-33 0,-15 39 0,-5-12 0,-2 10 0,-9-10 0,-1 9 0,-6-4 0,0 10 0,0 2 0,0 5 0,0 0 0,7 5 0,1 2 0,14 5 0,1 0 0,12 0 0,1 0 0,10 0 0,1 0 0,5 0 0,3 11 0,-3 0 0,7 11 0,-7-4 0,3 1 0,-5 5 0,0-4 0,0 9 0,1-4 0,-1 1 0,4 3 0,-2-9 0,7 4 0,-3 0 0,4-4 0,0 9 0,0-9 0,0 9 0,0-3 0,0 4 0,0 1 0,0-1 0,5 7 0,5-5 0,13 13 0,5-12 0,8 14 0,-3-12 0,2 5 0,-2-7 0,0 0 0,0-5 0,-6 2 0,-3-9 0,-5 3 0,5-9 0,-4 3 0,4-3 0,-5 3 0,5 2 0,-4-2 0,4-2 0,-6-3 0,-4-4 0,-1 0 0,-4-1 0,-1 1 0,1-1 0,-1 1 0,0-1 0,1 0 0,-1 1 0,1 4 0,4 1 0,2 10 0,4-4 0,1 4 0,-1 0 0,0-4 0,1 9 0,-1-9 0,-4 4 0,-1-6 0,0 6 0,-4-4 0,5 4 0,-6-5 0,0-1 0,1 6 0,-1-4 0,1 4 0,-1-5 0,1-1 0,-5 1 0,-1-1 0,0 1 0,-3-5 0,3 4 0,-4-4 0,0 4 0,0 5 0,0-8 0,0 1 0,0-7 0,0-1 0,0 4 0,-7-6 0,-3 5 0,-8-10 0,-6 4 0,-1-1 0,-6 2 0,-5 0 0,-3 3 0,1-8 0,-5 4 0,5-5 0,0 0 0,1 0 0,6 0 0,0 0 0,1 0 0,-1 0 0,6 0 0,1 0 0,5-8 0,1-2 0,-1-9 0,0 0 0,0-5 0,4 4 0,-4-9 0,9 9 0,-9-9 0,8 4 0,-4 0 0,5-5 0,1 10 0,-1-4 0,5 6 0,-3-1 0,2 0 0,1 5 0,-3-3 0,3 7 0,0-7 0,-2 7 0,2-3 0,0 5 0,2 0 0,-1-1 0,-4 5 0,-1 0 0,1 19 0,5-3 0,3 14 0,4-2 0,2 7 0,10 8 0,2 12 0,5 2 0,-4 0 0,4 14 0,-4-5 0,6 8 0,0-2 0,-1-8 0,0-7 0,-2-7 0,-5-10 0,-3-10 0,-4-2 0,-2-10 0,1-1 0,0-5 0,-1 1 0,0-1 0,1 0 0,-1 1 0,1-1 0,-1-3 0,1 2 0,-1-6 0,0 3 0,4-4 0,-2 0 0,2 0 0,-4 0 0,1 0 0,3 4 0,-3-3 0,8 2 0,-8-3 0,9 0 0,-4 0 0,5 0 0,5 0 0,-4 0 0,3 0 0,-4 0 0,0 0 0,-1 0 0,1 0 0,0 0 0,-1 0 0,1 0 0,-1 0 0,1 0 0,0 0 0,5-4 0,-5-1 0,5-1 0,-10-2 0,4 3 0,-4 0 0,0-3 0,-1 7 0,-5-2 0,1-1 0,-1 3 0,9-7 0,-7 7 0,7-3 0,-9 4 0,1 0 0,3-4 0,-3 3 0,3-2 0,-3-1 0,-1 3 0,1-7 0,-1 8 0,5-8 0,-3 7 0,2-7 0,-3 7 0,-1-7 0,1 4 0,-5-5 0,4 1 0,-7-1 0,6 1 0,-6-5 0,7 4 0,-7-9 0,2 4 0,-3-10 0,4 4 0,-3-9 0,4 4 0,-5-6 0,0 0 0,0 1 0,0-1 0,0 1 0,0-7 0,0 5 0,0-5 0,0 0 0,0 5 0,0-5 0,0 12 0,0-4 0,0 3 0,-5 1 0,0 1 0,0 5 0,-4-4 0,4 3 0,-5-4 0,-4 0 0,4 4 0,-5-10 0,2 10 0,-2-3 0,0 4 0,-3-5 0,3 4 0,-4-4 0,0 6 0,1-1 0,-1 4 0,0-2 0,1 2 0,-6-4 0,4 0 0,-4 4 0,0-4 0,4 9 0,-9-9 0,9 8 0,-10-8 0,10 8 0,-3-7 0,4 8 0,4-8 0,-2 4 0,2-1 0,1-2 0,1 2 0,4 1 0,0-3 0,0 3 0,4 0 0,-3-3 0,7 7 0,-4-3 0,5 5 0,0-1 0,0-3 0,0 3 0,0-3 0,0 3 0,0-4 0,5-1 0,-1 0 0,11-8 0,-1 6 0,5-8 0,1 0 0,-1-1 0,7-7 0,-4 1 0,17-8 0,-10 5 0,17-12 0,-5 4 0,8 0 0,-1-5 0,0 10 0,5-5 0,-4 6 0,10 0 0,15-10 0,-23 19 0,25-16 0,-29 18 0,13-6 0,0-3 0,-7 9 0,-6-8 0,-4 9 0,-3-3 0,6-1 0,0-2 0,1 0 0,-6-3 0,4 3 0,-10-4 0,3 6 0,-5-4 0,-7 11 0,-1 0 0,-6 3 0,-5 8 0,-1 1 0,-5 1 0,1 7 0,-5 18 0,0 1 0,-4 19 0,0 7 0,0-4 0,-5 18 0,3 3 0,-8-6 0,3 19 0,1-2 0,-6 7-253,8-21 0,0-2 253,-9 14 0,6-18 0,0-2 0,-5 13 0,-1 15 0,1-1 0,-1 1 0,0-8 0,1-3 0,5-7 0,-4 0 0,5-6 0,-1-9 0,-2-2 506,3-11-506,0 5 0,-3-12 0,8-1 0,-7-6 0,7-3 0,-3-2 0,4-5 0,0 0 0,0 4 0,3-2 0,-2 2 0,3-4 0,0 1 0,0-1 0,1 0 0,21-4 0,-7 0 0,21-4 0,-10 0 0,7 0 0,1 0 0,1 0 0,3 0 0,-3 0 0,-1 0 0,5 0 0,-11 0 0,5 0 0,0 0 0,-5 0 0,5-5 0,-7 4 0,1-4 0,-6 1 0,5 3 0,-11-7 0,1 7 0,-3-3 0,-7 0 0,3 3 0,-5-3 0,1 4 0,-30-33 0,10 17 0,-39-48 0,13 20 0,-1-5 0,-10-12 0,10 12 0,-14-16 0,2 8 0,0 1 0,-5 7 0,5 6 0,-5 0 0,2 12 0,5 7 0,3 8 0,2 10 0,11 1 0,-5 5 0,6 0 0,1 0 0,4 0 0,2 0 0,6 9 0,-2 6 0,6 5 0,-1 4 0,6-5 0,0-1 0,-1 6 0,5-4 0,-4 4 0,8 0 0,-3-8 0,4 7 0,0-14 0,0 4 0,0-5 0,0 1 0,3-38 0,-2 17 0,2-37 0,-19 10 0,-14 3 0,-22-18 0,-27 6-492,33 23 0,-1 1 389,-7-2 0,-3 1 103,-7 1 0,-1 3 0,0 4 0,0 2 0,0-4 0,-1 2 0,-4 8 0,2 1 0,-27-7-311,33 11 0,2 1 311,-14 3 0,22 0 0,0 0-100,-20 0 100,-12 0 0,30 0 0,-5 0 983,20 0-820,3 9 494,5 3-657,5 13 109,-6 8-109,9 6 0,-11 9 0,9 3 0,-3-3 0,-1 5 0,6-15 0,0 1 0,9-14 0,4-1 0,1-10 0,4-1 0,30-20 0,2-3 0,26-9 0,-14 3 0,3 5 0,-3 1 0,-1 3 0,-1-2 0,-7 8 0,-4-4 0,3 5 0,-9 0 0,4-4 0,-6 3 0,1-3 0,0 4 0,-5 0 0,-1 0 0,-5 0 0,0 0 0,4 0 0,-2-4 0,2 3 0,-4-10 0,0 9 0,1-9 0,-1 10 0,-3-6 0,6 6 0,-5-3 0,5 4 0,1 0 0,-2 0 0,1 0 0,-6-16 0,-1 4 0,-4-14 0,0 2 0,0-7 0,0-7 0,0-7 0,0-6 0,0-2 0,0-7 0,0 1 0,0-9 0,0 13 0,0-10 0,0 25 0,-5-10 0,3 23 0,-3-3 0,5 16 0,0 1 0,0 5 0,-3 0 0,2-4 0,-7 7 0,7-6 0,-2 1 0,3 1 0,0-4 0,0 5 0,0-1 0,0-3 0,0 3 0,23 31 0,-1 9 0,29 43 0,4 8-492,-26-34 0,1 4 71,12 15 1,2 3 420,-6 3 0,1 3-328,-8-15 0,2 2 0,0 0 0,-3-1 0,-1 0 0,0 0 240,1 1 0,-1 0 1,1 0 87,0-1 0,0 0 0,-2-3 0,2 8 0,0-2-447,4 5 0,0-2 447,-12-17 0,0-2 0,3 1 0,0 0-50,16 37 50,-5-19 0,-12-15 983,-1-8-452,-4-14 452,-8-7 0,2-10 0,-4-1-513,-1-4-403,5 0-67,-3-1 0,3 1 0,-5-1 0,5-3 0,1 3 0,0-7 0,4 7 0,-4-7 0,0 3 0,9 1 0,-8-4 0,9 4 0,0-5 0,1 0 0,6 0 0,0 0 0,-1 0 0,-5 0 0,-1 0 0,-5 0 0,-5 0 0,-1 0 0,-5 0 0,1 0 0,3 0 0,-7-12 0,2-5 0,-7-6 0,0-13 0,0 9 0,0-9 0,0 5 0,0-6 0,0 5 0,0-5 0,-4 12 0,-1-4 0,-9 9 0,4-4 0,-4 10 0,1-3 0,4 11 0,-4-6 0,4 11 0,1-3 0,-4 4 0,3 0 0,-2 0 0,3 0 0,3 11 0,2-4 0,3 8 0,-4-6 0,3 4 0,-3 1 0,4 4 0,0 1 0,0 0 0,0-1 0,0 6 0,0 1 0,0 1 0,0 3 0,0-4 0,0 0 0,0 5 0,0-10 0,0 4 0,0 0 0,0-4 0,0-1 0,0-2 0,0-2 0,0-1 0,0-1 0,0 0 0,0-4 0,0 4 0,0-5 0,0 1 0,0 3 0,0-3 0,0 3 0,0-3 0,0-1 0,0 4 0,0 1 0,0 0 0,0-1 0,0-4 0,0 0 0,0 4 0,0-3 0,0 3 0,0-3 0,0-1 0,0 4 0,0-2 0,0 2 0,0-4 0,0 1 0,4 2 0,-3-1 0,6 1 0,-6-3 0,3 1 0,-1 2 0,-2-1 0,3 2 0,0-4 0,-3 1 0,13-5 0,-8 0 0,9-4 0,-7 0 0,0 0 0,5 0 0,1-4 0,10-2 0,2 1 0,4-4 0,1 3 0,-1-4 0,1 5 0,0-4 0,-1 7 0,-5-6 0,-1 7 0,-5-8 0,0 8 0,-1-3 0,1 0 0,-5 3 0,-1-3 0,-5 4 0,1 0 0,3 0 0,-3 0 0,2 0 0,-3 0 0,0 0 0,4 0 0,2 0 0,0 0 0,3 0 0,-7 0 0,7 0 0,-7 0 0,7 0 0,-7 0 0,7 0 0,-7 0 0,7 0 0,-3 0 0,5 0 0,-1 0 0,1 0 0,0 0 0,-1 0 0,6 0 0,-4 0 0,4 0 0,-5 0 0,-1 0 0,1 0 0,-1 0 0,1-4 0,0 3 0,-1-7 0,1 2 0,0-3 0,-1 0 0,1-1 0,-5 2 0,-1-1 0,0 0 0,-4 0 0,4 1 0,-4-1 0,-1 1 0,0-1 0,5 1 0,-3-1 0,3-4 0,-4 3 0,0-7 0,-1 7 0,2-7 0,-1 3 0,0-5 0,-4 0 0,3 5 0,-7-3 0,7 3 0,-7-10 0,7 4 0,-7-9 0,3 9 0,0-4 0,-3 0 0,3 4 0,1-4 0,-4 5 0,3 1 0,-4-1 0,0 1 0,4-1 0,-3 5 0,3-4 0,-4 4 0,0-4 0,0-1 0,0 1 0,0-1 0,0 0 0,0-13 0,0 10 0,0-15 0,0 17 0,0-10 0,0 5 0,0-6 0,0 1 0,0-1 0,0 1 0,0-1 0,-5 0 0,4 1 0,-8-1 0,4 0 0,-5 6 0,0-4 0,0 9 0,1-4 0,3 5 0,-2 1 0,7-1 0,-7 1 0,7-6 0,-8-2 0,8 1 0,-4-4 0,5 3 0,0-4 0,0-1 0,0-13 0,0 10 0,0-10 0,0 13 0,0 0 0,0 1 0,0-1 0,0 1 0,0 4 0,0 3 0,0 5 0,0 0 0,0 4 0,0 9 0,-12 32 0,4-2 0,-16 28 0,13-21 0,-10 11 0,5-11 0,-2 11 0,-1-11 0,7 11 0,-7-11 0,7 5 0,-8 0 0,8-5 0,-9 11 0,10-11 0,-5 11 0,6-11 0,-1 11 0,0-11 0,1 5 0,4-6 0,2-1 0,4-5 0,0-1 0,0-10 0,0 4 0,3-9 0,6 5 0,6-9 0,8-1 0,3-4 0,4 0 0,1 0 0,6 0 0,-5 0 0,18-16 0,-8-4 0,26-25 0,-10 7 0,0-6 0,-6 3 0,-5 5 0,2-11 0,5 5 0,-13 0 0,-7 3 0,-3 12 0,-9-2 0,-2 8 0,-2 1 0,-8 2 0,3 8 0,1-3 0,5 4 0,13-6 0,6-2 0,13-6 0,5-13 0,-8 5 0,11-12 0,-8 1 0,4 5 0,0-6 0,-7 7 0,-2 6 0,2-5 0,12 10 0,-4-4 0,28 8 0,-12 4 0,22 3 0,-22 1 0,21 6 0,-21-4 0,23 3 0,-23 1 0,12-5 0,-22 10 0,-1-3 0,-3 5 0,-5 0 0,1 0 0,4 0 0,-5 0 0,7 0 0,0 0 0,0 0 0,1 0 0,-1 0 0,0 5 0,0 2 0,0 10 0,0-4 0,0 10 0,0-10 0,0 5 0,0-6 0,-6-1 0,-3 1 0,-13-6 0,5 4 0,-11-9 0,5 4 0,-6-5 0,5 0 0,-4 0 0,31 0 0,-26 0 0,20 0 0,-27-4 0,-5 3 0,-1-8 0,-5 4 0,0 0 0,-1-4 0,-4 4 0,4-4 0,-9 1 0,9 3 0,-4-3 0,0 3 0,3-4 0,-7-4 0,3 3 0,-4-3 0,0 0 0,0 3 0,0-7 0,-1 7 0,1-7 0,4 3 0,2-1 0,-1-2 0,9 6 0,-7-7 0,13 7 0,-3-3 0,4 0 0,1 2 0,-6-2 0,4 4 0,-9 1 0,-1-1 0,-1 1 0,-9 1 0,4-1 0,-4 4 0,-5-2 0,0-2 0,-4 0 0,0-3 0,0 4 0,0 0 0,0-8 0,0 5 0,0-5 0,0 3 0,0 3 0,0-3 0,0 1 0,0 2 0,0-7 0,0 2 0,0-9 0,0 5 0,0-11 0,0 5 0,0-6 0,5 1 0,-4-1 0,8 0 0,-4 6 0,1 1 0,2 10 0,-7 1 0,2 5 0,-3 33 0,-5 5 0,-6 27 0,-2 1 0,-9-5 0,8 7 0,-9 8 0,9-6 0,-4 14 0,6-14 0,-1 14 0,1-15 0,-1 15 0,6-21 0,1 11 0,1-13 0,4 0 0,-10-1 0,10-8 0,-4 1 0,5-7 0,-4-1 0,2-7 0,-2 1 0,-1 41 0,0-32 0,-1 32 0,2-41 0,-1-1 0,-1 1 0,1 6 0,0-5 0,1 5 0,-2-7 0,0 1 0,2-1 0,-1 1 0,4 0 0,-4-6 0,5 4 0,0-4 0,0 1 0,0 3 0,0-4 0,0 1 0,-4-3 0,3-4 0,-3 0 0,4-1 0,0 1 0,0-1 0,0 1 0,0-5 0,0 4 0,0-9 0,-4 9 0,3-9 0,-3 4 0,4-5 0,0 1 0,0 3 0,0-3 0,0-37 0,0-4 0,0-38 0,6 2 0,2-20-492,1 35 0,3-4 236,3-7 0,1-2 256,0-10 0,2 0 0,5 3 0,-1 2 0,-9 9 0,0 1 0,8-2 0,0 2-589,2-29 589,-6 36 0,1 1 0,8-35 0,0 10 0,-7 17 0,3 9 0,-10 14 0,3 7 983,-5 7-517,-1 5 170,0 5-636,0 1 0,-1 9 0,0-3 0,-4 30 0,4-7 0,-3 24 0,6 4 0,1 3 0,3 0 0,4 10 0,3-10 0,2 13 0,0 0 0,0 0 0,-1-7 0,-4-1 0,2-8 0,-10-6 0,5-1 0,-6-12 0,0-1 0,-1-5 0,-4 0 0,3-1 0,-3 1 0,1-1 0,2-3 0,-8 2 0,8-3 0,-3 0 0,0 4 0,3-9 0,-3 9 0,4-4 0,-4 0 0,3-1 0,-3 0 0,3-4 0,1 9 0,0-4 0,1 4 0,-1 1 0,0-5 0,0 3 0,0-2 0,4 3 0,-2 1 0,2-5 0,-4 3 0,-1-7 0,2 7 0,-1-3 0,0 5 0,0 0 0,1-1 0,-1 1 0,1 5 0,-1-4 0,1 4 0,-1 3 0,0-11 0,-4 5 0,3-8 0,-7-4 0,3 4 0,-4-4 0,0-1 0,0 3 0,0-2 0,0 3 0,0-4 0,4 1 0,-3 3 0,6-3 0,-2 8 0,0-8 0,3 9 0,-3-9 0,0 9 0,2-9 0,-2 4 0,4-4 0,-5-1 0,4 1 0,-7-1 0,6 0 0,-6 1 0,6-1 0,-2 0 0,-1 0 0,4 0 0,-3 1 0,3-1 0,-3 1 0,2-1 0,-2 0 0,-1 1 0,4-1 0,-4-3 0,9-19 0,-2-17 0,4-27 0,-2-21 0,7-18-492,-9 43 0,1-1 354,2-4 0,1 0 138,3 0 0,0 1-246,5-34 246,-4 42 0,1 0 0,2-31 0,10-5 0,-6 8 0,-1 11 0,-7 14 0,3 2 0,-9 12 0,9-3 983,-9 10-723,8-5 3,-9 6-263,8 1 0,-7-1 0,2 0 0,0 6 0,-2-4 0,5 9 0,-6-9 0,7 9 0,-7-4 0,6 5 0,-6 0 0,2 1 0,-4 4 0,0-4 0,0 9 0,0-4 0,-1 0 0,-3 3 0,3-7 0,-2 3 0,3-5 0,0 1 0,1-1 0,-1-5 0,1 4 0,-1-4 0,1 6 0,-1-6 0,0 8 0,-3-7 0,2 9 0,-7 0 0,7 1 0,-7 5 0,2 0 0,-6 37 0,2-11 0,-3 33 0,4-15 0,0 3 0,0 12 0,6 10 0,1 9 0,5-7 0,7 10 0,-6-10 0,6 15 0,-6-1 0,5-7 0,-5-3 0,5-7 0,-6 1 0,-1-8 0,1-2 0,-1-6 0,-5-1 0,4 0 0,-4 1 0,0-1 0,4 1 0,-8-7 0,7 5 0,-7-11 0,3 5 0,-1-6 0,-3-1 0,4 1 0,-5 0 0,0-1 0,4 1 0,-3-1 0,4 1 0,0 0 0,-4-6 0,7 3 0,-7-13 0,3 1 0,-4-7 0,0-1 0,3 4 0,-2-43 0,2-5 0,-22-62 0,11 49 0,-2-2-492,-11-11 0,-2-3 207,6-5 1,1-1 284,-2-1 0,-2 1 0,0-5 0,1 0 0,2 4 0,1 3-315,1 16 0,0 1 315,4-9 0,1 1 0,-3-23 0,2 30 0,1 0 0,1-35-246,-9 2 246,11 16 0,-5 2 0,5 15 983,-3 2-485,9 12 175,-9 3-673,9 10 275,-8-3-275,4 9 0,-1-4 0,-2 6 0,3-1 0,-5 0 0,1-5 0,-1 4 0,1-3 0,-1-1 0,5 4 0,-5-10 0,4-1 0,1-1 0,-5-5 0,9 0 0,-8-1 0,7 0 0,-3 1 0,5 11 0,0-3 0,0 9 0,0-4 0,0 6 0,0 4 0,0 1 0,0 0 0,0 3 0,0-2 0,0 52 0,0-12 0,0 48 0,6-15 0,1 9 0,7 16-575,-1 2 575,-5 9 0,-5-44 0,0 0 0,-3 1 0,0 1 0,0 3 0,0 2 0,0-2 0,0 2 0,0 4 0,0 0 0,0-4 0,0 0 0,0 4 0,0 0 0,1-5 0,-2-1 0,-5-4 0,0 0 0,2 4 0,-2-1 0,-6-7 0,-2-1 0,-7 41 0,-6 2 0,2-20 0,-1 14 0,0-9 0,1-7 0,0-2 0,-4-14 0,4-2 0,-10-4 0,12-3 0,-11-4 575,6-3-575,2-8 0,1-4 0,7-4 0,-1-4 0,1 1 0,-1-1 0,5-3 0,1 2 0,4-7 0,0 2 0,1 1 0,3-3 0,-3 3 0,7 0 0,-6-4 0,6 9 0,-7-9 0,7 9 0,-7-4 0,7 4 0,-3 1 0,0 0 0,3-1 0,-3-4 0,4-1 0,0-4 0,0-1 0,-20-20 0,-13-12 0,-25-29 0,21 19 0,-1-2-492,-6-8 0,-2-1 351,-3-4 0,-2-3-351,-4-7 0,-2-1 0,-5-2 0,0-2 378,3-2 0,0 0 114,-10-4 0,1 1 0,9 2 0,0 1 0,-3 3 0,0 1 0,6 1 0,0 2-492,1 7 0,0 1 291,0 0 0,1 1 201,3 4 0,2 1-313,-2-1 0,4 1 313,-18-25 0,13 21 0,2 2 0,5-2 0,-1 3 0,-1 1 0,-4-3 898,-10-23-898,10 20 0,3-5 983,11 8 0,2 8 0,9 7-287,6 9 119,2 5-815,4 5 116,1 1-116,4 5 0,1 3 0,0 1 0,-4 4 0,-1-4 0,-5 3 0,-6-8 0,-1 4 0,-6-5 0,1-5 0,-7-2 0,-2 1 0,1-4 0,-5 2 0,11 2 0,-11-4 0,11 8 0,1-3 0,7 5 0,5 5 0,5 1 0,1 4 0,5 0 0,3 11 0,1-5 0,4 14 0,0-10 0,0 3 0,0-5 0,0 5 0,9 1 0,14 13 0,12 1 0,19 8 0,17 2 0,-28-15 0,3 1-492,7 2 0,2-1 340,9 2 1,0 0 151,-13-5 0,0-2 0,12-1 0,-2-1-592,30 15 592,-38-17 0,0-2 0,27 13 0,-3-3 0,-30-11 0,-4 3 0,-17-6 983,-7-1-719,-6-3 368,-5 1-632,1-6 0,-36 6 0,20-6 0,-34 3 0,32-4 0,-9 0 0,9 0 0,-4 0 0,8-11 0,2 0 0,-4-1 0,-21 3 0,-29 22 0,-26 16 0,31-8 0,-3 3-492,-4 5 0,-3 2 214,-3 1 1,0-3 277,12-6 0,1-1-440,-9 5 1,1-3 439,-33 4 0,40-10 0,-2-1 0,-42 5 0,2-2 0,16-7-314,-7-5 314,9-3 0,7-5 0,-5 0 0,5 0 0,-8 0 0,9 0 0,-7 0 0,6-5 0,0-2 0,10-5 0,1 0 983,13 1-525,-5-1 476,6 1-934,7 1 357,1-1-357,1 5 0,3-3 0,-9 8 0,3-8 0,1 7 0,-5-3 0,11 1 0,-5 3 0,7-4 0,5 5 0,-5 0 0,10-4 0,-3 3 0,-1-3 0,4 0 0,0 3 0,3-3 0,3 4 0,-5 0 0,5 0 0,-3 0 0,3 0 0,-5-4 0,5 3 0,-4-4 0,4 5 0,-4 0 0,0 0 0,4 0 0,2 0 0,8 8 0,0 1 0,4 4 0,0-1 0,0 1 0,0-4 0,0 4 0,0-4 0,0 4 0,0 6 0,0 1 0,0 9 0,0 3 0,0 0 0,0 5 0,0-1 0,0-3 0,0 3 0,0-5 0,0-6 0,0 5 0,0-5 0,0 5 0,0 1 0,0 6 0,0 8 0,0 1 0,6 12 0,0-5 0,6 7 0,1 8 0,-1-6 0,-5 6 0,3-15 0,-3 6 0,4-6 0,1 7 0,6 0 0,-5 0 0,4 0 0,-5-7 0,0 5 0,-1-5 0,1 0 0,-1-2 0,1-6 0,-2-7 0,1-2 0,-1-5 0,0-6 0,-5-6 0,3-6 0,-7-4 0,3-1 0,11-27 0,-6 3 0,11-19 0,-3-8 0,-1 15 0,6-22 0,1 5 0,0-9 0,-4-6 0,2 7 0,-7-5 0,2 5 0,-9 0 0,-2-5 0,-5 11 0,0 2 0,-5 2 0,-6 5 0,-5 0 0,-11 0 0,-1 5 0,-4 6 0,0 1 0,2 10 0,-1 1 0,0 5 0,1 4 0,-1 2 0,1 4 0,-1 0 0,6 0 0,1 0 0,5 0 0,5 3 0,0 12 0,5 0 0,4 15 0,1 1 0,4 7 0,0 13 0,0 3 0,10 5 0,24 12 0,23 4-492,-19-32 0,4 0 263,11 4 1,2-1 228,-4 1 0,1-2 0,11 1 0,0-3 0,-18-11 0,-1-3-195,9 1 1,-1-4 194,20 1 0,6-1 0,-10-8 0,-15-11 0,-8-2 0,-8-5 0,-11-13 983,1-17-555,-10-17-9,0-21-419,-10-10 0,-1 13 0,-6 10 0,0 0 0,0 0 0,1 4 0,-2 0 0,-10-12 0,-3-7 0,-16 8 0,5 10 0,-9 4 0,6 14 0,-5 1 0,3 13 0,4 5 0,2 4 0,6 7 0,-1 4 0,5 0 0,1 0 0,5 4 0,-1 10 0,4 7 0,-4 16 0,7 1 0,-3 13 0,5-5 0,0 20 0,6-11 0,18 15 0,1-27 0,22 4 0,-1-18 0,2 1 0,10-6 0,-5-13 0,0-5 0,-1-6 0,-8 0 0,-4-15 0,-1-10 0,-8-30 0,-7-9 0,-11-23 0,-7 8 0,-6-16 0,-15 35 0,-12-15 0,-9 32 0,-13-13 0,8 20 0,1 7 0,-3 13 0,5 11 0,0 0 0,1 5 0,12 4 0,-5 6 0,14 10 0,-8 12 0,17 6 0,-8 1 0,14 4 0,-3 9 0,8 9 0,0-16 0,5-7 0,0-33 0,-1-2 0,5-3 0,1 0 0,5 0 0,-1-4 0,2-10 0,13-23 0,-7-10 0,17-23 0,-11 0 0,-6 7 0,4-11 0,-11 19 0,6-20 0,-6 13 0,0-6 0,-8 15 0,0 7 0,0 10 0,-5 10 0,-2 7 0,-4 6 0,0 51 0,0-4 0,5 42 0,13-16 0,14 3 0,20 1 0,0-11 0,19-2 0,-15-14 0,19 1 0,-13-7 0,13-6 0,-20-8 0,5-10 0,-16-2 0,-6-5 0,-6 0 0,-8 0 0,-10 0 0,-1-8 0,-3-8 0,-1-9 0,2-6 0,-6 1 0,0-7 0,-5 5 0,0-4 0,0 5 0,-9 6 0,-6 4 0,-10 12 0,-6 5 0,-6 4 0,-1 0 0,-6 0 0,0 9 0,3 15 0,2 13 0,3 16 0,6-5 0,6 3 0,8 1 0,10-6 0,0 12 0,6-12 0,6 20 0,9-28 0,16 20 0,9-22 0,13 6 0,2-5 0,5-8 0,0-10 0,0-2 0,0-10 0,0-2 0,-7-5 0,0-16 0,-18-2 0,-1-28 0,-17 6 0,0-18 0,-11 5 0,-1-7 0,-5 7 0,-16 0 0,-18-9 0,-19 8 0,-19-6 0,0 16-396,26 26 0,-4 1 396,1 0 0,-1 1 0,-10 3 0,2 3 0,-34-5 0,40 11 0,1 1 0,-21 3 0,-14 0 0,23 0 0,4 10 0,26 6 0,1 17 0,15 6 792,6 5-792,6 1 0,5 14 0,5-11 0,27 22 0,17-18-490,-5-20 1,4-1 489,3-4 0,1-3 0,-3-5 0,2-2-258,1 1 0,0-2 258,45-1 0,-48-4 0,2-2 0,11-4 0,1-2 0,30 3 0,4-16 0,-25-24 0,-14-12 0,-4-35 0,-8-2 0,-29 31 0,-4-2 0,2 1 0,-3-2 0,-7-9 0,-2 0 0,0 4 0,0 0-438,-1-4 0,-4 0 438,-6 5 0,-3 2 0,-10-30-234,-1 38 0,-5 3 234,-26-15 0,0-5 0,-10 14 778,9 16-778,-14 11 0,-1 13 0,-17 7-296,-12 11 296,47 9 0,0 5 0,-4 1 0,0 5 0,6 12 0,2 4 0,-3 3 0,2 2 0,8 0 0,4 3 0,4 1 0,4 1 0,4 2 0,5 1 0,10 0 0,3-1 774,-7 31-774,11-34 0,4-2 0,4 16 502,11 13-502,16-8 0,10-15 113,12-10-113,-6-5 858,10-20-858,-5 3 110,6-11-110,0-6 0,-7 0 0,-1-6 0,-8 0 0,8-16 0,-11-3 0,7-35 0,-12-4 0,-2-28-778,-2-3 778,-20 37 0,-2-2 0,2 0 0,-3 0 0,-4-6 0,-2 2 0,4-35 0,-7 42 0,0 0 0,0-21 0,-11-6 0,-8 16 0,-15 20 0,-1 9 0,-7 16 0,3 6 778,1 6-778,-5 5 0,11 0 0,-4 0 0,4 15 0,6 2 0,4 21 0,6 7 0,4 16 0,6 1 0,2-7 0,2 0 0,7 8 0,2-11 0,3-3 0,9-3 0,14 1 0,-11-16 0,3-5 0,-11-12 0,4-1 0,-9-8 0,4-1 0,-4-4 0,-5-16 0,5-1 0,-8-16 0,3 3 0,-4-1 0,0 6 0,0 1 0,0 5 0,0 1 0,0 4 0,0 1 0,0 4 0,0 1 0,8-4 0,2 2 0,12-7 0,17 5 0,15-4 0,24-3 0,20 4-492,-35 0 0,3 1 218,1 5 1,0 1 273,-5-1 0,0 1-303,-4 1 1,-2 1 302,32-1-204,0-7 204,-17 7 0,-18 1 0,-22 6 983,-7 0-501,-10 0 165,-1 0-647,-4 0 228,-5 11-228,0-5 0,-4 10 0,0-3 0,0 6 0,0 7 0,0 10 0,-10 3 0,-3 5 0,-10 8 0,0 1 0,-1 7 0,0 0 0,-1 8 0,1-6 0,-1 5 0,-4-12 0,3 4 0,-2-11 0,5 3 0,2-13 0,-1-1 0,2-7 0,4 1 0,2-6 0,4 5 0,0-5 0,0 0 0,-5 4 0,9-9 0,-8 10 0,5-10 0,2 4 0,-5 0 0,6-4 0,-4 9 0,1-9 0,-1 4 0,5-6 0,-3 1 0,7 0 0,-4-5 0,2-1 0,2-5 0,-3 0 0,1 1 0,-6-5 0,0 0 0,-7-4 0,-4 0 0,0 0 0,-15 0 0,8 0 0,-10 0 0,0 0 0,5 0 0,-5 0 0,7 0 0,-1-5 0,0 4 0,6-12 0,1 7 0,0-12 0,4 3 0,1 0 0,1-2 0,4 3 0,0 0 0,-3-4 0,11 9 0,-6-4 0,7 8 0,1-3 0,48 4 0,20-1 0,-9 1 0,4-2-492,5 3 0,0-2 381,1-5 0,1-2 111,4 0 0,1-1 0,-2-3 0,3-6 0,-7-3 0,3-3 0,-6 1 0,-4 1 0,-3-1 0,16-12 0,-10 0 0,-28-1 0,-17 8 0,0-11 0,-10 5 0,-1-6 0,-5-1 983,0 1-760,0-1-223,-5 1 0,-12-2 0,-1 7 0,-22-2 0,11 9 0,-16 2 0,-2 7 0,1 7 0,-12 10 0,5 1 0,0 5 0,-6 0 0,13 10 0,-7 8 0,7 17 0,3 8 0,2 11 0,4 0 0,7 6 0,0 0 0,17 1 0,-3-8 0,15-2 0,-4-7 0,5-11 0,0-2 0,4-17 0,5-1 0,11-8 0,18-1 0,2-4 0,19-23 0,-1-13 0,6-17 0,-30 17 0,0-1 0,27-32 0,-27 29 0,-1-3-386,-6-5 1,-2-2 385,7 3 0,-2-2 0,-9-9 0,-3 0 0,17-28 0,-23 35 0,-3 0 0,3-21 0,2-14 0,-2 23 0,-5 4 0,-2 26 0,-5 3 0,4 16 771,-4 1-771,8 8 0,1-3 0,11 7 0,5-7 0,18 7 0,12-16 0,15 9 0,25-18-492,-46 15 0,2 0 302,12-4 0,2 0 190,0-3 0,0-2 0,5-3 0,1-1 0,0 0 0,-1 0 0,-4-2 0,-2-1 0,1 1 0,-1 0 0,-5 3 0,-1 0 0,1-2 0,0 0 0,-3-1 0,-1 1-130,35-12 130,-11-8 0,-11 13 0,-11-4 0,-4 6 0,-14 2 0,-14 13 0,-5-3 983,-7 11-612,-8-5-231,-39 11-140,-18-2 0,4 2 0,-5 2-492,-9-1 0,-6 0 0,-26-2 0,-7 4 164,30 4 0,0 3 0,-3 1 0,-18 5 0,-3 2 0,4 2 0,17 1 0,4 1 0,-2 5 202,-9 8 1,-1 4-1,2 0 126,10-6 0,3-1 0,2 2 0,-13 13 0,2 2-492,-12 3 0,7-1 429,35-17 1,4 0 62,-6 7 0,3 1-87,-22 25 87,34 4 0,16-8 0,16 6 0,31-24 0,12-1-110,4 1 0,8-1 110,4-4 0,8 1 0,2-1-166,3-1 0,3-1 1,1 1 165,12 6 0,3 0 0,-3-1 0,-16-10 0,-3-1 0,4 0 0,18 8 0,4 0 0,-6-2-271,-20-9 0,-4-2 0,0-2 271,1-1 0,0-2 0,0 0 0,3 2 0,0 0 0,-5-3-428,1 0 1,-1-3 427,14 1 0,-1-3 491,-19 0 1,-3-3-367,41 0 858,-32 0 0,-4-2 0,-21-4 0,-6-2 0,-13-5 0,-6 0 0,-4 0-94,-14-21-889,-20 0 0,-17-9 0,-9-4-492,-14-3 0,-6-1 164,7 8 0,-4-2 0,-3 0 0,-13-6 0,-3-3 0,-4 2 82,15 8 0,-3 1 0,-2 0 0,-2 0 49,9 4 0,-1 0 1,-1 1-1,-2-1 0,-1 2 0,-6-1 0,-1 0 1,-2 1-1,-1 0 0,1 1 0,-2 0 0,0 1 1,0 0-1,-1 1 0,0 1 0,-2 1 0,-1 0 1,-1 2-1,1 0 0,-1 1 0,1 2 0,0 0 1,-1 2-1,1 0 0,1 1 0,0 0 0,1 1 1,0 0-1,2 1 0,4 2-49,1 2 0,6 2 0,-2 0 0,-4 1 49,-7-1 0,-7 1 1,-1-1-1,2 1 0,8 1-131,-12 1 0,8 0 0,-7 0 131,16 0 0,-6 0 1,-2 0-1,0 0 0,6 0-49,-5 0 0,3 0 0,3 0 0,4 0 75,-4 0 0,4 0 1,-3 0 170,7 2 0,-3 0 0,0 1 0,5 0 0,-4 0 0,4 0 0,-3 2 0,-18 4 0,-4 1 0,1 0 0,6-2 0,0-1 0,0 1 0,-1 1 0,0 2 0,2-2 0,6-2 0,2-1 0,2 1 327,3-1 1,1 0 0,2 0-165,7 1 0,2-1 0,1-1-163,-24 1 0,2-2 491,5 0 1,2 0-1,0-4 1,1 0-325,9 0 0,1 0 324,-5 0 1,0 0-1,5 0 1,1 0-82,5 0 0,-1 0-410,-3 0 0,0 0 491,8 0 1,2 0-1,0 0 1,0 0-310,1 0 1,1 0-183,-41 0 0,40 0 0,0 0 0,-40 0 0,40 0 0,0 0 0,4 0 0,-1 0 0,-3 0 0,-2 0 0,1 0 0,1 0 0,-2-6 0,2-1 0,3 3 0,1-2 0,-4-7 0,0-2 0,9 8 0,-1-1 0,-7-6 0,-1 0 0,7 6 0,3 0 0,-42-11 0,6 5 0,14 2 0,-8-1 983,8 6 0,10 1 0,20 6 0,10 0 0,16 0-164,-58 0-819,23 0 0,-6 0-492,-27 1 0,-6-2 281,-7-6 0,-1-2 211,5 5 0,1-3 0,2-11 0,0-3-492,1 8 0,-3-2 164,8-5 0,-5-3 0,5 1-164,-10-1 0,-3 0 480,21 4 1,-6-3-1,-2 1 1,6 1-317,0 1 0,4 0 0,-3 0 0,-17-7 0,-4-1 0,1 2 59,6 3 0,1 3 0,0-2 269,4-1 0,1 0 0,0 0 0,-1 2 0,0 1 0,1 0 0,3 2 0,2 2 0,0-1-328,3 0 0,1 0 0,1 2 54,4 4 0,1 1 1,1 1 311,-18-6 0,1 3-38,-6 5 0,5 3 491,30-1 1,3 1-162,-11 2 0,2 2-330,-19-1 983,-8 0 0,2 0-451,23 0 451,3 0 0,16 0 0,0 0 0,5 4 0,-4 2-825,11 5 185,-5 4-343,7 1 0,-1 4 0,6-4 0,1 2 0,5-8 0,-5 4 0,9-9 0,-8 0 0,9-5 0,-5 0 0,5 0 0,1 0 0,5 0 0,0-7 0,61 5 0,20-6 0,-13 8 0,6 0-492,8 0 0,1 0 154,-8 3 1,-1 1 337,-4 2 0,0 1-426,6 1 0,-2 1 426,27 17 0,-35-15 0,0 0 0,-8 3 0,-3 0 0,34 6 0,-5-1 0,-23-2 0,-1-4 0,-8 3 983,1-5-383,-1 0 328,-6-5-928,-1-1 0,0-5 0,-5 0 0,5 0 0,0 0 0,-5 0 0,5 0 0,-7 0 0,-5 0 0,-1 0 0,-5 0 0,-5 0 0,-1 0 0,-5 0 0,1 0 0,-1 7 0,-27 3 0,-9 5 0,-29 0 0,-11-2 0,-20 0-809,-2 1 809,32-7 0,0 0 0,4-2 0,-1-2 0,-8 1 0,-2-1 0,5-3 0,0 0 0,-5 0 0,2 0 0,-29 0 0,40 0 0,1 0 0,-20 0-23,-16 0 23,18 0 0,14 0 0,11 0 0,19-5 0,5 4 0,11-3 0,5 4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10AC3-771F-45FF-8A00-A3E86AEED7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B09C7C-EAD5-4587-A9A0-611A63E84D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A34E18-6A3D-48C3-A108-63C244056719}"/>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080A6392-9734-4447-A5B1-7E8446B744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A9320-081C-4B00-BB0D-7183131459B5}"/>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2492979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4ED3-2DDD-4538-B737-F8B5FEF26A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D289EB-DEFF-48E5-AE5A-2EAF12F00E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7F7F7-D32C-4172-BACD-1A1CDB03AE47}"/>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92396665-34A4-458C-B72A-0E136037E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F30128-390A-42EC-A7F8-EEC325290E52}"/>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3647898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9C53-EC50-459B-9471-EEC3B040FF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6C24B0-44B9-4748-9BCC-A58DDAA424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3D96E1-34C4-4A1E-B917-E3058F845204}"/>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7436414A-04C1-47C9-B556-B1D759E9FE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8DB655-2269-46EE-BAA1-F2CE43AEDCD0}"/>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110144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889C-CF05-4E59-B9F8-5F8AB88999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648B69-057C-4D3E-9B4D-A144518EB2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8A79C9-8041-4CC9-B700-F5EDFAA0FF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3FB33-90B4-4916-92A6-0693F5C59600}"/>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6" name="Footer Placeholder 5">
            <a:extLst>
              <a:ext uri="{FF2B5EF4-FFF2-40B4-BE49-F238E27FC236}">
                <a16:creationId xmlns:a16="http://schemas.microsoft.com/office/drawing/2014/main" id="{B7FAAD5C-E029-428A-9359-76E85AC325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3BC550-2A55-4694-B984-68B77968E12D}"/>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887881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47DD-73BE-4CB6-99A6-BB8138DBD0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55A2E6-9E1A-42D8-896A-7172A9A47B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98549-D502-4E68-B3E2-F757F85F02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22C0F4-B701-405D-8291-A3D377F5E1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70359E-1E51-4AB7-9C0E-D1E3848439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1BCDB8-27F1-4868-A4D5-8D72CC5BACC9}"/>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8" name="Footer Placeholder 7">
            <a:extLst>
              <a:ext uri="{FF2B5EF4-FFF2-40B4-BE49-F238E27FC236}">
                <a16:creationId xmlns:a16="http://schemas.microsoft.com/office/drawing/2014/main" id="{ECD540E3-3BF6-4EF3-AEEC-587A71073A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CA26DA-0B02-47B4-9F35-8B4D165D736E}"/>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1860946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BD3F-8654-4AFE-A650-BF11AB4684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E5AE4B-2724-41C4-872D-0C87D57C208B}"/>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4" name="Footer Placeholder 3">
            <a:extLst>
              <a:ext uri="{FF2B5EF4-FFF2-40B4-BE49-F238E27FC236}">
                <a16:creationId xmlns:a16="http://schemas.microsoft.com/office/drawing/2014/main" id="{9E4971D0-D4C1-4065-BA00-A5B1CB041E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A0AACF-EEDF-40B1-99AE-4423973A98DE}"/>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2804284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2E7B53-BD13-4A14-859B-115424B16542}"/>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3" name="Footer Placeholder 2">
            <a:extLst>
              <a:ext uri="{FF2B5EF4-FFF2-40B4-BE49-F238E27FC236}">
                <a16:creationId xmlns:a16="http://schemas.microsoft.com/office/drawing/2014/main" id="{223BE044-841F-4B4D-A06F-813F7E0764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3A4815-138A-46DD-8584-F27B8AD46733}"/>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4241584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A236-187C-4065-9250-CCF599222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3B542E-CAE4-4489-BD1E-096BE3E86D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B53D2A-4EDA-49C9-9CC8-A3D72D246F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1B158D-B7B9-4AA1-89E9-E2A1BB5D6AA9}"/>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6" name="Footer Placeholder 5">
            <a:extLst>
              <a:ext uri="{FF2B5EF4-FFF2-40B4-BE49-F238E27FC236}">
                <a16:creationId xmlns:a16="http://schemas.microsoft.com/office/drawing/2014/main" id="{D450A7F9-5C02-4042-B474-53D26DB359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C13A34-8419-4A2E-9EA5-80BCB173B1D1}"/>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35886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6946-40D0-4BCB-A202-FD28A1A524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E704C7-C612-4A38-BB75-4CC4AEBA22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1F8C0A-4563-429A-86DB-8B350B384B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8921C-7EDB-4652-9A21-15191A0F684B}"/>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6" name="Footer Placeholder 5">
            <a:extLst>
              <a:ext uri="{FF2B5EF4-FFF2-40B4-BE49-F238E27FC236}">
                <a16:creationId xmlns:a16="http://schemas.microsoft.com/office/drawing/2014/main" id="{833A2370-C1B9-48A8-81AB-E3D544B23E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3F311C-CE01-4EC8-99B0-908CA6096BE0}"/>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4093759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2D004-E863-4F8D-8B83-312B891873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40799D-E997-4151-9430-8FF3D00A2D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B4984D-5F0F-417B-9A04-425F34F526C9}"/>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E8780093-21A8-461A-B4F9-13138F0E8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4E875-F923-4CBA-ABB0-C426A52DE08A}"/>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326937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709E22-ECC8-425B-937D-8D89DA7F9A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9ACE63-9DC4-4731-B164-062834F417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E9090-3955-4CDC-A23D-AB65364E5412}"/>
              </a:ext>
            </a:extLst>
          </p:cNvPr>
          <p:cNvSpPr>
            <a:spLocks noGrp="1"/>
          </p:cNvSpPr>
          <p:nvPr>
            <p:ph type="dt" sz="half" idx="10"/>
          </p:nvPr>
        </p:nvSpPr>
        <p:spPr/>
        <p:txBody>
          <a:body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38631256-F637-4459-8248-3CC2DDCE8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F6A43-E5AA-4266-A1E2-D6DD29D3651B}"/>
              </a:ext>
            </a:extLst>
          </p:cNvPr>
          <p:cNvSpPr>
            <a:spLocks noGrp="1"/>
          </p:cNvSpPr>
          <p:nvPr>
            <p:ph type="sldNum" sz="quarter" idx="12"/>
          </p:nvPr>
        </p:nvSpPr>
        <p:spPr/>
        <p:txBody>
          <a:bodyPr/>
          <a:lstStyle/>
          <a:p>
            <a:fld id="{C058AE5D-16B0-4F35-8F20-B637568B75FB}" type="slidenum">
              <a:rPr lang="en-US" smtClean="0"/>
              <a:t>‹#›</a:t>
            </a:fld>
            <a:endParaRPr lang="en-US"/>
          </a:p>
        </p:txBody>
      </p:sp>
    </p:spTree>
    <p:extLst>
      <p:ext uri="{BB962C8B-B14F-4D97-AF65-F5344CB8AC3E}">
        <p14:creationId xmlns:p14="http://schemas.microsoft.com/office/powerpoint/2010/main" val="3841940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1CD3-DB96-4B0E-B300-0DBDB54983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99FD7E-F0CB-40C9-9BD1-67DBED8D3D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07CA40-5226-4BBF-962F-52BE5D0BD3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A2852-D267-477D-AF55-277534E07379}" type="datetimeFigureOut">
              <a:rPr lang="en-US" smtClean="0"/>
              <a:t>7/9/22</a:t>
            </a:fld>
            <a:endParaRPr lang="en-US"/>
          </a:p>
        </p:txBody>
      </p:sp>
      <p:sp>
        <p:nvSpPr>
          <p:cNvPr id="5" name="Footer Placeholder 4">
            <a:extLst>
              <a:ext uri="{FF2B5EF4-FFF2-40B4-BE49-F238E27FC236}">
                <a16:creationId xmlns:a16="http://schemas.microsoft.com/office/drawing/2014/main" id="{402CD597-C7A1-4DC0-A84F-A9CB86CE2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48221E-C37E-4AC5-AA86-3025182F1D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8AE5D-16B0-4F35-8F20-B637568B75FB}" type="slidenum">
              <a:rPr lang="en-US" smtClean="0"/>
              <a:t>‹#›</a:t>
            </a:fld>
            <a:endParaRPr lang="en-US"/>
          </a:p>
        </p:txBody>
      </p:sp>
    </p:spTree>
    <p:extLst>
      <p:ext uri="{BB962C8B-B14F-4D97-AF65-F5344CB8AC3E}">
        <p14:creationId xmlns:p14="http://schemas.microsoft.com/office/powerpoint/2010/main" val="4104266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8.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97D9A8-EADE-469C-B980-39C37C4071AC}"/>
              </a:ext>
            </a:extLst>
          </p:cNvPr>
          <p:cNvSpPr txBox="1"/>
          <p:nvPr/>
        </p:nvSpPr>
        <p:spPr>
          <a:xfrm>
            <a:off x="424489" y="3760238"/>
            <a:ext cx="7636299" cy="707886"/>
          </a:xfrm>
          <a:prstGeom prst="rect">
            <a:avLst/>
          </a:prstGeom>
          <a:noFill/>
        </p:spPr>
        <p:txBody>
          <a:bodyPr wrap="square" rtlCol="0">
            <a:spAutoFit/>
          </a:bodyPr>
          <a:lstStyle/>
          <a:p>
            <a:r>
              <a:rPr lang="en-US" sz="4000" dirty="0">
                <a:latin typeface="Cooper Black" panose="0208090404030B020404" pitchFamily="18" charset="77"/>
                <a:cs typeface="Apple Chancery" panose="03020702040506060504" pitchFamily="66" charset="-79"/>
              </a:rPr>
              <a:t>I am SO happy you are here!</a:t>
            </a:r>
          </a:p>
        </p:txBody>
      </p:sp>
      <p:pic>
        <p:nvPicPr>
          <p:cNvPr id="3" name="Picture 2">
            <a:extLst>
              <a:ext uri="{FF2B5EF4-FFF2-40B4-BE49-F238E27FC236}">
                <a16:creationId xmlns:a16="http://schemas.microsoft.com/office/drawing/2014/main" id="{25E07D3B-8198-7B41-8DE9-B267CCA64698}"/>
              </a:ext>
            </a:extLst>
          </p:cNvPr>
          <p:cNvPicPr>
            <a:picLocks noChangeAspect="1"/>
          </p:cNvPicPr>
          <p:nvPr/>
        </p:nvPicPr>
        <p:blipFill>
          <a:blip r:embed="rId3"/>
          <a:stretch>
            <a:fillRect/>
          </a:stretch>
        </p:blipFill>
        <p:spPr>
          <a:xfrm>
            <a:off x="8231329" y="2421016"/>
            <a:ext cx="4094216" cy="4094216"/>
          </a:xfrm>
          <a:prstGeom prst="rect">
            <a:avLst/>
          </a:prstGeom>
        </p:spPr>
      </p:pic>
    </p:spTree>
    <p:extLst>
      <p:ext uri="{BB962C8B-B14F-4D97-AF65-F5344CB8AC3E}">
        <p14:creationId xmlns:p14="http://schemas.microsoft.com/office/powerpoint/2010/main" val="413507024"/>
      </p:ext>
    </p:extLst>
  </p:cSld>
  <p:clrMapOvr>
    <a:masterClrMapping/>
  </p:clrMapOvr>
  <p:transition spd="slow" advTm="27278">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E2976-0619-4216-8ADF-12A263CA868E}"/>
              </a:ext>
            </a:extLst>
          </p:cNvPr>
          <p:cNvSpPr txBox="1"/>
          <p:nvPr/>
        </p:nvSpPr>
        <p:spPr>
          <a:xfrm>
            <a:off x="2177813" y="3298874"/>
            <a:ext cx="5441739" cy="3046988"/>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Hello Eagle Parents,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 am Ms. Ressel, and I will be your child's first grade teacher this school year. I am so excited to be working with you and your student to help them grow and succeed in the 2022-2023 school year!</a:t>
            </a:r>
          </a:p>
        </p:txBody>
      </p:sp>
      <p:pic>
        <p:nvPicPr>
          <p:cNvPr id="12" name="Picture 11" descr=" ">
            <a:extLst>
              <a:ext uri="{FF2B5EF4-FFF2-40B4-BE49-F238E27FC236}">
                <a16:creationId xmlns:a16="http://schemas.microsoft.com/office/drawing/2014/main" id="{E00AE2BC-C451-2647-B21E-6CF6598EE7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552" y="1665654"/>
            <a:ext cx="3465789" cy="5192346"/>
          </a:xfrm>
          <a:prstGeom prst="rect">
            <a:avLst/>
          </a:prstGeom>
        </p:spPr>
      </p:pic>
    </p:spTree>
    <p:extLst>
      <p:ext uri="{BB962C8B-B14F-4D97-AF65-F5344CB8AC3E}">
        <p14:creationId xmlns:p14="http://schemas.microsoft.com/office/powerpoint/2010/main" val="1279925600"/>
      </p:ext>
    </p:extLst>
  </p:cSld>
  <p:clrMapOvr>
    <a:masterClrMapping/>
  </p:clrMapOvr>
  <p:transition spd="slow" advTm="37362">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96BF4-EE65-418B-B076-A8A3EBA28026}"/>
              </a:ext>
            </a:extLst>
          </p:cNvPr>
          <p:cNvSpPr txBox="1"/>
          <p:nvPr/>
        </p:nvSpPr>
        <p:spPr>
          <a:xfrm>
            <a:off x="5703763" y="1595021"/>
            <a:ext cx="8132081" cy="5262979"/>
          </a:xfrm>
          <a:prstGeom prst="rect">
            <a:avLst/>
          </a:prstGeom>
          <a:noFill/>
        </p:spPr>
        <p:txBody>
          <a:bodyPr wrap="square" rtlCol="0">
            <a:spAutoFit/>
          </a:bodyPr>
          <a:lstStyle/>
          <a:p>
            <a:r>
              <a:rPr lang="en-US" sz="2400" dirty="0">
                <a:solidFill>
                  <a:srgbClr val="00B0F0"/>
                </a:solidFill>
                <a:latin typeface="Arial" panose="020B0604020202020204" pitchFamily="34" charset="0"/>
                <a:cs typeface="Arial" panose="020B0604020202020204" pitchFamily="34" charset="0"/>
              </a:rPr>
              <a:t>8:10 AM- 8:40 AM </a:t>
            </a:r>
            <a:r>
              <a:rPr lang="en-US" sz="2400" dirty="0">
                <a:latin typeface="Arial" panose="020B0604020202020204" pitchFamily="34" charset="0"/>
                <a:cs typeface="Arial" panose="020B0604020202020204" pitchFamily="34" charset="0"/>
              </a:rPr>
              <a:t>Arrival</a:t>
            </a:r>
          </a:p>
          <a:p>
            <a:r>
              <a:rPr lang="en-US" sz="2400" dirty="0">
                <a:solidFill>
                  <a:srgbClr val="00B0F0"/>
                </a:solidFill>
                <a:latin typeface="Arial" panose="020B0604020202020204" pitchFamily="34" charset="0"/>
                <a:cs typeface="Arial" panose="020B0604020202020204" pitchFamily="34" charset="0"/>
              </a:rPr>
              <a:t>8:45 AM-9:30 AM</a:t>
            </a:r>
            <a:r>
              <a:rPr lang="en-US" sz="2400" dirty="0">
                <a:latin typeface="Arial" panose="020B0604020202020204" pitchFamily="34" charset="0"/>
                <a:cs typeface="Arial" panose="020B0604020202020204" pitchFamily="34" charset="0"/>
              </a:rPr>
              <a:t> Math</a:t>
            </a:r>
          </a:p>
          <a:p>
            <a:r>
              <a:rPr lang="en-US" sz="2400" dirty="0">
                <a:solidFill>
                  <a:srgbClr val="00B0F0"/>
                </a:solidFill>
                <a:latin typeface="Arial" panose="020B0604020202020204" pitchFamily="34" charset="0"/>
                <a:cs typeface="Arial" panose="020B0604020202020204" pitchFamily="34" charset="0"/>
              </a:rPr>
              <a:t>9:30 AM-11:00 AM </a:t>
            </a:r>
            <a:r>
              <a:rPr lang="en-US" sz="2400" dirty="0">
                <a:latin typeface="Arial" panose="020B0604020202020204" pitchFamily="34" charset="0"/>
                <a:cs typeface="Arial" panose="020B0604020202020204" pitchFamily="34" charset="0"/>
              </a:rPr>
              <a:t>Reading </a:t>
            </a:r>
          </a:p>
          <a:p>
            <a:r>
              <a:rPr lang="en-US" sz="2400" dirty="0">
                <a:solidFill>
                  <a:srgbClr val="00B0F0"/>
                </a:solidFill>
                <a:latin typeface="Arial" panose="020B0604020202020204" pitchFamily="34" charset="0"/>
                <a:cs typeface="Arial" panose="020B0604020202020204" pitchFamily="34" charset="0"/>
              </a:rPr>
              <a:t>11:10 AM-11:40 AM</a:t>
            </a:r>
            <a:r>
              <a:rPr lang="en-US" sz="2400" dirty="0">
                <a:latin typeface="Arial" panose="020B0604020202020204" pitchFamily="34" charset="0"/>
                <a:cs typeface="Arial" panose="020B0604020202020204" pitchFamily="34" charset="0"/>
              </a:rPr>
              <a:t> Lunch</a:t>
            </a:r>
          </a:p>
          <a:p>
            <a:r>
              <a:rPr lang="en-US" sz="2400" dirty="0">
                <a:solidFill>
                  <a:srgbClr val="00B0F0"/>
                </a:solidFill>
                <a:latin typeface="Arial" panose="020B0604020202020204" pitchFamily="34" charset="0"/>
                <a:cs typeface="Arial" panose="020B0604020202020204" pitchFamily="34" charset="0"/>
              </a:rPr>
              <a:t>11:45 AM-12:15 PM</a:t>
            </a:r>
            <a:r>
              <a:rPr lang="en-US" sz="2400" dirty="0">
                <a:latin typeface="Arial" panose="020B0604020202020204" pitchFamily="34" charset="0"/>
                <a:cs typeface="Arial" panose="020B0604020202020204" pitchFamily="34" charset="0"/>
              </a:rPr>
              <a:t> Recess </a:t>
            </a:r>
          </a:p>
          <a:p>
            <a:r>
              <a:rPr lang="en-US" sz="2400" dirty="0">
                <a:solidFill>
                  <a:srgbClr val="00B0F0"/>
                </a:solidFill>
                <a:latin typeface="Arial" panose="020B0604020202020204" pitchFamily="34" charset="0"/>
                <a:cs typeface="Arial" panose="020B0604020202020204" pitchFamily="34" charset="0"/>
              </a:rPr>
              <a:t>12:30 PM-1:15PM</a:t>
            </a:r>
            <a:r>
              <a:rPr lang="en-US" sz="2400" dirty="0">
                <a:latin typeface="Arial" panose="020B0604020202020204" pitchFamily="34" charset="0"/>
                <a:cs typeface="Arial" panose="020B0604020202020204" pitchFamily="34" charset="0"/>
              </a:rPr>
              <a:t> Specials</a:t>
            </a:r>
          </a:p>
          <a:p>
            <a:r>
              <a:rPr lang="en-US" sz="2400" dirty="0">
                <a:solidFill>
                  <a:srgbClr val="00B0F0"/>
                </a:solidFill>
                <a:latin typeface="Arial" panose="020B0604020202020204" pitchFamily="34" charset="0"/>
                <a:cs typeface="Arial" panose="020B0604020202020204" pitchFamily="34" charset="0"/>
              </a:rPr>
              <a:t>1:15 PM- 1:45 PM </a:t>
            </a:r>
            <a:r>
              <a:rPr lang="en-US" sz="2400" dirty="0">
                <a:latin typeface="Arial" panose="020B0604020202020204" pitchFamily="34" charset="0"/>
                <a:cs typeface="Arial" panose="020B0604020202020204" pitchFamily="34" charset="0"/>
              </a:rPr>
              <a:t>Reading Block Continued</a:t>
            </a:r>
          </a:p>
          <a:p>
            <a:r>
              <a:rPr lang="en-US" sz="2400" dirty="0">
                <a:solidFill>
                  <a:srgbClr val="00B0F0"/>
                </a:solidFill>
                <a:latin typeface="Arial" panose="020B0604020202020204" pitchFamily="34" charset="0"/>
                <a:cs typeface="Arial" panose="020B0604020202020204" pitchFamily="34" charset="0"/>
              </a:rPr>
              <a:t>1:45 PM-3:05 PM</a:t>
            </a:r>
            <a:r>
              <a:rPr lang="en-US" sz="2400" dirty="0">
                <a:latin typeface="Arial" panose="020B0604020202020204" pitchFamily="34" charset="0"/>
                <a:cs typeface="Arial" panose="020B0604020202020204" pitchFamily="34" charset="0"/>
              </a:rPr>
              <a:t> Social Studies/ Science</a:t>
            </a:r>
          </a:p>
          <a:p>
            <a:r>
              <a:rPr lang="en-US" sz="2400" dirty="0">
                <a:solidFill>
                  <a:srgbClr val="00B0F0"/>
                </a:solidFill>
                <a:latin typeface="Arial" panose="020B0604020202020204" pitchFamily="34" charset="0"/>
                <a:cs typeface="Arial" panose="020B0604020202020204" pitchFamily="34" charset="0"/>
              </a:rPr>
              <a:t>3:05 PM- 3:40 PM </a:t>
            </a:r>
            <a:r>
              <a:rPr lang="en-US" sz="2400" dirty="0">
                <a:latin typeface="Arial" panose="020B0604020202020204" pitchFamily="34" charset="0"/>
                <a:cs typeface="Arial" panose="020B0604020202020204" pitchFamily="34" charset="0"/>
              </a:rPr>
              <a:t>Dismissal </a:t>
            </a:r>
          </a:p>
          <a:p>
            <a:endParaRPr lang="en-US" sz="2400" dirty="0">
              <a:latin typeface="Arial" panose="020B0604020202020204" pitchFamily="34" charset="0"/>
              <a:cs typeface="Arial" panose="020B0604020202020204" pitchFamily="34" charset="0"/>
            </a:endParaRPr>
          </a:p>
          <a:p>
            <a:r>
              <a:rPr lang="en-US" sz="2400" dirty="0">
                <a:highlight>
                  <a:srgbClr val="00FFFF"/>
                </a:highlight>
                <a:latin typeface="Arial" panose="020B0604020202020204" pitchFamily="34" charset="0"/>
                <a:cs typeface="Arial" panose="020B0604020202020204" pitchFamily="34" charset="0"/>
              </a:rPr>
              <a:t> Rotating Specials:</a:t>
            </a:r>
          </a:p>
          <a:p>
            <a:r>
              <a:rPr lang="en-US" sz="2400" dirty="0">
                <a:latin typeface="Arial" panose="020B0604020202020204" pitchFamily="34" charset="0"/>
                <a:cs typeface="Arial" panose="020B0604020202020204" pitchFamily="34" charset="0"/>
              </a:rPr>
              <a:t>Music, P.E., Media Center, STEM, </a:t>
            </a:r>
          </a:p>
          <a:p>
            <a:r>
              <a:rPr lang="en-US" sz="2400" dirty="0">
                <a:latin typeface="Arial" panose="020B0604020202020204" pitchFamily="34" charset="0"/>
                <a:cs typeface="Arial" panose="020B0604020202020204" pitchFamily="34" charset="0"/>
              </a:rPr>
              <a:t>Art, and Computer</a:t>
            </a:r>
          </a:p>
          <a:p>
            <a:endParaRPr lang="en-US"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A65E880-2865-6343-A53D-33C224F8C9C4}"/>
              </a:ext>
            </a:extLst>
          </p:cNvPr>
          <p:cNvPicPr>
            <a:picLocks noChangeAspect="1"/>
          </p:cNvPicPr>
          <p:nvPr/>
        </p:nvPicPr>
        <p:blipFill>
          <a:blip r:embed="rId3"/>
          <a:stretch>
            <a:fillRect/>
          </a:stretch>
        </p:blipFill>
        <p:spPr>
          <a:xfrm>
            <a:off x="1861036" y="3015273"/>
            <a:ext cx="3842727" cy="3842727"/>
          </a:xfrm>
          <a:prstGeom prst="rect">
            <a:avLst/>
          </a:prstGeom>
        </p:spPr>
      </p:pic>
    </p:spTree>
    <p:extLst>
      <p:ext uri="{BB962C8B-B14F-4D97-AF65-F5344CB8AC3E}">
        <p14:creationId xmlns:p14="http://schemas.microsoft.com/office/powerpoint/2010/main" val="357492066"/>
      </p:ext>
    </p:extLst>
  </p:cSld>
  <p:clrMapOvr>
    <a:masterClrMapping/>
  </p:clrMapOvr>
  <p:transition spd="slow" advTm="53449">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8A4087-726C-4773-B705-7EC6F2B1575B}"/>
              </a:ext>
            </a:extLst>
          </p:cNvPr>
          <p:cNvSpPr txBox="1"/>
          <p:nvPr/>
        </p:nvSpPr>
        <p:spPr>
          <a:xfrm>
            <a:off x="2107769" y="3429001"/>
            <a:ext cx="9345477" cy="2923877"/>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Students are expected to:</a:t>
            </a:r>
          </a:p>
          <a:p>
            <a:pPr marL="571500" indent="-571500">
              <a:buFont typeface=".Apple Color Emoji UI"/>
              <a:buChar char="🦅"/>
            </a:pPr>
            <a:r>
              <a:rPr lang="en-US" sz="3600" dirty="0">
                <a:latin typeface="Arial" panose="020B0604020202020204" pitchFamily="34" charset="0"/>
                <a:cs typeface="Arial" panose="020B0604020202020204" pitchFamily="34" charset="0"/>
              </a:rPr>
              <a:t>Follow all directions</a:t>
            </a:r>
          </a:p>
          <a:p>
            <a:pPr marL="571500" indent="-571500">
              <a:buFont typeface=".Apple Color Emoji UI"/>
              <a:buChar char="🦅"/>
            </a:pPr>
            <a:r>
              <a:rPr lang="en-US" sz="3600" dirty="0">
                <a:latin typeface="Arial" panose="020B0604020202020204" pitchFamily="34" charset="0"/>
                <a:cs typeface="Arial" panose="020B0604020202020204" pitchFamily="34" charset="0"/>
              </a:rPr>
              <a:t>Keep their hands and feet to themselves</a:t>
            </a:r>
          </a:p>
          <a:p>
            <a:pPr marL="571500" indent="-571500">
              <a:buFont typeface=".Apple Color Emoji UI"/>
              <a:buChar char="🦅"/>
            </a:pPr>
            <a:r>
              <a:rPr lang="en-US" sz="3600" dirty="0">
                <a:latin typeface="Arial" panose="020B0604020202020204" pitchFamily="34" charset="0"/>
                <a:cs typeface="Arial" panose="020B0604020202020204" pitchFamily="34" charset="0"/>
              </a:rPr>
              <a:t>No teasing or foul language</a:t>
            </a:r>
          </a:p>
          <a:p>
            <a:pPr marL="571500" indent="-571500">
              <a:buFont typeface=".Apple Color Emoji UI"/>
              <a:buChar char="🦅"/>
            </a:pPr>
            <a:r>
              <a:rPr lang="en-US" sz="3600" dirty="0">
                <a:latin typeface="Arial" panose="020B0604020202020204" pitchFamily="34" charset="0"/>
                <a:cs typeface="Arial" panose="020B0604020202020204" pitchFamily="34" charset="0"/>
              </a:rPr>
              <a:t>Try their best each and everyday</a:t>
            </a:r>
          </a:p>
        </p:txBody>
      </p:sp>
    </p:spTree>
    <p:extLst>
      <p:ext uri="{BB962C8B-B14F-4D97-AF65-F5344CB8AC3E}">
        <p14:creationId xmlns:p14="http://schemas.microsoft.com/office/powerpoint/2010/main" val="64509735"/>
      </p:ext>
    </p:extLst>
  </p:cSld>
  <p:clrMapOvr>
    <a:masterClrMapping/>
  </p:clrMapOvr>
  <p:transition spd="slow" advTm="31471">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8A4087-726C-4773-B705-7EC6F2B1575B}"/>
              </a:ext>
            </a:extLst>
          </p:cNvPr>
          <p:cNvSpPr txBox="1"/>
          <p:nvPr/>
        </p:nvSpPr>
        <p:spPr>
          <a:xfrm>
            <a:off x="2107769" y="3429001"/>
            <a:ext cx="9345477" cy="3170099"/>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In the EES planners, I will share any news and what color your student earned for that day based on the SOAR chart.</a:t>
            </a:r>
          </a:p>
          <a:p>
            <a:endParaRPr lang="en-US" sz="4000" dirty="0">
              <a:latin typeface="Arial" panose="020B0604020202020204" pitchFamily="34" charset="0"/>
              <a:cs typeface="Arial" panose="020B0604020202020204" pitchFamily="34" charset="0"/>
            </a:endParaRPr>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ECB0A487-6BD5-F076-EFF2-104D55D3CB49}"/>
                  </a:ext>
                </a:extLst>
              </p14:cNvPr>
              <p14:cNvContentPartPr/>
              <p14:nvPr/>
            </p14:nvContentPartPr>
            <p14:xfrm>
              <a:off x="1993043" y="1306652"/>
              <a:ext cx="360" cy="360"/>
            </p14:xfrm>
          </p:contentPart>
        </mc:Choice>
        <mc:Fallback>
          <p:pic>
            <p:nvPicPr>
              <p:cNvPr id="3" name="Ink 2">
                <a:extLst>
                  <a:ext uri="{FF2B5EF4-FFF2-40B4-BE49-F238E27FC236}">
                    <a16:creationId xmlns:a16="http://schemas.microsoft.com/office/drawing/2014/main" id="{ECB0A487-6BD5-F076-EFF2-104D55D3CB49}"/>
                  </a:ext>
                </a:extLst>
              </p:cNvPr>
              <p:cNvPicPr/>
              <p:nvPr/>
            </p:nvPicPr>
            <p:blipFill>
              <a:blip r:embed="rId4"/>
              <a:stretch>
                <a:fillRect/>
              </a:stretch>
            </p:blipFill>
            <p:spPr>
              <a:xfrm>
                <a:off x="1930403" y="1244012"/>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9CC4017D-E5D1-162B-C11A-E4C9C13CC6CF}"/>
                  </a:ext>
                </a:extLst>
              </p14:cNvPr>
              <p14:cNvContentPartPr/>
              <p14:nvPr/>
            </p14:nvContentPartPr>
            <p14:xfrm>
              <a:off x="3184283" y="1750172"/>
              <a:ext cx="360" cy="360"/>
            </p14:xfrm>
          </p:contentPart>
        </mc:Choice>
        <mc:Fallback>
          <p:pic>
            <p:nvPicPr>
              <p:cNvPr id="4" name="Ink 3">
                <a:extLst>
                  <a:ext uri="{FF2B5EF4-FFF2-40B4-BE49-F238E27FC236}">
                    <a16:creationId xmlns:a16="http://schemas.microsoft.com/office/drawing/2014/main" id="{9CC4017D-E5D1-162B-C11A-E4C9C13CC6CF}"/>
                  </a:ext>
                </a:extLst>
              </p:cNvPr>
              <p:cNvPicPr/>
              <p:nvPr/>
            </p:nvPicPr>
            <p:blipFill>
              <a:blip r:embed="rId4"/>
              <a:stretch>
                <a:fillRect/>
              </a:stretch>
            </p:blipFill>
            <p:spPr>
              <a:xfrm>
                <a:off x="3121643" y="1687532"/>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E2BBC9C9-EC17-EF11-EBF0-12AC30E935AD}"/>
                  </a:ext>
                </a:extLst>
              </p14:cNvPr>
              <p14:cNvContentPartPr/>
              <p14:nvPr/>
            </p14:nvContentPartPr>
            <p14:xfrm>
              <a:off x="1528643" y="987332"/>
              <a:ext cx="1256400" cy="1190880"/>
            </p14:xfrm>
          </p:contentPart>
        </mc:Choice>
        <mc:Fallback>
          <p:pic>
            <p:nvPicPr>
              <p:cNvPr id="5" name="Ink 4">
                <a:extLst>
                  <a:ext uri="{FF2B5EF4-FFF2-40B4-BE49-F238E27FC236}">
                    <a16:creationId xmlns:a16="http://schemas.microsoft.com/office/drawing/2014/main" id="{E2BBC9C9-EC17-EF11-EBF0-12AC30E935AD}"/>
                  </a:ext>
                </a:extLst>
              </p:cNvPr>
              <p:cNvPicPr/>
              <p:nvPr/>
            </p:nvPicPr>
            <p:blipFill>
              <a:blip r:embed="rId7"/>
              <a:stretch>
                <a:fillRect/>
              </a:stretch>
            </p:blipFill>
            <p:spPr>
              <a:xfrm>
                <a:off x="1465643" y="924692"/>
                <a:ext cx="1382040" cy="13165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9101C217-44E3-6E22-4CED-5146ED0FCBB1}"/>
                  </a:ext>
                </a:extLst>
              </p14:cNvPr>
              <p14:cNvContentPartPr/>
              <p14:nvPr/>
            </p14:nvContentPartPr>
            <p14:xfrm>
              <a:off x="1957403" y="929012"/>
              <a:ext cx="6081120" cy="1205280"/>
            </p14:xfrm>
          </p:contentPart>
        </mc:Choice>
        <mc:Fallback>
          <p:pic>
            <p:nvPicPr>
              <p:cNvPr id="6" name="Ink 5">
                <a:extLst>
                  <a:ext uri="{FF2B5EF4-FFF2-40B4-BE49-F238E27FC236}">
                    <a16:creationId xmlns:a16="http://schemas.microsoft.com/office/drawing/2014/main" id="{9101C217-44E3-6E22-4CED-5146ED0FCBB1}"/>
                  </a:ext>
                </a:extLst>
              </p:cNvPr>
              <p:cNvPicPr/>
              <p:nvPr/>
            </p:nvPicPr>
            <p:blipFill>
              <a:blip r:embed="rId9"/>
              <a:stretch>
                <a:fillRect/>
              </a:stretch>
            </p:blipFill>
            <p:spPr>
              <a:xfrm>
                <a:off x="1894763" y="866372"/>
                <a:ext cx="6206760" cy="1330920"/>
              </a:xfrm>
              <a:prstGeom prst="rect">
                <a:avLst/>
              </a:prstGeom>
            </p:spPr>
          </p:pic>
        </mc:Fallback>
      </mc:AlternateContent>
      <p:sp>
        <p:nvSpPr>
          <p:cNvPr id="7" name="TextBox 6">
            <a:extLst>
              <a:ext uri="{FF2B5EF4-FFF2-40B4-BE49-F238E27FC236}">
                <a16:creationId xmlns:a16="http://schemas.microsoft.com/office/drawing/2014/main" id="{D0335534-A082-4723-6436-A3ABBC9EC5A5}"/>
              </a:ext>
            </a:extLst>
          </p:cNvPr>
          <p:cNvSpPr txBox="1"/>
          <p:nvPr/>
        </p:nvSpPr>
        <p:spPr>
          <a:xfrm>
            <a:off x="234462" y="457689"/>
            <a:ext cx="4560277" cy="1862048"/>
          </a:xfrm>
          <a:prstGeom prst="rect">
            <a:avLst/>
          </a:prstGeom>
          <a:noFill/>
        </p:spPr>
        <p:txBody>
          <a:bodyPr wrap="square" rtlCol="0">
            <a:spAutoFit/>
          </a:bodyPr>
          <a:lstStyle/>
          <a:p>
            <a:r>
              <a:rPr lang="en-US" sz="11500" b="1" dirty="0">
                <a:solidFill>
                  <a:srgbClr val="72CCC5"/>
                </a:solidFill>
                <a:latin typeface="Cochocib Script Latin Pro" panose="020F0502020204030204" pitchFamily="34" charset="0"/>
                <a:cs typeface="Cochocib Script Latin Pro" panose="020F0502020204030204" pitchFamily="34" charset="0"/>
              </a:rPr>
              <a:t>Eagle</a:t>
            </a:r>
          </a:p>
        </p:txBody>
      </p:sp>
    </p:spTree>
    <p:extLst>
      <p:ext uri="{BB962C8B-B14F-4D97-AF65-F5344CB8AC3E}">
        <p14:creationId xmlns:p14="http://schemas.microsoft.com/office/powerpoint/2010/main" val="4075818258"/>
      </p:ext>
    </p:extLst>
  </p:cSld>
  <p:clrMapOvr>
    <a:masterClrMapping/>
  </p:clrMapOvr>
  <p:transition spd="slow" advTm="31471">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9431E7-B502-41AF-B87A-D8B151994F72}"/>
              </a:ext>
            </a:extLst>
          </p:cNvPr>
          <p:cNvSpPr txBox="1"/>
          <p:nvPr/>
        </p:nvSpPr>
        <p:spPr>
          <a:xfrm>
            <a:off x="297879" y="3082908"/>
            <a:ext cx="6553087" cy="1384995"/>
          </a:xfrm>
          <a:prstGeom prst="rect">
            <a:avLst/>
          </a:prstGeom>
          <a:noFill/>
        </p:spPr>
        <p:txBody>
          <a:bodyPr wrap="square" rtlCol="0">
            <a:spAutoFit/>
          </a:bodyPr>
          <a:lstStyle/>
          <a:p>
            <a:pPr algn="ctr"/>
            <a:r>
              <a:rPr lang="en-US" sz="2800" dirty="0">
                <a:highlight>
                  <a:srgbClr val="00FF00"/>
                </a:highlight>
                <a:latin typeface="Arial" panose="020B0604020202020204" pitchFamily="34" charset="0"/>
                <a:cs typeface="Arial" panose="020B0604020202020204" pitchFamily="34" charset="0"/>
              </a:rPr>
              <a:t>East Elementary School asks that you do not label the supplies please and thank you </a:t>
            </a:r>
            <a:r>
              <a:rPr lang="en-US" sz="2800" dirty="0">
                <a:highlight>
                  <a:srgbClr val="00FF00"/>
                </a:highlight>
                <a:latin typeface="Arial" panose="020B0604020202020204" pitchFamily="34" charset="0"/>
                <a:cs typeface="Arial" panose="020B0604020202020204" pitchFamily="34" charset="0"/>
                <a:sym typeface="Wingdings" pitchFamily="2" charset="2"/>
              </a:rPr>
              <a:t></a:t>
            </a:r>
          </a:p>
        </p:txBody>
      </p:sp>
      <p:pic>
        <p:nvPicPr>
          <p:cNvPr id="5" name="Picture 4">
            <a:extLst>
              <a:ext uri="{FF2B5EF4-FFF2-40B4-BE49-F238E27FC236}">
                <a16:creationId xmlns:a16="http://schemas.microsoft.com/office/drawing/2014/main" id="{3B21BA82-A369-377C-0A5B-C5DAE369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966" y="1871003"/>
            <a:ext cx="4789365" cy="4789365"/>
          </a:xfrm>
          <a:prstGeom prst="rect">
            <a:avLst/>
          </a:prstGeom>
        </p:spPr>
      </p:pic>
      <p:sp>
        <p:nvSpPr>
          <p:cNvPr id="6" name="TextBox 5">
            <a:extLst>
              <a:ext uri="{FF2B5EF4-FFF2-40B4-BE49-F238E27FC236}">
                <a16:creationId xmlns:a16="http://schemas.microsoft.com/office/drawing/2014/main" id="{2FE0C73F-5EAE-8759-22B3-1228FAA866FA}"/>
              </a:ext>
            </a:extLst>
          </p:cNvPr>
          <p:cNvSpPr txBox="1"/>
          <p:nvPr/>
        </p:nvSpPr>
        <p:spPr>
          <a:xfrm>
            <a:off x="912168" y="5356137"/>
            <a:ext cx="6553087" cy="1015663"/>
          </a:xfrm>
          <a:prstGeom prst="rect">
            <a:avLst/>
          </a:prstGeom>
          <a:noFill/>
        </p:spPr>
        <p:txBody>
          <a:bodyPr wrap="square" rtlCol="0">
            <a:spAutoFit/>
          </a:bodyPr>
          <a:lstStyle/>
          <a:p>
            <a:pPr algn="ctr"/>
            <a:r>
              <a:rPr lang="en-US" sz="2800" dirty="0">
                <a:highlight>
                  <a:srgbClr val="FF0000"/>
                </a:highlight>
                <a:latin typeface="Arial" panose="020B0604020202020204" pitchFamily="34" charset="0"/>
                <a:cs typeface="Arial" panose="020B0604020202020204" pitchFamily="34" charset="0"/>
              </a:rPr>
              <a:t>Please do </a:t>
            </a:r>
            <a:r>
              <a:rPr lang="en-US" sz="3200" dirty="0">
                <a:highlight>
                  <a:srgbClr val="FF0000"/>
                </a:highlight>
                <a:latin typeface="Arial" panose="020B0604020202020204" pitchFamily="34" charset="0"/>
                <a:cs typeface="Arial" panose="020B0604020202020204" pitchFamily="34" charset="0"/>
              </a:rPr>
              <a:t>NOT</a:t>
            </a:r>
            <a:r>
              <a:rPr lang="en-US" sz="2800" dirty="0">
                <a:highlight>
                  <a:srgbClr val="FF0000"/>
                </a:highlight>
                <a:latin typeface="Arial" panose="020B0604020202020204" pitchFamily="34" charset="0"/>
                <a:cs typeface="Arial" panose="020B0604020202020204" pitchFamily="34" charset="0"/>
              </a:rPr>
              <a:t> buy pencil </a:t>
            </a:r>
          </a:p>
          <a:p>
            <a:pPr algn="ctr"/>
            <a:r>
              <a:rPr lang="en-US" sz="2800" dirty="0">
                <a:highlight>
                  <a:srgbClr val="FF0000"/>
                </a:highlight>
                <a:latin typeface="Arial" panose="020B0604020202020204" pitchFamily="34" charset="0"/>
                <a:cs typeface="Arial" panose="020B0604020202020204" pitchFamily="34" charset="0"/>
              </a:rPr>
              <a:t>sharpeners for your child.</a:t>
            </a:r>
            <a:endParaRPr lang="en-US" sz="2800" dirty="0">
              <a:highlight>
                <a:srgbClr val="FF0000"/>
              </a:highlight>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1039358528"/>
      </p:ext>
    </p:extLst>
  </p:cSld>
  <p:clrMapOvr>
    <a:masterClrMapping/>
  </p:clrMapOvr>
  <p:transition spd="slow" advTm="54392">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5FFF16-B2A8-4CDD-BD33-276DDF717D2F}"/>
              </a:ext>
            </a:extLst>
          </p:cNvPr>
          <p:cNvSpPr txBox="1"/>
          <p:nvPr/>
        </p:nvSpPr>
        <p:spPr>
          <a:xfrm>
            <a:off x="1999280" y="3657600"/>
            <a:ext cx="10306373" cy="2862322"/>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If you would like, your student may bring a low sugar class snack if there are enough for </a:t>
            </a:r>
            <a:r>
              <a:rPr lang="en-US" sz="2000" b="1" dirty="0">
                <a:latin typeface="Arial" panose="020B0604020202020204" pitchFamily="34" charset="0"/>
                <a:cs typeface="Arial" panose="020B0604020202020204" pitchFamily="34" charset="0"/>
              </a:rPr>
              <a:t>all </a:t>
            </a:r>
            <a:r>
              <a:rPr lang="en-US" sz="2000" dirty="0">
                <a:latin typeface="Arial" panose="020B0604020202020204" pitchFamily="34" charset="0"/>
                <a:cs typeface="Arial" panose="020B0604020202020204" pitchFamily="34" charset="0"/>
              </a:rPr>
              <a:t>students (around 20 students). </a:t>
            </a:r>
          </a:p>
          <a:p>
            <a:pPr marL="457200" indent="-457200">
              <a:buFont typeface="Arial" panose="020B0604020202020204" pitchFamily="34" charset="0"/>
              <a:buChar char="•"/>
            </a:pPr>
            <a:r>
              <a:rPr lang="en-US" sz="2000" dirty="0">
                <a:highlight>
                  <a:srgbClr val="FF00FF"/>
                </a:highlight>
                <a:latin typeface="Arial" panose="020B0604020202020204" pitchFamily="34" charset="0"/>
                <a:cs typeface="Arial" panose="020B0604020202020204" pitchFamily="34" charset="0"/>
              </a:rPr>
              <a:t>Our class is Nut, egg, and Tree Nut free. Please be mindful of this when buying snacks. </a:t>
            </a: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This gives everyone the opportunity to share with the class, build character, and feel good about sharing their favorites! If your child would like to bring their own drink, water is permitted. </a:t>
            </a: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If you have any academic games, books, or extra school supplies it would be GREATLY appreciated! </a:t>
            </a:r>
          </a:p>
        </p:txBody>
      </p:sp>
      <p:pic>
        <p:nvPicPr>
          <p:cNvPr id="3" name="Picture 2">
            <a:extLst>
              <a:ext uri="{FF2B5EF4-FFF2-40B4-BE49-F238E27FC236}">
                <a16:creationId xmlns:a16="http://schemas.microsoft.com/office/drawing/2014/main" id="{395F04AD-07FA-8047-B926-744D858CABF4}"/>
              </a:ext>
            </a:extLst>
          </p:cNvPr>
          <p:cNvPicPr>
            <a:picLocks noChangeAspect="1"/>
          </p:cNvPicPr>
          <p:nvPr/>
        </p:nvPicPr>
        <p:blipFill>
          <a:blip r:embed="rId3"/>
          <a:stretch>
            <a:fillRect/>
          </a:stretch>
        </p:blipFill>
        <p:spPr>
          <a:xfrm>
            <a:off x="4908831" y="306009"/>
            <a:ext cx="3443431" cy="3443431"/>
          </a:xfrm>
          <a:prstGeom prst="rect">
            <a:avLst/>
          </a:prstGeom>
        </p:spPr>
      </p:pic>
    </p:spTree>
    <p:extLst>
      <p:ext uri="{BB962C8B-B14F-4D97-AF65-F5344CB8AC3E}">
        <p14:creationId xmlns:p14="http://schemas.microsoft.com/office/powerpoint/2010/main" val="3475805329"/>
      </p:ext>
    </p:extLst>
  </p:cSld>
  <p:clrMapOvr>
    <a:masterClrMapping/>
  </p:clrMapOvr>
  <p:transition spd="slow" advTm="56666">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B14F3E-6EE6-4D01-94B5-912C2B9478B6}"/>
              </a:ext>
            </a:extLst>
          </p:cNvPr>
          <p:cNvSpPr txBox="1"/>
          <p:nvPr/>
        </p:nvSpPr>
        <p:spPr>
          <a:xfrm>
            <a:off x="1983545" y="3319975"/>
            <a:ext cx="10208455" cy="2554545"/>
          </a:xfrm>
          <a:prstGeom prst="rect">
            <a:avLst/>
          </a:prstGeom>
          <a:noFill/>
        </p:spPr>
        <p:txBody>
          <a:bodyPr wrap="square" rtlCol="0">
            <a:spAutoFit/>
          </a:bodyPr>
          <a:lstStyle/>
          <a:p>
            <a:r>
              <a:rPr lang="en-US" sz="3200" dirty="0">
                <a:solidFill>
                  <a:srgbClr val="000000"/>
                </a:solidFill>
                <a:highlight>
                  <a:srgbClr val="FF00FF"/>
                </a:highlight>
                <a:latin typeface="Coming Soon"/>
              </a:rPr>
              <a:t>Students </a:t>
            </a:r>
            <a:r>
              <a:rPr lang="en-US" sz="3200" b="1" dirty="0">
                <a:solidFill>
                  <a:srgbClr val="000000"/>
                </a:solidFill>
                <a:highlight>
                  <a:srgbClr val="FF00FF"/>
                </a:highlight>
                <a:latin typeface="Coming Soon"/>
              </a:rPr>
              <a:t>need</a:t>
            </a:r>
            <a:r>
              <a:rPr lang="en-US" sz="3200" dirty="0">
                <a:solidFill>
                  <a:srgbClr val="000000"/>
                </a:solidFill>
                <a:highlight>
                  <a:srgbClr val="FF00FF"/>
                </a:highlight>
                <a:latin typeface="Coming Soon"/>
              </a:rPr>
              <a:t> to be reading at least </a:t>
            </a:r>
            <a:r>
              <a:rPr lang="en-US" sz="3200" b="1" dirty="0">
                <a:solidFill>
                  <a:srgbClr val="000000"/>
                </a:solidFill>
                <a:highlight>
                  <a:srgbClr val="FF00FF"/>
                </a:highlight>
                <a:latin typeface="Coming Soon"/>
              </a:rPr>
              <a:t>20 minutes </a:t>
            </a:r>
            <a:r>
              <a:rPr lang="en-US" sz="3200" dirty="0">
                <a:solidFill>
                  <a:srgbClr val="000000"/>
                </a:solidFill>
                <a:highlight>
                  <a:srgbClr val="FF00FF"/>
                </a:highlight>
                <a:latin typeface="Coming Soon"/>
              </a:rPr>
              <a:t>every night.</a:t>
            </a:r>
          </a:p>
          <a:p>
            <a:r>
              <a:rPr lang="en-US" sz="3200" dirty="0">
                <a:solidFill>
                  <a:srgbClr val="000000"/>
                </a:solidFill>
                <a:latin typeface="Coming Soon"/>
              </a:rPr>
              <a:t>Homework assignments will begin on Monday July 18</a:t>
            </a:r>
            <a:r>
              <a:rPr lang="en-US" sz="3200" baseline="30000" dirty="0">
                <a:solidFill>
                  <a:srgbClr val="000000"/>
                </a:solidFill>
                <a:latin typeface="Coming Soon"/>
              </a:rPr>
              <a:t>th</a:t>
            </a:r>
            <a:r>
              <a:rPr lang="en-US" sz="3200" dirty="0">
                <a:solidFill>
                  <a:srgbClr val="000000"/>
                </a:solidFill>
                <a:latin typeface="Coming Soon"/>
              </a:rPr>
              <a:t>. Daily instructions will be provided. Homework assignments should be completed, reviewed by a parent, and returned to school on Friday. </a:t>
            </a:r>
            <a:endParaRPr lang="en-US" sz="3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230975"/>
      </p:ext>
    </p:extLst>
  </p:cSld>
  <p:clrMapOvr>
    <a:masterClrMapping/>
  </p:clrMapOvr>
  <p:transition spd="slow" advTm="40044">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16C6FD3-3319-234A-AB73-5FF18E59325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85653" y="0"/>
            <a:ext cx="835675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0B14F3E-6EE6-4D01-94B5-912C2B9478B6}"/>
              </a:ext>
            </a:extLst>
          </p:cNvPr>
          <p:cNvSpPr txBox="1"/>
          <p:nvPr/>
        </p:nvSpPr>
        <p:spPr>
          <a:xfrm>
            <a:off x="1983545" y="3319975"/>
            <a:ext cx="10208455" cy="584775"/>
          </a:xfrm>
          <a:prstGeom prst="rect">
            <a:avLst/>
          </a:prstGeom>
          <a:noFill/>
        </p:spPr>
        <p:txBody>
          <a:bodyPr wrap="square" rtlCol="0">
            <a:spAutoFit/>
          </a:bodyPr>
          <a:lstStyle/>
          <a:p>
            <a:endParaRPr lang="en-US" sz="3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8903052"/>
      </p:ext>
    </p:extLst>
  </p:cSld>
  <p:clrMapOvr>
    <a:masterClrMapping/>
  </p:clrMapOvr>
  <p:transition spd="slow" advTm="54074">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27948A-1D5D-404A-A0B6-6E17348F9E2A}"/>
              </a:ext>
            </a:extLst>
          </p:cNvPr>
          <p:cNvSpPr txBox="1"/>
          <p:nvPr/>
        </p:nvSpPr>
        <p:spPr>
          <a:xfrm>
            <a:off x="1983546" y="2982351"/>
            <a:ext cx="9903654" cy="3539430"/>
          </a:xfrm>
          <a:prstGeom prst="rect">
            <a:avLst/>
          </a:prstGeom>
          <a:noFill/>
        </p:spPr>
        <p:txBody>
          <a:bodyPr wrap="square" rtlCol="0">
            <a:spAutoFit/>
          </a:bodyPr>
          <a:lstStyle/>
          <a:p>
            <a:pPr marL="457200" indent="-457200">
              <a:buFont typeface=".Apple Color Emoji UI"/>
              <a:buChar char="🦅"/>
            </a:pPr>
            <a:r>
              <a:rPr lang="en-US" sz="2800" dirty="0"/>
              <a:t>It is important for your child to arrive at school on time.</a:t>
            </a:r>
          </a:p>
          <a:p>
            <a:pPr marL="457200" indent="-457200">
              <a:buFont typeface=".Apple Color Emoji UI"/>
              <a:buChar char="🦅"/>
            </a:pPr>
            <a:r>
              <a:rPr lang="en-US" sz="2800" dirty="0"/>
              <a:t>If it is necessary to change your child’s transportation, </a:t>
            </a:r>
            <a:r>
              <a:rPr lang="en-US" sz="2800" b="1" dirty="0"/>
              <a:t>even if it is just for one day, </a:t>
            </a:r>
            <a:r>
              <a:rPr lang="en-US" sz="2800" dirty="0"/>
              <a:t>please notify me in writing using planner/ agendas or call the office ASAP. </a:t>
            </a:r>
          </a:p>
          <a:p>
            <a:pPr marL="457200" indent="-457200">
              <a:buFont typeface=".Apple Color Emoji UI"/>
              <a:buChar char="🦅"/>
            </a:pPr>
            <a:r>
              <a:rPr lang="en-US" sz="2800" dirty="0"/>
              <a:t>No changes of transportation can be made without notification from a parent. </a:t>
            </a:r>
          </a:p>
          <a:p>
            <a:pPr marL="457200" indent="-457200">
              <a:buFont typeface=".Apple Color Emoji UI"/>
              <a:buChar char="🦅"/>
            </a:pPr>
            <a:r>
              <a:rPr lang="en-US" sz="2800" dirty="0">
                <a:highlight>
                  <a:srgbClr val="FF0000"/>
                </a:highlight>
              </a:rPr>
              <a:t>Please do not forget to sign the Transportation Paper tonight :)</a:t>
            </a:r>
          </a:p>
          <a:p>
            <a:pPr marL="457200" indent="-457200">
              <a:buFont typeface=".Apple Color Emoji UI"/>
              <a:buChar char="🦅"/>
            </a:pPr>
            <a:endParaRPr lang="en-US" sz="2800" dirty="0">
              <a:highlight>
                <a:srgbClr val="FF0000"/>
              </a:highlight>
            </a:endParaRPr>
          </a:p>
        </p:txBody>
      </p:sp>
    </p:spTree>
    <p:extLst>
      <p:ext uri="{BB962C8B-B14F-4D97-AF65-F5344CB8AC3E}">
        <p14:creationId xmlns:p14="http://schemas.microsoft.com/office/powerpoint/2010/main" val="1141968644"/>
      </p:ext>
    </p:extLst>
  </p:cSld>
  <p:clrMapOvr>
    <a:masterClrMapping/>
  </p:clrMapOvr>
  <p:transition spd="slow" advTm="56921">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FED15B-A7FF-FC4D-AE65-47D23FB7C415}"/>
              </a:ext>
            </a:extLst>
          </p:cNvPr>
          <p:cNvSpPr txBox="1"/>
          <p:nvPr/>
        </p:nvSpPr>
        <p:spPr>
          <a:xfrm>
            <a:off x="2391508" y="3429000"/>
            <a:ext cx="9622301" cy="2554545"/>
          </a:xfrm>
          <a:prstGeom prst="rect">
            <a:avLst/>
          </a:prstGeom>
          <a:noFill/>
        </p:spPr>
        <p:txBody>
          <a:bodyPr wrap="square" rtlCol="0">
            <a:spAutoFit/>
          </a:bodyPr>
          <a:lstStyle/>
          <a:p>
            <a:pPr marL="457200" indent="-457200">
              <a:buFont typeface=".Apple Color Emoji UI"/>
              <a:buChar char="🦅"/>
            </a:pPr>
            <a:r>
              <a:rPr lang="en-US" sz="3200" dirty="0"/>
              <a:t>Please keep in touch with me if you have any questions! </a:t>
            </a:r>
          </a:p>
          <a:p>
            <a:pPr marL="457200" indent="-457200">
              <a:buFont typeface=".Apple Color Emoji UI"/>
              <a:buChar char="🦅"/>
            </a:pPr>
            <a:r>
              <a:rPr lang="en-US" sz="3200" dirty="0"/>
              <a:t> Send any communication in your child’s communication folder, via email, student planner, phone call, or through the remind app. </a:t>
            </a:r>
            <a:endParaRPr lang="en-US" sz="4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09442"/>
      </p:ext>
    </p:extLst>
  </p:cSld>
  <p:clrMapOvr>
    <a:masterClrMapping/>
  </p:clrMapOvr>
  <p:transition spd="slow" advTm="47341">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2069</TotalTime>
  <Words>451</Words>
  <Application>Microsoft Macintosh PowerPoint</Application>
  <PresentationFormat>Widescreen</PresentationFormat>
  <Paragraphs>39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.Apple Color Emoji UI</vt:lpstr>
      <vt:lpstr>Arial</vt:lpstr>
      <vt:lpstr>Calibri</vt:lpstr>
      <vt:lpstr>Calibri Light</vt:lpstr>
      <vt:lpstr>Cochocib Script Latin Pro</vt:lpstr>
      <vt:lpstr>Coming Soon</vt:lpstr>
      <vt:lpstr>Cooper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Peters</dc:creator>
  <cp:lastModifiedBy>Victoria Ressel</cp:lastModifiedBy>
  <cp:revision>13</cp:revision>
  <dcterms:created xsi:type="dcterms:W3CDTF">2020-06-16T19:42:28Z</dcterms:created>
  <dcterms:modified xsi:type="dcterms:W3CDTF">2022-07-09T22:55:57Z</dcterms:modified>
</cp:coreProperties>
</file>