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8" autoAdjust="0"/>
    <p:restoredTop sz="94660"/>
  </p:normalViewPr>
  <p:slideViewPr>
    <p:cSldViewPr snapToGrid="0">
      <p:cViewPr varScale="1">
        <p:scale>
          <a:sx n="86" d="100"/>
          <a:sy n="86" d="100"/>
        </p:scale>
        <p:origin x="557"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289AD-A7F5-4ECE-8507-2454883627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DF9289-23B1-42C8-9266-C46CC6E3E1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50868E-B84F-4280-9A3B-0926F968365F}"/>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5" name="Footer Placeholder 4">
            <a:extLst>
              <a:ext uri="{FF2B5EF4-FFF2-40B4-BE49-F238E27FC236}">
                <a16:creationId xmlns:a16="http://schemas.microsoft.com/office/drawing/2014/main" id="{557536C2-E333-4A3F-B6BC-1505752011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F2535E-1FD1-4343-B129-C3C3BF088B75}"/>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2590907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740BE-7298-46B7-BA93-5E7FAEAFB0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774C37-CD2A-427B-A8B2-575D89A8676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287687-0FCA-457F-97D6-1070336C5100}"/>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5" name="Footer Placeholder 4">
            <a:extLst>
              <a:ext uri="{FF2B5EF4-FFF2-40B4-BE49-F238E27FC236}">
                <a16:creationId xmlns:a16="http://schemas.microsoft.com/office/drawing/2014/main" id="{0C6A9B01-5365-40A3-B5C6-71B3E2178F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CE179B-01F6-419C-A1D6-DADA2B04BE30}"/>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1588253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2CFA5-05C7-478F-89BA-EDD9E4970B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722696-804B-4095-8B58-72DE025CC7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EE999EE-F126-40E6-ADBA-F85A29659210}"/>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5" name="Footer Placeholder 4">
            <a:extLst>
              <a:ext uri="{FF2B5EF4-FFF2-40B4-BE49-F238E27FC236}">
                <a16:creationId xmlns:a16="http://schemas.microsoft.com/office/drawing/2014/main" id="{15D2CC9E-C3E6-42FB-AA10-B4FC760945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C7A9F9-F975-4FD2-AB13-462B553FDDF8}"/>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1755738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EC440-D705-4C71-866E-612EEE62FC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6B98C8-CB8C-410A-8F20-E036E4AD5F4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42796B2-5A39-4FD3-94BB-02B53E650F3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356F91-02B3-4A71-8680-F59D14AE6876}"/>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6" name="Footer Placeholder 5">
            <a:extLst>
              <a:ext uri="{FF2B5EF4-FFF2-40B4-BE49-F238E27FC236}">
                <a16:creationId xmlns:a16="http://schemas.microsoft.com/office/drawing/2014/main" id="{87FD0966-62D8-43E4-B159-116F93AE85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FEE42F-E1E5-4133-864C-556EFDA9EE80}"/>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442627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148A3-F7CD-4D5D-B9C3-5FF767D119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D077CA-F8F4-44C9-9951-BA8BF4B3F9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A15DBAF-8BAB-4877-AE2E-F700B4946E9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1E6750-D3C3-46E0-B61B-18E707821E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83213DD-5D19-485B-B4FE-9C5BE78106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B8147A-3180-4825-8EAB-2D97E024C99B}"/>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8" name="Footer Placeholder 7">
            <a:extLst>
              <a:ext uri="{FF2B5EF4-FFF2-40B4-BE49-F238E27FC236}">
                <a16:creationId xmlns:a16="http://schemas.microsoft.com/office/drawing/2014/main" id="{5D020A50-E361-4C02-9EC3-E745DA0792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21B008-1733-4989-BAA6-481FB3627817}"/>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466779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2E367-2044-4106-ADF0-DF802FA0D5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F4E0EE-2483-4399-9C75-D01223F50ECC}"/>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4" name="Footer Placeholder 3">
            <a:extLst>
              <a:ext uri="{FF2B5EF4-FFF2-40B4-BE49-F238E27FC236}">
                <a16:creationId xmlns:a16="http://schemas.microsoft.com/office/drawing/2014/main" id="{AFCD9659-148D-4E27-B0AF-C00A742C0B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5E8428-4283-4C5E-A946-04F146F5C435}"/>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2813910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DA2AF7-CDA9-4A81-8B14-E8BF2E688598}"/>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3" name="Footer Placeholder 2">
            <a:extLst>
              <a:ext uri="{FF2B5EF4-FFF2-40B4-BE49-F238E27FC236}">
                <a16:creationId xmlns:a16="http://schemas.microsoft.com/office/drawing/2014/main" id="{472E7094-F72E-43C2-85B7-9CE9904FD8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1C1678-D16A-4A56-882D-01560C949F9F}"/>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139520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A60A-8A7A-4341-86B8-01B7151EFE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AD3B41-95C1-4A50-AAB4-E0689743B1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4A3AA7-EB2B-4135-8DE2-E3B740CED5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257EF09-1523-4053-AD30-F3E072A25E07}"/>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6" name="Footer Placeholder 5">
            <a:extLst>
              <a:ext uri="{FF2B5EF4-FFF2-40B4-BE49-F238E27FC236}">
                <a16:creationId xmlns:a16="http://schemas.microsoft.com/office/drawing/2014/main" id="{04F75CB1-856E-4B1D-A8C1-DFC1205525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0BB9E5-EA91-4765-9667-C08DB6B71CB6}"/>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2968465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844D-CB22-4B47-8F5A-5F05202C18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FBEE00-E651-41A4-B083-288C45BFCE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DEE317F-5439-4EE4-BFD0-CDFD28236F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480C427-D9EA-4E6F-8C0E-B35A2145AE8E}"/>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6" name="Footer Placeholder 5">
            <a:extLst>
              <a:ext uri="{FF2B5EF4-FFF2-40B4-BE49-F238E27FC236}">
                <a16:creationId xmlns:a16="http://schemas.microsoft.com/office/drawing/2014/main" id="{CC0AEBFA-0906-4D00-B942-029F931FD5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07DCAD-4E46-48EA-9E28-3747DE8BF139}"/>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1088331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F8B73-2A72-47BE-A834-500B8270E6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4A7A15-6CE0-47D8-808F-15DBE6DEB29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270FC4-41FF-43D8-BB54-0EE50779E08D}"/>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5" name="Footer Placeholder 4">
            <a:extLst>
              <a:ext uri="{FF2B5EF4-FFF2-40B4-BE49-F238E27FC236}">
                <a16:creationId xmlns:a16="http://schemas.microsoft.com/office/drawing/2014/main" id="{B33D2349-EC8B-417A-A349-86882C91EB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33C965-0DCB-4014-870B-7B923D84E625}"/>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2671373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5AB146-EDBF-4E06-82F1-D75FC586CC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C830F4-FC21-434C-A12B-758A4A6FC70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2C76B2-7032-4634-B6A8-DD126DA53CC9}"/>
              </a:ext>
            </a:extLst>
          </p:cNvPr>
          <p:cNvSpPr>
            <a:spLocks noGrp="1"/>
          </p:cNvSpPr>
          <p:nvPr>
            <p:ph type="dt" sz="half" idx="10"/>
          </p:nvPr>
        </p:nvSpPr>
        <p:spPr/>
        <p:txBody>
          <a:bodyPr/>
          <a:lstStyle/>
          <a:p>
            <a:fld id="{D7ED703B-7010-42EE-A9BF-88DB8C0716E0}" type="datetimeFigureOut">
              <a:rPr lang="en-US" smtClean="0"/>
              <a:t>8/9/2022</a:t>
            </a:fld>
            <a:endParaRPr lang="en-US"/>
          </a:p>
        </p:txBody>
      </p:sp>
      <p:sp>
        <p:nvSpPr>
          <p:cNvPr id="5" name="Footer Placeholder 4">
            <a:extLst>
              <a:ext uri="{FF2B5EF4-FFF2-40B4-BE49-F238E27FC236}">
                <a16:creationId xmlns:a16="http://schemas.microsoft.com/office/drawing/2014/main" id="{E7D41E8B-3911-429C-A7CD-D5D01DB9E8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E9956C-9B28-41F2-9BD4-E00E5BFB41C2}"/>
              </a:ext>
            </a:extLst>
          </p:cNvPr>
          <p:cNvSpPr>
            <a:spLocks noGrp="1"/>
          </p:cNvSpPr>
          <p:nvPr>
            <p:ph type="sldNum" sz="quarter" idx="12"/>
          </p:nvPr>
        </p:nvSpPr>
        <p:spPr/>
        <p:txBody>
          <a:bodyPr/>
          <a:lstStyle/>
          <a:p>
            <a:fld id="{2C9F2D55-4111-43EB-A56A-EA3974F3B07D}" type="slidenum">
              <a:rPr lang="en-US" smtClean="0"/>
              <a:t>‹#›</a:t>
            </a:fld>
            <a:endParaRPr lang="en-US"/>
          </a:p>
        </p:txBody>
      </p:sp>
    </p:spTree>
    <p:extLst>
      <p:ext uri="{BB962C8B-B14F-4D97-AF65-F5344CB8AC3E}">
        <p14:creationId xmlns:p14="http://schemas.microsoft.com/office/powerpoint/2010/main" val="3846233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9DEAB4-AF25-4C95-809B-0D5EB9DC6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50AD49-56E9-4DB9-A223-F9806FD9FE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642E1A-823E-493A-8106-76C67EB92A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ED703B-7010-42EE-A9BF-88DB8C0716E0}" type="datetimeFigureOut">
              <a:rPr lang="en-US" smtClean="0"/>
              <a:t>8/9/2022</a:t>
            </a:fld>
            <a:endParaRPr lang="en-US"/>
          </a:p>
        </p:txBody>
      </p:sp>
      <p:sp>
        <p:nvSpPr>
          <p:cNvPr id="5" name="Footer Placeholder 4">
            <a:extLst>
              <a:ext uri="{FF2B5EF4-FFF2-40B4-BE49-F238E27FC236}">
                <a16:creationId xmlns:a16="http://schemas.microsoft.com/office/drawing/2014/main" id="{04966711-4CD5-4083-8751-436E92ECD2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B7D202-072C-4F8D-A5B2-11525FAA14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9F2D55-4111-43EB-A56A-EA3974F3B07D}" type="slidenum">
              <a:rPr lang="en-US" smtClean="0"/>
              <a:t>‹#›</a:t>
            </a:fld>
            <a:endParaRPr lang="en-US"/>
          </a:p>
        </p:txBody>
      </p:sp>
    </p:spTree>
    <p:extLst>
      <p:ext uri="{BB962C8B-B14F-4D97-AF65-F5344CB8AC3E}">
        <p14:creationId xmlns:p14="http://schemas.microsoft.com/office/powerpoint/2010/main" val="2509743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A9A83-CA7C-42B8-958E-5ABFFF2F5789}"/>
              </a:ext>
            </a:extLst>
          </p:cNvPr>
          <p:cNvSpPr>
            <a:spLocks noGrp="1"/>
          </p:cNvSpPr>
          <p:nvPr>
            <p:ph type="ctrTitle"/>
          </p:nvPr>
        </p:nvSpPr>
        <p:spPr>
          <a:xfrm>
            <a:off x="1524000" y="149900"/>
            <a:ext cx="9144000" cy="1321399"/>
          </a:xfrm>
        </p:spPr>
        <p:txBody>
          <a:bodyPr/>
          <a:lstStyle/>
          <a:p>
            <a:r>
              <a:rPr lang="en-US" b="1" u="sng" dirty="0"/>
              <a:t>SNSI Expectations</a:t>
            </a:r>
          </a:p>
        </p:txBody>
      </p:sp>
      <p:sp>
        <p:nvSpPr>
          <p:cNvPr id="3" name="Subtitle 2">
            <a:extLst>
              <a:ext uri="{FF2B5EF4-FFF2-40B4-BE49-F238E27FC236}">
                <a16:creationId xmlns:a16="http://schemas.microsoft.com/office/drawing/2014/main" id="{648A9735-655C-4B6E-813F-FDD7358F3C6E}"/>
              </a:ext>
            </a:extLst>
          </p:cNvPr>
          <p:cNvSpPr>
            <a:spLocks noGrp="1"/>
          </p:cNvSpPr>
          <p:nvPr>
            <p:ph type="subTitle" idx="1"/>
          </p:nvPr>
        </p:nvSpPr>
        <p:spPr>
          <a:xfrm>
            <a:off x="1524000" y="1756113"/>
            <a:ext cx="9144000" cy="4667173"/>
          </a:xfrm>
        </p:spPr>
        <p:txBody>
          <a:bodyPr>
            <a:normAutofit/>
          </a:bodyPr>
          <a:lstStyle/>
          <a:p>
            <a:pPr marL="457200" indent="-457200" algn="l">
              <a:buAutoNum type="arabicPeriod"/>
            </a:pPr>
            <a:r>
              <a:rPr lang="en-US" b="1" dirty="0"/>
              <a:t>Strive for the best grade in every class.  </a:t>
            </a:r>
            <a:r>
              <a:rPr lang="en-US" dirty="0"/>
              <a:t>What you do or don’t do in high school will help set the trajectory of your life.  </a:t>
            </a:r>
          </a:p>
          <a:p>
            <a:pPr marL="457200" indent="-457200" algn="l">
              <a:buAutoNum type="arabicPeriod"/>
            </a:pPr>
            <a:r>
              <a:rPr lang="en-US" b="1" dirty="0"/>
              <a:t>Take advantage of opportunities to broaden your horizon with enthusiasm.  </a:t>
            </a:r>
            <a:r>
              <a:rPr lang="en-US" dirty="0"/>
              <a:t>Sign up for the CHS College and Career Ready alerts for your graduation year.  Turn in your volunteer hours for the Bright Futures Scholarship.  Take the PSAT, SAT, ACT, and ASVAB when offered.  Take your state testing exams seriously.  Be humble enough to learn from others.  </a:t>
            </a:r>
          </a:p>
          <a:p>
            <a:pPr marL="457200" indent="-457200" algn="l">
              <a:buAutoNum type="arabicPeriod"/>
            </a:pPr>
            <a:r>
              <a:rPr lang="en-US" b="1" dirty="0"/>
              <a:t>Improve and maintain your physical fitness and health through proper nutrition, physical exercise, and adequate sleep.</a:t>
            </a:r>
          </a:p>
          <a:p>
            <a:pPr marL="457200" indent="-457200" algn="l">
              <a:buAutoNum type="arabicPeriod"/>
            </a:pPr>
            <a:r>
              <a:rPr lang="en-US" b="1" dirty="0"/>
              <a:t>Graduate from CHS with an actionable plan.</a:t>
            </a:r>
          </a:p>
        </p:txBody>
      </p:sp>
    </p:spTree>
    <p:extLst>
      <p:ext uri="{BB962C8B-B14F-4D97-AF65-F5344CB8AC3E}">
        <p14:creationId xmlns:p14="http://schemas.microsoft.com/office/powerpoint/2010/main" val="1300978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21DEA617253048A08F444A75E1C163" ma:contentTypeVersion="13" ma:contentTypeDescription="Create a new document." ma:contentTypeScope="" ma:versionID="9a7f95d9b3c73ead966310817f16e087">
  <xsd:schema xmlns:xsd="http://www.w3.org/2001/XMLSchema" xmlns:xs="http://www.w3.org/2001/XMLSchema" xmlns:p="http://schemas.microsoft.com/office/2006/metadata/properties" xmlns:ns3="66872de4-f73a-4c3d-b99d-adc049c095a2" xmlns:ns4="364c7150-c006-4499-aa26-2588b5a071f3" targetNamespace="http://schemas.microsoft.com/office/2006/metadata/properties" ma:root="true" ma:fieldsID="794895617f04f693f62ffa5accce23a0" ns3:_="" ns4:_="">
    <xsd:import namespace="66872de4-f73a-4c3d-b99d-adc049c095a2"/>
    <xsd:import namespace="364c7150-c006-4499-aa26-2588b5a071f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872de4-f73a-4c3d-b99d-adc049c095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64c7150-c006-4499-aa26-2588b5a071f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6FD6DF9-22CA-4552-8B25-9669469DD9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872de4-f73a-4c3d-b99d-adc049c095a2"/>
    <ds:schemaRef ds:uri="364c7150-c006-4499-aa26-2588b5a071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1A77A7-8781-414F-88A6-70E871401F51}">
  <ds:schemaRefs>
    <ds:schemaRef ds:uri="http://schemas.microsoft.com/sharepoint/v3/contenttype/forms"/>
  </ds:schemaRefs>
</ds:datastoreItem>
</file>

<file path=customXml/itemProps3.xml><?xml version="1.0" encoding="utf-8"?>
<ds:datastoreItem xmlns:ds="http://schemas.openxmlformats.org/officeDocument/2006/customXml" ds:itemID="{ACADD048-B380-4771-AEF2-53CE9EE836F5}">
  <ds:schemaRefs>
    <ds:schemaRef ds:uri="http://purl.org/dc/dcmitype/"/>
    <ds:schemaRef ds:uri="http://schemas.microsoft.com/office/2006/metadata/properties"/>
    <ds:schemaRef ds:uri="http://www.w3.org/XML/1998/namespace"/>
    <ds:schemaRef ds:uri="http://schemas.microsoft.com/office/2006/documentManagement/types"/>
    <ds:schemaRef ds:uri="http://purl.org/dc/terms/"/>
    <ds:schemaRef ds:uri="http://schemas.microsoft.com/office/infopath/2007/PartnerControls"/>
    <ds:schemaRef ds:uri="http://purl.org/dc/elements/1.1/"/>
    <ds:schemaRef ds:uri="http://schemas.openxmlformats.org/package/2006/metadata/core-properties"/>
    <ds:schemaRef ds:uri="364c7150-c006-4499-aa26-2588b5a071f3"/>
    <ds:schemaRef ds:uri="66872de4-f73a-4c3d-b99d-adc049c095a2"/>
  </ds:schemaRefs>
</ds:datastoreItem>
</file>

<file path=docProps/app.xml><?xml version="1.0" encoding="utf-8"?>
<Properties xmlns="http://schemas.openxmlformats.org/officeDocument/2006/extended-properties" xmlns:vt="http://schemas.openxmlformats.org/officeDocument/2006/docPropsVTypes">
  <TotalTime>23</TotalTime>
  <Words>121</Words>
  <Application>Microsoft Office PowerPoint</Application>
  <PresentationFormat>Widescreen</PresentationFormat>
  <Paragraphs>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SNSI Expectations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SNSI Classroom Rules</dc:title>
  <dc:creator>Rankin, Billie</dc:creator>
  <cp:lastModifiedBy>Rankin, Billie</cp:lastModifiedBy>
  <cp:revision>3</cp:revision>
  <dcterms:created xsi:type="dcterms:W3CDTF">2022-08-09T17:51:02Z</dcterms:created>
  <dcterms:modified xsi:type="dcterms:W3CDTF">2022-08-09T18:14:17Z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0x010100AF21DEA617253048A08F444A75E1C163</vt:lpwstr>
  </property>
</Properties>
</file>