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660"/>
  </p:normalViewPr>
  <p:slideViewPr>
    <p:cSldViewPr snapToGrid="0">
      <p:cViewPr varScale="1">
        <p:scale>
          <a:sx n="51" d="100"/>
          <a:sy n="51" d="100"/>
        </p:scale>
        <p:origin x="44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89AD-A7F5-4ECE-8507-245488362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F9289-23B1-42C8-9266-C46CC6E3E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0868E-B84F-4280-9A3B-0926F9683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536C2-E333-4A3F-B6BC-15057520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2535E-1FD1-4343-B129-C3C3BF08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0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40BE-7298-46B7-BA93-5E7FAEAF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4C37-CD2A-427B-A8B2-575D89A86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87687-0FCA-457F-97D6-1070336C5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A9B01-5365-40A3-B5C6-71B3E217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E179B-01F6-419C-A1D6-DADA2B04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5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CFA5-05C7-478F-89BA-EDD9E497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22696-804B-4095-8B58-72DE025CC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999EE-F126-40E6-ADBA-F85A2965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2CC9E-C3E6-42FB-AA10-B4FC76094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7A9F9-F975-4FD2-AB13-462B553F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38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EC440-D705-4C71-866E-612EEE62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B98C8-CB8C-410A-8F20-E036E4AD5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796B2-5A39-4FD3-94BB-02B53E650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56F91-02B3-4A71-8680-F59D14AE6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FD0966-62D8-43E4-B159-116F93AE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EE42F-E1E5-4133-864C-556EFDA9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2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48A3-F7CD-4D5D-B9C3-5FF767D1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077CA-F8F4-44C9-9951-BA8BF4B3F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5DBAF-8BAB-4877-AE2E-F700B4946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E6750-D3C3-46E0-B61B-18E707821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3213DD-5D19-485B-B4FE-9C5BE7810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B8147A-3180-4825-8EAB-2D97E024C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20A50-E361-4C02-9EC3-E745DA07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1B008-1733-4989-BAA6-481FB3627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7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E367-2044-4106-ADF0-DF802FA0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4E0EE-2483-4399-9C75-D01223F5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D9659-148D-4E27-B0AF-C00A742C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E8428-4283-4C5E-A946-04F146F5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1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DA2AF7-CDA9-4A81-8B14-E8BF2E688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E7094-F72E-43C2-85B7-9CE9904F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C1678-D16A-4A56-882D-01560C94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0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FA60A-8A7A-4341-86B8-01B7151EF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D3B41-95C1-4A50-AAB4-E0689743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A3AA7-EB2B-4135-8DE2-E3B740CED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7EF09-1523-4053-AD30-F3E072A2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75CB1-856E-4B1D-A8C1-DFC12055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BB9E5-EA91-4765-9667-C08DB6B71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6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844D-CB22-4B47-8F5A-5F05202C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FBEE00-E651-41A4-B083-288C45BFC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E317F-5439-4EE4-BFD0-CDFD28236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0C427-D9EA-4E6F-8C0E-B35A2145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AEBFA-0906-4D00-B942-029F931F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7DCAD-4E46-48EA-9E28-3747DE8B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31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F8B73-2A72-47BE-A834-500B8270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A7A15-6CE0-47D8-808F-15DBE6DEB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70FC4-41FF-43D8-BB54-0EE50779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D2349-EC8B-417A-A349-86882C91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3C965-0DCB-4014-870B-7B923D84E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7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5AB146-EDBF-4E06-82F1-D75FC586CC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830F4-FC21-434C-A12B-758A4A6FC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C76B2-7032-4634-B6A8-DD126DA53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41E8B-3911-429C-A7CD-D5D01DB9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9956C-9B28-41F2-9BD4-E00E5BFB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33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9DEAB4-AF25-4C95-809B-0D5EB9DC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0AD49-56E9-4DB9-A223-F9806FD9F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42E1A-823E-493A-8106-76C67EB92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D703B-7010-42EE-A9BF-88DB8C0716E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6711-4CD5-4083-8751-436E92ECD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7D202-072C-4F8D-A5B2-11525FAA1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F2D55-4111-43EB-A56A-EA3974F3B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4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A9A83-CA7C-42B8-958E-5ABFFF2F5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9900"/>
            <a:ext cx="9144000" cy="1321399"/>
          </a:xfrm>
        </p:spPr>
        <p:txBody>
          <a:bodyPr/>
          <a:lstStyle/>
          <a:p>
            <a:r>
              <a:rPr lang="en-US" b="1" u="sng" dirty="0"/>
              <a:t>SNSI Classroom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A9735-655C-4B6E-813F-FDD7358F3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56113"/>
            <a:ext cx="9144000" cy="4667173"/>
          </a:xfrm>
        </p:spPr>
        <p:txBody>
          <a:bodyPr>
            <a:normAutofit/>
          </a:bodyPr>
          <a:lstStyle/>
          <a:p>
            <a:r>
              <a:rPr lang="en-US" dirty="0"/>
              <a:t>Be on time.</a:t>
            </a:r>
          </a:p>
          <a:p>
            <a:r>
              <a:rPr lang="en-US" dirty="0"/>
              <a:t>Keep hands and feet to yourself.</a:t>
            </a:r>
          </a:p>
          <a:p>
            <a:r>
              <a:rPr lang="en-US" dirty="0"/>
              <a:t>Be respectful of classmates, instructors, and property.</a:t>
            </a:r>
          </a:p>
          <a:p>
            <a:r>
              <a:rPr lang="en-US" dirty="0"/>
              <a:t>No phones or headphones/ear buds in class.</a:t>
            </a:r>
          </a:p>
          <a:p>
            <a:r>
              <a:rPr lang="en-US" dirty="0"/>
              <a:t>Make head calls before Quarters.</a:t>
            </a:r>
          </a:p>
          <a:p>
            <a:r>
              <a:rPr lang="en-US" dirty="0"/>
              <a:t>Talk to instructor before Quarters if you need to see the nurse.</a:t>
            </a:r>
          </a:p>
          <a:p>
            <a:r>
              <a:rPr lang="en-US" dirty="0"/>
              <a:t>Follow dress code.</a:t>
            </a:r>
          </a:p>
          <a:p>
            <a:r>
              <a:rPr lang="en-US" dirty="0"/>
              <a:t>Place your bookbag on back of chair or floor.</a:t>
            </a:r>
          </a:p>
          <a:p>
            <a:r>
              <a:rPr lang="en-US" dirty="0"/>
              <a:t>Wear your CHS ID.</a:t>
            </a:r>
          </a:p>
          <a:p>
            <a:r>
              <a:rPr lang="en-US" dirty="0"/>
              <a:t>OBEY ALL CHS RULES</a:t>
            </a:r>
          </a:p>
        </p:txBody>
      </p:sp>
    </p:spTree>
    <p:extLst>
      <p:ext uri="{BB962C8B-B14F-4D97-AF65-F5344CB8AC3E}">
        <p14:creationId xmlns:p14="http://schemas.microsoft.com/office/powerpoint/2010/main" val="130097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21DEA617253048A08F444A75E1C163" ma:contentTypeVersion="13" ma:contentTypeDescription="Create a new document." ma:contentTypeScope="" ma:versionID="9a7f95d9b3c73ead966310817f16e087">
  <xsd:schema xmlns:xsd="http://www.w3.org/2001/XMLSchema" xmlns:xs="http://www.w3.org/2001/XMLSchema" xmlns:p="http://schemas.microsoft.com/office/2006/metadata/properties" xmlns:ns3="66872de4-f73a-4c3d-b99d-adc049c095a2" xmlns:ns4="364c7150-c006-4499-aa26-2588b5a071f3" targetNamespace="http://schemas.microsoft.com/office/2006/metadata/properties" ma:root="true" ma:fieldsID="794895617f04f693f62ffa5accce23a0" ns3:_="" ns4:_="">
    <xsd:import namespace="66872de4-f73a-4c3d-b99d-adc049c095a2"/>
    <xsd:import namespace="364c7150-c006-4499-aa26-2588b5a071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72de4-f73a-4c3d-b99d-adc049c095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c7150-c006-4499-aa26-2588b5a071f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FD6DF9-22CA-4552-8B25-9669469DD9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872de4-f73a-4c3d-b99d-adc049c095a2"/>
    <ds:schemaRef ds:uri="364c7150-c006-4499-aa26-2588b5a071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1A77A7-8781-414F-88A6-70E871401F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ADD048-B380-4771-AEF2-53CE9EE836F5}">
  <ds:schemaRefs>
    <ds:schemaRef ds:uri="http://schemas.openxmlformats.org/package/2006/metadata/core-properties"/>
    <ds:schemaRef ds:uri="364c7150-c006-4499-aa26-2588b5a071f3"/>
    <ds:schemaRef ds:uri="http://schemas.microsoft.com/office/infopath/2007/PartnerControls"/>
    <ds:schemaRef ds:uri="66872de4-f73a-4c3d-b99d-adc049c095a2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SNSI Classroom Rules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SNSI Classroom Rules</dc:title>
  <dc:creator>Rankin, Billie</dc:creator>
  <cp:lastModifiedBy>Rankin, Billie</cp:lastModifiedBy>
  <cp:revision>1</cp:revision>
  <dcterms:created xsi:type="dcterms:W3CDTF">2022-08-09T17:51:02Z</dcterms:created>
  <dcterms:modified xsi:type="dcterms:W3CDTF">2022-08-09T17:54:50Z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0x010100AF21DEA617253048A08F444A75E1C163</vt:lpwstr>
  </property>
</Properties>
</file>