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0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S_API73213021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S_API73213021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from: https://app.briskteaching.com/onboarding_try_article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S_API166182642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S_API166182642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SLIDES_API145783299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SLIDES_API145783299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SLIDES_API181214333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SLIDES_API181214333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LIDES_API89169863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LIDES_API89169863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SLIDES_API175148923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SLIDES_API175148923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SLIDES_API63690732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SLIDES_API63690732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LIDES_API88674321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LIDES_API88674321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146013147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146013147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36417106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S_API36417106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LIDES_API3086718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LIDES_API3086718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6"/>
                </a:solidFill>
              </a:rPr>
              <a:t>STEPS OF INFORMATION PROCESSING</a:t>
            </a:r>
            <a:br>
              <a:rPr lang="en" sz="2400" dirty="0">
                <a:solidFill>
                  <a:srgbClr val="FFFFFF"/>
                </a:solidFill>
              </a:rPr>
            </a:br>
            <a:r>
              <a:rPr lang="en" sz="2400" dirty="0">
                <a:solidFill>
                  <a:srgbClr val="FFFFFF"/>
                </a:solidFill>
              </a:rPr>
              <a:t>The Journey of Information: From Sensation to Action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03765" y="525"/>
            <a:ext cx="383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Introduction to Information Processing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Information processing is how we take in, interpret, and respond to the world around us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It involves multiple steps from sensation to action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We'll explore each stage of this fascinating process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How do you think your brain processes the information you're receiving right now?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996568"/>
            <a:ext cx="3657600" cy="2464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Sensory Information and Sense Organs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Sensory information: Data collected by our senses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Sense organs: Eyes, ears, nose, tongue, skin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Each organ specializes in detecting specific types of stimuli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Which sense do you rely on most in your daily life?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400050"/>
            <a:ext cx="36576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</a:rPr>
              <a:t>The Power of Display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chemeClr val="accent6"/>
                </a:solidFill>
              </a:rPr>
              <a:t>Display: How information is presented to our senses</a:t>
            </a:r>
            <a:endParaRPr dirty="0">
              <a:solidFill>
                <a:schemeClr val="accent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chemeClr val="accent6"/>
                </a:solidFill>
              </a:rPr>
              <a:t>Can be visual, auditory, tactile, etc.</a:t>
            </a:r>
            <a:endParaRPr dirty="0">
              <a:solidFill>
                <a:schemeClr val="accent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chemeClr val="accent6"/>
                </a:solidFill>
              </a:rPr>
              <a:t>Impacts how easily we process information</a:t>
            </a:r>
            <a:endParaRPr dirty="0">
              <a:solidFill>
                <a:schemeClr val="accent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chemeClr val="accent6"/>
                </a:solidFill>
              </a:rPr>
              <a:t>Examples: graphs, charts, warning sounds, textures</a:t>
            </a:r>
            <a:endParaRPr dirty="0">
              <a:solidFill>
                <a:schemeClr val="accent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rgbClr val="FFFFFF"/>
                </a:solidFill>
              </a:rPr>
              <a:t>How might different display types affect your understanding of complex data?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203765" y="525"/>
            <a:ext cx="383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</a:rPr>
              <a:t>Perception: Making Sense of Sensations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Perception: The brain's interpretation of sensory information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Influenced by past experiences, expectations, and context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Can sometimes lead to misinterpretations (e.g., optical illusions)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rgbClr val="FFFFFF"/>
                </a:solidFill>
              </a:rPr>
              <a:t>How might your personal experiences affect how you perceive new information?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6806" y="342900"/>
            <a:ext cx="3102388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6"/>
                </a:solidFill>
              </a:rPr>
              <a:t>Decision Making: Choosing a Course of Action</a:t>
            </a:r>
            <a:endParaRPr sz="2400" dirty="0">
              <a:solidFill>
                <a:schemeClr val="accent6"/>
              </a:solidFill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Decision making: Selecting a response based on perceived information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rgbClr val="FFFFFF"/>
                </a:solidFill>
              </a:rPr>
              <a:t>Involves weighing options, considering consequences</a:t>
            </a:r>
            <a:endParaRPr dirty="0"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Can be conscious or unconscious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Affected by emotions, logic, and past experiences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rgbClr val="FFFFFF"/>
                </a:solidFill>
              </a:rPr>
              <a:t>Think of a recent decision you made. What factors influenced your choice?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400050"/>
            <a:ext cx="3657601" cy="365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6"/>
                </a:solidFill>
              </a:rPr>
              <a:t>Effector Mechanism: Preparing for Action</a:t>
            </a:r>
            <a:endParaRPr sz="2400" dirty="0">
              <a:solidFill>
                <a:schemeClr val="accent6"/>
              </a:solidFill>
            </a:endParaRPr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chemeClr val="accent6"/>
                </a:solidFill>
              </a:rPr>
              <a:t>Effector mechanism: Systems that carry out the decided action</a:t>
            </a:r>
            <a:endParaRPr dirty="0">
              <a:solidFill>
                <a:schemeClr val="accent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chemeClr val="accent6"/>
                </a:solidFill>
              </a:rPr>
              <a:t>Primarily involves the nervous system and muscles</a:t>
            </a:r>
            <a:endParaRPr dirty="0">
              <a:solidFill>
                <a:schemeClr val="accent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chemeClr val="accent6"/>
                </a:solidFill>
              </a:rPr>
              <a:t>Translates decisions into physical responses</a:t>
            </a:r>
            <a:endParaRPr dirty="0">
              <a:solidFill>
                <a:schemeClr val="accent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dirty="0">
                <a:solidFill>
                  <a:srgbClr val="FFFFFF"/>
                </a:solidFill>
              </a:rPr>
              <a:t>Can you describe the process of how you move your hand to write?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203765" y="525"/>
            <a:ext cx="383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</a:rPr>
              <a:t>Response: Taking Action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Response: The observable action or behavior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Can be physical (e.g., moving, speaking) or internal (e.g., increased heart rate)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Result of the entire information processing chain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rgbClr val="FFFFFF"/>
                </a:solidFill>
              </a:rPr>
              <a:t>How quickly do you typically respond to new information?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4162" y="342900"/>
            <a:ext cx="2927676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</a:rPr>
              <a:t>Feedback: Learning from Outcomes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Feedback: Information about the results of our actions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Helps us learn and adjust future responses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chemeClr val="accent6"/>
                </a:solidFill>
              </a:rPr>
              <a:t>Can be internal (how we feel about the outcome) or external (others' reactions)</a:t>
            </a:r>
            <a:endParaRPr dirty="0">
              <a:solidFill>
                <a:schemeClr val="accent6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 dirty="0">
                <a:solidFill>
                  <a:srgbClr val="FFFFFF"/>
                </a:solidFill>
              </a:rPr>
              <a:t>How do you use feedback to improve your performance in school or sports?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340842"/>
            <a:ext cx="3657600" cy="177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The Continuous Cycle of Information Processing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Information processing is ongoing and cyclical</a:t>
            </a:r>
            <a:endParaRPr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Each step influences and is influenced by others</a:t>
            </a:r>
            <a:endParaRPr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Our responses can create new sensory information, starting the cycle again</a:t>
            </a:r>
            <a:endParaRPr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How might understanding this cycle help you in your daily life?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203765" y="525"/>
            <a:ext cx="383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Conclusion: The Marvels of Human Information Processing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Our ability to process information is complex and remarkable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It allows us to navigate and interact with our world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Understanding this process can help us improve our learning and decision-making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How might you apply what you've learned to enhance your own information processing?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010624"/>
            <a:ext cx="3657601" cy="2436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</Words>
  <Application>Microsoft Office PowerPoint</Application>
  <PresentationFormat>On-screen Show (16:9)</PresentationFormat>
  <Paragraphs>54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STEPS OF INFORMATION PROCESSING The Journey of Information: From Sensation to Action</vt:lpstr>
      <vt:lpstr>Introduction to Information Processing</vt:lpstr>
      <vt:lpstr>Sensory Information and Sense Organs</vt:lpstr>
      <vt:lpstr>The Power of Display</vt:lpstr>
      <vt:lpstr>Perception: Making Sense of Sensations</vt:lpstr>
      <vt:lpstr>Decision Making: Choosing a Course of Action</vt:lpstr>
      <vt:lpstr>Effector Mechanism: Preparing for Action</vt:lpstr>
      <vt:lpstr>Response: Taking Action</vt:lpstr>
      <vt:lpstr>Feedback: Learning from Outcomes</vt:lpstr>
      <vt:lpstr>The Continuous Cycle of Information Processing</vt:lpstr>
      <vt:lpstr>Conclusion: The Marvels of Human Information Processing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STEPS OF INFORMATION PROCESSING The Journey of Information: From Sensation to Action</dc:title>
  <dc:creator>Galley, Mathieu</dc:creator>
  <cp:lastModifiedBy>Mathieu</cp:lastModifiedBy>
  <cp:revision>1</cp:revision>
  <dcterms:modified xsi:type="dcterms:W3CDTF">2024-11-04T11:23:50Z</dcterms:modified>
</cp:coreProperties>
</file>