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Layouts/slideLayout39.xml" ContentType="application/vnd.openxmlformats-officedocument.presentationml.slideLayout+xml"/>
  <Override PartName="/ppt/theme/theme5.xml" ContentType="application/vnd.openxmlformats-officedocument.them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Masters/slideMaster8.xml" ContentType="application/vnd.openxmlformats-officedocument.presentationml.slideMaster+xml"/>
  <Override PartName="/ppt/slides/slide99.xml" ContentType="application/vnd.openxmlformats-officedocument.presentationml.slide+xml"/>
  <Override PartName="/ppt/slideMasters/slideMaster4.xml" ContentType="application/vnd.openxmlformats-officedocument.presentationml.slideMaster+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theme/theme10.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Layouts/slideLayout18.xml" ContentType="application/vnd.openxmlformats-officedocument.presentationml.slideLayout+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tags/tag1.xml" ContentType="application/vnd.openxmlformats-officedocument.presentationml.tags+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Masters/slideMaster9.xml" ContentType="application/vnd.openxmlformats-officedocument.presentationml.slideMaster+xml"/>
  <Override PartName="/ppt/slideLayouts/slideLayout10.xml" ContentType="application/vnd.openxmlformats-officedocument.presentationml.slideLayout+xml"/>
  <Default Extension="gif" ContentType="image/gif"/>
  <Override PartName="/ppt/slides/slide89.xml" ContentType="application/vnd.openxmlformats-officedocument.presentationml.slide+xml"/>
  <Override PartName="/ppt/slideMasters/slideMaster5.xml" ContentType="application/vnd.openxmlformats-officedocument.presentationml.slideMaster+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handoutMasters/handoutMaster1.xml" ContentType="application/vnd.openxmlformats-officedocument.presentationml.handoutMaster+xml"/>
  <Override PartName="/ppt/theme/theme7.xml" ContentType="application/vnd.openxmlformats-officedocument.theme+xml"/>
  <Override PartName="/ppt/theme/theme11.xml" ContentType="application/vnd.openxmlformats-officedocument.them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Masters/slideMaster6.xml" ContentType="application/vnd.openxmlformats-officedocument.presentationml.slideMaster+xml"/>
  <Override PartName="/ppt/slides/slide79.xml" ContentType="application/vnd.openxmlformats-officedocument.presentationml.slide+xml"/>
  <Override PartName="/ppt/theme/theme8.xml" ContentType="application/vnd.openxmlformats-officedocument.them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theme/theme4.xml" ContentType="application/vnd.openxmlformats-officedocument.them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Masters/slideMaster7.xml" ContentType="application/vnd.openxmlformats-officedocument.presentationml.slideMaster+xml"/>
  <Override PartName="/ppt/slides/slide98.xml" ContentType="application/vnd.openxmlformats-officedocument.presentationml.slide+xml"/>
  <Override PartName="/ppt/theme/theme9.xml" ContentType="application/vnd.openxmlformats-officedocument.them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 id="2147483859" r:id="rId2"/>
    <p:sldMasterId id="2147483744" r:id="rId3"/>
    <p:sldMasterId id="2147483780" r:id="rId4"/>
    <p:sldMasterId id="2147483838" r:id="rId5"/>
    <p:sldMasterId id="2147483713" r:id="rId6"/>
    <p:sldMasterId id="2147483674" r:id="rId7"/>
    <p:sldMasterId id="2147483897" r:id="rId8"/>
    <p:sldMasterId id="2147483960" r:id="rId9"/>
  </p:sldMasterIdLst>
  <p:notesMasterIdLst>
    <p:notesMasterId r:id="rId110"/>
  </p:notesMasterIdLst>
  <p:handoutMasterIdLst>
    <p:handoutMasterId r:id="rId111"/>
  </p:handout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355" r:id="rId38"/>
    <p:sldId id="284" r:id="rId39"/>
    <p:sldId id="285" r:id="rId40"/>
    <p:sldId id="286" r:id="rId41"/>
    <p:sldId id="287" r:id="rId42"/>
    <p:sldId id="288" r:id="rId43"/>
    <p:sldId id="289" r:id="rId44"/>
    <p:sldId id="290" r:id="rId45"/>
    <p:sldId id="291" r:id="rId46"/>
    <p:sldId id="292" r:id="rId47"/>
    <p:sldId id="293" r:id="rId48"/>
    <p:sldId id="294" r:id="rId49"/>
    <p:sldId id="295" r:id="rId50"/>
    <p:sldId id="296" r:id="rId51"/>
    <p:sldId id="297" r:id="rId52"/>
    <p:sldId id="298" r:id="rId53"/>
    <p:sldId id="299" r:id="rId54"/>
    <p:sldId id="300" r:id="rId55"/>
    <p:sldId id="301" r:id="rId56"/>
    <p:sldId id="302" r:id="rId57"/>
    <p:sldId id="303" r:id="rId58"/>
    <p:sldId id="304" r:id="rId59"/>
    <p:sldId id="305" r:id="rId60"/>
    <p:sldId id="306" r:id="rId61"/>
    <p:sldId id="307" r:id="rId62"/>
    <p:sldId id="308" r:id="rId63"/>
    <p:sldId id="309" r:id="rId64"/>
    <p:sldId id="310" r:id="rId65"/>
    <p:sldId id="311" r:id="rId66"/>
    <p:sldId id="312" r:id="rId67"/>
    <p:sldId id="313" r:id="rId68"/>
    <p:sldId id="314" r:id="rId69"/>
    <p:sldId id="315" r:id="rId70"/>
    <p:sldId id="316" r:id="rId71"/>
    <p:sldId id="317" r:id="rId72"/>
    <p:sldId id="318" r:id="rId73"/>
    <p:sldId id="319" r:id="rId74"/>
    <p:sldId id="320" r:id="rId75"/>
    <p:sldId id="321" r:id="rId76"/>
    <p:sldId id="322" r:id="rId77"/>
    <p:sldId id="323" r:id="rId78"/>
    <p:sldId id="324" r:id="rId79"/>
    <p:sldId id="325" r:id="rId80"/>
    <p:sldId id="326" r:id="rId81"/>
    <p:sldId id="327" r:id="rId82"/>
    <p:sldId id="328" r:id="rId83"/>
    <p:sldId id="329" r:id="rId84"/>
    <p:sldId id="330" r:id="rId85"/>
    <p:sldId id="331" r:id="rId86"/>
    <p:sldId id="332" r:id="rId87"/>
    <p:sldId id="333" r:id="rId88"/>
    <p:sldId id="334" r:id="rId89"/>
    <p:sldId id="335" r:id="rId90"/>
    <p:sldId id="336" r:id="rId91"/>
    <p:sldId id="337" r:id="rId92"/>
    <p:sldId id="338" r:id="rId93"/>
    <p:sldId id="339" r:id="rId94"/>
    <p:sldId id="340" r:id="rId95"/>
    <p:sldId id="341" r:id="rId96"/>
    <p:sldId id="342" r:id="rId97"/>
    <p:sldId id="343" r:id="rId98"/>
    <p:sldId id="344" r:id="rId99"/>
    <p:sldId id="345" r:id="rId100"/>
    <p:sldId id="346" r:id="rId101"/>
    <p:sldId id="347" r:id="rId102"/>
    <p:sldId id="348" r:id="rId103"/>
    <p:sldId id="349" r:id="rId104"/>
    <p:sldId id="350" r:id="rId105"/>
    <p:sldId id="351" r:id="rId106"/>
    <p:sldId id="352" r:id="rId107"/>
    <p:sldId id="353" r:id="rId108"/>
    <p:sldId id="354" r:id="rId109"/>
  </p:sldIdLst>
  <p:sldSz cx="9144000" cy="6858000" type="screen4x3"/>
  <p:notesSz cx="6858000" cy="9144000"/>
  <p:custDataLst>
    <p:tags r:id="rId11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3408">
          <p15:clr>
            <a:srgbClr val="A4A3A4"/>
          </p15:clr>
        </p15:guide>
        <p15:guide id="2" orient="horz" pos="3600">
          <p15:clr>
            <a:srgbClr val="A4A3A4"/>
          </p15:clr>
        </p15:guide>
        <p15:guide id="3" orient="horz" pos="912" userDrawn="1">
          <p15:clr>
            <a:srgbClr val="A4A3A4"/>
          </p15:clr>
        </p15:guide>
        <p15:guide id="4" orient="horz" pos="3360">
          <p15:clr>
            <a:srgbClr val="A4A3A4"/>
          </p15:clr>
        </p15:guide>
        <p15:guide id="5" pos="5616">
          <p15:clr>
            <a:srgbClr val="A4A3A4"/>
          </p15:clr>
        </p15:guide>
        <p15:guide id="6" pos="4320"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6A6A6A"/>
    <a:srgbClr val="E66618"/>
    <a:srgbClr val="307077"/>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832" autoAdjust="0"/>
    <p:restoredTop sz="98579" autoAdjust="0"/>
  </p:normalViewPr>
  <p:slideViewPr>
    <p:cSldViewPr>
      <p:cViewPr>
        <p:scale>
          <a:sx n="100" d="100"/>
          <a:sy n="100" d="100"/>
        </p:scale>
        <p:origin x="-2106" y="-258"/>
      </p:cViewPr>
      <p:guideLst>
        <p:guide orient="horz" pos="3408"/>
        <p:guide orient="horz" pos="3600"/>
        <p:guide orient="horz" pos="912"/>
        <p:guide orient="horz" pos="3360"/>
        <p:guide pos="5616"/>
        <p:guide pos="432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3" d="100"/>
          <a:sy n="83" d="100"/>
        </p:scale>
        <p:origin x="-1992" y="-7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84" Type="http://schemas.openxmlformats.org/officeDocument/2006/relationships/slide" Target="slides/slide75.xml"/><Relationship Id="rId89" Type="http://schemas.openxmlformats.org/officeDocument/2006/relationships/slide" Target="slides/slide80.xml"/><Relationship Id="rId112" Type="http://schemas.openxmlformats.org/officeDocument/2006/relationships/tags" Target="tags/tag1.xml"/><Relationship Id="rId16" Type="http://schemas.openxmlformats.org/officeDocument/2006/relationships/slide" Target="slides/slide7.xml"/><Relationship Id="rId107" Type="http://schemas.openxmlformats.org/officeDocument/2006/relationships/slide" Target="slides/slide98.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slide" Target="slides/slide57.xml"/><Relationship Id="rId74" Type="http://schemas.openxmlformats.org/officeDocument/2006/relationships/slide" Target="slides/slide65.xml"/><Relationship Id="rId79" Type="http://schemas.openxmlformats.org/officeDocument/2006/relationships/slide" Target="slides/slide70.xml"/><Relationship Id="rId87" Type="http://schemas.openxmlformats.org/officeDocument/2006/relationships/slide" Target="slides/slide78.xml"/><Relationship Id="rId102" Type="http://schemas.openxmlformats.org/officeDocument/2006/relationships/slide" Target="slides/slide93.xml"/><Relationship Id="rId110" Type="http://schemas.openxmlformats.org/officeDocument/2006/relationships/notesMaster" Target="notesMasters/notesMaster1.xml"/><Relationship Id="rId115"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2.xml"/><Relationship Id="rId82" Type="http://schemas.openxmlformats.org/officeDocument/2006/relationships/slide" Target="slides/slide73.xml"/><Relationship Id="rId90" Type="http://schemas.openxmlformats.org/officeDocument/2006/relationships/slide" Target="slides/slide81.xml"/><Relationship Id="rId95" Type="http://schemas.openxmlformats.org/officeDocument/2006/relationships/slide" Target="slides/slide86.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slide" Target="slides/slide60.xml"/><Relationship Id="rId77" Type="http://schemas.openxmlformats.org/officeDocument/2006/relationships/slide" Target="slides/slide68.xml"/><Relationship Id="rId100" Type="http://schemas.openxmlformats.org/officeDocument/2006/relationships/slide" Target="slides/slide91.xml"/><Relationship Id="rId105" Type="http://schemas.openxmlformats.org/officeDocument/2006/relationships/slide" Target="slides/slide96.xml"/><Relationship Id="rId113"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slide" Target="slides/slide63.xml"/><Relationship Id="rId80" Type="http://schemas.openxmlformats.org/officeDocument/2006/relationships/slide" Target="slides/slide71.xml"/><Relationship Id="rId85" Type="http://schemas.openxmlformats.org/officeDocument/2006/relationships/slide" Target="slides/slide76.xml"/><Relationship Id="rId93" Type="http://schemas.openxmlformats.org/officeDocument/2006/relationships/slide" Target="slides/slide84.xml"/><Relationship Id="rId98" Type="http://schemas.openxmlformats.org/officeDocument/2006/relationships/slide" Target="slides/slide89.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103" Type="http://schemas.openxmlformats.org/officeDocument/2006/relationships/slide" Target="slides/slide94.xml"/><Relationship Id="rId108" Type="http://schemas.openxmlformats.org/officeDocument/2006/relationships/slide" Target="slides/slide99.xml"/><Relationship Id="rId116" Type="http://schemas.openxmlformats.org/officeDocument/2006/relationships/tableStyles" Target="tableStyles.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slide" Target="slides/slide61.xml"/><Relationship Id="rId75" Type="http://schemas.openxmlformats.org/officeDocument/2006/relationships/slide" Target="slides/slide66.xml"/><Relationship Id="rId83" Type="http://schemas.openxmlformats.org/officeDocument/2006/relationships/slide" Target="slides/slide74.xml"/><Relationship Id="rId88" Type="http://schemas.openxmlformats.org/officeDocument/2006/relationships/slide" Target="slides/slide79.xml"/><Relationship Id="rId91" Type="http://schemas.openxmlformats.org/officeDocument/2006/relationships/slide" Target="slides/slide82.xml"/><Relationship Id="rId96" Type="http://schemas.openxmlformats.org/officeDocument/2006/relationships/slide" Target="slides/slide87.xml"/><Relationship Id="rId11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6" Type="http://schemas.openxmlformats.org/officeDocument/2006/relationships/slide" Target="slides/slide97.xml"/><Relationship Id="rId114" Type="http://schemas.openxmlformats.org/officeDocument/2006/relationships/viewProps" Target="viewProps.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slide" Target="slides/slide69.xml"/><Relationship Id="rId81" Type="http://schemas.openxmlformats.org/officeDocument/2006/relationships/slide" Target="slides/slide72.xml"/><Relationship Id="rId86" Type="http://schemas.openxmlformats.org/officeDocument/2006/relationships/slide" Target="slides/slide77.xml"/><Relationship Id="rId94" Type="http://schemas.openxmlformats.org/officeDocument/2006/relationships/slide" Target="slides/slide85.xml"/><Relationship Id="rId99" Type="http://schemas.openxmlformats.org/officeDocument/2006/relationships/slide" Target="slides/slide90.xml"/><Relationship Id="rId101" Type="http://schemas.openxmlformats.org/officeDocument/2006/relationships/slide" Target="slides/slide92.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109" Type="http://schemas.openxmlformats.org/officeDocument/2006/relationships/slide" Target="slides/slide10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97" Type="http://schemas.openxmlformats.org/officeDocument/2006/relationships/slide" Target="slides/slide88.xml"/><Relationship Id="rId104" Type="http://schemas.openxmlformats.org/officeDocument/2006/relationships/slide" Target="slides/slide95.xml"/><Relationship Id="rId7" Type="http://schemas.openxmlformats.org/officeDocument/2006/relationships/slideMaster" Target="slideMasters/slideMaster7.xml"/><Relationship Id="rId71" Type="http://schemas.openxmlformats.org/officeDocument/2006/relationships/slide" Target="slides/slide62.xml"/><Relationship Id="rId92" Type="http://schemas.openxmlformats.org/officeDocument/2006/relationships/slide" Target="slides/slide83.xml"/><Relationship Id="rId2" Type="http://schemas.openxmlformats.org/officeDocument/2006/relationships/slideMaster" Target="slideMasters/slideMaster2.xml"/><Relationship Id="rId29" Type="http://schemas.openxmlformats.org/officeDocument/2006/relationships/slide" Target="slides/slide2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724CCBF-31CF-4FCA-A5B4-50142834420A}" type="datetimeFigureOut">
              <a:rPr lang="en-US" smtClean="0"/>
              <a:pPr/>
              <a:t>10/28/2016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6895618-5249-4F12-80E4-2F3A0FD18481}" type="slidenum">
              <a:rPr lang="en-US" smtClean="0"/>
              <a:pPr/>
              <a:t>‹#›</a:t>
            </a:fld>
            <a:endParaRPr lang="en-US"/>
          </a:p>
        </p:txBody>
      </p:sp>
    </p:spTree>
    <p:extLst>
      <p:ext uri="{BB962C8B-B14F-4D97-AF65-F5344CB8AC3E}">
        <p14:creationId xmlns:p14="http://schemas.microsoft.com/office/powerpoint/2010/main" xmlns="" val="472110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84B720-C9F6-4BFC-BC5C-B1B8D70204DA}" type="datetimeFigureOut">
              <a:rPr lang="en-US" smtClean="0"/>
              <a:pPr/>
              <a:t>10/28/2016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003D02-7E89-4EBF-B123-9C334E1BFEF7}" type="slidenum">
              <a:rPr lang="en-US" smtClean="0"/>
              <a:pPr/>
              <a:t>‹#›</a:t>
            </a:fld>
            <a:endParaRPr lang="en-US"/>
          </a:p>
        </p:txBody>
      </p:sp>
    </p:spTree>
    <p:extLst>
      <p:ext uri="{BB962C8B-B14F-4D97-AF65-F5344CB8AC3E}">
        <p14:creationId xmlns:p14="http://schemas.microsoft.com/office/powerpoint/2010/main" xmlns="" val="618904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edTagline-Gray BG, Title &amp; Subtitle Left">
    <p:spTree>
      <p:nvGrpSpPr>
        <p:cNvPr id="1" name=""/>
        <p:cNvGrpSpPr/>
        <p:nvPr/>
      </p:nvGrpSpPr>
      <p:grpSpPr>
        <a:xfrm>
          <a:off x="0" y="0"/>
          <a:ext cx="0" cy="0"/>
          <a:chOff x="0" y="0"/>
          <a:chExt cx="0" cy="0"/>
        </a:xfrm>
      </p:grpSpPr>
      <p:sp>
        <p:nvSpPr>
          <p:cNvPr id="8" name="Title Background"/>
          <p:cNvSpPr/>
          <p:nvPr userDrawn="1"/>
        </p:nvSpPr>
        <p:spPr>
          <a:xfrm>
            <a:off x="0" y="32766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228600" y="3429000"/>
            <a:ext cx="5105400" cy="609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smtClean="0"/>
              <a:t>Click to edit Master title style</a:t>
            </a:r>
            <a:endParaRPr lang="en-US" dirty="0"/>
          </a:p>
        </p:txBody>
      </p:sp>
      <p:sp>
        <p:nvSpPr>
          <p:cNvPr id="7" name="Text Placeholder 1"/>
          <p:cNvSpPr>
            <a:spLocks noGrp="1"/>
          </p:cNvSpPr>
          <p:nvPr>
            <p:ph type="body" sz="quarter" idx="10"/>
          </p:nvPr>
        </p:nvSpPr>
        <p:spPr>
          <a:xfrm>
            <a:off x="228600" y="4114800"/>
            <a:ext cx="5105400" cy="685800"/>
          </a:xfrm>
          <a:prstGeom prst="rect">
            <a:avLst/>
          </a:prstGeom>
        </p:spPr>
        <p:txBody>
          <a:bodyPr/>
          <a:lstStyle>
            <a:lvl1pPr marL="0" indent="0">
              <a:buNone/>
              <a:defRPr sz="2000" b="0">
                <a:solidFill>
                  <a:schemeClr val="bg1"/>
                </a:solidFill>
                <a:latin typeface="ArumSans Bold"/>
              </a:defRPr>
            </a:lvl1pPr>
            <a:lvl2pPr marL="457200" indent="0">
              <a:buNone/>
              <a:defRPr sz="2000" b="0">
                <a:solidFill>
                  <a:schemeClr val="bg1"/>
                </a:solidFill>
                <a:latin typeface="ArumSans Bold"/>
              </a:defRPr>
            </a:lvl2pPr>
            <a:lvl3pPr marL="914400" indent="0">
              <a:buNone/>
              <a:defRPr sz="2000" b="0">
                <a:solidFill>
                  <a:schemeClr val="bg1"/>
                </a:solidFill>
                <a:latin typeface="ArumSans Bold"/>
              </a:defRPr>
            </a:lvl3pPr>
            <a:lvl4pPr marL="1371600" indent="0">
              <a:buNone/>
              <a:defRPr sz="2000" b="0">
                <a:solidFill>
                  <a:schemeClr val="bg1"/>
                </a:solidFill>
                <a:latin typeface="ArumSans Bold"/>
              </a:defRPr>
            </a:lvl4pPr>
            <a:lvl5pPr marL="1828800" indent="0">
              <a:buNone/>
              <a:defRPr sz="2000" b="0">
                <a:solidFill>
                  <a:schemeClr val="bg1"/>
                </a:solidFill>
                <a:latin typeface="ArumSans Bold"/>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Photo Credit Here</a:t>
            </a:r>
          </a:p>
        </p:txBody>
      </p:sp>
      <p:sp>
        <p:nvSpPr>
          <p:cNvPr id="6" name="Copyright"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0" y="67340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©McGraw-Hill Education. All rights reserved. Authorized </a:t>
            </a:r>
            <a:r>
              <a:rPr lang="en-US" sz="3200" kern="1200" dirty="0" smtClean="0">
                <a:solidFill>
                  <a:srgbClr val="6A6A6A"/>
                </a:solidFill>
                <a:effectLst/>
                <a:latin typeface="+mn-lt"/>
                <a:ea typeface="+mn-ea"/>
                <a:cs typeface="+mn-cs"/>
              </a:rPr>
              <a:t>only </a:t>
            </a: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endParaRPr kumimoji="0" lang="en-US" sz="3200" b="0" i="0" u="none" strike="noStrike" kern="1200" cap="none" spc="0" normalizeH="0" baseline="0" noProof="0" dirty="0">
              <a:ln>
                <a:noFill/>
              </a:ln>
              <a:solidFill>
                <a:srgbClr val="6A6A6A"/>
              </a:solidFill>
              <a:effectLst/>
              <a:uLnTx/>
              <a:uFillTx/>
              <a:latin typeface="Calibri"/>
              <a:ea typeface="+mn-ea"/>
              <a:cs typeface="+mn-cs"/>
            </a:endParaRPr>
          </a:p>
        </p:txBody>
      </p:sp>
    </p:spTree>
    <p:extLst>
      <p:ext uri="{BB962C8B-B14F-4D97-AF65-F5344CB8AC3E}">
        <p14:creationId xmlns:p14="http://schemas.microsoft.com/office/powerpoint/2010/main" xmlns="" val="11560280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edTagline-Gray BG, Title &amp; Subtitle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733800" y="3581400"/>
            <a:ext cx="5181600" cy="609600"/>
          </a:xfrm>
          <a:prstGeom prst="rect">
            <a:avLst/>
          </a:prstGeom>
          <a:effectLst>
            <a:outerShdw blurRad="50800" dist="38100" dir="5400000" algn="t" rotWithShape="0">
              <a:prstClr val="black">
                <a:alpha val="40000"/>
              </a:prstClr>
            </a:outerShdw>
          </a:effectLst>
        </p:spPr>
        <p:txBody>
          <a:bodyPr/>
          <a:lstStyle>
            <a:lvl1pPr algn="r">
              <a:defRPr sz="3600">
                <a:solidFill>
                  <a:schemeClr val="bg1"/>
                </a:solidFill>
              </a:defRPr>
            </a:lvl1pPr>
          </a:lstStyle>
          <a:p>
            <a:r>
              <a:rPr lang="en-US" smtClean="0"/>
              <a:t>Click to edit Master title style</a:t>
            </a:r>
            <a:endParaRPr lang="en-US" dirty="0"/>
          </a:p>
        </p:txBody>
      </p:sp>
      <p:sp>
        <p:nvSpPr>
          <p:cNvPr id="7" name="Text Placeholder 1"/>
          <p:cNvSpPr>
            <a:spLocks noGrp="1"/>
          </p:cNvSpPr>
          <p:nvPr>
            <p:ph type="body" sz="quarter" idx="10"/>
          </p:nvPr>
        </p:nvSpPr>
        <p:spPr>
          <a:xfrm>
            <a:off x="3733800" y="4260273"/>
            <a:ext cx="5181600" cy="692727"/>
          </a:xfrm>
          <a:prstGeom prst="rect">
            <a:avLst/>
          </a:prstGeom>
        </p:spPr>
        <p:txBody>
          <a:bodyPr/>
          <a:lstStyle>
            <a:lvl1pPr marL="0" indent="0" algn="r">
              <a:buNone/>
              <a:defRPr sz="2000" b="0">
                <a:solidFill>
                  <a:schemeClr val="bg1"/>
                </a:solidFill>
                <a:latin typeface="ArumSans Bold"/>
              </a:defRPr>
            </a:lvl1pPr>
            <a:lvl2pPr marL="457200" indent="0" algn="r">
              <a:buNone/>
              <a:defRPr sz="2000" b="0">
                <a:solidFill>
                  <a:schemeClr val="bg1"/>
                </a:solidFill>
                <a:latin typeface="ArumSans Bold"/>
              </a:defRPr>
            </a:lvl2pPr>
            <a:lvl3pPr marL="914400" indent="0" algn="r">
              <a:buNone/>
              <a:defRPr sz="2000" b="0">
                <a:solidFill>
                  <a:schemeClr val="bg1"/>
                </a:solidFill>
                <a:latin typeface="ArumSans Bold"/>
              </a:defRPr>
            </a:lvl3pPr>
            <a:lvl4pPr marL="1371600" indent="0" algn="r">
              <a:buNone/>
              <a:defRPr sz="2000" b="0">
                <a:solidFill>
                  <a:schemeClr val="bg1"/>
                </a:solidFill>
                <a:latin typeface="ArumSans Bold"/>
              </a:defRPr>
            </a:lvl4pPr>
            <a:lvl5pPr marL="1828800" indent="0" algn="r">
              <a:buNone/>
              <a:defRPr sz="2000" b="0">
                <a:solidFill>
                  <a:schemeClr val="bg1"/>
                </a:solidFill>
                <a:latin typeface="ArumSans Bold"/>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Photo Credit Here</a:t>
            </a:r>
          </a:p>
        </p:txBody>
      </p:sp>
      <p:sp>
        <p:nvSpPr>
          <p:cNvPr id="9" name="Copyright"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0" y="67340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©McGraw-Hill Education. All rights reserved. Authorized </a:t>
            </a:r>
            <a:r>
              <a:rPr lang="en-US" sz="3200" kern="1200" dirty="0" smtClean="0">
                <a:solidFill>
                  <a:srgbClr val="6A6A6A"/>
                </a:solidFill>
                <a:effectLst/>
                <a:latin typeface="+mn-lt"/>
                <a:ea typeface="+mn-ea"/>
                <a:cs typeface="+mn-cs"/>
              </a:rPr>
              <a:t>only </a:t>
            </a: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endParaRPr kumimoji="0" lang="en-US" sz="3200" b="0" i="0" u="none" strike="noStrike" kern="1200" cap="none" spc="0" normalizeH="0" baseline="0" noProof="0" dirty="0">
              <a:ln>
                <a:noFill/>
              </a:ln>
              <a:solidFill>
                <a:srgbClr val="6A6A6A"/>
              </a:solidFill>
              <a:effectLst/>
              <a:uLnTx/>
              <a:uFillTx/>
              <a:latin typeface="Calibri"/>
              <a:ea typeface="+mn-ea"/>
              <a:cs typeface="+mn-cs"/>
            </a:endParaRPr>
          </a:p>
        </p:txBody>
      </p:sp>
    </p:spTree>
    <p:extLst>
      <p:ext uri="{BB962C8B-B14F-4D97-AF65-F5344CB8AC3E}">
        <p14:creationId xmlns:p14="http://schemas.microsoft.com/office/powerpoint/2010/main" xmlns="" val="34806866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edTagline-Gray BG, Title-Only Left">
    <p:spTree>
      <p:nvGrpSpPr>
        <p:cNvPr id="1" name=""/>
        <p:cNvGrpSpPr/>
        <p:nvPr/>
      </p:nvGrpSpPr>
      <p:grpSpPr>
        <a:xfrm>
          <a:off x="0" y="0"/>
          <a:ext cx="0" cy="0"/>
          <a:chOff x="0" y="0"/>
          <a:chExt cx="0" cy="0"/>
        </a:xfrm>
      </p:grpSpPr>
      <p:sp>
        <p:nvSpPr>
          <p:cNvPr id="8" name="Title Background"/>
          <p:cNvSpPr/>
          <p:nvPr userDrawn="1"/>
        </p:nvSpPr>
        <p:spPr>
          <a:xfrm>
            <a:off x="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228600" y="3581400"/>
            <a:ext cx="51054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smtClean="0"/>
              <a:t>Click to edit Master title style</a:t>
            </a:r>
            <a:endParaRPr lang="en-US" dirty="0"/>
          </a:p>
        </p:txBody>
      </p:sp>
      <p:sp>
        <p:nvSpPr>
          <p:cNvPr id="6"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Photo Credit Here</a:t>
            </a:r>
          </a:p>
        </p:txBody>
      </p:sp>
      <p:sp>
        <p:nvSpPr>
          <p:cNvPr id="5" name="Copyright"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0" y="67340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©McGraw-Hill Education. All rights reserved. Authorized </a:t>
            </a:r>
            <a:r>
              <a:rPr lang="en-US" sz="3200" kern="1200" dirty="0" smtClean="0">
                <a:solidFill>
                  <a:srgbClr val="6A6A6A"/>
                </a:solidFill>
                <a:effectLst/>
                <a:latin typeface="+mn-lt"/>
                <a:ea typeface="+mn-ea"/>
                <a:cs typeface="+mn-cs"/>
              </a:rPr>
              <a:t>only </a:t>
            </a: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endParaRPr kumimoji="0" lang="en-US" sz="3200" b="0" i="0" u="none" strike="noStrike" kern="1200" cap="none" spc="0" normalizeH="0" baseline="0" noProof="0" dirty="0">
              <a:ln>
                <a:noFill/>
              </a:ln>
              <a:solidFill>
                <a:srgbClr val="6A6A6A"/>
              </a:solidFill>
              <a:effectLst/>
              <a:uLnTx/>
              <a:uFillTx/>
              <a:latin typeface="Calibri"/>
              <a:ea typeface="+mn-ea"/>
              <a:cs typeface="+mn-cs"/>
            </a:endParaRPr>
          </a:p>
        </p:txBody>
      </p:sp>
    </p:spTree>
    <p:extLst>
      <p:ext uri="{BB962C8B-B14F-4D97-AF65-F5344CB8AC3E}">
        <p14:creationId xmlns:p14="http://schemas.microsoft.com/office/powerpoint/2010/main" xmlns="" val="33368280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edTagline-Gray BG, Title-Only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733800" y="3581400"/>
            <a:ext cx="51816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smtClean="0"/>
              <a:t>Click to edit Master title style</a:t>
            </a:r>
            <a:endParaRPr lang="en-US" dirty="0"/>
          </a:p>
        </p:txBody>
      </p:sp>
      <p:sp>
        <p:nvSpPr>
          <p:cNvPr id="6" name="Text Photo Credit3"/>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Photo Credit Here</a:t>
            </a:r>
          </a:p>
        </p:txBody>
      </p:sp>
      <p:sp>
        <p:nvSpPr>
          <p:cNvPr id="5" name="Copyright"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0" y="67340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©McGraw-Hill Education. All rights reserved. Authorized </a:t>
            </a:r>
            <a:r>
              <a:rPr lang="en-US" sz="3200" kern="1200" dirty="0" smtClean="0">
                <a:solidFill>
                  <a:srgbClr val="6A6A6A"/>
                </a:solidFill>
                <a:effectLst/>
                <a:latin typeface="+mn-lt"/>
                <a:ea typeface="+mn-ea"/>
                <a:cs typeface="+mn-cs"/>
              </a:rPr>
              <a:t>only </a:t>
            </a: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endParaRPr kumimoji="0" lang="en-US" sz="3200" b="0" i="0" u="none" strike="noStrike" kern="1200" cap="none" spc="0" normalizeH="0" baseline="0" noProof="0" dirty="0">
              <a:ln>
                <a:noFill/>
              </a:ln>
              <a:solidFill>
                <a:srgbClr val="6A6A6A"/>
              </a:solidFill>
              <a:effectLst/>
              <a:uLnTx/>
              <a:uFillTx/>
              <a:latin typeface="Calibri"/>
              <a:ea typeface="+mn-ea"/>
              <a:cs typeface="+mn-cs"/>
            </a:endParaRPr>
          </a:p>
        </p:txBody>
      </p:sp>
    </p:spTree>
    <p:extLst>
      <p:ext uri="{BB962C8B-B14F-4D97-AF65-F5344CB8AC3E}">
        <p14:creationId xmlns:p14="http://schemas.microsoft.com/office/powerpoint/2010/main" xmlns="" val="283350321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edTagline-SimpleTitle&amp;Subtitle">
    <p:spTree>
      <p:nvGrpSpPr>
        <p:cNvPr id="1" name=""/>
        <p:cNvGrpSpPr/>
        <p:nvPr/>
      </p:nvGrpSpPr>
      <p:grpSpPr>
        <a:xfrm>
          <a:off x="0" y="0"/>
          <a:ext cx="0" cy="0"/>
          <a:chOff x="0" y="0"/>
          <a:chExt cx="0" cy="0"/>
        </a:xfrm>
      </p:grpSpPr>
      <p:sp>
        <p:nvSpPr>
          <p:cNvPr id="2" name="Slide Title"/>
          <p:cNvSpPr>
            <a:spLocks noGrp="1"/>
          </p:cNvSpPr>
          <p:nvPr>
            <p:ph type="ctrTitle"/>
          </p:nvPr>
        </p:nvSpPr>
        <p:spPr>
          <a:xfrm>
            <a:off x="0" y="2130426"/>
            <a:ext cx="9144000" cy="1470025"/>
          </a:xfrm>
          <a:prstGeom prst="rect">
            <a:avLst/>
          </a:prstGeom>
        </p:spPr>
        <p:txBody>
          <a:bodyPr/>
          <a:lstStyle>
            <a:lvl1pPr>
              <a:defRPr sz="4800">
                <a:solidFill>
                  <a:schemeClr val="bg2"/>
                </a:solidFill>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6A6A6A"/>
                </a:solidFill>
                <a:latin typeface="ArumSans Regul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Photo Credit Here</a:t>
            </a:r>
          </a:p>
        </p:txBody>
      </p:sp>
      <p:sp>
        <p:nvSpPr>
          <p:cNvPr id="6" name="Copyright"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0" y="67340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©McGraw-Hill Education. All rights reserved. Authorized </a:t>
            </a:r>
            <a:r>
              <a:rPr lang="en-US" sz="3200" kern="1200" dirty="0" smtClean="0">
                <a:solidFill>
                  <a:srgbClr val="6A6A6A"/>
                </a:solidFill>
                <a:effectLst/>
                <a:latin typeface="+mn-lt"/>
                <a:ea typeface="+mn-ea"/>
                <a:cs typeface="+mn-cs"/>
              </a:rPr>
              <a:t>only </a:t>
            </a: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endParaRPr kumimoji="0" lang="en-US" sz="3200" b="0" i="0" u="none" strike="noStrike" kern="1200" cap="none" spc="0" normalizeH="0" baseline="0" noProof="0" dirty="0">
              <a:ln>
                <a:noFill/>
              </a:ln>
              <a:solidFill>
                <a:srgbClr val="6A6A6A"/>
              </a:solidFill>
              <a:effectLst/>
              <a:uLnTx/>
              <a:uFillTx/>
              <a:latin typeface="Calibri"/>
              <a:ea typeface="+mn-ea"/>
              <a:cs typeface="+mn-cs"/>
            </a:endParaRPr>
          </a:p>
        </p:txBody>
      </p:sp>
    </p:spTree>
    <p:extLst>
      <p:ext uri="{BB962C8B-B14F-4D97-AF65-F5344CB8AC3E}">
        <p14:creationId xmlns:p14="http://schemas.microsoft.com/office/powerpoint/2010/main" xmlns="" val="38599204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edTagline-Text above Title">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4406900"/>
            <a:ext cx="7772400" cy="1362075"/>
          </a:xfrm>
          <a:prstGeom prst="rect">
            <a:avLst/>
          </a:prstGeom>
        </p:spPr>
        <p:txBody>
          <a:bodyPr anchor="t"/>
          <a:lstStyle>
            <a:lvl1pPr algn="l">
              <a:defRPr sz="3600" b="1" cap="all">
                <a:solidFill>
                  <a:schemeClr val="bg2"/>
                </a:solidFill>
                <a:latin typeface="+mj-lt"/>
              </a:defRPr>
            </a:lvl1pPr>
          </a:lstStyle>
          <a:p>
            <a:r>
              <a:rPr lang="en-US" smtClean="0"/>
              <a:t>Click to edit Master title style</a:t>
            </a:r>
            <a:endParaRPr lang="en-US" dirty="0"/>
          </a:p>
        </p:txBody>
      </p:sp>
      <p:sp>
        <p:nvSpPr>
          <p:cNvPr id="3" name="Text Placeholder 1"/>
          <p:cNvSpPr>
            <a:spLocks noGrp="1"/>
          </p:cNvSpPr>
          <p:nvPr>
            <p:ph type="body" idx="1"/>
          </p:nvPr>
        </p:nvSpPr>
        <p:spPr>
          <a:xfrm>
            <a:off x="685800" y="2906714"/>
            <a:ext cx="7772400" cy="1500187"/>
          </a:xfrm>
          <a:prstGeom prst="rect">
            <a:avLst/>
          </a:prstGeom>
        </p:spPr>
        <p:txBody>
          <a:bodyPr anchor="b"/>
          <a:lstStyle>
            <a:lvl1pPr marL="0" indent="0">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Photo Credit Here</a:t>
            </a:r>
          </a:p>
        </p:txBody>
      </p:sp>
      <p:sp>
        <p:nvSpPr>
          <p:cNvPr id="6" name="Copyright"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0" y="67340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©McGraw-Hill Education. All rights reserved. Authorized </a:t>
            </a:r>
            <a:r>
              <a:rPr lang="en-US" sz="3200" kern="1200" dirty="0" smtClean="0">
                <a:solidFill>
                  <a:srgbClr val="6A6A6A"/>
                </a:solidFill>
                <a:effectLst/>
                <a:latin typeface="+mn-lt"/>
                <a:ea typeface="+mn-ea"/>
                <a:cs typeface="+mn-cs"/>
              </a:rPr>
              <a:t>only </a:t>
            </a: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endParaRPr kumimoji="0" lang="en-US" sz="3200" b="0" i="0" u="none" strike="noStrike" kern="1200" cap="none" spc="0" normalizeH="0" baseline="0" noProof="0" dirty="0">
              <a:ln>
                <a:noFill/>
              </a:ln>
              <a:solidFill>
                <a:srgbClr val="6A6A6A"/>
              </a:solidFill>
              <a:effectLst/>
              <a:uLnTx/>
              <a:uFillTx/>
              <a:latin typeface="Calibri"/>
              <a:ea typeface="+mn-ea"/>
              <a:cs typeface="+mn-cs"/>
            </a:endParaRPr>
          </a:p>
        </p:txBody>
      </p:sp>
    </p:spTree>
    <p:extLst>
      <p:ext uri="{BB962C8B-B14F-4D97-AF65-F5344CB8AC3E}">
        <p14:creationId xmlns:p14="http://schemas.microsoft.com/office/powerpoint/2010/main" xmlns="" val="107556411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edTagline-Title above text">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2775099"/>
            <a:ext cx="7772400" cy="1362075"/>
          </a:xfrm>
          <a:prstGeom prst="rect">
            <a:avLst/>
          </a:prstGeom>
        </p:spPr>
        <p:txBody>
          <a:bodyPr anchor="b" anchorCtr="0"/>
          <a:lstStyle>
            <a:lvl1pPr algn="l">
              <a:spcBef>
                <a:spcPts val="480"/>
              </a:spcBef>
              <a:defRPr sz="3600" b="1" cap="all">
                <a:solidFill>
                  <a:schemeClr val="bg2"/>
                </a:solidFill>
                <a:latin typeface="+mj-lt"/>
              </a:defRPr>
            </a:lvl1pPr>
          </a:lstStyle>
          <a:p>
            <a:r>
              <a:rPr lang="en-US" smtClean="0"/>
              <a:t>Click to edit Master title style</a:t>
            </a:r>
            <a:endParaRPr lang="en-US" dirty="0"/>
          </a:p>
        </p:txBody>
      </p:sp>
      <p:sp>
        <p:nvSpPr>
          <p:cNvPr id="3" name="Text Placeholder 1"/>
          <p:cNvSpPr>
            <a:spLocks noGrp="1"/>
          </p:cNvSpPr>
          <p:nvPr>
            <p:ph type="body" idx="1"/>
          </p:nvPr>
        </p:nvSpPr>
        <p:spPr>
          <a:xfrm>
            <a:off x="685800" y="4138613"/>
            <a:ext cx="7772400" cy="1500187"/>
          </a:xfrm>
          <a:prstGeom prst="rect">
            <a:avLst/>
          </a:prstGeom>
        </p:spPr>
        <p:txBody>
          <a:bodyPr anchor="t" anchorCtr="0"/>
          <a:lstStyle>
            <a:lvl1pPr marL="0" indent="0">
              <a:spcBef>
                <a:spcPts val="0"/>
              </a:spcBef>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Photo Credit Here</a:t>
            </a:r>
          </a:p>
        </p:txBody>
      </p:sp>
      <p:sp>
        <p:nvSpPr>
          <p:cNvPr id="5" name="Copyright"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0" y="67340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©McGraw-Hill Education. All rights reserved. Authorized </a:t>
            </a:r>
            <a:r>
              <a:rPr lang="en-US" sz="3200" kern="1200" dirty="0" smtClean="0">
                <a:solidFill>
                  <a:srgbClr val="6A6A6A"/>
                </a:solidFill>
                <a:effectLst/>
                <a:latin typeface="+mn-lt"/>
                <a:ea typeface="+mn-ea"/>
                <a:cs typeface="+mn-cs"/>
              </a:rPr>
              <a:t>only </a:t>
            </a: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endParaRPr kumimoji="0" lang="en-US" sz="3200" b="0" i="0" u="none" strike="noStrike" kern="1200" cap="none" spc="0" normalizeH="0" baseline="0" noProof="0" dirty="0">
              <a:ln>
                <a:noFill/>
              </a:ln>
              <a:solidFill>
                <a:srgbClr val="6A6A6A"/>
              </a:solidFill>
              <a:effectLst/>
              <a:uLnTx/>
              <a:uFillTx/>
              <a:latin typeface="Calibri"/>
              <a:ea typeface="+mn-ea"/>
              <a:cs typeface="+mn-cs"/>
            </a:endParaRPr>
          </a:p>
        </p:txBody>
      </p:sp>
    </p:spTree>
    <p:extLst>
      <p:ext uri="{BB962C8B-B14F-4D97-AF65-F5344CB8AC3E}">
        <p14:creationId xmlns:p14="http://schemas.microsoft.com/office/powerpoint/2010/main" xmlns="" val="330741044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WhiteTagline-Gray BG, Title &amp; Subtitle Left">
    <p:spTree>
      <p:nvGrpSpPr>
        <p:cNvPr id="1" name=""/>
        <p:cNvGrpSpPr/>
        <p:nvPr/>
      </p:nvGrpSpPr>
      <p:grpSpPr>
        <a:xfrm>
          <a:off x="0" y="0"/>
          <a:ext cx="0" cy="0"/>
          <a:chOff x="0" y="0"/>
          <a:chExt cx="0" cy="0"/>
        </a:xfrm>
      </p:grpSpPr>
      <p:sp>
        <p:nvSpPr>
          <p:cNvPr id="8" name="Title Background"/>
          <p:cNvSpPr/>
          <p:nvPr userDrawn="1"/>
        </p:nvSpPr>
        <p:spPr>
          <a:xfrm>
            <a:off x="0" y="32766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228600" y="3429000"/>
            <a:ext cx="5105400" cy="609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smtClean="0"/>
              <a:t>Click to edit Master title style</a:t>
            </a:r>
            <a:endParaRPr lang="en-US" dirty="0"/>
          </a:p>
        </p:txBody>
      </p:sp>
      <p:sp>
        <p:nvSpPr>
          <p:cNvPr id="7" name="Text Placeholder 1"/>
          <p:cNvSpPr>
            <a:spLocks noGrp="1"/>
          </p:cNvSpPr>
          <p:nvPr>
            <p:ph type="body" sz="quarter" idx="10"/>
          </p:nvPr>
        </p:nvSpPr>
        <p:spPr>
          <a:xfrm>
            <a:off x="228600" y="4114800"/>
            <a:ext cx="5105400" cy="685800"/>
          </a:xfrm>
          <a:prstGeom prst="rect">
            <a:avLst/>
          </a:prstGeom>
        </p:spPr>
        <p:txBody>
          <a:bodyPr/>
          <a:lstStyle>
            <a:lvl1pPr marL="0" indent="0">
              <a:buNone/>
              <a:defRPr sz="2000" b="0">
                <a:solidFill>
                  <a:schemeClr val="bg1"/>
                </a:solidFill>
                <a:latin typeface="ArumSans Bold"/>
              </a:defRPr>
            </a:lvl1pPr>
            <a:lvl2pPr marL="457200" indent="0">
              <a:buNone/>
              <a:defRPr sz="2000" b="0">
                <a:solidFill>
                  <a:schemeClr val="bg1"/>
                </a:solidFill>
                <a:latin typeface="ArumSans Bold"/>
              </a:defRPr>
            </a:lvl2pPr>
            <a:lvl3pPr marL="914400" indent="0">
              <a:buNone/>
              <a:defRPr sz="2000" b="0">
                <a:solidFill>
                  <a:schemeClr val="bg1"/>
                </a:solidFill>
                <a:latin typeface="ArumSans Bold"/>
              </a:defRPr>
            </a:lvl3pPr>
            <a:lvl4pPr marL="1371600" indent="0">
              <a:buNone/>
              <a:defRPr sz="2000" b="0">
                <a:solidFill>
                  <a:schemeClr val="bg1"/>
                </a:solidFill>
                <a:latin typeface="ArumSans Bold"/>
              </a:defRPr>
            </a:lvl4pPr>
            <a:lvl5pPr marL="1828800" indent="0">
              <a:buNone/>
              <a:defRPr sz="2000" b="0">
                <a:solidFill>
                  <a:schemeClr val="bg1"/>
                </a:solidFill>
                <a:latin typeface="ArumSans Bold"/>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Photo Credit"/>
          <p:cNvSpPr>
            <a:spLocks noGrp="1"/>
          </p:cNvSpPr>
          <p:nvPr>
            <p:ph type="body" sz="quarter" idx="11" hasCustomPrompt="1"/>
          </p:nvPr>
        </p:nvSpPr>
        <p:spPr>
          <a:xfrm>
            <a:off x="5486400" y="64770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smtClean="0"/>
              <a:t>Insert Photo Credit Here</a:t>
            </a:r>
            <a:endParaRPr lang="en-US" dirty="0"/>
          </a:p>
        </p:txBody>
      </p:sp>
      <p:sp>
        <p:nvSpPr>
          <p:cNvPr id="6" name="Copyright"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0" y="6705600"/>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©McGraw-Hill Education. All rights reserved. Authorized </a:t>
            </a:r>
            <a:r>
              <a:rPr lang="en-US" sz="3200" kern="1200" dirty="0" smtClean="0">
                <a:solidFill>
                  <a:srgbClr val="6A6A6A"/>
                </a:solidFill>
                <a:effectLst/>
                <a:latin typeface="+mn-lt"/>
                <a:ea typeface="+mn-ea"/>
                <a:cs typeface="+mn-cs"/>
              </a:rPr>
              <a:t>only </a:t>
            </a: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endParaRPr kumimoji="0" lang="en-US" sz="3200" b="0" i="0" u="none" strike="noStrike" kern="1200" cap="none" spc="0" normalizeH="0" baseline="0" noProof="0" dirty="0">
              <a:ln>
                <a:noFill/>
              </a:ln>
              <a:solidFill>
                <a:srgbClr val="6A6A6A"/>
              </a:solidFill>
              <a:effectLst/>
              <a:uLnTx/>
              <a:uFillTx/>
              <a:latin typeface="Calibri"/>
              <a:ea typeface="+mn-ea"/>
              <a:cs typeface="+mn-cs"/>
            </a:endParaRPr>
          </a:p>
        </p:txBody>
      </p:sp>
    </p:spTree>
    <p:extLst>
      <p:ext uri="{BB962C8B-B14F-4D97-AF65-F5344CB8AC3E}">
        <p14:creationId xmlns:p14="http://schemas.microsoft.com/office/powerpoint/2010/main" xmlns="" val="400497328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WhiteTagline-Gray BG, Title &amp; Subtitle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733800" y="3581400"/>
            <a:ext cx="5181600" cy="609600"/>
          </a:xfrm>
          <a:prstGeom prst="rect">
            <a:avLst/>
          </a:prstGeom>
          <a:effectLst>
            <a:outerShdw blurRad="50800" dist="38100" dir="5400000" algn="t" rotWithShape="0">
              <a:prstClr val="black">
                <a:alpha val="40000"/>
              </a:prstClr>
            </a:outerShdw>
          </a:effectLst>
        </p:spPr>
        <p:txBody>
          <a:bodyPr/>
          <a:lstStyle>
            <a:lvl1pPr algn="r">
              <a:defRPr sz="3600">
                <a:solidFill>
                  <a:schemeClr val="bg1"/>
                </a:solidFill>
              </a:defRPr>
            </a:lvl1pPr>
          </a:lstStyle>
          <a:p>
            <a:r>
              <a:rPr lang="en-US" dirty="0" smtClean="0"/>
              <a:t>Click to edit Master title style</a:t>
            </a:r>
            <a:endParaRPr lang="en-US" dirty="0"/>
          </a:p>
        </p:txBody>
      </p:sp>
      <p:sp>
        <p:nvSpPr>
          <p:cNvPr id="7" name="Text Placeholder 1"/>
          <p:cNvSpPr>
            <a:spLocks noGrp="1"/>
          </p:cNvSpPr>
          <p:nvPr>
            <p:ph type="body" sz="quarter" idx="10"/>
          </p:nvPr>
        </p:nvSpPr>
        <p:spPr>
          <a:xfrm>
            <a:off x="3733800" y="4260273"/>
            <a:ext cx="5181600" cy="692727"/>
          </a:xfrm>
          <a:prstGeom prst="rect">
            <a:avLst/>
          </a:prstGeom>
        </p:spPr>
        <p:txBody>
          <a:bodyPr/>
          <a:lstStyle>
            <a:lvl1pPr marL="0" indent="0" algn="r">
              <a:buNone/>
              <a:defRPr sz="2000" b="0">
                <a:solidFill>
                  <a:schemeClr val="bg1"/>
                </a:solidFill>
                <a:latin typeface="ArumSans Bold"/>
              </a:defRPr>
            </a:lvl1pPr>
            <a:lvl2pPr marL="457200" indent="0" algn="r">
              <a:buNone/>
              <a:defRPr sz="2000" b="0">
                <a:solidFill>
                  <a:schemeClr val="bg1"/>
                </a:solidFill>
                <a:latin typeface="ArumSans Bold"/>
              </a:defRPr>
            </a:lvl2pPr>
            <a:lvl3pPr marL="914400" indent="0" algn="r">
              <a:buNone/>
              <a:defRPr sz="2000" b="0">
                <a:solidFill>
                  <a:schemeClr val="bg1"/>
                </a:solidFill>
                <a:latin typeface="ArumSans Bold"/>
              </a:defRPr>
            </a:lvl3pPr>
            <a:lvl4pPr marL="1371600" indent="0" algn="r">
              <a:buNone/>
              <a:defRPr sz="2000" b="0">
                <a:solidFill>
                  <a:schemeClr val="bg1"/>
                </a:solidFill>
                <a:latin typeface="ArumSans Bold"/>
              </a:defRPr>
            </a:lvl4pPr>
            <a:lvl5pPr marL="1828800" indent="0" algn="r">
              <a:buNone/>
              <a:defRPr sz="2000" b="0">
                <a:solidFill>
                  <a:schemeClr val="bg1"/>
                </a:solidFill>
                <a:latin typeface="ArumSans Bold"/>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Photo Credit"/>
          <p:cNvSpPr>
            <a:spLocks noGrp="1"/>
          </p:cNvSpPr>
          <p:nvPr>
            <p:ph type="body" sz="quarter" idx="11" hasCustomPrompt="1"/>
          </p:nvPr>
        </p:nvSpPr>
        <p:spPr>
          <a:xfrm>
            <a:off x="5486400" y="64770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smtClean="0"/>
              <a:t>Insert Photo Credit Here</a:t>
            </a:r>
            <a:endParaRPr lang="en-US" dirty="0"/>
          </a:p>
        </p:txBody>
      </p:sp>
      <p:sp>
        <p:nvSpPr>
          <p:cNvPr id="6" name="Copyright"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0" y="6705600"/>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©McGraw-Hill Education. All rights reserved. Authorized </a:t>
            </a:r>
            <a:r>
              <a:rPr lang="en-US" sz="3200" kern="1200" dirty="0" smtClean="0">
                <a:solidFill>
                  <a:srgbClr val="6A6A6A"/>
                </a:solidFill>
                <a:effectLst/>
                <a:latin typeface="+mn-lt"/>
                <a:ea typeface="+mn-ea"/>
                <a:cs typeface="+mn-cs"/>
              </a:rPr>
              <a:t>only </a:t>
            </a: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endParaRPr kumimoji="0" lang="en-US" sz="3200" b="0" i="0" u="none" strike="noStrike" kern="1200" cap="none" spc="0" normalizeH="0" baseline="0" noProof="0" dirty="0">
              <a:ln>
                <a:noFill/>
              </a:ln>
              <a:solidFill>
                <a:srgbClr val="6A6A6A"/>
              </a:solidFill>
              <a:effectLst/>
              <a:uLnTx/>
              <a:uFillTx/>
              <a:latin typeface="Calibri"/>
              <a:ea typeface="+mn-ea"/>
              <a:cs typeface="+mn-cs"/>
            </a:endParaRPr>
          </a:p>
        </p:txBody>
      </p:sp>
    </p:spTree>
    <p:extLst>
      <p:ext uri="{BB962C8B-B14F-4D97-AF65-F5344CB8AC3E}">
        <p14:creationId xmlns:p14="http://schemas.microsoft.com/office/powerpoint/2010/main" xmlns="" val="238481487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WhiteTagline-Gray BG, Title Only Left">
    <p:spTree>
      <p:nvGrpSpPr>
        <p:cNvPr id="1" name=""/>
        <p:cNvGrpSpPr/>
        <p:nvPr/>
      </p:nvGrpSpPr>
      <p:grpSpPr>
        <a:xfrm>
          <a:off x="0" y="0"/>
          <a:ext cx="0" cy="0"/>
          <a:chOff x="0" y="0"/>
          <a:chExt cx="0" cy="0"/>
        </a:xfrm>
      </p:grpSpPr>
      <p:sp>
        <p:nvSpPr>
          <p:cNvPr id="8" name="Title background"/>
          <p:cNvSpPr/>
          <p:nvPr userDrawn="1"/>
        </p:nvSpPr>
        <p:spPr>
          <a:xfrm>
            <a:off x="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228600" y="3581400"/>
            <a:ext cx="51054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smtClean="0"/>
              <a:t>Click to edit Master title style</a:t>
            </a:r>
            <a:endParaRPr lang="en-US" dirty="0"/>
          </a:p>
        </p:txBody>
      </p:sp>
      <p:sp>
        <p:nvSpPr>
          <p:cNvPr id="7" name="Photo Credit"/>
          <p:cNvSpPr>
            <a:spLocks noGrp="1"/>
          </p:cNvSpPr>
          <p:nvPr>
            <p:ph type="body" sz="quarter" idx="11" hasCustomPrompt="1"/>
          </p:nvPr>
        </p:nvSpPr>
        <p:spPr>
          <a:xfrm>
            <a:off x="5486400" y="64770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smtClean="0"/>
              <a:t>Insert Photo Credit Here</a:t>
            </a:r>
            <a:endParaRPr lang="en-US" dirty="0"/>
          </a:p>
        </p:txBody>
      </p:sp>
      <p:sp>
        <p:nvSpPr>
          <p:cNvPr id="5" name="Copyright"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0" y="67340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©McGraw-Hill Education. All rights reserved. Authorized </a:t>
            </a:r>
            <a:r>
              <a:rPr lang="en-US" sz="3200" kern="1200" dirty="0" smtClean="0">
                <a:solidFill>
                  <a:srgbClr val="6A6A6A"/>
                </a:solidFill>
                <a:effectLst/>
                <a:latin typeface="+mn-lt"/>
                <a:ea typeface="+mn-ea"/>
                <a:cs typeface="+mn-cs"/>
              </a:rPr>
              <a:t>only </a:t>
            </a: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endParaRPr kumimoji="0" lang="en-US" sz="3200" b="0" i="0" u="none" strike="noStrike" kern="1200" cap="none" spc="0" normalizeH="0" baseline="0" noProof="0" dirty="0">
              <a:ln>
                <a:noFill/>
              </a:ln>
              <a:solidFill>
                <a:srgbClr val="6A6A6A"/>
              </a:solidFill>
              <a:effectLst/>
              <a:uLnTx/>
              <a:uFillTx/>
              <a:latin typeface="Calibri"/>
              <a:ea typeface="+mn-ea"/>
              <a:cs typeface="+mn-cs"/>
            </a:endParaRPr>
          </a:p>
        </p:txBody>
      </p:sp>
    </p:spTree>
    <p:extLst>
      <p:ext uri="{BB962C8B-B14F-4D97-AF65-F5344CB8AC3E}">
        <p14:creationId xmlns:p14="http://schemas.microsoft.com/office/powerpoint/2010/main" xmlns="" val="106916897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WhiteTagline-Gray BG, Title Only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733800" y="3581400"/>
            <a:ext cx="51816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smtClean="0"/>
              <a:t>Click to edit Master title style</a:t>
            </a:r>
            <a:endParaRPr lang="en-US" dirty="0"/>
          </a:p>
        </p:txBody>
      </p:sp>
      <p:sp>
        <p:nvSpPr>
          <p:cNvPr id="6" name="Photo Credit"/>
          <p:cNvSpPr>
            <a:spLocks noGrp="1"/>
          </p:cNvSpPr>
          <p:nvPr>
            <p:ph type="body" sz="quarter" idx="11" hasCustomPrompt="1"/>
          </p:nvPr>
        </p:nvSpPr>
        <p:spPr>
          <a:xfrm>
            <a:off x="5486400" y="64770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smtClean="0"/>
              <a:t>Insert Photo Credit Here</a:t>
            </a:r>
            <a:endParaRPr lang="en-US" dirty="0"/>
          </a:p>
        </p:txBody>
      </p:sp>
      <p:sp>
        <p:nvSpPr>
          <p:cNvPr id="5" name="Copyright"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0" y="67340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©McGraw-Hill Education. All rights reserved. Authorized </a:t>
            </a:r>
            <a:r>
              <a:rPr lang="en-US" sz="3200" kern="1200" dirty="0" smtClean="0">
                <a:solidFill>
                  <a:srgbClr val="6A6A6A"/>
                </a:solidFill>
                <a:effectLst/>
                <a:latin typeface="+mn-lt"/>
                <a:ea typeface="+mn-ea"/>
                <a:cs typeface="+mn-cs"/>
              </a:rPr>
              <a:t>only </a:t>
            </a: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endParaRPr kumimoji="0" lang="en-US" sz="3200" b="0" i="0" u="none" strike="noStrike" kern="1200" cap="none" spc="0" normalizeH="0" baseline="0" noProof="0" dirty="0">
              <a:ln>
                <a:noFill/>
              </a:ln>
              <a:solidFill>
                <a:srgbClr val="6A6A6A"/>
              </a:solidFill>
              <a:effectLst/>
              <a:uLnTx/>
              <a:uFillTx/>
              <a:latin typeface="Calibri"/>
              <a:ea typeface="+mn-ea"/>
              <a:cs typeface="+mn-cs"/>
            </a:endParaRPr>
          </a:p>
        </p:txBody>
      </p:sp>
    </p:spTree>
    <p:extLst>
      <p:ext uri="{BB962C8B-B14F-4D97-AF65-F5344CB8AC3E}">
        <p14:creationId xmlns:p14="http://schemas.microsoft.com/office/powerpoint/2010/main" xmlns="" val="40761728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WhiteTagline-SimpleTitle&amp;Subtitle">
    <p:spTree>
      <p:nvGrpSpPr>
        <p:cNvPr id="1" name=""/>
        <p:cNvGrpSpPr/>
        <p:nvPr/>
      </p:nvGrpSpPr>
      <p:grpSpPr>
        <a:xfrm>
          <a:off x="0" y="0"/>
          <a:ext cx="0" cy="0"/>
          <a:chOff x="0" y="0"/>
          <a:chExt cx="0" cy="0"/>
        </a:xfrm>
      </p:grpSpPr>
      <p:sp>
        <p:nvSpPr>
          <p:cNvPr id="2" name="Slide Title"/>
          <p:cNvSpPr>
            <a:spLocks noGrp="1"/>
          </p:cNvSpPr>
          <p:nvPr>
            <p:ph type="ctrTitle"/>
          </p:nvPr>
        </p:nvSpPr>
        <p:spPr>
          <a:xfrm>
            <a:off x="0" y="2130426"/>
            <a:ext cx="9144000" cy="1470025"/>
          </a:xfrm>
          <a:prstGeom prst="rect">
            <a:avLst/>
          </a:prstGeom>
        </p:spPr>
        <p:txBody>
          <a:bodyPr/>
          <a:lstStyle>
            <a:lvl1pPr>
              <a:defRPr sz="4800">
                <a:solidFill>
                  <a:schemeClr val="bg2"/>
                </a:solidFill>
                <a:latin typeface="+mj-lt"/>
              </a:defRPr>
            </a:lvl1pPr>
          </a:lstStyle>
          <a:p>
            <a:r>
              <a:rPr lang="en-US" dirty="0" smtClean="0"/>
              <a:t>Click to edit Master title style</a:t>
            </a:r>
            <a:endParaRPr lang="en-US" dirty="0"/>
          </a:p>
        </p:txBody>
      </p:sp>
      <p:sp>
        <p:nvSpPr>
          <p:cNvPr id="3" name="Subtitle 1"/>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6A6A6A"/>
                </a:solidFill>
                <a:latin typeface="ArumSans Regul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Photo Credit"/>
          <p:cNvSpPr>
            <a:spLocks noGrp="1"/>
          </p:cNvSpPr>
          <p:nvPr>
            <p:ph type="body" sz="quarter" idx="11" hasCustomPrompt="1"/>
          </p:nvPr>
        </p:nvSpPr>
        <p:spPr>
          <a:xfrm>
            <a:off x="5486400" y="64770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smtClean="0"/>
              <a:t>Insert Photo Credit Here</a:t>
            </a:r>
            <a:endParaRPr lang="en-US" dirty="0"/>
          </a:p>
        </p:txBody>
      </p:sp>
      <p:sp>
        <p:nvSpPr>
          <p:cNvPr id="7" name="Copyright"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0" y="67340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©McGraw-Hill Education. All rights reserved. Authorized </a:t>
            </a:r>
            <a:r>
              <a:rPr lang="en-US" sz="3200" kern="1200" dirty="0" smtClean="0">
                <a:solidFill>
                  <a:srgbClr val="6A6A6A"/>
                </a:solidFill>
                <a:effectLst/>
                <a:latin typeface="+mn-lt"/>
                <a:ea typeface="+mn-ea"/>
                <a:cs typeface="+mn-cs"/>
              </a:rPr>
              <a:t>only </a:t>
            </a: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endParaRPr kumimoji="0" lang="en-US" sz="3200" b="0" i="0" u="none" strike="noStrike" kern="1200" cap="none" spc="0" normalizeH="0" baseline="0" noProof="0" dirty="0">
              <a:ln>
                <a:noFill/>
              </a:ln>
              <a:solidFill>
                <a:srgbClr val="6A6A6A"/>
              </a:solidFill>
              <a:effectLst/>
              <a:uLnTx/>
              <a:uFillTx/>
              <a:latin typeface="Calibri"/>
              <a:ea typeface="+mn-ea"/>
              <a:cs typeface="+mn-cs"/>
            </a:endParaRPr>
          </a:p>
        </p:txBody>
      </p:sp>
    </p:spTree>
    <p:extLst>
      <p:ext uri="{BB962C8B-B14F-4D97-AF65-F5344CB8AC3E}">
        <p14:creationId xmlns:p14="http://schemas.microsoft.com/office/powerpoint/2010/main" xmlns="" val="423552719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WhiteTagline-Text above Title">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4406900"/>
            <a:ext cx="7772400" cy="1362075"/>
          </a:xfrm>
          <a:prstGeom prst="rect">
            <a:avLst/>
          </a:prstGeom>
        </p:spPr>
        <p:txBody>
          <a:bodyPr anchor="t"/>
          <a:lstStyle>
            <a:lvl1pPr algn="l">
              <a:defRPr sz="3600" b="1" cap="all">
                <a:solidFill>
                  <a:schemeClr val="bg2"/>
                </a:solidFill>
                <a:latin typeface="+mj-lt"/>
              </a:defRPr>
            </a:lvl1pPr>
          </a:lstStyle>
          <a:p>
            <a:r>
              <a:rPr lang="en-US" dirty="0" smtClean="0"/>
              <a:t>Click to edit Master title style</a:t>
            </a:r>
            <a:endParaRPr lang="en-US" dirty="0"/>
          </a:p>
        </p:txBody>
      </p:sp>
      <p:sp>
        <p:nvSpPr>
          <p:cNvPr id="3" name="Text Placeholder 1"/>
          <p:cNvSpPr>
            <a:spLocks noGrp="1"/>
          </p:cNvSpPr>
          <p:nvPr>
            <p:ph type="body" idx="1"/>
          </p:nvPr>
        </p:nvSpPr>
        <p:spPr>
          <a:xfrm>
            <a:off x="685800" y="2906714"/>
            <a:ext cx="7772400" cy="1500187"/>
          </a:xfrm>
          <a:prstGeom prst="rect">
            <a:avLst/>
          </a:prstGeom>
        </p:spPr>
        <p:txBody>
          <a:bodyPr anchor="b"/>
          <a:lstStyle>
            <a:lvl1pPr marL="0" indent="0">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5" name="Photo Credit"/>
          <p:cNvSpPr>
            <a:spLocks noGrp="1"/>
          </p:cNvSpPr>
          <p:nvPr>
            <p:ph type="body" sz="quarter" idx="11" hasCustomPrompt="1"/>
          </p:nvPr>
        </p:nvSpPr>
        <p:spPr>
          <a:xfrm>
            <a:off x="5486400" y="64770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smtClean="0"/>
              <a:t>Insert Photo Credit Here</a:t>
            </a:r>
            <a:endParaRPr lang="en-US" dirty="0"/>
          </a:p>
        </p:txBody>
      </p:sp>
      <p:sp>
        <p:nvSpPr>
          <p:cNvPr id="6" name="Copyright"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0" y="67340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©McGraw-Hill Education. All rights reserved. Authorized </a:t>
            </a:r>
            <a:r>
              <a:rPr lang="en-US" sz="3200" kern="1200" dirty="0" smtClean="0">
                <a:solidFill>
                  <a:srgbClr val="6A6A6A"/>
                </a:solidFill>
                <a:effectLst/>
                <a:latin typeface="+mn-lt"/>
                <a:ea typeface="+mn-ea"/>
                <a:cs typeface="+mn-cs"/>
              </a:rPr>
              <a:t>only </a:t>
            </a: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endParaRPr kumimoji="0" lang="en-US" sz="3200" b="0" i="0" u="none" strike="noStrike" kern="1200" cap="none" spc="0" normalizeH="0" baseline="0" noProof="0" dirty="0">
              <a:ln>
                <a:noFill/>
              </a:ln>
              <a:solidFill>
                <a:srgbClr val="6A6A6A"/>
              </a:solidFill>
              <a:effectLst/>
              <a:uLnTx/>
              <a:uFillTx/>
              <a:latin typeface="Calibri"/>
              <a:ea typeface="+mn-ea"/>
              <a:cs typeface="+mn-cs"/>
            </a:endParaRPr>
          </a:p>
        </p:txBody>
      </p:sp>
    </p:spTree>
    <p:extLst>
      <p:ext uri="{BB962C8B-B14F-4D97-AF65-F5344CB8AC3E}">
        <p14:creationId xmlns:p14="http://schemas.microsoft.com/office/powerpoint/2010/main" xmlns="" val="222947916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WhiteTagline-Title above text">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2775099"/>
            <a:ext cx="7772400" cy="1362075"/>
          </a:xfrm>
          <a:prstGeom prst="rect">
            <a:avLst/>
          </a:prstGeom>
        </p:spPr>
        <p:txBody>
          <a:bodyPr anchor="b" anchorCtr="0"/>
          <a:lstStyle>
            <a:lvl1pPr algn="l">
              <a:spcBef>
                <a:spcPts val="480"/>
              </a:spcBef>
              <a:defRPr sz="3600" b="1" cap="all">
                <a:solidFill>
                  <a:schemeClr val="bg2"/>
                </a:solidFill>
                <a:latin typeface="+mj-lt"/>
              </a:defRPr>
            </a:lvl1pPr>
          </a:lstStyle>
          <a:p>
            <a:r>
              <a:rPr lang="en-US" dirty="0" smtClean="0"/>
              <a:t>Click to edit Master title style</a:t>
            </a:r>
            <a:endParaRPr lang="en-US" dirty="0"/>
          </a:p>
        </p:txBody>
      </p:sp>
      <p:sp>
        <p:nvSpPr>
          <p:cNvPr id="3" name="Text Placeholder 1"/>
          <p:cNvSpPr>
            <a:spLocks noGrp="1"/>
          </p:cNvSpPr>
          <p:nvPr>
            <p:ph type="body" idx="1"/>
          </p:nvPr>
        </p:nvSpPr>
        <p:spPr>
          <a:xfrm>
            <a:off x="685800" y="4138613"/>
            <a:ext cx="7772400" cy="1500187"/>
          </a:xfrm>
          <a:prstGeom prst="rect">
            <a:avLst/>
          </a:prstGeom>
        </p:spPr>
        <p:txBody>
          <a:bodyPr anchor="t" anchorCtr="0"/>
          <a:lstStyle>
            <a:lvl1pPr marL="0" indent="0">
              <a:spcBef>
                <a:spcPts val="0"/>
              </a:spcBef>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6" name="Photo Credit"/>
          <p:cNvSpPr>
            <a:spLocks noGrp="1"/>
          </p:cNvSpPr>
          <p:nvPr>
            <p:ph type="body" sz="quarter" idx="11" hasCustomPrompt="1"/>
          </p:nvPr>
        </p:nvSpPr>
        <p:spPr>
          <a:xfrm>
            <a:off x="5486400" y="64770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smtClean="0"/>
              <a:t>Insert Photo Credit Here</a:t>
            </a:r>
            <a:endParaRPr lang="en-US" dirty="0"/>
          </a:p>
        </p:txBody>
      </p:sp>
      <p:sp>
        <p:nvSpPr>
          <p:cNvPr id="5" name="Copyright"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0" y="67340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©McGraw-Hill Education. All rights reserved. Authorized </a:t>
            </a:r>
            <a:r>
              <a:rPr lang="en-US" sz="3200" kern="1200" dirty="0" smtClean="0">
                <a:solidFill>
                  <a:srgbClr val="6A6A6A"/>
                </a:solidFill>
                <a:effectLst/>
                <a:latin typeface="+mn-lt"/>
                <a:ea typeface="+mn-ea"/>
                <a:cs typeface="+mn-cs"/>
              </a:rPr>
              <a:t>only </a:t>
            </a:r>
            <a:r>
              <a:rPr kumimoji="0" lang="en-US" sz="3200" b="0" i="0" u="none" strike="noStrike" kern="1200" cap="none" spc="0" normalizeH="0" baseline="0" noProof="0" dirty="0" smtClean="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endParaRPr kumimoji="0" lang="en-US" sz="3200" b="0" i="0" u="none" strike="noStrike" kern="1200" cap="none" spc="0" normalizeH="0" baseline="0" noProof="0" dirty="0">
              <a:ln>
                <a:noFill/>
              </a:ln>
              <a:solidFill>
                <a:srgbClr val="6A6A6A"/>
              </a:solidFill>
              <a:effectLst/>
              <a:uLnTx/>
              <a:uFillTx/>
              <a:latin typeface="Calibri"/>
              <a:ea typeface="+mn-ea"/>
              <a:cs typeface="+mn-cs"/>
            </a:endParaRPr>
          </a:p>
        </p:txBody>
      </p:sp>
    </p:spTree>
    <p:extLst>
      <p:ext uri="{BB962C8B-B14F-4D97-AF65-F5344CB8AC3E}">
        <p14:creationId xmlns:p14="http://schemas.microsoft.com/office/powerpoint/2010/main" xmlns="" val="369556950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NoBar-Title and Content">
    <p:spTree>
      <p:nvGrpSpPr>
        <p:cNvPr id="1" name=""/>
        <p:cNvGrpSpPr/>
        <p:nvPr/>
      </p:nvGrpSpPr>
      <p:grpSpPr>
        <a:xfrm>
          <a:off x="0" y="0"/>
          <a:ext cx="0" cy="0"/>
          <a:chOff x="0" y="0"/>
          <a:chExt cx="0" cy="0"/>
        </a:xfrm>
      </p:grpSpPr>
      <p:sp>
        <p:nvSpPr>
          <p:cNvPr id="6" name="Slide Title"/>
          <p:cNvSpPr>
            <a:spLocks noGrp="1"/>
          </p:cNvSpPr>
          <p:nvPr>
            <p:ph type="title"/>
          </p:nvPr>
        </p:nvSpPr>
        <p:spPr>
          <a:xfrm>
            <a:off x="0" y="228600"/>
            <a:ext cx="9144000" cy="609600"/>
          </a:xfrm>
          <a:prstGeom prst="rect">
            <a:avLst/>
          </a:prstGeom>
        </p:spPr>
        <p:txBody>
          <a:bodyPr/>
          <a:lstStyle>
            <a:lvl1pPr>
              <a:defRPr sz="3600">
                <a:solidFill>
                  <a:schemeClr val="bg2"/>
                </a:solidFill>
              </a:defRPr>
            </a:lvl1pPr>
          </a:lstStyle>
          <a:p>
            <a:r>
              <a:rPr lang="en-US" dirty="0" smtClean="0"/>
              <a:t>Click to edit Master title style</a:t>
            </a:r>
            <a:endParaRPr lang="en-US" dirty="0"/>
          </a:p>
        </p:txBody>
      </p:sp>
      <p:sp>
        <p:nvSpPr>
          <p:cNvPr id="3" name="Content Placeholder 1"/>
          <p:cNvSpPr>
            <a:spLocks noGrp="1"/>
          </p:cNvSpPr>
          <p:nvPr>
            <p:ph idx="1"/>
          </p:nvPr>
        </p:nvSpPr>
        <p:spPr>
          <a:xfrm>
            <a:off x="457200" y="990600"/>
            <a:ext cx="8229600" cy="55626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Jump Link"/>
          <p:cNvSpPr>
            <a:spLocks noGrp="1"/>
          </p:cNvSpPr>
          <p:nvPr>
            <p:ph type="body" sz="quarter" idx="16" hasCustomPrompt="1"/>
          </p:nvPr>
        </p:nvSpPr>
        <p:spPr>
          <a:xfrm>
            <a:off x="3886200" y="6553200"/>
            <a:ext cx="1371600" cy="99950"/>
          </a:xfrm>
          <a:prstGeom prst="rect">
            <a:avLst/>
          </a:prstGeom>
        </p:spPr>
        <p:txBody>
          <a:bodyPr lIns="0" tIns="0" rIns="0" bIns="0"/>
          <a:lstStyle>
            <a:lvl1pPr marL="0" indent="0" algn="ctr">
              <a:buNone/>
              <a:defRPr sz="800"/>
            </a:lvl1pPr>
          </a:lstStyle>
          <a:p>
            <a:pPr lvl="0"/>
            <a:r>
              <a:rPr lang="en-US" dirty="0" smtClean="0"/>
              <a:t>Jump to long image description</a:t>
            </a:r>
          </a:p>
        </p:txBody>
      </p:sp>
      <p:sp>
        <p:nvSpPr>
          <p:cNvPr id="9"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smtClean="0"/>
              <a:t>Insert Photo Credit Here</a:t>
            </a:r>
            <a:endParaRPr lang="en-US" dirty="0"/>
          </a:p>
        </p:txBody>
      </p:sp>
    </p:spTree>
    <p:extLst>
      <p:ext uri="{BB962C8B-B14F-4D97-AF65-F5344CB8AC3E}">
        <p14:creationId xmlns:p14="http://schemas.microsoft.com/office/powerpoint/2010/main" xmlns="" val="380104104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NoBar-Six Content Placeholders">
    <p:spTree>
      <p:nvGrpSpPr>
        <p:cNvPr id="1" name=""/>
        <p:cNvGrpSpPr/>
        <p:nvPr/>
      </p:nvGrpSpPr>
      <p:grpSpPr>
        <a:xfrm>
          <a:off x="0" y="0"/>
          <a:ext cx="0" cy="0"/>
          <a:chOff x="0" y="0"/>
          <a:chExt cx="0" cy="0"/>
        </a:xfrm>
      </p:grpSpPr>
      <p:sp>
        <p:nvSpPr>
          <p:cNvPr id="2" name="Slide Title"/>
          <p:cNvSpPr>
            <a:spLocks noGrp="1"/>
          </p:cNvSpPr>
          <p:nvPr>
            <p:ph type="title"/>
          </p:nvPr>
        </p:nvSpPr>
        <p:spPr>
          <a:xfrm>
            <a:off x="0" y="228600"/>
            <a:ext cx="9144000" cy="639762"/>
          </a:xfrm>
          <a:prstGeom prst="rect">
            <a:avLst/>
          </a:prstGeom>
        </p:spPr>
        <p:txBody>
          <a:bodyPr/>
          <a:lstStyle>
            <a:lvl1pPr>
              <a:defRPr lang="en-US" sz="3600" dirty="0">
                <a:solidFill>
                  <a:schemeClr val="bg2"/>
                </a:solidFill>
              </a:defRPr>
            </a:lvl1pPr>
          </a:lstStyle>
          <a:p>
            <a:pPr lvl="0"/>
            <a:r>
              <a:rPr lang="en-US" dirty="0" smtClean="0"/>
              <a:t>Click to edit Master title style</a:t>
            </a:r>
            <a:endParaRPr lang="en-US" dirty="0"/>
          </a:p>
        </p:txBody>
      </p:sp>
      <p:sp>
        <p:nvSpPr>
          <p:cNvPr id="8" name="Content Placeholder 1"/>
          <p:cNvSpPr>
            <a:spLocks noGrp="1"/>
          </p:cNvSpPr>
          <p:nvPr>
            <p:ph sz="quarter" idx="12"/>
          </p:nvPr>
        </p:nvSpPr>
        <p:spPr>
          <a:xfrm>
            <a:off x="533400" y="1066800"/>
            <a:ext cx="8153400" cy="8382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Content Placeholder 2"/>
          <p:cNvSpPr>
            <a:spLocks noGrp="1"/>
          </p:cNvSpPr>
          <p:nvPr>
            <p:ph sz="quarter" idx="13"/>
          </p:nvPr>
        </p:nvSpPr>
        <p:spPr>
          <a:xfrm>
            <a:off x="533400" y="2011680"/>
            <a:ext cx="8153400" cy="7620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Content Placeholder 3"/>
          <p:cNvSpPr>
            <a:spLocks noGrp="1"/>
          </p:cNvSpPr>
          <p:nvPr>
            <p:ph sz="quarter" idx="14"/>
          </p:nvPr>
        </p:nvSpPr>
        <p:spPr>
          <a:xfrm>
            <a:off x="533400" y="2880360"/>
            <a:ext cx="8153400" cy="6858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Content Placeholder 4"/>
          <p:cNvSpPr>
            <a:spLocks noGrp="1"/>
          </p:cNvSpPr>
          <p:nvPr>
            <p:ph sz="quarter" idx="15"/>
          </p:nvPr>
        </p:nvSpPr>
        <p:spPr>
          <a:xfrm>
            <a:off x="533400" y="3672840"/>
            <a:ext cx="8153400" cy="8382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5"/>
          <p:cNvSpPr>
            <a:spLocks noGrp="1"/>
          </p:cNvSpPr>
          <p:nvPr>
            <p:ph sz="quarter" idx="10"/>
          </p:nvPr>
        </p:nvSpPr>
        <p:spPr>
          <a:xfrm>
            <a:off x="533400" y="4617720"/>
            <a:ext cx="8153400" cy="9144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6"/>
          <p:cNvSpPr>
            <a:spLocks noGrp="1"/>
          </p:cNvSpPr>
          <p:nvPr>
            <p:ph sz="quarter" idx="11"/>
          </p:nvPr>
        </p:nvSpPr>
        <p:spPr>
          <a:xfrm>
            <a:off x="533400" y="5638800"/>
            <a:ext cx="8153400" cy="7620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Photo Credit"/>
          <p:cNvSpPr>
            <a:spLocks noGrp="1"/>
          </p:cNvSpPr>
          <p:nvPr>
            <p:ph type="body" sz="quarter" idx="16"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smtClean="0"/>
              <a:t>Insert Photo Credit Here</a:t>
            </a:r>
            <a:endParaRPr lang="en-US" dirty="0"/>
          </a:p>
        </p:txBody>
      </p:sp>
    </p:spTree>
    <p:extLst>
      <p:ext uri="{BB962C8B-B14F-4D97-AF65-F5344CB8AC3E}">
        <p14:creationId xmlns:p14="http://schemas.microsoft.com/office/powerpoint/2010/main" xmlns="" val="2562023523"/>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NoBar-Two Content">
    <p:spTree>
      <p:nvGrpSpPr>
        <p:cNvPr id="1" name=""/>
        <p:cNvGrpSpPr/>
        <p:nvPr/>
      </p:nvGrpSpPr>
      <p:grpSpPr>
        <a:xfrm>
          <a:off x="0" y="0"/>
          <a:ext cx="0" cy="0"/>
          <a:chOff x="0" y="0"/>
          <a:chExt cx="0" cy="0"/>
        </a:xfrm>
      </p:grpSpPr>
      <p:sp>
        <p:nvSpPr>
          <p:cNvPr id="7" name="Slide Title"/>
          <p:cNvSpPr>
            <a:spLocks noGrp="1"/>
          </p:cNvSpPr>
          <p:nvPr>
            <p:ph type="title"/>
          </p:nvPr>
        </p:nvSpPr>
        <p:spPr>
          <a:xfrm>
            <a:off x="-1" y="228600"/>
            <a:ext cx="9144001" cy="609600"/>
          </a:xfrm>
          <a:prstGeom prst="rect">
            <a:avLst/>
          </a:prstGeom>
        </p:spPr>
        <p:txBody>
          <a:bodyPr/>
          <a:lstStyle>
            <a:lvl1pPr>
              <a:defRPr sz="3600">
                <a:solidFill>
                  <a:schemeClr val="bg2"/>
                </a:solidFill>
              </a:defRPr>
            </a:lvl1pPr>
          </a:lstStyle>
          <a:p>
            <a:r>
              <a:rPr lang="en-US" dirty="0" smtClean="0"/>
              <a:t>Click to edit Master title style</a:t>
            </a:r>
            <a:endParaRPr lang="en-US" dirty="0"/>
          </a:p>
        </p:txBody>
      </p:sp>
      <p:sp>
        <p:nvSpPr>
          <p:cNvPr id="3" name="Content Placeholder 1"/>
          <p:cNvSpPr>
            <a:spLocks noGrp="1"/>
          </p:cNvSpPr>
          <p:nvPr>
            <p:ph sz="half" idx="1"/>
          </p:nvPr>
        </p:nvSpPr>
        <p:spPr>
          <a:xfrm>
            <a:off x="457200" y="914400"/>
            <a:ext cx="4038600" cy="561594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2"/>
          <p:cNvSpPr>
            <a:spLocks noGrp="1"/>
          </p:cNvSpPr>
          <p:nvPr>
            <p:ph sz="half" idx="2"/>
          </p:nvPr>
        </p:nvSpPr>
        <p:spPr>
          <a:xfrm>
            <a:off x="4648200" y="914400"/>
            <a:ext cx="4038600" cy="561594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Jump Link"/>
          <p:cNvSpPr>
            <a:spLocks noGrp="1"/>
          </p:cNvSpPr>
          <p:nvPr>
            <p:ph type="body" sz="quarter" idx="12" hasCustomPrompt="1"/>
          </p:nvPr>
        </p:nvSpPr>
        <p:spPr>
          <a:xfrm>
            <a:off x="3817620" y="6529450"/>
            <a:ext cx="1508760" cy="99950"/>
          </a:xfrm>
          <a:prstGeom prst="rect">
            <a:avLst/>
          </a:prstGeom>
        </p:spPr>
        <p:txBody>
          <a:bodyPr lIns="0" tIns="0" rIns="0" bIns="0"/>
          <a:lstStyle>
            <a:lvl1pPr marL="0" indent="0" algn="ctr">
              <a:buNone/>
              <a:defRPr sz="800"/>
            </a:lvl1pPr>
          </a:lstStyle>
          <a:p>
            <a:pPr lvl="0"/>
            <a:r>
              <a:rPr lang="en-US" dirty="0" smtClean="0"/>
              <a:t>Jump to long image description(s)</a:t>
            </a:r>
          </a:p>
        </p:txBody>
      </p:sp>
      <p:sp>
        <p:nvSpPr>
          <p:cNvPr id="10"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smtClean="0"/>
              <a:t>Insert Photo Credit Here</a:t>
            </a:r>
            <a:endParaRPr lang="en-US" dirty="0"/>
          </a:p>
        </p:txBody>
      </p:sp>
    </p:spTree>
    <p:extLst>
      <p:ext uri="{BB962C8B-B14F-4D97-AF65-F5344CB8AC3E}">
        <p14:creationId xmlns:p14="http://schemas.microsoft.com/office/powerpoint/2010/main" xmlns="" val="211879768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NoBar-Two-Up 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smtClean="0"/>
              <a:t>Click to edit Master title style</a:t>
            </a:r>
            <a:endParaRPr lang="en-US" dirty="0"/>
          </a:p>
        </p:txBody>
      </p:sp>
      <p:sp>
        <p:nvSpPr>
          <p:cNvPr id="3" name="Header 1"/>
          <p:cNvSpPr>
            <a:spLocks noGrp="1"/>
          </p:cNvSpPr>
          <p:nvPr>
            <p:ph type="body" idx="1"/>
          </p:nvPr>
        </p:nvSpPr>
        <p:spPr>
          <a:xfrm>
            <a:off x="457201" y="960438"/>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1"/>
          <p:cNvSpPr>
            <a:spLocks noGrp="1"/>
          </p:cNvSpPr>
          <p:nvPr>
            <p:ph sz="half" idx="2"/>
          </p:nvPr>
        </p:nvSpPr>
        <p:spPr>
          <a:xfrm>
            <a:off x="457201" y="1600200"/>
            <a:ext cx="4040188" cy="4912202"/>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Header 2"/>
          <p:cNvSpPr>
            <a:spLocks noGrp="1"/>
          </p:cNvSpPr>
          <p:nvPr>
            <p:ph type="body" sz="quarter" idx="3"/>
          </p:nvPr>
        </p:nvSpPr>
        <p:spPr>
          <a:xfrm>
            <a:off x="4645026" y="960438"/>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2"/>
          <p:cNvSpPr>
            <a:spLocks noGrp="1"/>
          </p:cNvSpPr>
          <p:nvPr>
            <p:ph sz="quarter" idx="4"/>
          </p:nvPr>
        </p:nvSpPr>
        <p:spPr>
          <a:xfrm>
            <a:off x="4645026" y="1600200"/>
            <a:ext cx="4041775" cy="4912202"/>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Jump Link"/>
          <p:cNvSpPr>
            <a:spLocks noGrp="1"/>
          </p:cNvSpPr>
          <p:nvPr>
            <p:ph type="body" sz="quarter" idx="12" hasCustomPrompt="1"/>
          </p:nvPr>
        </p:nvSpPr>
        <p:spPr>
          <a:xfrm>
            <a:off x="3817620" y="6529450"/>
            <a:ext cx="1508760" cy="99950"/>
          </a:xfrm>
          <a:prstGeom prst="rect">
            <a:avLst/>
          </a:prstGeom>
        </p:spPr>
        <p:txBody>
          <a:bodyPr lIns="0" tIns="0" rIns="0" bIns="0"/>
          <a:lstStyle>
            <a:lvl1pPr marL="0" indent="0" algn="ctr">
              <a:buNone/>
              <a:defRPr sz="800"/>
            </a:lvl1pPr>
          </a:lstStyle>
          <a:p>
            <a:pPr lvl="0"/>
            <a:r>
              <a:rPr lang="en-US" dirty="0" smtClean="0"/>
              <a:t>Jump to long image description(s)</a:t>
            </a:r>
          </a:p>
        </p:txBody>
      </p:sp>
      <p:sp>
        <p:nvSpPr>
          <p:cNvPr id="12"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smtClean="0"/>
              <a:t>Insert Photo Credit Here</a:t>
            </a:r>
            <a:endParaRPr lang="en-US" dirty="0"/>
          </a:p>
        </p:txBody>
      </p:sp>
    </p:spTree>
    <p:extLst>
      <p:ext uri="{BB962C8B-B14F-4D97-AF65-F5344CB8AC3E}">
        <p14:creationId xmlns:p14="http://schemas.microsoft.com/office/powerpoint/2010/main" xmlns="" val="87407346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NoBar-4-up_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smtClean="0"/>
              <a:t>Click to edit Master title style</a:t>
            </a:r>
            <a:endParaRPr lang="en-US" dirty="0"/>
          </a:p>
        </p:txBody>
      </p:sp>
      <p:sp>
        <p:nvSpPr>
          <p:cNvPr id="3" name="Header 1"/>
          <p:cNvSpPr>
            <a:spLocks noGrp="1"/>
          </p:cNvSpPr>
          <p:nvPr>
            <p:ph type="body" idx="1"/>
          </p:nvPr>
        </p:nvSpPr>
        <p:spPr>
          <a:xfrm>
            <a:off x="457201" y="960438"/>
            <a:ext cx="4040188"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1"/>
          <p:cNvSpPr>
            <a:spLocks noGrp="1"/>
          </p:cNvSpPr>
          <p:nvPr>
            <p:ph sz="half" idx="2"/>
          </p:nvPr>
        </p:nvSpPr>
        <p:spPr>
          <a:xfrm>
            <a:off x="457201" y="1600200"/>
            <a:ext cx="4040188" cy="1752600"/>
          </a:xfrm>
          <a:prstGeom prst="rect">
            <a:avLst/>
          </a:prstGeom>
        </p:spPr>
        <p:txBody>
          <a:bodyPr/>
          <a:lstStyle>
            <a:lvl1pPr>
              <a:spcAft>
                <a:spcPts val="800"/>
              </a:spcAft>
              <a:defRPr sz="2000"/>
            </a:lvl1pPr>
            <a:lvl2pPr>
              <a:spcAft>
                <a:spcPts val="800"/>
              </a:spcAft>
              <a:defRPr sz="1800"/>
            </a:lvl2pPr>
            <a:lvl3pPr>
              <a:spcAft>
                <a:spcPts val="800"/>
              </a:spcAft>
              <a:defRPr sz="1600"/>
            </a:lvl3pPr>
            <a:lvl4pPr>
              <a:spcAft>
                <a:spcPts val="800"/>
              </a:spcAft>
              <a:defRPr sz="1400"/>
            </a:lvl4pPr>
            <a:lvl5pPr>
              <a:spcAft>
                <a:spcPts val="800"/>
              </a:spcAft>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Header 2"/>
          <p:cNvSpPr>
            <a:spLocks noGrp="1"/>
          </p:cNvSpPr>
          <p:nvPr>
            <p:ph type="body" sz="quarter" idx="3"/>
          </p:nvPr>
        </p:nvSpPr>
        <p:spPr>
          <a:xfrm>
            <a:off x="4645026" y="960438"/>
            <a:ext cx="4041775"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2"/>
          <p:cNvSpPr>
            <a:spLocks noGrp="1"/>
          </p:cNvSpPr>
          <p:nvPr>
            <p:ph sz="quarter" idx="4"/>
          </p:nvPr>
        </p:nvSpPr>
        <p:spPr>
          <a:xfrm>
            <a:off x="4645026" y="1600200"/>
            <a:ext cx="4041775" cy="1752600"/>
          </a:xfrm>
          <a:prstGeom prst="rect">
            <a:avLst/>
          </a:prstGeom>
        </p:spPr>
        <p:txBody>
          <a:bodyPr/>
          <a:lstStyle>
            <a:lvl1pPr>
              <a:spcAft>
                <a:spcPts val="800"/>
              </a:spcAft>
              <a:defRPr sz="2000"/>
            </a:lvl1pPr>
            <a:lvl2pPr>
              <a:spcAft>
                <a:spcPts val="800"/>
              </a:spcAft>
              <a:defRPr sz="1800"/>
            </a:lvl2pPr>
            <a:lvl3pPr>
              <a:spcAft>
                <a:spcPts val="800"/>
              </a:spcAft>
              <a:defRPr sz="1600"/>
            </a:lvl3pPr>
            <a:lvl4pPr>
              <a:spcAft>
                <a:spcPts val="800"/>
              </a:spcAft>
              <a:defRPr sz="1400"/>
            </a:lvl4pPr>
            <a:lvl5pPr>
              <a:spcAft>
                <a:spcPts val="800"/>
              </a:spcAft>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Header 3"/>
          <p:cNvSpPr>
            <a:spLocks noGrp="1"/>
          </p:cNvSpPr>
          <p:nvPr>
            <p:ph type="body" sz="quarter" idx="12"/>
          </p:nvPr>
        </p:nvSpPr>
        <p:spPr>
          <a:xfrm>
            <a:off x="457200" y="3581400"/>
            <a:ext cx="4038600" cy="609600"/>
          </a:xfrm>
          <a:prstGeom prst="rect">
            <a:avLst/>
          </a:prstGeom>
        </p:spPr>
        <p:txBody>
          <a:bodyPr anchor="b"/>
          <a:lstStyle>
            <a:lvl1pPr>
              <a:defRPr lang="en-US" sz="20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smtClean="0"/>
              <a:t>Click to edit Master text styles</a:t>
            </a:r>
          </a:p>
        </p:txBody>
      </p:sp>
      <p:sp>
        <p:nvSpPr>
          <p:cNvPr id="14" name="Content Placeholder 3"/>
          <p:cNvSpPr>
            <a:spLocks noGrp="1"/>
          </p:cNvSpPr>
          <p:nvPr>
            <p:ph sz="half" idx="14"/>
          </p:nvPr>
        </p:nvSpPr>
        <p:spPr>
          <a:xfrm>
            <a:off x="457200" y="4191000"/>
            <a:ext cx="4040188" cy="1752600"/>
          </a:xfrm>
          <a:prstGeom prst="rect">
            <a:avLst/>
          </a:prstGeom>
        </p:spPr>
        <p:txBody>
          <a:bodyPr/>
          <a:lstStyle>
            <a:lvl1pPr>
              <a:spcAft>
                <a:spcPts val="800"/>
              </a:spcAft>
              <a:defRPr sz="2000"/>
            </a:lvl1pPr>
            <a:lvl2pPr>
              <a:spcAft>
                <a:spcPts val="800"/>
              </a:spcAft>
              <a:defRPr sz="1800"/>
            </a:lvl2pPr>
            <a:lvl3pPr>
              <a:spcAft>
                <a:spcPts val="800"/>
              </a:spcAft>
              <a:defRPr sz="1600"/>
            </a:lvl3pPr>
            <a:lvl4pPr>
              <a:spcAft>
                <a:spcPts val="800"/>
              </a:spcAft>
              <a:defRPr sz="1400"/>
            </a:lvl4pPr>
            <a:lvl5pPr>
              <a:spcAft>
                <a:spcPts val="800"/>
              </a:spcAft>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Header 4"/>
          <p:cNvSpPr>
            <a:spLocks noGrp="1"/>
          </p:cNvSpPr>
          <p:nvPr>
            <p:ph type="body" sz="quarter" idx="13"/>
          </p:nvPr>
        </p:nvSpPr>
        <p:spPr>
          <a:xfrm>
            <a:off x="4648200" y="3581400"/>
            <a:ext cx="4038600" cy="609600"/>
          </a:xfrm>
          <a:prstGeom prst="rect">
            <a:avLst/>
          </a:prstGeom>
        </p:spPr>
        <p:txBody>
          <a:bodyPr anchor="b"/>
          <a:lstStyle>
            <a:lvl1pPr>
              <a:defRPr lang="en-US" sz="20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smtClean="0"/>
              <a:t>Click to edit Master text styles</a:t>
            </a:r>
          </a:p>
        </p:txBody>
      </p:sp>
      <p:sp>
        <p:nvSpPr>
          <p:cNvPr id="15" name="Content Placeholder 4"/>
          <p:cNvSpPr>
            <a:spLocks noGrp="1"/>
          </p:cNvSpPr>
          <p:nvPr>
            <p:ph sz="quarter" idx="15"/>
          </p:nvPr>
        </p:nvSpPr>
        <p:spPr>
          <a:xfrm>
            <a:off x="4645025" y="4191000"/>
            <a:ext cx="4041775" cy="1752600"/>
          </a:xfrm>
          <a:prstGeom prst="rect">
            <a:avLst/>
          </a:prstGeom>
        </p:spPr>
        <p:txBody>
          <a:bodyPr/>
          <a:lstStyle>
            <a:lvl1pPr>
              <a:spcAft>
                <a:spcPts val="800"/>
              </a:spcAft>
              <a:defRPr sz="2000"/>
            </a:lvl1pPr>
            <a:lvl2pPr>
              <a:spcAft>
                <a:spcPts val="800"/>
              </a:spcAft>
              <a:defRPr sz="1800"/>
            </a:lvl2pPr>
            <a:lvl3pPr>
              <a:spcAft>
                <a:spcPts val="800"/>
              </a:spcAft>
              <a:defRPr sz="1600"/>
            </a:lvl3pPr>
            <a:lvl4pPr>
              <a:spcAft>
                <a:spcPts val="800"/>
              </a:spcAft>
              <a:defRPr sz="1400"/>
            </a:lvl4pPr>
            <a:lvl5pPr>
              <a:spcAft>
                <a:spcPts val="800"/>
              </a:spcAft>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Jump Link"/>
          <p:cNvSpPr>
            <a:spLocks noGrp="1"/>
          </p:cNvSpPr>
          <p:nvPr>
            <p:ph type="body" sz="quarter" idx="16" hasCustomPrompt="1"/>
          </p:nvPr>
        </p:nvSpPr>
        <p:spPr>
          <a:xfrm>
            <a:off x="3817620" y="5996050"/>
            <a:ext cx="1508760" cy="99950"/>
          </a:xfrm>
          <a:prstGeom prst="rect">
            <a:avLst/>
          </a:prstGeom>
        </p:spPr>
        <p:txBody>
          <a:bodyPr lIns="0" tIns="0" rIns="0" bIns="0"/>
          <a:lstStyle>
            <a:lvl1pPr marL="0" indent="0" algn="ctr">
              <a:buNone/>
              <a:defRPr sz="800"/>
            </a:lvl1pPr>
          </a:lstStyle>
          <a:p>
            <a:pPr lvl="0"/>
            <a:r>
              <a:rPr lang="en-US" dirty="0" smtClean="0"/>
              <a:t>Jump to long image description(s)</a:t>
            </a:r>
          </a:p>
        </p:txBody>
      </p:sp>
      <p:sp>
        <p:nvSpPr>
          <p:cNvPr id="16"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smtClean="0"/>
              <a:t>Insert Photo Credit Here</a:t>
            </a:r>
            <a:endParaRPr lang="en-US" dirty="0"/>
          </a:p>
        </p:txBody>
      </p:sp>
    </p:spTree>
    <p:extLst>
      <p:ext uri="{BB962C8B-B14F-4D97-AF65-F5344CB8AC3E}">
        <p14:creationId xmlns:p14="http://schemas.microsoft.com/office/powerpoint/2010/main" xmlns="" val="158737704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NoBar-Content with Left Side-Caption">
    <p:spTree>
      <p:nvGrpSpPr>
        <p:cNvPr id="1" name=""/>
        <p:cNvGrpSpPr/>
        <p:nvPr/>
      </p:nvGrpSpPr>
      <p:grpSpPr>
        <a:xfrm>
          <a:off x="0" y="0"/>
          <a:ext cx="0" cy="0"/>
          <a:chOff x="0" y="0"/>
          <a:chExt cx="0" cy="0"/>
        </a:xfrm>
      </p:grpSpPr>
      <p:sp>
        <p:nvSpPr>
          <p:cNvPr id="2" name="Slide Title"/>
          <p:cNvSpPr>
            <a:spLocks noGrp="1"/>
          </p:cNvSpPr>
          <p:nvPr>
            <p:ph type="title"/>
          </p:nvPr>
        </p:nvSpPr>
        <p:spPr>
          <a:xfrm>
            <a:off x="457201" y="304800"/>
            <a:ext cx="3008313" cy="838200"/>
          </a:xfrm>
          <a:prstGeom prst="rect">
            <a:avLst/>
          </a:prstGeom>
        </p:spPr>
        <p:txBody>
          <a:bodyPr anchor="b"/>
          <a:lstStyle>
            <a:lvl1pPr algn="l">
              <a:defRPr sz="1800" b="1">
                <a:solidFill>
                  <a:schemeClr val="bg2"/>
                </a:solidFill>
                <a:latin typeface="+mj-lt"/>
              </a:defRPr>
            </a:lvl1pPr>
          </a:lstStyle>
          <a:p>
            <a:r>
              <a:rPr lang="en-US" dirty="0" smtClean="0"/>
              <a:t>Click to edit Master title style</a:t>
            </a:r>
            <a:endParaRPr lang="en-US" dirty="0"/>
          </a:p>
        </p:txBody>
      </p:sp>
      <p:sp>
        <p:nvSpPr>
          <p:cNvPr id="4" name="Text Placeholder 1"/>
          <p:cNvSpPr>
            <a:spLocks noGrp="1"/>
          </p:cNvSpPr>
          <p:nvPr>
            <p:ph type="body" sz="half" idx="2"/>
          </p:nvPr>
        </p:nvSpPr>
        <p:spPr>
          <a:xfrm>
            <a:off x="457201" y="1143000"/>
            <a:ext cx="3008313" cy="53340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3" name="Content Placeholder 1"/>
          <p:cNvSpPr>
            <a:spLocks noGrp="1"/>
          </p:cNvSpPr>
          <p:nvPr>
            <p:ph idx="1"/>
          </p:nvPr>
        </p:nvSpPr>
        <p:spPr>
          <a:xfrm>
            <a:off x="3575050" y="304800"/>
            <a:ext cx="5111751" cy="6179819"/>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Jump Link"/>
          <p:cNvSpPr>
            <a:spLocks noGrp="1"/>
          </p:cNvSpPr>
          <p:nvPr>
            <p:ph type="body" sz="quarter" idx="12" hasCustomPrompt="1"/>
          </p:nvPr>
        </p:nvSpPr>
        <p:spPr>
          <a:xfrm>
            <a:off x="5445125" y="6488875"/>
            <a:ext cx="1371600" cy="99950"/>
          </a:xfrm>
          <a:prstGeom prst="rect">
            <a:avLst/>
          </a:prstGeom>
        </p:spPr>
        <p:txBody>
          <a:bodyPr lIns="0" tIns="0" rIns="0" bIns="0"/>
          <a:lstStyle>
            <a:lvl1pPr marL="0" indent="0" algn="ctr">
              <a:buNone/>
              <a:defRPr sz="800"/>
            </a:lvl1pPr>
          </a:lstStyle>
          <a:p>
            <a:pPr lvl="0"/>
            <a:r>
              <a:rPr lang="en-US" dirty="0" smtClean="0"/>
              <a:t>Jump to long image description</a:t>
            </a:r>
          </a:p>
        </p:txBody>
      </p:sp>
      <p:sp>
        <p:nvSpPr>
          <p:cNvPr id="8"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smtClean="0"/>
              <a:t>Insert Photo Credit Here</a:t>
            </a:r>
            <a:endParaRPr lang="en-US" dirty="0"/>
          </a:p>
        </p:txBody>
      </p:sp>
    </p:spTree>
    <p:extLst>
      <p:ext uri="{BB962C8B-B14F-4D97-AF65-F5344CB8AC3E}">
        <p14:creationId xmlns:p14="http://schemas.microsoft.com/office/powerpoint/2010/main" xmlns="" val="297504958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NoBar-Content with Right Side-Caption">
    <p:spTree>
      <p:nvGrpSpPr>
        <p:cNvPr id="1" name=""/>
        <p:cNvGrpSpPr/>
        <p:nvPr/>
      </p:nvGrpSpPr>
      <p:grpSpPr>
        <a:xfrm>
          <a:off x="0" y="0"/>
          <a:ext cx="0" cy="0"/>
          <a:chOff x="0" y="0"/>
          <a:chExt cx="0" cy="0"/>
        </a:xfrm>
      </p:grpSpPr>
      <p:sp>
        <p:nvSpPr>
          <p:cNvPr id="2" name="Slide Title"/>
          <p:cNvSpPr>
            <a:spLocks noGrp="1"/>
          </p:cNvSpPr>
          <p:nvPr>
            <p:ph type="title"/>
          </p:nvPr>
        </p:nvSpPr>
        <p:spPr>
          <a:xfrm>
            <a:off x="5678487" y="304800"/>
            <a:ext cx="3008313" cy="838200"/>
          </a:xfrm>
          <a:prstGeom prst="rect">
            <a:avLst/>
          </a:prstGeom>
        </p:spPr>
        <p:txBody>
          <a:bodyPr anchor="b"/>
          <a:lstStyle>
            <a:lvl1pPr algn="l">
              <a:defRPr sz="1800" b="1">
                <a:solidFill>
                  <a:schemeClr val="bg2"/>
                </a:solidFill>
                <a:latin typeface="+mj-lt"/>
              </a:defRPr>
            </a:lvl1pPr>
          </a:lstStyle>
          <a:p>
            <a:r>
              <a:rPr lang="en-US" dirty="0" smtClean="0"/>
              <a:t>Click to edit Master title style</a:t>
            </a:r>
            <a:endParaRPr lang="en-US" dirty="0"/>
          </a:p>
        </p:txBody>
      </p:sp>
      <p:sp>
        <p:nvSpPr>
          <p:cNvPr id="4" name="Text Placeholder 1"/>
          <p:cNvSpPr>
            <a:spLocks noGrp="1"/>
          </p:cNvSpPr>
          <p:nvPr>
            <p:ph type="body" sz="half" idx="2"/>
          </p:nvPr>
        </p:nvSpPr>
        <p:spPr>
          <a:xfrm>
            <a:off x="5678487" y="1143000"/>
            <a:ext cx="3008313" cy="53340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3" name="Content Placeholder 1"/>
          <p:cNvSpPr>
            <a:spLocks noGrp="1"/>
          </p:cNvSpPr>
          <p:nvPr>
            <p:ph idx="1"/>
          </p:nvPr>
        </p:nvSpPr>
        <p:spPr>
          <a:xfrm>
            <a:off x="457200" y="304800"/>
            <a:ext cx="5111751" cy="6179819"/>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Jump Link"/>
          <p:cNvSpPr>
            <a:spLocks noGrp="1"/>
          </p:cNvSpPr>
          <p:nvPr>
            <p:ph type="body" sz="quarter" idx="12" hasCustomPrompt="1"/>
          </p:nvPr>
        </p:nvSpPr>
        <p:spPr>
          <a:xfrm>
            <a:off x="2327275" y="6488875"/>
            <a:ext cx="1371600" cy="99950"/>
          </a:xfrm>
          <a:prstGeom prst="rect">
            <a:avLst/>
          </a:prstGeom>
        </p:spPr>
        <p:txBody>
          <a:bodyPr lIns="0" tIns="0" rIns="0" bIns="0"/>
          <a:lstStyle>
            <a:lvl1pPr marL="0" indent="0" algn="ctr">
              <a:buNone/>
              <a:defRPr sz="800"/>
            </a:lvl1pPr>
          </a:lstStyle>
          <a:p>
            <a:pPr lvl="0"/>
            <a:r>
              <a:rPr lang="en-US" dirty="0" smtClean="0"/>
              <a:t>Jump to long image description</a:t>
            </a:r>
          </a:p>
        </p:txBody>
      </p:sp>
      <p:sp>
        <p:nvSpPr>
          <p:cNvPr id="9"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smtClean="0"/>
              <a:t>Insert Photo Credit Here</a:t>
            </a:r>
            <a:endParaRPr lang="en-US" dirty="0"/>
          </a:p>
        </p:txBody>
      </p:sp>
    </p:spTree>
    <p:extLst>
      <p:ext uri="{BB962C8B-B14F-4D97-AF65-F5344CB8AC3E}">
        <p14:creationId xmlns:p14="http://schemas.microsoft.com/office/powerpoint/2010/main" xmlns="" val="149100426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NoBar-Picture with Caption">
    <p:spTree>
      <p:nvGrpSpPr>
        <p:cNvPr id="1" name=""/>
        <p:cNvGrpSpPr/>
        <p:nvPr/>
      </p:nvGrpSpPr>
      <p:grpSpPr>
        <a:xfrm>
          <a:off x="0" y="0"/>
          <a:ext cx="0" cy="0"/>
          <a:chOff x="0" y="0"/>
          <a:chExt cx="0" cy="0"/>
        </a:xfrm>
      </p:grpSpPr>
      <p:sp>
        <p:nvSpPr>
          <p:cNvPr id="2" name="Slide Title"/>
          <p:cNvSpPr>
            <a:spLocks noGrp="1"/>
          </p:cNvSpPr>
          <p:nvPr>
            <p:ph type="title"/>
          </p:nvPr>
        </p:nvSpPr>
        <p:spPr>
          <a:xfrm>
            <a:off x="1828800" y="5253037"/>
            <a:ext cx="5486400" cy="566738"/>
          </a:xfrm>
          <a:prstGeom prst="rect">
            <a:avLst/>
          </a:prstGeom>
        </p:spPr>
        <p:txBody>
          <a:bodyPr anchor="b"/>
          <a:lstStyle>
            <a:lvl1pPr algn="l">
              <a:defRPr sz="2400" b="1">
                <a:solidFill>
                  <a:schemeClr val="bg2"/>
                </a:solidFill>
                <a:latin typeface="+mj-lt"/>
              </a:defRPr>
            </a:lvl1pPr>
          </a:lstStyle>
          <a:p>
            <a:r>
              <a:rPr lang="en-US" dirty="0" smtClean="0"/>
              <a:t>Click to edit Master title style</a:t>
            </a:r>
            <a:endParaRPr lang="en-US" dirty="0"/>
          </a:p>
        </p:txBody>
      </p:sp>
      <p:sp>
        <p:nvSpPr>
          <p:cNvPr id="4" name="Text Placeholder 1"/>
          <p:cNvSpPr>
            <a:spLocks noGrp="1"/>
          </p:cNvSpPr>
          <p:nvPr>
            <p:ph type="body" sz="half" idx="2"/>
          </p:nvPr>
        </p:nvSpPr>
        <p:spPr>
          <a:xfrm>
            <a:off x="1828800" y="5895975"/>
            <a:ext cx="5486400" cy="6096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Picture Placeholder 1"/>
          <p:cNvSpPr>
            <a:spLocks noGrp="1"/>
          </p:cNvSpPr>
          <p:nvPr>
            <p:ph type="pic" idx="1"/>
          </p:nvPr>
        </p:nvSpPr>
        <p:spPr>
          <a:xfrm>
            <a:off x="1028700" y="128650"/>
            <a:ext cx="7086600" cy="494462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7" name="Jump Link"/>
          <p:cNvSpPr>
            <a:spLocks noGrp="1"/>
          </p:cNvSpPr>
          <p:nvPr>
            <p:ph type="body" sz="quarter" idx="16" hasCustomPrompt="1"/>
          </p:nvPr>
        </p:nvSpPr>
        <p:spPr>
          <a:xfrm>
            <a:off x="3886200" y="5081650"/>
            <a:ext cx="1371600" cy="99950"/>
          </a:xfrm>
          <a:prstGeom prst="rect">
            <a:avLst/>
          </a:prstGeom>
        </p:spPr>
        <p:txBody>
          <a:bodyPr lIns="0" tIns="0" rIns="0" bIns="0"/>
          <a:lstStyle>
            <a:lvl1pPr marL="0" indent="0" algn="ctr">
              <a:buNone/>
              <a:defRPr sz="800"/>
            </a:lvl1pPr>
          </a:lstStyle>
          <a:p>
            <a:pPr lvl="0"/>
            <a:r>
              <a:rPr lang="en-US" dirty="0" smtClean="0"/>
              <a:t>Jump to long image description</a:t>
            </a:r>
          </a:p>
        </p:txBody>
      </p:sp>
      <p:sp>
        <p:nvSpPr>
          <p:cNvPr id="9"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smtClean="0"/>
              <a:t>Insert Photo Credit Here</a:t>
            </a:r>
            <a:endParaRPr lang="en-US" dirty="0"/>
          </a:p>
        </p:txBody>
      </p:sp>
    </p:spTree>
    <p:extLst>
      <p:ext uri="{BB962C8B-B14F-4D97-AF65-F5344CB8AC3E}">
        <p14:creationId xmlns:p14="http://schemas.microsoft.com/office/powerpoint/2010/main" xmlns="" val="13266110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NoBar-Title and Video">
    <p:spTree>
      <p:nvGrpSpPr>
        <p:cNvPr id="1" name=""/>
        <p:cNvGrpSpPr/>
        <p:nvPr/>
      </p:nvGrpSpPr>
      <p:grpSpPr>
        <a:xfrm>
          <a:off x="0" y="0"/>
          <a:ext cx="0" cy="0"/>
          <a:chOff x="0" y="0"/>
          <a:chExt cx="0" cy="0"/>
        </a:xfrm>
      </p:grpSpPr>
      <p:sp>
        <p:nvSpPr>
          <p:cNvPr id="2" name="Slide Title"/>
          <p:cNvSpPr>
            <a:spLocks noGrp="1"/>
          </p:cNvSpPr>
          <p:nvPr>
            <p:ph type="title"/>
          </p:nvPr>
        </p:nvSpPr>
        <p:spPr>
          <a:xfrm>
            <a:off x="-2251" y="228600"/>
            <a:ext cx="9172252" cy="609600"/>
          </a:xfrm>
          <a:prstGeom prst="rect">
            <a:avLst/>
          </a:prstGeom>
        </p:spPr>
        <p:txBody>
          <a:bodyPr/>
          <a:lstStyle>
            <a:lvl1pPr>
              <a:defRPr sz="3600">
                <a:solidFill>
                  <a:schemeClr val="bg2"/>
                </a:solidFill>
              </a:defRPr>
            </a:lvl1pPr>
          </a:lstStyle>
          <a:p>
            <a:r>
              <a:rPr lang="en-US" dirty="0" smtClean="0"/>
              <a:t>Click to edit Master title style</a:t>
            </a:r>
            <a:endParaRPr lang="en-US" dirty="0"/>
          </a:p>
        </p:txBody>
      </p:sp>
      <p:sp>
        <p:nvSpPr>
          <p:cNvPr id="6" name="Media Placeholder 1"/>
          <p:cNvSpPr>
            <a:spLocks noGrp="1"/>
          </p:cNvSpPr>
          <p:nvPr>
            <p:ph type="media" sz="quarter" idx="11"/>
          </p:nvPr>
        </p:nvSpPr>
        <p:spPr>
          <a:xfrm>
            <a:off x="0" y="1066799"/>
            <a:ext cx="9144000" cy="5315957"/>
          </a:xfrm>
          <a:prstGeom prst="rect">
            <a:avLst/>
          </a:prstGeom>
        </p:spPr>
        <p:txBody>
          <a:bodyPr/>
          <a:lstStyle/>
          <a:p>
            <a:endParaRPr lang="en-US"/>
          </a:p>
        </p:txBody>
      </p:sp>
      <p:sp>
        <p:nvSpPr>
          <p:cNvPr id="5" name="Video Credit"/>
          <p:cNvSpPr>
            <a:spLocks noGrp="1"/>
          </p:cNvSpPr>
          <p:nvPr>
            <p:ph type="body" sz="quarter" idx="12"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smtClean="0"/>
              <a:t>Insert Video Credit Here</a:t>
            </a:r>
            <a:endParaRPr lang="en-US" dirty="0"/>
          </a:p>
        </p:txBody>
      </p:sp>
    </p:spTree>
    <p:extLst>
      <p:ext uri="{BB962C8B-B14F-4D97-AF65-F5344CB8AC3E}">
        <p14:creationId xmlns:p14="http://schemas.microsoft.com/office/powerpoint/2010/main" xmlns="" val="19874173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xmlns="">
        <p15:guide id="1" orient="horz" pos="2160">
          <p15:clr>
            <a:srgbClr val="FBAE40"/>
          </p15:clr>
        </p15:guide>
        <p15:guide id="2" pos="528">
          <p15:clr>
            <a:srgbClr val="FBAE40"/>
          </p15:clr>
        </p15:guide>
        <p15:guide id="3" pos="5136">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RedBar-Title and Content">
    <p:spTree>
      <p:nvGrpSpPr>
        <p:cNvPr id="1" name=""/>
        <p:cNvGrpSpPr/>
        <p:nvPr/>
      </p:nvGrpSpPr>
      <p:grpSpPr>
        <a:xfrm>
          <a:off x="0" y="0"/>
          <a:ext cx="0" cy="0"/>
          <a:chOff x="0" y="0"/>
          <a:chExt cx="0" cy="0"/>
        </a:xfrm>
      </p:grpSpPr>
      <p:sp>
        <p:nvSpPr>
          <p:cNvPr id="6" name="Slide Title"/>
          <p:cNvSpPr>
            <a:spLocks noGrp="1"/>
          </p:cNvSpPr>
          <p:nvPr>
            <p:ph type="title"/>
          </p:nvPr>
        </p:nvSpPr>
        <p:spPr>
          <a:xfrm>
            <a:off x="0" y="228600"/>
            <a:ext cx="9144000" cy="609600"/>
          </a:xfrm>
          <a:prstGeom prst="rect">
            <a:avLst/>
          </a:prstGeom>
        </p:spPr>
        <p:txBody>
          <a:bodyPr/>
          <a:lstStyle>
            <a:lvl1pPr>
              <a:defRPr sz="3600">
                <a:solidFill>
                  <a:schemeClr val="bg2"/>
                </a:solidFill>
              </a:defRPr>
            </a:lvl1pPr>
          </a:lstStyle>
          <a:p>
            <a:r>
              <a:rPr lang="en-US" dirty="0" smtClean="0"/>
              <a:t>Click to edit Master title style</a:t>
            </a:r>
            <a:endParaRPr lang="en-US" dirty="0"/>
          </a:p>
        </p:txBody>
      </p:sp>
      <p:sp>
        <p:nvSpPr>
          <p:cNvPr id="3" name="Content Placeholder 1"/>
          <p:cNvSpPr>
            <a:spLocks noGrp="1"/>
          </p:cNvSpPr>
          <p:nvPr>
            <p:ph idx="1"/>
          </p:nvPr>
        </p:nvSpPr>
        <p:spPr>
          <a:xfrm>
            <a:off x="457200" y="990600"/>
            <a:ext cx="8229600" cy="55626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Jump Link"/>
          <p:cNvSpPr>
            <a:spLocks noGrp="1"/>
          </p:cNvSpPr>
          <p:nvPr>
            <p:ph type="body" sz="quarter" idx="16" hasCustomPrompt="1"/>
          </p:nvPr>
        </p:nvSpPr>
        <p:spPr>
          <a:xfrm>
            <a:off x="3886200" y="6553200"/>
            <a:ext cx="1371600" cy="99950"/>
          </a:xfrm>
          <a:prstGeom prst="rect">
            <a:avLst/>
          </a:prstGeom>
        </p:spPr>
        <p:txBody>
          <a:bodyPr lIns="0" tIns="0" rIns="0" bIns="0"/>
          <a:lstStyle>
            <a:lvl1pPr marL="0" indent="0" algn="ctr">
              <a:buNone/>
              <a:defRPr sz="800"/>
            </a:lvl1pPr>
          </a:lstStyle>
          <a:p>
            <a:pPr lvl="0"/>
            <a:r>
              <a:rPr lang="en-US" dirty="0" smtClean="0"/>
              <a:t>Jump to long image description</a:t>
            </a:r>
          </a:p>
        </p:txBody>
      </p:sp>
      <p:sp>
        <p:nvSpPr>
          <p:cNvPr id="9"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xmlns="" val="38626553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RedBar-Six Content Placeholders">
    <p:spTree>
      <p:nvGrpSpPr>
        <p:cNvPr id="1" name=""/>
        <p:cNvGrpSpPr/>
        <p:nvPr/>
      </p:nvGrpSpPr>
      <p:grpSpPr>
        <a:xfrm>
          <a:off x="0" y="0"/>
          <a:ext cx="0" cy="0"/>
          <a:chOff x="0" y="0"/>
          <a:chExt cx="0" cy="0"/>
        </a:xfrm>
      </p:grpSpPr>
      <p:sp>
        <p:nvSpPr>
          <p:cNvPr id="2" name="Slide Title"/>
          <p:cNvSpPr>
            <a:spLocks noGrp="1"/>
          </p:cNvSpPr>
          <p:nvPr>
            <p:ph type="title"/>
          </p:nvPr>
        </p:nvSpPr>
        <p:spPr>
          <a:xfrm>
            <a:off x="0" y="228600"/>
            <a:ext cx="9144000" cy="639762"/>
          </a:xfrm>
          <a:prstGeom prst="rect">
            <a:avLst/>
          </a:prstGeom>
        </p:spPr>
        <p:txBody>
          <a:bodyPr/>
          <a:lstStyle>
            <a:lvl1pPr>
              <a:defRPr lang="en-US" sz="3600" dirty="0">
                <a:solidFill>
                  <a:schemeClr val="bg2"/>
                </a:solidFill>
              </a:defRPr>
            </a:lvl1pPr>
          </a:lstStyle>
          <a:p>
            <a:pPr lvl="0"/>
            <a:r>
              <a:rPr lang="en-US" dirty="0" smtClean="0"/>
              <a:t>Click to edit Master title style</a:t>
            </a:r>
            <a:endParaRPr lang="en-US" dirty="0"/>
          </a:p>
        </p:txBody>
      </p:sp>
      <p:sp>
        <p:nvSpPr>
          <p:cNvPr id="8" name="Content Placeholder 1"/>
          <p:cNvSpPr>
            <a:spLocks noGrp="1"/>
          </p:cNvSpPr>
          <p:nvPr>
            <p:ph sz="quarter" idx="12"/>
          </p:nvPr>
        </p:nvSpPr>
        <p:spPr>
          <a:xfrm>
            <a:off x="533400" y="1066800"/>
            <a:ext cx="8153400" cy="8382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Content Placeholder 2"/>
          <p:cNvSpPr>
            <a:spLocks noGrp="1"/>
          </p:cNvSpPr>
          <p:nvPr>
            <p:ph sz="quarter" idx="13"/>
          </p:nvPr>
        </p:nvSpPr>
        <p:spPr>
          <a:xfrm>
            <a:off x="533400" y="2011680"/>
            <a:ext cx="8153400" cy="7620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Content Placeholder 3"/>
          <p:cNvSpPr>
            <a:spLocks noGrp="1"/>
          </p:cNvSpPr>
          <p:nvPr>
            <p:ph sz="quarter" idx="14"/>
          </p:nvPr>
        </p:nvSpPr>
        <p:spPr>
          <a:xfrm>
            <a:off x="533400" y="2880360"/>
            <a:ext cx="8153400" cy="6858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Content Placeholder 4"/>
          <p:cNvSpPr>
            <a:spLocks noGrp="1"/>
          </p:cNvSpPr>
          <p:nvPr>
            <p:ph sz="quarter" idx="15"/>
          </p:nvPr>
        </p:nvSpPr>
        <p:spPr>
          <a:xfrm>
            <a:off x="533400" y="3672840"/>
            <a:ext cx="8153400" cy="8382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5"/>
          <p:cNvSpPr>
            <a:spLocks noGrp="1"/>
          </p:cNvSpPr>
          <p:nvPr>
            <p:ph sz="quarter" idx="10"/>
          </p:nvPr>
        </p:nvSpPr>
        <p:spPr>
          <a:xfrm>
            <a:off x="533400" y="4617720"/>
            <a:ext cx="8153400" cy="9144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6"/>
          <p:cNvSpPr>
            <a:spLocks noGrp="1"/>
          </p:cNvSpPr>
          <p:nvPr>
            <p:ph sz="quarter" idx="11"/>
          </p:nvPr>
        </p:nvSpPr>
        <p:spPr>
          <a:xfrm>
            <a:off x="533400" y="5638800"/>
            <a:ext cx="8153400" cy="7620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Photo Credit"/>
          <p:cNvSpPr>
            <a:spLocks noGrp="1"/>
          </p:cNvSpPr>
          <p:nvPr>
            <p:ph type="body" sz="quarter" idx="16"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xmlns="" val="962444905"/>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RedBar-Two Content">
    <p:spTree>
      <p:nvGrpSpPr>
        <p:cNvPr id="1" name=""/>
        <p:cNvGrpSpPr/>
        <p:nvPr/>
      </p:nvGrpSpPr>
      <p:grpSpPr>
        <a:xfrm>
          <a:off x="0" y="0"/>
          <a:ext cx="0" cy="0"/>
          <a:chOff x="0" y="0"/>
          <a:chExt cx="0" cy="0"/>
        </a:xfrm>
      </p:grpSpPr>
      <p:sp>
        <p:nvSpPr>
          <p:cNvPr id="7" name="Slide Title"/>
          <p:cNvSpPr>
            <a:spLocks noGrp="1"/>
          </p:cNvSpPr>
          <p:nvPr>
            <p:ph type="title"/>
          </p:nvPr>
        </p:nvSpPr>
        <p:spPr>
          <a:xfrm>
            <a:off x="-1" y="228600"/>
            <a:ext cx="9144001" cy="609600"/>
          </a:xfrm>
          <a:prstGeom prst="rect">
            <a:avLst/>
          </a:prstGeom>
        </p:spPr>
        <p:txBody>
          <a:bodyPr/>
          <a:lstStyle>
            <a:lvl1pPr>
              <a:defRPr sz="3600">
                <a:solidFill>
                  <a:schemeClr val="bg2"/>
                </a:solidFill>
              </a:defRPr>
            </a:lvl1pPr>
          </a:lstStyle>
          <a:p>
            <a:r>
              <a:rPr lang="en-US" dirty="0" smtClean="0"/>
              <a:t>Click to edit Master title style</a:t>
            </a:r>
            <a:endParaRPr lang="en-US" dirty="0"/>
          </a:p>
        </p:txBody>
      </p:sp>
      <p:sp>
        <p:nvSpPr>
          <p:cNvPr id="3" name="Content Placeholder 1"/>
          <p:cNvSpPr>
            <a:spLocks noGrp="1"/>
          </p:cNvSpPr>
          <p:nvPr>
            <p:ph sz="half" idx="1"/>
          </p:nvPr>
        </p:nvSpPr>
        <p:spPr>
          <a:xfrm>
            <a:off x="457200" y="914400"/>
            <a:ext cx="4038600" cy="561594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2"/>
          <p:cNvSpPr>
            <a:spLocks noGrp="1"/>
          </p:cNvSpPr>
          <p:nvPr>
            <p:ph sz="half" idx="2"/>
          </p:nvPr>
        </p:nvSpPr>
        <p:spPr>
          <a:xfrm>
            <a:off x="4648200" y="914400"/>
            <a:ext cx="4038600" cy="561594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Jump Link"/>
          <p:cNvSpPr>
            <a:spLocks noGrp="1"/>
          </p:cNvSpPr>
          <p:nvPr>
            <p:ph type="body" sz="quarter" idx="12" hasCustomPrompt="1"/>
          </p:nvPr>
        </p:nvSpPr>
        <p:spPr>
          <a:xfrm>
            <a:off x="3817620" y="6529450"/>
            <a:ext cx="1508760" cy="99950"/>
          </a:xfrm>
          <a:prstGeom prst="rect">
            <a:avLst/>
          </a:prstGeom>
        </p:spPr>
        <p:txBody>
          <a:bodyPr lIns="0" tIns="0" rIns="0" bIns="0"/>
          <a:lstStyle>
            <a:lvl1pPr marL="0" indent="0" algn="ctr">
              <a:buNone/>
              <a:defRPr sz="800"/>
            </a:lvl1pPr>
          </a:lstStyle>
          <a:p>
            <a:pPr lvl="0"/>
            <a:r>
              <a:rPr lang="en-US" dirty="0" smtClean="0"/>
              <a:t>Jump to long image description(s)</a:t>
            </a:r>
          </a:p>
        </p:txBody>
      </p:sp>
      <p:sp>
        <p:nvSpPr>
          <p:cNvPr id="10"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xmlns="" val="331940190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RedBar-Two-Up 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smtClean="0"/>
              <a:t>Click to edit Master title style</a:t>
            </a:r>
            <a:endParaRPr lang="en-US" dirty="0"/>
          </a:p>
        </p:txBody>
      </p:sp>
      <p:sp>
        <p:nvSpPr>
          <p:cNvPr id="3" name="Header 1"/>
          <p:cNvSpPr>
            <a:spLocks noGrp="1"/>
          </p:cNvSpPr>
          <p:nvPr>
            <p:ph type="body" idx="1"/>
          </p:nvPr>
        </p:nvSpPr>
        <p:spPr>
          <a:xfrm>
            <a:off x="457201" y="960438"/>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1"/>
          <p:cNvSpPr>
            <a:spLocks noGrp="1"/>
          </p:cNvSpPr>
          <p:nvPr>
            <p:ph sz="half" idx="2"/>
          </p:nvPr>
        </p:nvSpPr>
        <p:spPr>
          <a:xfrm>
            <a:off x="457201" y="1600200"/>
            <a:ext cx="4040188" cy="4912202"/>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Header 2"/>
          <p:cNvSpPr>
            <a:spLocks noGrp="1"/>
          </p:cNvSpPr>
          <p:nvPr>
            <p:ph type="body" sz="quarter" idx="3"/>
          </p:nvPr>
        </p:nvSpPr>
        <p:spPr>
          <a:xfrm>
            <a:off x="4645026" y="960438"/>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2"/>
          <p:cNvSpPr>
            <a:spLocks noGrp="1"/>
          </p:cNvSpPr>
          <p:nvPr>
            <p:ph sz="quarter" idx="4"/>
          </p:nvPr>
        </p:nvSpPr>
        <p:spPr>
          <a:xfrm>
            <a:off x="4645026" y="1600200"/>
            <a:ext cx="4041775" cy="4912202"/>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Jump Link"/>
          <p:cNvSpPr>
            <a:spLocks noGrp="1"/>
          </p:cNvSpPr>
          <p:nvPr>
            <p:ph type="body" sz="quarter" idx="12" hasCustomPrompt="1"/>
          </p:nvPr>
        </p:nvSpPr>
        <p:spPr>
          <a:xfrm>
            <a:off x="3817620" y="6529450"/>
            <a:ext cx="1508760" cy="99950"/>
          </a:xfrm>
          <a:prstGeom prst="rect">
            <a:avLst/>
          </a:prstGeom>
        </p:spPr>
        <p:txBody>
          <a:bodyPr lIns="0" tIns="0" rIns="0" bIns="0"/>
          <a:lstStyle>
            <a:lvl1pPr marL="0" indent="0" algn="ctr">
              <a:buNone/>
              <a:defRPr sz="800"/>
            </a:lvl1pPr>
          </a:lstStyle>
          <a:p>
            <a:pPr lvl="0"/>
            <a:r>
              <a:rPr lang="en-US" dirty="0" smtClean="0"/>
              <a:t>Jump to long image description(s)</a:t>
            </a:r>
          </a:p>
        </p:txBody>
      </p:sp>
      <p:sp>
        <p:nvSpPr>
          <p:cNvPr id="12"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xmlns="" val="175055679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RedBar-4-up_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smtClean="0"/>
              <a:t>Click to edit Master title style</a:t>
            </a:r>
            <a:endParaRPr lang="en-US" dirty="0"/>
          </a:p>
        </p:txBody>
      </p:sp>
      <p:sp>
        <p:nvSpPr>
          <p:cNvPr id="3" name="Header 1"/>
          <p:cNvSpPr>
            <a:spLocks noGrp="1"/>
          </p:cNvSpPr>
          <p:nvPr>
            <p:ph type="body" idx="1"/>
          </p:nvPr>
        </p:nvSpPr>
        <p:spPr>
          <a:xfrm>
            <a:off x="457201" y="960438"/>
            <a:ext cx="4040188"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1"/>
          <p:cNvSpPr>
            <a:spLocks noGrp="1"/>
          </p:cNvSpPr>
          <p:nvPr>
            <p:ph sz="half" idx="2"/>
          </p:nvPr>
        </p:nvSpPr>
        <p:spPr>
          <a:xfrm>
            <a:off x="457201" y="1600200"/>
            <a:ext cx="4040188" cy="1752600"/>
          </a:xfrm>
          <a:prstGeom prst="rect">
            <a:avLst/>
          </a:prstGeom>
        </p:spPr>
        <p:txBody>
          <a:bodyPr/>
          <a:lstStyle>
            <a:lvl1pPr>
              <a:spcAft>
                <a:spcPts val="800"/>
              </a:spcAft>
              <a:defRPr sz="2000"/>
            </a:lvl1pPr>
            <a:lvl2pPr>
              <a:spcAft>
                <a:spcPts val="800"/>
              </a:spcAft>
              <a:defRPr sz="1800"/>
            </a:lvl2pPr>
            <a:lvl3pPr>
              <a:spcAft>
                <a:spcPts val="800"/>
              </a:spcAft>
              <a:defRPr sz="1600"/>
            </a:lvl3pPr>
            <a:lvl4pPr>
              <a:spcAft>
                <a:spcPts val="800"/>
              </a:spcAft>
              <a:defRPr sz="1400"/>
            </a:lvl4pPr>
            <a:lvl5pPr>
              <a:spcAft>
                <a:spcPts val="800"/>
              </a:spcAft>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Header 2"/>
          <p:cNvSpPr>
            <a:spLocks noGrp="1"/>
          </p:cNvSpPr>
          <p:nvPr>
            <p:ph type="body" sz="quarter" idx="3"/>
          </p:nvPr>
        </p:nvSpPr>
        <p:spPr>
          <a:xfrm>
            <a:off x="4645026" y="960438"/>
            <a:ext cx="4041775"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2"/>
          <p:cNvSpPr>
            <a:spLocks noGrp="1"/>
          </p:cNvSpPr>
          <p:nvPr>
            <p:ph sz="quarter" idx="4"/>
          </p:nvPr>
        </p:nvSpPr>
        <p:spPr>
          <a:xfrm>
            <a:off x="4645026" y="1600200"/>
            <a:ext cx="4041775" cy="1752600"/>
          </a:xfrm>
          <a:prstGeom prst="rect">
            <a:avLst/>
          </a:prstGeom>
        </p:spPr>
        <p:txBody>
          <a:bodyPr/>
          <a:lstStyle>
            <a:lvl1pPr>
              <a:spcAft>
                <a:spcPts val="800"/>
              </a:spcAft>
              <a:defRPr sz="2000"/>
            </a:lvl1pPr>
            <a:lvl2pPr>
              <a:spcAft>
                <a:spcPts val="800"/>
              </a:spcAft>
              <a:defRPr sz="1800"/>
            </a:lvl2pPr>
            <a:lvl3pPr>
              <a:spcAft>
                <a:spcPts val="800"/>
              </a:spcAft>
              <a:defRPr sz="1600"/>
            </a:lvl3pPr>
            <a:lvl4pPr>
              <a:spcAft>
                <a:spcPts val="800"/>
              </a:spcAft>
              <a:defRPr sz="1400"/>
            </a:lvl4pPr>
            <a:lvl5pPr>
              <a:spcAft>
                <a:spcPts val="800"/>
              </a:spcAft>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Header 3"/>
          <p:cNvSpPr>
            <a:spLocks noGrp="1"/>
          </p:cNvSpPr>
          <p:nvPr>
            <p:ph type="body" sz="quarter" idx="12"/>
          </p:nvPr>
        </p:nvSpPr>
        <p:spPr>
          <a:xfrm>
            <a:off x="457200" y="3581400"/>
            <a:ext cx="4038600" cy="609600"/>
          </a:xfrm>
          <a:prstGeom prst="rect">
            <a:avLst/>
          </a:prstGeom>
        </p:spPr>
        <p:txBody>
          <a:bodyPr anchor="b"/>
          <a:lstStyle>
            <a:lvl1pPr>
              <a:defRPr lang="en-US" sz="20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smtClean="0"/>
              <a:t>Click to edit Master text styles</a:t>
            </a:r>
          </a:p>
        </p:txBody>
      </p:sp>
      <p:sp>
        <p:nvSpPr>
          <p:cNvPr id="14" name="Content Placeholder 3"/>
          <p:cNvSpPr>
            <a:spLocks noGrp="1"/>
          </p:cNvSpPr>
          <p:nvPr>
            <p:ph sz="half" idx="14"/>
          </p:nvPr>
        </p:nvSpPr>
        <p:spPr>
          <a:xfrm>
            <a:off x="457200" y="4191000"/>
            <a:ext cx="4040188" cy="1752600"/>
          </a:xfrm>
          <a:prstGeom prst="rect">
            <a:avLst/>
          </a:prstGeom>
        </p:spPr>
        <p:txBody>
          <a:bodyPr/>
          <a:lstStyle>
            <a:lvl1pPr>
              <a:spcAft>
                <a:spcPts val="800"/>
              </a:spcAft>
              <a:defRPr sz="2000"/>
            </a:lvl1pPr>
            <a:lvl2pPr>
              <a:spcAft>
                <a:spcPts val="800"/>
              </a:spcAft>
              <a:defRPr sz="1800"/>
            </a:lvl2pPr>
            <a:lvl3pPr>
              <a:spcAft>
                <a:spcPts val="800"/>
              </a:spcAft>
              <a:defRPr sz="1600"/>
            </a:lvl3pPr>
            <a:lvl4pPr>
              <a:spcAft>
                <a:spcPts val="800"/>
              </a:spcAft>
              <a:defRPr sz="1400"/>
            </a:lvl4pPr>
            <a:lvl5pPr>
              <a:spcAft>
                <a:spcPts val="800"/>
              </a:spcAft>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Header 4"/>
          <p:cNvSpPr>
            <a:spLocks noGrp="1"/>
          </p:cNvSpPr>
          <p:nvPr>
            <p:ph type="body" sz="quarter" idx="13"/>
          </p:nvPr>
        </p:nvSpPr>
        <p:spPr>
          <a:xfrm>
            <a:off x="4648200" y="3581400"/>
            <a:ext cx="4038600" cy="609600"/>
          </a:xfrm>
          <a:prstGeom prst="rect">
            <a:avLst/>
          </a:prstGeom>
        </p:spPr>
        <p:txBody>
          <a:bodyPr anchor="b"/>
          <a:lstStyle>
            <a:lvl1pPr>
              <a:defRPr lang="en-US" sz="20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smtClean="0"/>
              <a:t>Click to edit Master text styles</a:t>
            </a:r>
          </a:p>
        </p:txBody>
      </p:sp>
      <p:sp>
        <p:nvSpPr>
          <p:cNvPr id="15" name="Content Placeholder 4"/>
          <p:cNvSpPr>
            <a:spLocks noGrp="1"/>
          </p:cNvSpPr>
          <p:nvPr>
            <p:ph sz="quarter" idx="15"/>
          </p:nvPr>
        </p:nvSpPr>
        <p:spPr>
          <a:xfrm>
            <a:off x="4645025" y="4191000"/>
            <a:ext cx="4041775" cy="1752600"/>
          </a:xfrm>
          <a:prstGeom prst="rect">
            <a:avLst/>
          </a:prstGeom>
        </p:spPr>
        <p:txBody>
          <a:bodyPr/>
          <a:lstStyle>
            <a:lvl1pPr>
              <a:spcAft>
                <a:spcPts val="800"/>
              </a:spcAft>
              <a:defRPr sz="2000"/>
            </a:lvl1pPr>
            <a:lvl2pPr>
              <a:spcAft>
                <a:spcPts val="800"/>
              </a:spcAft>
              <a:defRPr sz="1800"/>
            </a:lvl2pPr>
            <a:lvl3pPr>
              <a:spcAft>
                <a:spcPts val="800"/>
              </a:spcAft>
              <a:defRPr sz="1600"/>
            </a:lvl3pPr>
            <a:lvl4pPr>
              <a:spcAft>
                <a:spcPts val="800"/>
              </a:spcAft>
              <a:defRPr sz="1400"/>
            </a:lvl4pPr>
            <a:lvl5pPr>
              <a:spcAft>
                <a:spcPts val="800"/>
              </a:spcAft>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Jump Link"/>
          <p:cNvSpPr>
            <a:spLocks noGrp="1"/>
          </p:cNvSpPr>
          <p:nvPr>
            <p:ph type="body" sz="quarter" idx="16" hasCustomPrompt="1"/>
          </p:nvPr>
        </p:nvSpPr>
        <p:spPr>
          <a:xfrm>
            <a:off x="3817620" y="5996050"/>
            <a:ext cx="1508760" cy="99950"/>
          </a:xfrm>
          <a:prstGeom prst="rect">
            <a:avLst/>
          </a:prstGeom>
        </p:spPr>
        <p:txBody>
          <a:bodyPr lIns="0" tIns="0" rIns="0" bIns="0"/>
          <a:lstStyle>
            <a:lvl1pPr marL="0" indent="0" algn="ctr">
              <a:buNone/>
              <a:defRPr sz="800"/>
            </a:lvl1pPr>
          </a:lstStyle>
          <a:p>
            <a:pPr lvl="0"/>
            <a:r>
              <a:rPr lang="en-US" dirty="0" smtClean="0"/>
              <a:t>Jump to long image description(s)</a:t>
            </a:r>
          </a:p>
        </p:txBody>
      </p:sp>
      <p:sp>
        <p:nvSpPr>
          <p:cNvPr id="16"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xmlns="" val="402079248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RedBar-Content with Left Side-Caption">
    <p:spTree>
      <p:nvGrpSpPr>
        <p:cNvPr id="1" name=""/>
        <p:cNvGrpSpPr/>
        <p:nvPr/>
      </p:nvGrpSpPr>
      <p:grpSpPr>
        <a:xfrm>
          <a:off x="0" y="0"/>
          <a:ext cx="0" cy="0"/>
          <a:chOff x="0" y="0"/>
          <a:chExt cx="0" cy="0"/>
        </a:xfrm>
      </p:grpSpPr>
      <p:sp>
        <p:nvSpPr>
          <p:cNvPr id="2" name="Slide Title"/>
          <p:cNvSpPr>
            <a:spLocks noGrp="1"/>
          </p:cNvSpPr>
          <p:nvPr>
            <p:ph type="title"/>
          </p:nvPr>
        </p:nvSpPr>
        <p:spPr>
          <a:xfrm>
            <a:off x="457201" y="304800"/>
            <a:ext cx="3008313" cy="838200"/>
          </a:xfrm>
          <a:prstGeom prst="rect">
            <a:avLst/>
          </a:prstGeom>
        </p:spPr>
        <p:txBody>
          <a:bodyPr anchor="b"/>
          <a:lstStyle>
            <a:lvl1pPr algn="l">
              <a:defRPr sz="1800" b="1">
                <a:solidFill>
                  <a:schemeClr val="bg2"/>
                </a:solidFill>
                <a:latin typeface="+mj-lt"/>
              </a:defRPr>
            </a:lvl1pPr>
          </a:lstStyle>
          <a:p>
            <a:r>
              <a:rPr lang="en-US" dirty="0" smtClean="0"/>
              <a:t>Click to edit Master title style</a:t>
            </a:r>
            <a:endParaRPr lang="en-US" dirty="0"/>
          </a:p>
        </p:txBody>
      </p:sp>
      <p:sp>
        <p:nvSpPr>
          <p:cNvPr id="4" name="Text Placeholder 1"/>
          <p:cNvSpPr>
            <a:spLocks noGrp="1"/>
          </p:cNvSpPr>
          <p:nvPr>
            <p:ph type="body" sz="half" idx="2"/>
          </p:nvPr>
        </p:nvSpPr>
        <p:spPr>
          <a:xfrm>
            <a:off x="457201" y="1143000"/>
            <a:ext cx="3008313" cy="53340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3" name="Content Placeholder 1"/>
          <p:cNvSpPr>
            <a:spLocks noGrp="1"/>
          </p:cNvSpPr>
          <p:nvPr>
            <p:ph idx="1"/>
          </p:nvPr>
        </p:nvSpPr>
        <p:spPr>
          <a:xfrm>
            <a:off x="3575050" y="304800"/>
            <a:ext cx="5111751" cy="6179819"/>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Jump Link"/>
          <p:cNvSpPr>
            <a:spLocks noGrp="1"/>
          </p:cNvSpPr>
          <p:nvPr>
            <p:ph type="body" sz="quarter" idx="12" hasCustomPrompt="1"/>
          </p:nvPr>
        </p:nvSpPr>
        <p:spPr>
          <a:xfrm>
            <a:off x="5445125" y="6488875"/>
            <a:ext cx="1371600" cy="99950"/>
          </a:xfrm>
          <a:prstGeom prst="rect">
            <a:avLst/>
          </a:prstGeom>
        </p:spPr>
        <p:txBody>
          <a:bodyPr lIns="0" tIns="0" rIns="0" bIns="0"/>
          <a:lstStyle>
            <a:lvl1pPr marL="0" indent="0" algn="ctr">
              <a:buNone/>
              <a:defRPr sz="800"/>
            </a:lvl1pPr>
          </a:lstStyle>
          <a:p>
            <a:pPr lvl="0"/>
            <a:r>
              <a:rPr lang="en-US" dirty="0" smtClean="0"/>
              <a:t>Jump to long image description</a:t>
            </a:r>
          </a:p>
        </p:txBody>
      </p:sp>
      <p:sp>
        <p:nvSpPr>
          <p:cNvPr id="8"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xmlns="" val="148539004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RedBar-Content with Right Side-Caption">
    <p:spTree>
      <p:nvGrpSpPr>
        <p:cNvPr id="1" name=""/>
        <p:cNvGrpSpPr/>
        <p:nvPr/>
      </p:nvGrpSpPr>
      <p:grpSpPr>
        <a:xfrm>
          <a:off x="0" y="0"/>
          <a:ext cx="0" cy="0"/>
          <a:chOff x="0" y="0"/>
          <a:chExt cx="0" cy="0"/>
        </a:xfrm>
      </p:grpSpPr>
      <p:sp>
        <p:nvSpPr>
          <p:cNvPr id="2" name="Slide Title"/>
          <p:cNvSpPr>
            <a:spLocks noGrp="1"/>
          </p:cNvSpPr>
          <p:nvPr>
            <p:ph type="title"/>
          </p:nvPr>
        </p:nvSpPr>
        <p:spPr>
          <a:xfrm>
            <a:off x="5678487" y="304800"/>
            <a:ext cx="3008313" cy="838200"/>
          </a:xfrm>
          <a:prstGeom prst="rect">
            <a:avLst/>
          </a:prstGeom>
        </p:spPr>
        <p:txBody>
          <a:bodyPr anchor="b"/>
          <a:lstStyle>
            <a:lvl1pPr algn="l">
              <a:defRPr sz="1800" b="1">
                <a:solidFill>
                  <a:schemeClr val="bg2"/>
                </a:solidFill>
                <a:latin typeface="+mj-lt"/>
              </a:defRPr>
            </a:lvl1pPr>
          </a:lstStyle>
          <a:p>
            <a:r>
              <a:rPr lang="en-US" dirty="0" smtClean="0"/>
              <a:t>Click to edit Master title style</a:t>
            </a:r>
            <a:endParaRPr lang="en-US" dirty="0"/>
          </a:p>
        </p:txBody>
      </p:sp>
      <p:sp>
        <p:nvSpPr>
          <p:cNvPr id="4" name="Text Placeholder 1"/>
          <p:cNvSpPr>
            <a:spLocks noGrp="1"/>
          </p:cNvSpPr>
          <p:nvPr>
            <p:ph type="body" sz="half" idx="2"/>
          </p:nvPr>
        </p:nvSpPr>
        <p:spPr>
          <a:xfrm>
            <a:off x="5678487" y="1143000"/>
            <a:ext cx="3008313" cy="53340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3" name="Content Placeholder 1"/>
          <p:cNvSpPr>
            <a:spLocks noGrp="1"/>
          </p:cNvSpPr>
          <p:nvPr>
            <p:ph idx="1"/>
          </p:nvPr>
        </p:nvSpPr>
        <p:spPr>
          <a:xfrm>
            <a:off x="457200" y="304800"/>
            <a:ext cx="5111751" cy="6179819"/>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Jump Link"/>
          <p:cNvSpPr>
            <a:spLocks noGrp="1"/>
          </p:cNvSpPr>
          <p:nvPr>
            <p:ph type="body" sz="quarter" idx="12" hasCustomPrompt="1"/>
          </p:nvPr>
        </p:nvSpPr>
        <p:spPr>
          <a:xfrm>
            <a:off x="2327275" y="6488875"/>
            <a:ext cx="1371600" cy="99950"/>
          </a:xfrm>
          <a:prstGeom prst="rect">
            <a:avLst/>
          </a:prstGeom>
        </p:spPr>
        <p:txBody>
          <a:bodyPr lIns="0" tIns="0" rIns="0" bIns="0"/>
          <a:lstStyle>
            <a:lvl1pPr marL="0" indent="0" algn="ctr">
              <a:buNone/>
              <a:defRPr sz="800"/>
            </a:lvl1pPr>
          </a:lstStyle>
          <a:p>
            <a:pPr lvl="0"/>
            <a:r>
              <a:rPr lang="en-US" dirty="0" smtClean="0"/>
              <a:t>Jump to long image description</a:t>
            </a:r>
          </a:p>
        </p:txBody>
      </p:sp>
      <p:sp>
        <p:nvSpPr>
          <p:cNvPr id="9"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xmlns="" val="91643512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RedBar-Picture with Caption">
    <p:spTree>
      <p:nvGrpSpPr>
        <p:cNvPr id="1" name=""/>
        <p:cNvGrpSpPr/>
        <p:nvPr/>
      </p:nvGrpSpPr>
      <p:grpSpPr>
        <a:xfrm>
          <a:off x="0" y="0"/>
          <a:ext cx="0" cy="0"/>
          <a:chOff x="0" y="0"/>
          <a:chExt cx="0" cy="0"/>
        </a:xfrm>
      </p:grpSpPr>
      <p:sp>
        <p:nvSpPr>
          <p:cNvPr id="2" name="Slide Title"/>
          <p:cNvSpPr>
            <a:spLocks noGrp="1"/>
          </p:cNvSpPr>
          <p:nvPr>
            <p:ph type="title"/>
          </p:nvPr>
        </p:nvSpPr>
        <p:spPr>
          <a:xfrm>
            <a:off x="1828800" y="5253037"/>
            <a:ext cx="5486400" cy="566738"/>
          </a:xfrm>
          <a:prstGeom prst="rect">
            <a:avLst/>
          </a:prstGeom>
        </p:spPr>
        <p:txBody>
          <a:bodyPr anchor="b"/>
          <a:lstStyle>
            <a:lvl1pPr algn="l">
              <a:defRPr sz="2400" b="1">
                <a:solidFill>
                  <a:schemeClr val="bg2"/>
                </a:solidFill>
                <a:latin typeface="+mj-lt"/>
              </a:defRPr>
            </a:lvl1pPr>
          </a:lstStyle>
          <a:p>
            <a:r>
              <a:rPr lang="en-US" dirty="0" smtClean="0"/>
              <a:t>Click to edit Master title style</a:t>
            </a:r>
            <a:endParaRPr lang="en-US" dirty="0"/>
          </a:p>
        </p:txBody>
      </p:sp>
      <p:sp>
        <p:nvSpPr>
          <p:cNvPr id="4" name="Text Placeholder 1"/>
          <p:cNvSpPr>
            <a:spLocks noGrp="1"/>
          </p:cNvSpPr>
          <p:nvPr>
            <p:ph type="body" sz="half" idx="2"/>
          </p:nvPr>
        </p:nvSpPr>
        <p:spPr>
          <a:xfrm>
            <a:off x="1828800" y="5895975"/>
            <a:ext cx="5486400" cy="6096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Picture Placeholder 1"/>
          <p:cNvSpPr>
            <a:spLocks noGrp="1"/>
          </p:cNvSpPr>
          <p:nvPr>
            <p:ph type="pic" idx="1"/>
          </p:nvPr>
        </p:nvSpPr>
        <p:spPr>
          <a:xfrm>
            <a:off x="1028700" y="128650"/>
            <a:ext cx="7086600" cy="494462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7" name="Jump Link"/>
          <p:cNvSpPr>
            <a:spLocks noGrp="1"/>
          </p:cNvSpPr>
          <p:nvPr>
            <p:ph type="body" sz="quarter" idx="16" hasCustomPrompt="1"/>
          </p:nvPr>
        </p:nvSpPr>
        <p:spPr>
          <a:xfrm>
            <a:off x="3886200" y="5081650"/>
            <a:ext cx="1371600" cy="99950"/>
          </a:xfrm>
          <a:prstGeom prst="rect">
            <a:avLst/>
          </a:prstGeom>
        </p:spPr>
        <p:txBody>
          <a:bodyPr lIns="0" tIns="0" rIns="0" bIns="0"/>
          <a:lstStyle>
            <a:lvl1pPr marL="0" indent="0" algn="ctr">
              <a:buNone/>
              <a:defRPr sz="800"/>
            </a:lvl1pPr>
          </a:lstStyle>
          <a:p>
            <a:pPr lvl="0"/>
            <a:r>
              <a:rPr lang="en-US" dirty="0" smtClean="0"/>
              <a:t>Jump to long image description</a:t>
            </a:r>
          </a:p>
        </p:txBody>
      </p:sp>
      <p:sp>
        <p:nvSpPr>
          <p:cNvPr id="9"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xmlns="" val="315795019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RedBar-Title and Video">
    <p:spTree>
      <p:nvGrpSpPr>
        <p:cNvPr id="1" name=""/>
        <p:cNvGrpSpPr/>
        <p:nvPr/>
      </p:nvGrpSpPr>
      <p:grpSpPr>
        <a:xfrm>
          <a:off x="0" y="0"/>
          <a:ext cx="0" cy="0"/>
          <a:chOff x="0" y="0"/>
          <a:chExt cx="0" cy="0"/>
        </a:xfrm>
      </p:grpSpPr>
      <p:sp>
        <p:nvSpPr>
          <p:cNvPr id="2" name="Slide Title"/>
          <p:cNvSpPr>
            <a:spLocks noGrp="1"/>
          </p:cNvSpPr>
          <p:nvPr>
            <p:ph type="title"/>
          </p:nvPr>
        </p:nvSpPr>
        <p:spPr>
          <a:xfrm>
            <a:off x="-2251" y="228600"/>
            <a:ext cx="9172252" cy="609600"/>
          </a:xfrm>
          <a:prstGeom prst="rect">
            <a:avLst/>
          </a:prstGeom>
        </p:spPr>
        <p:txBody>
          <a:bodyPr/>
          <a:lstStyle>
            <a:lvl1pPr>
              <a:defRPr sz="3600">
                <a:solidFill>
                  <a:schemeClr val="bg2"/>
                </a:solidFill>
              </a:defRPr>
            </a:lvl1pPr>
          </a:lstStyle>
          <a:p>
            <a:r>
              <a:rPr lang="en-US" dirty="0" smtClean="0"/>
              <a:t>Click to edit Master title style</a:t>
            </a:r>
            <a:endParaRPr lang="en-US" dirty="0"/>
          </a:p>
        </p:txBody>
      </p:sp>
      <p:sp>
        <p:nvSpPr>
          <p:cNvPr id="6" name="Media Placeholder 5"/>
          <p:cNvSpPr>
            <a:spLocks noGrp="1"/>
          </p:cNvSpPr>
          <p:nvPr>
            <p:ph type="media" sz="quarter" idx="11"/>
          </p:nvPr>
        </p:nvSpPr>
        <p:spPr>
          <a:xfrm>
            <a:off x="0" y="1066799"/>
            <a:ext cx="9144000" cy="5315957"/>
          </a:xfrm>
          <a:prstGeom prst="rect">
            <a:avLst/>
          </a:prstGeom>
        </p:spPr>
        <p:txBody>
          <a:bodyPr/>
          <a:lstStyle/>
          <a:p>
            <a:endParaRPr lang="en-US"/>
          </a:p>
        </p:txBody>
      </p:sp>
      <p:sp>
        <p:nvSpPr>
          <p:cNvPr id="5" name="Video Credit"/>
          <p:cNvSpPr>
            <a:spLocks noGrp="1"/>
          </p:cNvSpPr>
          <p:nvPr>
            <p:ph type="body" sz="quarter" idx="12"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Video Credit Here</a:t>
            </a:r>
          </a:p>
        </p:txBody>
      </p:sp>
    </p:spTree>
    <p:extLst>
      <p:ext uri="{BB962C8B-B14F-4D97-AF65-F5344CB8AC3E}">
        <p14:creationId xmlns:p14="http://schemas.microsoft.com/office/powerpoint/2010/main" xmlns="" val="24692979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xmlns="">
        <p15:guide id="1" orient="horz" pos="2160">
          <p15:clr>
            <a:srgbClr val="FBAE40"/>
          </p15:clr>
        </p15:guide>
        <p15:guide id="2" pos="528">
          <p15:clr>
            <a:srgbClr val="FBAE40"/>
          </p15:clr>
        </p15:guide>
        <p15:guide id="3" pos="5136">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No Tagline-Gray BG, Title &amp; Subtitle Left">
    <p:spTree>
      <p:nvGrpSpPr>
        <p:cNvPr id="1" name=""/>
        <p:cNvGrpSpPr/>
        <p:nvPr/>
      </p:nvGrpSpPr>
      <p:grpSpPr>
        <a:xfrm>
          <a:off x="0" y="0"/>
          <a:ext cx="0" cy="0"/>
          <a:chOff x="0" y="0"/>
          <a:chExt cx="0" cy="0"/>
        </a:xfrm>
      </p:grpSpPr>
      <p:sp>
        <p:nvSpPr>
          <p:cNvPr id="8" name="Title Background"/>
          <p:cNvSpPr/>
          <p:nvPr userDrawn="1"/>
        </p:nvSpPr>
        <p:spPr>
          <a:xfrm>
            <a:off x="0" y="32766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228600" y="3429000"/>
            <a:ext cx="5105400" cy="609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smtClean="0"/>
              <a:t>Click to edit Master title style</a:t>
            </a:r>
            <a:endParaRPr lang="en-US" dirty="0"/>
          </a:p>
        </p:txBody>
      </p:sp>
      <p:sp>
        <p:nvSpPr>
          <p:cNvPr id="7" name="Text Placeholder 1"/>
          <p:cNvSpPr>
            <a:spLocks noGrp="1"/>
          </p:cNvSpPr>
          <p:nvPr>
            <p:ph type="body" sz="quarter" idx="10"/>
          </p:nvPr>
        </p:nvSpPr>
        <p:spPr>
          <a:xfrm>
            <a:off x="228600" y="4114800"/>
            <a:ext cx="5105400" cy="685800"/>
          </a:xfrm>
          <a:prstGeom prst="rect">
            <a:avLst/>
          </a:prstGeom>
        </p:spPr>
        <p:txBody>
          <a:bodyPr/>
          <a:lstStyle>
            <a:lvl1pPr marL="0" indent="0">
              <a:buNone/>
              <a:defRPr sz="2000" b="0">
                <a:solidFill>
                  <a:schemeClr val="bg1"/>
                </a:solidFill>
                <a:latin typeface="ArumSans Bold"/>
              </a:defRPr>
            </a:lvl1pPr>
            <a:lvl2pPr marL="457200" indent="0">
              <a:buNone/>
              <a:defRPr sz="2000" b="0">
                <a:solidFill>
                  <a:schemeClr val="bg1"/>
                </a:solidFill>
                <a:latin typeface="ArumSans Bold"/>
              </a:defRPr>
            </a:lvl2pPr>
            <a:lvl3pPr marL="914400" indent="0">
              <a:buNone/>
              <a:defRPr sz="2000" b="0">
                <a:solidFill>
                  <a:schemeClr val="bg1"/>
                </a:solidFill>
                <a:latin typeface="ArumSans Bold"/>
              </a:defRPr>
            </a:lvl3pPr>
            <a:lvl4pPr marL="1371600" indent="0">
              <a:buNone/>
              <a:defRPr sz="2000" b="0">
                <a:solidFill>
                  <a:schemeClr val="bg1"/>
                </a:solidFill>
                <a:latin typeface="ArumSans Bold"/>
              </a:defRPr>
            </a:lvl4pPr>
            <a:lvl5pPr marL="1828800" indent="0">
              <a:buNone/>
              <a:defRPr sz="2000" b="0">
                <a:solidFill>
                  <a:schemeClr val="bg1"/>
                </a:solidFill>
                <a:latin typeface="ArumSans Bold"/>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latin typeface="+mn-lt"/>
              </a:defRPr>
            </a:lvl1pPr>
            <a:lvl5pPr>
              <a:defRPr/>
            </a:lvl5pPr>
          </a:lstStyle>
          <a:p>
            <a:pPr lvl="0"/>
            <a:r>
              <a:rPr lang="en-US" dirty="0" smtClean="0"/>
              <a:t>Insert Photo Credit Here</a:t>
            </a:r>
            <a:endParaRPr lang="en-US" dirty="0"/>
          </a:p>
        </p:txBody>
      </p:sp>
    </p:spTree>
    <p:extLst>
      <p:ext uri="{BB962C8B-B14F-4D97-AF65-F5344CB8AC3E}">
        <p14:creationId xmlns:p14="http://schemas.microsoft.com/office/powerpoint/2010/main" xmlns="" val="4004973280"/>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No Tagline-Gray BG, Title &amp; Subtitle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733800" y="3581400"/>
            <a:ext cx="5181600" cy="609600"/>
          </a:xfrm>
          <a:prstGeom prst="rect">
            <a:avLst/>
          </a:prstGeom>
          <a:effectLst>
            <a:outerShdw blurRad="50800" dist="38100" dir="5400000" algn="t" rotWithShape="0">
              <a:prstClr val="black">
                <a:alpha val="40000"/>
              </a:prstClr>
            </a:outerShdw>
          </a:effectLst>
        </p:spPr>
        <p:txBody>
          <a:bodyPr/>
          <a:lstStyle>
            <a:lvl1pPr algn="r">
              <a:defRPr sz="3600">
                <a:solidFill>
                  <a:schemeClr val="bg1"/>
                </a:solidFill>
              </a:defRPr>
            </a:lvl1pPr>
          </a:lstStyle>
          <a:p>
            <a:r>
              <a:rPr lang="en-US" dirty="0" smtClean="0"/>
              <a:t>Click to edit Master title style</a:t>
            </a:r>
            <a:endParaRPr lang="en-US" dirty="0"/>
          </a:p>
        </p:txBody>
      </p:sp>
      <p:sp>
        <p:nvSpPr>
          <p:cNvPr id="7" name="Text Placeholder 1"/>
          <p:cNvSpPr>
            <a:spLocks noGrp="1"/>
          </p:cNvSpPr>
          <p:nvPr>
            <p:ph type="body" sz="quarter" idx="10"/>
          </p:nvPr>
        </p:nvSpPr>
        <p:spPr>
          <a:xfrm>
            <a:off x="3733800" y="4260273"/>
            <a:ext cx="5181600" cy="692727"/>
          </a:xfrm>
          <a:prstGeom prst="rect">
            <a:avLst/>
          </a:prstGeom>
        </p:spPr>
        <p:txBody>
          <a:bodyPr/>
          <a:lstStyle>
            <a:lvl1pPr marL="0" indent="0" algn="r">
              <a:buNone/>
              <a:defRPr sz="2000" b="0">
                <a:solidFill>
                  <a:schemeClr val="bg1"/>
                </a:solidFill>
                <a:latin typeface="ArumSans Bold"/>
              </a:defRPr>
            </a:lvl1pPr>
            <a:lvl2pPr marL="457200" indent="0" algn="r">
              <a:buNone/>
              <a:defRPr sz="2000" b="0">
                <a:solidFill>
                  <a:schemeClr val="bg1"/>
                </a:solidFill>
                <a:latin typeface="ArumSans Bold"/>
              </a:defRPr>
            </a:lvl2pPr>
            <a:lvl3pPr marL="914400" indent="0" algn="r">
              <a:buNone/>
              <a:defRPr sz="2000" b="0">
                <a:solidFill>
                  <a:schemeClr val="bg1"/>
                </a:solidFill>
                <a:latin typeface="ArumSans Bold"/>
              </a:defRPr>
            </a:lvl3pPr>
            <a:lvl4pPr marL="1371600" indent="0" algn="r">
              <a:buNone/>
              <a:defRPr sz="2000" b="0">
                <a:solidFill>
                  <a:schemeClr val="bg1"/>
                </a:solidFill>
                <a:latin typeface="ArumSans Bold"/>
              </a:defRPr>
            </a:lvl4pPr>
            <a:lvl5pPr marL="1828800" indent="0" algn="r">
              <a:buNone/>
              <a:defRPr sz="2000" b="0">
                <a:solidFill>
                  <a:schemeClr val="bg1"/>
                </a:solidFill>
                <a:latin typeface="ArumSans Bold"/>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latin typeface="+mn-lt"/>
              </a:defRPr>
            </a:lvl1pPr>
            <a:lvl5pPr>
              <a:defRPr/>
            </a:lvl5pPr>
          </a:lstStyle>
          <a:p>
            <a:pPr lvl="0"/>
            <a:r>
              <a:rPr lang="en-US" dirty="0" smtClean="0"/>
              <a:t>Insert Photo Credit Here</a:t>
            </a:r>
            <a:endParaRPr lang="en-US" dirty="0"/>
          </a:p>
        </p:txBody>
      </p:sp>
    </p:spTree>
    <p:extLst>
      <p:ext uri="{BB962C8B-B14F-4D97-AF65-F5344CB8AC3E}">
        <p14:creationId xmlns:p14="http://schemas.microsoft.com/office/powerpoint/2010/main" xmlns="" val="2384814877"/>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No Tagline-Gray BG, Title Only Left">
    <p:spTree>
      <p:nvGrpSpPr>
        <p:cNvPr id="1" name=""/>
        <p:cNvGrpSpPr/>
        <p:nvPr/>
      </p:nvGrpSpPr>
      <p:grpSpPr>
        <a:xfrm>
          <a:off x="0" y="0"/>
          <a:ext cx="0" cy="0"/>
          <a:chOff x="0" y="0"/>
          <a:chExt cx="0" cy="0"/>
        </a:xfrm>
      </p:grpSpPr>
      <p:sp>
        <p:nvSpPr>
          <p:cNvPr id="8" name="Title background"/>
          <p:cNvSpPr/>
          <p:nvPr userDrawn="1"/>
        </p:nvSpPr>
        <p:spPr>
          <a:xfrm>
            <a:off x="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228600" y="3581400"/>
            <a:ext cx="51054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smtClean="0"/>
              <a:t>Click to edit Master title style</a:t>
            </a:r>
            <a:endParaRPr lang="en-US" dirty="0"/>
          </a:p>
        </p:txBody>
      </p:sp>
      <p:sp>
        <p:nvSpPr>
          <p:cNvPr id="6"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latin typeface="+mn-lt"/>
              </a:defRPr>
            </a:lvl1pPr>
            <a:lvl5pPr>
              <a:defRPr/>
            </a:lvl5pPr>
          </a:lstStyle>
          <a:p>
            <a:pPr lvl="0"/>
            <a:r>
              <a:rPr lang="en-US" dirty="0" smtClean="0"/>
              <a:t>Insert Photo Credit Here</a:t>
            </a:r>
            <a:endParaRPr lang="en-US" dirty="0"/>
          </a:p>
        </p:txBody>
      </p:sp>
    </p:spTree>
    <p:extLst>
      <p:ext uri="{BB962C8B-B14F-4D97-AF65-F5344CB8AC3E}">
        <p14:creationId xmlns:p14="http://schemas.microsoft.com/office/powerpoint/2010/main" xmlns="" val="1069168974"/>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No Tagline-Gray BG, Title Only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733800" y="3581400"/>
            <a:ext cx="51816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smtClean="0"/>
              <a:t>Click to edit Master title style</a:t>
            </a:r>
            <a:endParaRPr lang="en-US" dirty="0"/>
          </a:p>
        </p:txBody>
      </p:sp>
      <p:sp>
        <p:nvSpPr>
          <p:cNvPr id="6"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latin typeface="+mn-lt"/>
              </a:defRPr>
            </a:lvl1pPr>
            <a:lvl5pPr>
              <a:defRPr/>
            </a:lvl5pPr>
          </a:lstStyle>
          <a:p>
            <a:pPr lvl="0"/>
            <a:r>
              <a:rPr lang="en-US" dirty="0" smtClean="0"/>
              <a:t>Insert Photo Credit Here</a:t>
            </a:r>
            <a:endParaRPr lang="en-US" dirty="0"/>
          </a:p>
        </p:txBody>
      </p:sp>
    </p:spTree>
    <p:extLst>
      <p:ext uri="{BB962C8B-B14F-4D97-AF65-F5344CB8AC3E}">
        <p14:creationId xmlns:p14="http://schemas.microsoft.com/office/powerpoint/2010/main" xmlns="" val="407617283"/>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NoTagline-SimpleTitle&amp;Subtitle">
    <p:spTree>
      <p:nvGrpSpPr>
        <p:cNvPr id="1" name=""/>
        <p:cNvGrpSpPr/>
        <p:nvPr/>
      </p:nvGrpSpPr>
      <p:grpSpPr>
        <a:xfrm>
          <a:off x="0" y="0"/>
          <a:ext cx="0" cy="0"/>
          <a:chOff x="0" y="0"/>
          <a:chExt cx="0" cy="0"/>
        </a:xfrm>
      </p:grpSpPr>
      <p:sp>
        <p:nvSpPr>
          <p:cNvPr id="2" name="Slide Title"/>
          <p:cNvSpPr>
            <a:spLocks noGrp="1"/>
          </p:cNvSpPr>
          <p:nvPr>
            <p:ph type="ctrTitle"/>
          </p:nvPr>
        </p:nvSpPr>
        <p:spPr>
          <a:xfrm>
            <a:off x="0" y="2130426"/>
            <a:ext cx="9144000" cy="1470025"/>
          </a:xfrm>
          <a:prstGeom prst="rect">
            <a:avLst/>
          </a:prstGeom>
        </p:spPr>
        <p:txBody>
          <a:bodyPr/>
          <a:lstStyle>
            <a:lvl1pPr>
              <a:defRPr sz="4800">
                <a:solidFill>
                  <a:schemeClr val="bg2"/>
                </a:solidFill>
                <a:latin typeface="+mj-lt"/>
              </a:defRPr>
            </a:lvl1pPr>
          </a:lstStyle>
          <a:p>
            <a:r>
              <a:rPr lang="en-US" dirty="0" smtClean="0"/>
              <a:t>Click to edit Master title style</a:t>
            </a:r>
            <a:endParaRPr lang="en-US" dirty="0"/>
          </a:p>
        </p:txBody>
      </p:sp>
      <p:sp>
        <p:nvSpPr>
          <p:cNvPr id="3" name="Subtitle 1"/>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6A6A6A"/>
                </a:solidFill>
                <a:latin typeface="ArumSans Regul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latin typeface="+mn-lt"/>
              </a:defRPr>
            </a:lvl1pPr>
            <a:lvl5pPr>
              <a:defRPr/>
            </a:lvl5pPr>
          </a:lstStyle>
          <a:p>
            <a:pPr lvl="0"/>
            <a:r>
              <a:rPr lang="en-US" dirty="0" smtClean="0"/>
              <a:t>Insert Photo Credit Here</a:t>
            </a:r>
            <a:endParaRPr lang="en-US" dirty="0"/>
          </a:p>
        </p:txBody>
      </p:sp>
    </p:spTree>
    <p:extLst>
      <p:ext uri="{BB962C8B-B14F-4D97-AF65-F5344CB8AC3E}">
        <p14:creationId xmlns:p14="http://schemas.microsoft.com/office/powerpoint/2010/main" xmlns="" val="423552719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NoTagline-Text above Title">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4406900"/>
            <a:ext cx="7772400" cy="1362075"/>
          </a:xfrm>
          <a:prstGeom prst="rect">
            <a:avLst/>
          </a:prstGeom>
        </p:spPr>
        <p:txBody>
          <a:bodyPr anchor="t"/>
          <a:lstStyle>
            <a:lvl1pPr algn="l">
              <a:defRPr sz="3600" b="1" cap="all">
                <a:solidFill>
                  <a:schemeClr val="bg2"/>
                </a:solidFill>
                <a:latin typeface="+mj-lt"/>
              </a:defRPr>
            </a:lvl1pPr>
          </a:lstStyle>
          <a:p>
            <a:r>
              <a:rPr lang="en-US" dirty="0" smtClean="0"/>
              <a:t>Click to edit Master title style</a:t>
            </a:r>
            <a:endParaRPr lang="en-US" dirty="0"/>
          </a:p>
        </p:txBody>
      </p:sp>
      <p:sp>
        <p:nvSpPr>
          <p:cNvPr id="3" name="Text Placeholder 1"/>
          <p:cNvSpPr>
            <a:spLocks noGrp="1"/>
          </p:cNvSpPr>
          <p:nvPr>
            <p:ph type="body" idx="1"/>
          </p:nvPr>
        </p:nvSpPr>
        <p:spPr>
          <a:xfrm>
            <a:off x="685800" y="2906714"/>
            <a:ext cx="7772400" cy="1500187"/>
          </a:xfrm>
          <a:prstGeom prst="rect">
            <a:avLst/>
          </a:prstGeom>
        </p:spPr>
        <p:txBody>
          <a:bodyPr anchor="b"/>
          <a:lstStyle>
            <a:lvl1pPr marL="0" indent="0">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7"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latin typeface="+mn-lt"/>
              </a:defRPr>
            </a:lvl1pPr>
            <a:lvl5pPr>
              <a:defRPr/>
            </a:lvl5pPr>
          </a:lstStyle>
          <a:p>
            <a:pPr lvl="0"/>
            <a:r>
              <a:rPr lang="en-US" dirty="0" smtClean="0"/>
              <a:t>Insert Photo Credit Here</a:t>
            </a:r>
            <a:endParaRPr lang="en-US" dirty="0"/>
          </a:p>
        </p:txBody>
      </p:sp>
    </p:spTree>
    <p:extLst>
      <p:ext uri="{BB962C8B-B14F-4D97-AF65-F5344CB8AC3E}">
        <p14:creationId xmlns:p14="http://schemas.microsoft.com/office/powerpoint/2010/main" xmlns="" val="222947916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NoTagline-Title above text">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2775099"/>
            <a:ext cx="7772400" cy="1362075"/>
          </a:xfrm>
          <a:prstGeom prst="rect">
            <a:avLst/>
          </a:prstGeom>
        </p:spPr>
        <p:txBody>
          <a:bodyPr anchor="b" anchorCtr="0"/>
          <a:lstStyle>
            <a:lvl1pPr algn="l">
              <a:spcBef>
                <a:spcPts val="480"/>
              </a:spcBef>
              <a:defRPr sz="3600" b="1" cap="all">
                <a:solidFill>
                  <a:schemeClr val="bg2"/>
                </a:solidFill>
                <a:latin typeface="+mj-lt"/>
              </a:defRPr>
            </a:lvl1pPr>
          </a:lstStyle>
          <a:p>
            <a:r>
              <a:rPr lang="en-US" dirty="0" smtClean="0"/>
              <a:t>Click to edit Master title style</a:t>
            </a:r>
            <a:endParaRPr lang="en-US" dirty="0"/>
          </a:p>
        </p:txBody>
      </p:sp>
      <p:sp>
        <p:nvSpPr>
          <p:cNvPr id="3" name="Text Placeholder 1"/>
          <p:cNvSpPr>
            <a:spLocks noGrp="1"/>
          </p:cNvSpPr>
          <p:nvPr>
            <p:ph type="body" idx="1"/>
          </p:nvPr>
        </p:nvSpPr>
        <p:spPr>
          <a:xfrm>
            <a:off x="685800" y="4138613"/>
            <a:ext cx="7772400" cy="1500187"/>
          </a:xfrm>
          <a:prstGeom prst="rect">
            <a:avLst/>
          </a:prstGeom>
        </p:spPr>
        <p:txBody>
          <a:bodyPr anchor="t" anchorCtr="0"/>
          <a:lstStyle>
            <a:lvl1pPr marL="0" indent="0">
              <a:spcBef>
                <a:spcPts val="0"/>
              </a:spcBef>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13"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latin typeface="+mn-lt"/>
              </a:defRPr>
            </a:lvl1pPr>
            <a:lvl5pPr>
              <a:defRPr/>
            </a:lvl5pPr>
          </a:lstStyle>
          <a:p>
            <a:pPr lvl="0"/>
            <a:r>
              <a:rPr lang="en-US" dirty="0" smtClean="0"/>
              <a:t>Insert Photo Credit Here</a:t>
            </a:r>
            <a:endParaRPr lang="en-US" dirty="0"/>
          </a:p>
        </p:txBody>
      </p:sp>
    </p:spTree>
    <p:extLst>
      <p:ext uri="{BB962C8B-B14F-4D97-AF65-F5344CB8AC3E}">
        <p14:creationId xmlns:p14="http://schemas.microsoft.com/office/powerpoint/2010/main" xmlns="" val="369556950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mallRedBar-Gray BG, Title &amp; Subtitle Left1_Title &amp; Subtitle Left">
    <p:spTree>
      <p:nvGrpSpPr>
        <p:cNvPr id="1" name=""/>
        <p:cNvGrpSpPr/>
        <p:nvPr/>
      </p:nvGrpSpPr>
      <p:grpSpPr>
        <a:xfrm>
          <a:off x="0" y="0"/>
          <a:ext cx="0" cy="0"/>
          <a:chOff x="0" y="0"/>
          <a:chExt cx="0" cy="0"/>
        </a:xfrm>
      </p:grpSpPr>
      <p:sp>
        <p:nvSpPr>
          <p:cNvPr id="8" name="Title Background"/>
          <p:cNvSpPr/>
          <p:nvPr userDrawn="1"/>
        </p:nvSpPr>
        <p:spPr>
          <a:xfrm>
            <a:off x="0" y="32766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228600" y="3429000"/>
            <a:ext cx="5105400" cy="609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smtClean="0"/>
              <a:t>Click to edit Master title style</a:t>
            </a:r>
            <a:endParaRPr lang="en-US" dirty="0"/>
          </a:p>
        </p:txBody>
      </p:sp>
      <p:sp>
        <p:nvSpPr>
          <p:cNvPr id="7" name="Text Placeholder 1"/>
          <p:cNvSpPr>
            <a:spLocks noGrp="1"/>
          </p:cNvSpPr>
          <p:nvPr>
            <p:ph type="body" sz="quarter" idx="10"/>
          </p:nvPr>
        </p:nvSpPr>
        <p:spPr>
          <a:xfrm>
            <a:off x="228600" y="4114800"/>
            <a:ext cx="5105400" cy="685800"/>
          </a:xfrm>
          <a:prstGeom prst="rect">
            <a:avLst/>
          </a:prstGeom>
        </p:spPr>
        <p:txBody>
          <a:bodyPr/>
          <a:lstStyle>
            <a:lvl1pPr marL="0" indent="0">
              <a:buNone/>
              <a:defRPr sz="2000" b="0">
                <a:solidFill>
                  <a:schemeClr val="bg1"/>
                </a:solidFill>
                <a:latin typeface="ArumSans Bold"/>
              </a:defRPr>
            </a:lvl1pPr>
            <a:lvl2pPr marL="457200" indent="0">
              <a:buNone/>
              <a:defRPr sz="2000" b="0">
                <a:solidFill>
                  <a:schemeClr val="bg1"/>
                </a:solidFill>
                <a:latin typeface="ArumSans Bold"/>
              </a:defRPr>
            </a:lvl2pPr>
            <a:lvl3pPr marL="914400" indent="0">
              <a:buNone/>
              <a:defRPr sz="2000" b="0">
                <a:solidFill>
                  <a:schemeClr val="bg1"/>
                </a:solidFill>
                <a:latin typeface="ArumSans Bold"/>
              </a:defRPr>
            </a:lvl3pPr>
            <a:lvl4pPr marL="1371600" indent="0">
              <a:buNone/>
              <a:defRPr sz="2000" b="0">
                <a:solidFill>
                  <a:schemeClr val="bg1"/>
                </a:solidFill>
                <a:latin typeface="ArumSans Bold"/>
              </a:defRPr>
            </a:lvl4pPr>
            <a:lvl5pPr marL="1828800" indent="0">
              <a:buNone/>
              <a:defRPr sz="2000" b="0">
                <a:solidFill>
                  <a:schemeClr val="bg1"/>
                </a:solidFill>
                <a:latin typeface="ArumSans Bold"/>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xmlns="" val="4004973280"/>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mallRedBar-Gray BG, Title &amp; Subtitle Left1_Title &amp; Subtitle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733800" y="3581400"/>
            <a:ext cx="5181600" cy="609600"/>
          </a:xfrm>
          <a:prstGeom prst="rect">
            <a:avLst/>
          </a:prstGeom>
          <a:effectLst>
            <a:outerShdw blurRad="50800" dist="38100" dir="5400000" algn="t" rotWithShape="0">
              <a:prstClr val="black">
                <a:alpha val="40000"/>
              </a:prstClr>
            </a:outerShdw>
          </a:effectLst>
        </p:spPr>
        <p:txBody>
          <a:bodyPr/>
          <a:lstStyle>
            <a:lvl1pPr algn="r">
              <a:defRPr sz="3600">
                <a:solidFill>
                  <a:schemeClr val="bg1"/>
                </a:solidFill>
              </a:defRPr>
            </a:lvl1pPr>
          </a:lstStyle>
          <a:p>
            <a:r>
              <a:rPr lang="en-US" dirty="0" smtClean="0"/>
              <a:t>Click to edit Master title style</a:t>
            </a:r>
            <a:endParaRPr lang="en-US" dirty="0"/>
          </a:p>
        </p:txBody>
      </p:sp>
      <p:sp>
        <p:nvSpPr>
          <p:cNvPr id="7" name="Text Placeholder 1"/>
          <p:cNvSpPr>
            <a:spLocks noGrp="1"/>
          </p:cNvSpPr>
          <p:nvPr>
            <p:ph type="body" sz="quarter" idx="10"/>
          </p:nvPr>
        </p:nvSpPr>
        <p:spPr>
          <a:xfrm>
            <a:off x="3733800" y="4260273"/>
            <a:ext cx="5181600" cy="692727"/>
          </a:xfrm>
          <a:prstGeom prst="rect">
            <a:avLst/>
          </a:prstGeom>
        </p:spPr>
        <p:txBody>
          <a:bodyPr/>
          <a:lstStyle>
            <a:lvl1pPr marL="0" indent="0" algn="r">
              <a:buNone/>
              <a:defRPr sz="2000" b="0">
                <a:solidFill>
                  <a:schemeClr val="bg1"/>
                </a:solidFill>
                <a:latin typeface="ArumSans Bold"/>
              </a:defRPr>
            </a:lvl1pPr>
            <a:lvl2pPr marL="457200" indent="0" algn="r">
              <a:buNone/>
              <a:defRPr sz="2000" b="0">
                <a:solidFill>
                  <a:schemeClr val="bg1"/>
                </a:solidFill>
                <a:latin typeface="ArumSans Bold"/>
              </a:defRPr>
            </a:lvl2pPr>
            <a:lvl3pPr marL="914400" indent="0" algn="r">
              <a:buNone/>
              <a:defRPr sz="2000" b="0">
                <a:solidFill>
                  <a:schemeClr val="bg1"/>
                </a:solidFill>
                <a:latin typeface="ArumSans Bold"/>
              </a:defRPr>
            </a:lvl3pPr>
            <a:lvl4pPr marL="1371600" indent="0" algn="r">
              <a:buNone/>
              <a:defRPr sz="2000" b="0">
                <a:solidFill>
                  <a:schemeClr val="bg1"/>
                </a:solidFill>
                <a:latin typeface="ArumSans Bold"/>
              </a:defRPr>
            </a:lvl4pPr>
            <a:lvl5pPr marL="1828800" indent="0" algn="r">
              <a:buNone/>
              <a:defRPr sz="2000" b="0">
                <a:solidFill>
                  <a:schemeClr val="bg1"/>
                </a:solidFill>
                <a:latin typeface="ArumSans Bold"/>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xmlns="" val="2384814877"/>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mallRedBar-Gray BG, Title Only Left">
    <p:spTree>
      <p:nvGrpSpPr>
        <p:cNvPr id="1" name=""/>
        <p:cNvGrpSpPr/>
        <p:nvPr/>
      </p:nvGrpSpPr>
      <p:grpSpPr>
        <a:xfrm>
          <a:off x="0" y="0"/>
          <a:ext cx="0" cy="0"/>
          <a:chOff x="0" y="0"/>
          <a:chExt cx="0" cy="0"/>
        </a:xfrm>
      </p:grpSpPr>
      <p:sp>
        <p:nvSpPr>
          <p:cNvPr id="8" name="Title background"/>
          <p:cNvSpPr/>
          <p:nvPr userDrawn="1"/>
        </p:nvSpPr>
        <p:spPr>
          <a:xfrm>
            <a:off x="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228600" y="3581400"/>
            <a:ext cx="51054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smtClean="0"/>
              <a:t>Click to edit Master title style</a:t>
            </a:r>
            <a:endParaRPr lang="en-US" dirty="0"/>
          </a:p>
        </p:txBody>
      </p:sp>
      <p:sp>
        <p:nvSpPr>
          <p:cNvPr id="6"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xmlns="" val="1069168974"/>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mallRedBar-Gray BG, Title Only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733800" y="3581400"/>
            <a:ext cx="51816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smtClean="0"/>
              <a:t>Click to edit Master title style</a:t>
            </a:r>
            <a:endParaRPr lang="en-US" dirty="0"/>
          </a:p>
        </p:txBody>
      </p:sp>
      <p:sp>
        <p:nvSpPr>
          <p:cNvPr id="6"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xmlns="" val="407617283"/>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mallRedBar-SimpleTitle&amp;Subtitle">
    <p:spTree>
      <p:nvGrpSpPr>
        <p:cNvPr id="1" name=""/>
        <p:cNvGrpSpPr/>
        <p:nvPr/>
      </p:nvGrpSpPr>
      <p:grpSpPr>
        <a:xfrm>
          <a:off x="0" y="0"/>
          <a:ext cx="0" cy="0"/>
          <a:chOff x="0" y="0"/>
          <a:chExt cx="0" cy="0"/>
        </a:xfrm>
      </p:grpSpPr>
      <p:sp>
        <p:nvSpPr>
          <p:cNvPr id="2" name="Slide Title"/>
          <p:cNvSpPr>
            <a:spLocks noGrp="1"/>
          </p:cNvSpPr>
          <p:nvPr>
            <p:ph type="ctrTitle"/>
          </p:nvPr>
        </p:nvSpPr>
        <p:spPr>
          <a:xfrm>
            <a:off x="0" y="2130426"/>
            <a:ext cx="9144000" cy="1470025"/>
          </a:xfrm>
          <a:prstGeom prst="rect">
            <a:avLst/>
          </a:prstGeom>
        </p:spPr>
        <p:txBody>
          <a:bodyPr/>
          <a:lstStyle>
            <a:lvl1pPr>
              <a:defRPr sz="4800">
                <a:solidFill>
                  <a:schemeClr val="bg2"/>
                </a:solidFill>
                <a:latin typeface="+mj-l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6A6A6A"/>
                </a:solidFill>
                <a:latin typeface="ArumSans Regul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xmlns="" val="423552719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mallRedBar-Text above Title">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4406900"/>
            <a:ext cx="7772400" cy="1362075"/>
          </a:xfrm>
          <a:prstGeom prst="rect">
            <a:avLst/>
          </a:prstGeom>
        </p:spPr>
        <p:txBody>
          <a:bodyPr anchor="t"/>
          <a:lstStyle>
            <a:lvl1pPr algn="l">
              <a:defRPr sz="3600" b="1" cap="all">
                <a:solidFill>
                  <a:schemeClr val="bg2"/>
                </a:solidFill>
                <a:latin typeface="+mj-lt"/>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85800" y="2906714"/>
            <a:ext cx="7772400" cy="1500187"/>
          </a:xfrm>
          <a:prstGeom prst="rect">
            <a:avLst/>
          </a:prstGeom>
        </p:spPr>
        <p:txBody>
          <a:bodyPr anchor="b"/>
          <a:lstStyle>
            <a:lvl1pPr marL="0" indent="0">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5"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xmlns="" val="222947916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mallRedBar-Title above text">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2775099"/>
            <a:ext cx="7772400" cy="1362075"/>
          </a:xfrm>
          <a:prstGeom prst="rect">
            <a:avLst/>
          </a:prstGeom>
        </p:spPr>
        <p:txBody>
          <a:bodyPr anchor="b" anchorCtr="0"/>
          <a:lstStyle>
            <a:lvl1pPr algn="l">
              <a:spcBef>
                <a:spcPts val="480"/>
              </a:spcBef>
              <a:defRPr sz="3600" b="1" cap="all">
                <a:solidFill>
                  <a:schemeClr val="bg2"/>
                </a:solidFill>
                <a:latin typeface="+mj-lt"/>
              </a:defRPr>
            </a:lvl1pPr>
          </a:lstStyle>
          <a:p>
            <a:r>
              <a:rPr lang="en-US" dirty="0" smtClean="0"/>
              <a:t>Click to edit Master title style</a:t>
            </a:r>
            <a:endParaRPr lang="en-US" dirty="0"/>
          </a:p>
        </p:txBody>
      </p:sp>
      <p:sp>
        <p:nvSpPr>
          <p:cNvPr id="3" name="Text Placeholder 1"/>
          <p:cNvSpPr>
            <a:spLocks noGrp="1"/>
          </p:cNvSpPr>
          <p:nvPr>
            <p:ph type="body" idx="1"/>
          </p:nvPr>
        </p:nvSpPr>
        <p:spPr>
          <a:xfrm>
            <a:off x="685800" y="4138613"/>
            <a:ext cx="7772400" cy="1500187"/>
          </a:xfrm>
          <a:prstGeom prst="rect">
            <a:avLst/>
          </a:prstGeom>
        </p:spPr>
        <p:txBody>
          <a:bodyPr anchor="t" anchorCtr="0"/>
          <a:lstStyle>
            <a:lvl1pPr marL="0" indent="0">
              <a:spcBef>
                <a:spcPts val="0"/>
              </a:spcBef>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6"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xmlns="" val="369556950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lue Slide Title above text">
    <p:spTree>
      <p:nvGrpSpPr>
        <p:cNvPr id="1" name=""/>
        <p:cNvGrpSpPr/>
        <p:nvPr/>
      </p:nvGrpSpPr>
      <p:grpSpPr>
        <a:xfrm>
          <a:off x="0" y="0"/>
          <a:ext cx="0" cy="0"/>
          <a:chOff x="0" y="0"/>
          <a:chExt cx="0" cy="0"/>
        </a:xfrm>
      </p:grpSpPr>
      <p:sp>
        <p:nvSpPr>
          <p:cNvPr id="2" name="Slide Title"/>
          <p:cNvSpPr>
            <a:spLocks noGrp="1"/>
          </p:cNvSpPr>
          <p:nvPr>
            <p:ph type="ctrTitle"/>
          </p:nvPr>
        </p:nvSpPr>
        <p:spPr>
          <a:xfrm>
            <a:off x="1066800" y="1524000"/>
            <a:ext cx="7048500" cy="1470025"/>
          </a:xfrm>
          <a:prstGeom prst="rect">
            <a:avLst/>
          </a:prstGeom>
        </p:spPr>
        <p:txBody>
          <a:bodyPr/>
          <a:lstStyle>
            <a:lvl1pPr algn="l">
              <a:defRPr sz="4400">
                <a:solidFill>
                  <a:schemeClr val="bg1"/>
                </a:solidFill>
              </a:defRPr>
            </a:lvl1pPr>
          </a:lstStyle>
          <a:p>
            <a:r>
              <a:rPr lang="en-US" dirty="0" smtClean="0"/>
              <a:t>Click to edit Master title style</a:t>
            </a:r>
            <a:endParaRPr lang="en-US" dirty="0"/>
          </a:p>
        </p:txBody>
      </p:sp>
      <p:sp>
        <p:nvSpPr>
          <p:cNvPr id="3" name="Subtitle 1"/>
          <p:cNvSpPr>
            <a:spLocks noGrp="1"/>
          </p:cNvSpPr>
          <p:nvPr>
            <p:ph type="subTitle" idx="1"/>
          </p:nvPr>
        </p:nvSpPr>
        <p:spPr>
          <a:xfrm>
            <a:off x="1066800" y="2971800"/>
            <a:ext cx="6400800" cy="1752600"/>
          </a:xfrm>
          <a:prstGeom prst="rect">
            <a:avLst/>
          </a:prstGeom>
        </p:spPr>
        <p:txBody>
          <a:bodyPr/>
          <a:lstStyle>
            <a:lvl1pPr marL="0" indent="0" algn="l">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xmlns="" val="138872374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Blue Slide Text above title">
    <p:spTree>
      <p:nvGrpSpPr>
        <p:cNvPr id="1" name=""/>
        <p:cNvGrpSpPr/>
        <p:nvPr/>
      </p:nvGrpSpPr>
      <p:grpSpPr>
        <a:xfrm>
          <a:off x="0" y="0"/>
          <a:ext cx="0" cy="0"/>
          <a:chOff x="0" y="0"/>
          <a:chExt cx="0" cy="0"/>
        </a:xfrm>
      </p:grpSpPr>
      <p:sp>
        <p:nvSpPr>
          <p:cNvPr id="2" name="Slide Title"/>
          <p:cNvSpPr>
            <a:spLocks noGrp="1"/>
          </p:cNvSpPr>
          <p:nvPr>
            <p:ph type="title"/>
          </p:nvPr>
        </p:nvSpPr>
        <p:spPr>
          <a:xfrm>
            <a:off x="722313" y="2643186"/>
            <a:ext cx="7202487" cy="1362075"/>
          </a:xfrm>
          <a:prstGeom prst="rect">
            <a:avLst/>
          </a:prstGeom>
        </p:spPr>
        <p:txBody>
          <a:bodyPr anchor="t"/>
          <a:lstStyle>
            <a:lvl1pPr algn="l">
              <a:defRPr sz="4400" b="1" cap="all">
                <a:solidFill>
                  <a:schemeClr val="bg1"/>
                </a:solidFill>
              </a:defRPr>
            </a:lvl1pPr>
          </a:lstStyle>
          <a:p>
            <a:r>
              <a:rPr lang="en-US" dirty="0" smtClean="0"/>
              <a:t>Click to edit Master title style</a:t>
            </a:r>
            <a:endParaRPr lang="en-US" dirty="0"/>
          </a:p>
        </p:txBody>
      </p:sp>
      <p:sp>
        <p:nvSpPr>
          <p:cNvPr id="3" name="Text Placeholder 1"/>
          <p:cNvSpPr>
            <a:spLocks noGrp="1"/>
          </p:cNvSpPr>
          <p:nvPr>
            <p:ph type="body" idx="1"/>
          </p:nvPr>
        </p:nvSpPr>
        <p:spPr>
          <a:xfrm>
            <a:off x="722313" y="1143000"/>
            <a:ext cx="7202487" cy="1500187"/>
          </a:xfrm>
          <a:prstGeom prst="rect">
            <a:avLst/>
          </a:prstGeo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Tree>
    <p:extLst>
      <p:ext uri="{BB962C8B-B14F-4D97-AF65-F5344CB8AC3E}">
        <p14:creationId xmlns:p14="http://schemas.microsoft.com/office/powerpoint/2010/main" xmlns="" val="270531504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lain_Appendix_Title and Text">
    <p:spTree>
      <p:nvGrpSpPr>
        <p:cNvPr id="1" name=""/>
        <p:cNvGrpSpPr/>
        <p:nvPr/>
      </p:nvGrpSpPr>
      <p:grpSpPr>
        <a:xfrm>
          <a:off x="0" y="0"/>
          <a:ext cx="0" cy="0"/>
          <a:chOff x="0" y="0"/>
          <a:chExt cx="0" cy="0"/>
        </a:xfrm>
      </p:grpSpPr>
      <p:sp>
        <p:nvSpPr>
          <p:cNvPr id="6" name="Slide Title"/>
          <p:cNvSpPr>
            <a:spLocks noGrp="1"/>
          </p:cNvSpPr>
          <p:nvPr>
            <p:ph type="title"/>
          </p:nvPr>
        </p:nvSpPr>
        <p:spPr>
          <a:xfrm>
            <a:off x="0" y="228600"/>
            <a:ext cx="9144000" cy="609600"/>
          </a:xfrm>
          <a:prstGeom prst="rect">
            <a:avLst/>
          </a:prstGeom>
        </p:spPr>
        <p:txBody>
          <a:bodyPr/>
          <a:lstStyle>
            <a:lvl1pPr>
              <a:defRPr sz="3600">
                <a:solidFill>
                  <a:schemeClr val="bg2"/>
                </a:solidFill>
              </a:defRPr>
            </a:lvl1pPr>
          </a:lstStyle>
          <a:p>
            <a:r>
              <a:rPr lang="en-US" dirty="0" smtClean="0"/>
              <a:t>Click to edit Master title style</a:t>
            </a:r>
            <a:endParaRPr lang="en-US" dirty="0"/>
          </a:p>
        </p:txBody>
      </p:sp>
      <p:sp>
        <p:nvSpPr>
          <p:cNvPr id="5" name="Jump Link"/>
          <p:cNvSpPr>
            <a:spLocks noGrp="1"/>
          </p:cNvSpPr>
          <p:nvPr>
            <p:ph type="body" sz="quarter" idx="11" hasCustomPrompt="1"/>
          </p:nvPr>
        </p:nvSpPr>
        <p:spPr>
          <a:xfrm>
            <a:off x="3467100" y="6629400"/>
            <a:ext cx="2209800" cy="152400"/>
          </a:xfrm>
          <a:prstGeom prst="rect">
            <a:avLst/>
          </a:prstGeom>
        </p:spPr>
        <p:txBody>
          <a:bodyPr/>
          <a:lstStyle>
            <a:lvl1pPr marL="0" indent="0" algn="ctr">
              <a:buNone/>
              <a:defRPr sz="800" baseline="0">
                <a:solidFill>
                  <a:srgbClr val="6A6A6A"/>
                </a:solidFill>
              </a:defRPr>
            </a:lvl1pPr>
          </a:lstStyle>
          <a:p>
            <a:pPr lvl="0"/>
            <a:r>
              <a:rPr lang="en-US" dirty="0" smtClean="0"/>
              <a:t>Jump back to slide containing original image</a:t>
            </a:r>
          </a:p>
        </p:txBody>
      </p:sp>
      <p:sp>
        <p:nvSpPr>
          <p:cNvPr id="8" name="Text Placeholder 1"/>
          <p:cNvSpPr>
            <a:spLocks noGrp="1"/>
          </p:cNvSpPr>
          <p:nvPr>
            <p:ph type="body" sz="quarter" idx="12"/>
          </p:nvPr>
        </p:nvSpPr>
        <p:spPr>
          <a:xfrm>
            <a:off x="457200" y="1066800"/>
            <a:ext cx="8229600" cy="5562600"/>
          </a:xfrm>
          <a:prstGeom prst="rect">
            <a:avLst/>
          </a:prstGeom>
        </p:spPr>
        <p:txBody>
          <a:bodyPr/>
          <a:lstStyle>
            <a:lvl1pPr marL="0" indent="0">
              <a:spcAft>
                <a:spcPts val="800"/>
              </a:spcAft>
              <a:buNone/>
              <a:defRPr sz="2400"/>
            </a:lvl1pPr>
            <a:lvl2pPr marL="457200" indent="0">
              <a:buNone/>
              <a:defRPr sz="2400"/>
            </a:lvl2pPr>
            <a:lvl3pPr marL="914400" indent="0">
              <a:buNone/>
              <a:defRPr sz="2000"/>
            </a:lvl3pPr>
            <a:lvl4pPr marL="1371600" indent="0">
              <a:buNone/>
              <a:defRPr sz="1800"/>
            </a:lvl4pPr>
            <a:lvl5pPr marL="1828800" indent="0">
              <a:buNone/>
              <a:defRPr sz="1800"/>
            </a:lvl5pPr>
          </a:lstStyle>
          <a:p>
            <a:pPr lvl="0"/>
            <a:r>
              <a:rPr lang="en-US" dirty="0" smtClean="0"/>
              <a:t>Click to edit Master text styles</a:t>
            </a:r>
          </a:p>
        </p:txBody>
      </p:sp>
    </p:spTree>
    <p:extLst>
      <p:ext uri="{BB962C8B-B14F-4D97-AF65-F5344CB8AC3E}">
        <p14:creationId xmlns:p14="http://schemas.microsoft.com/office/powerpoint/2010/main" xmlns="" val="70175557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lain_Appendix_2-up 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smtClean="0"/>
              <a:t>Click to edit Master title style</a:t>
            </a:r>
            <a:endParaRPr lang="en-US" dirty="0"/>
          </a:p>
        </p:txBody>
      </p:sp>
      <p:sp>
        <p:nvSpPr>
          <p:cNvPr id="3" name="Header 1"/>
          <p:cNvSpPr>
            <a:spLocks noGrp="1"/>
          </p:cNvSpPr>
          <p:nvPr>
            <p:ph type="body" idx="1"/>
          </p:nvPr>
        </p:nvSpPr>
        <p:spPr>
          <a:xfrm>
            <a:off x="457201" y="960438"/>
            <a:ext cx="4040188"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1" name="Text Placeholder 1"/>
          <p:cNvSpPr>
            <a:spLocks noGrp="1"/>
          </p:cNvSpPr>
          <p:nvPr>
            <p:ph type="body" sz="quarter" idx="12"/>
          </p:nvPr>
        </p:nvSpPr>
        <p:spPr>
          <a:xfrm>
            <a:off x="457200" y="1600200"/>
            <a:ext cx="4038600" cy="4800600"/>
          </a:xfrm>
          <a:prstGeom prst="rect">
            <a:avLst/>
          </a:prstGeom>
        </p:spPr>
        <p:txBody>
          <a:bodyPr/>
          <a:lstStyle>
            <a:lvl1pPr marL="0" indent="0">
              <a:spcAft>
                <a:spcPts val="800"/>
              </a:spcAft>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Click to edit Master text styles</a:t>
            </a:r>
          </a:p>
        </p:txBody>
      </p:sp>
      <p:sp>
        <p:nvSpPr>
          <p:cNvPr id="5" name="Header 2"/>
          <p:cNvSpPr>
            <a:spLocks noGrp="1"/>
          </p:cNvSpPr>
          <p:nvPr>
            <p:ph type="body" sz="quarter" idx="3"/>
          </p:nvPr>
        </p:nvSpPr>
        <p:spPr>
          <a:xfrm>
            <a:off x="4645026" y="960438"/>
            <a:ext cx="4117974"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5" name="Text Placeholder 2"/>
          <p:cNvSpPr>
            <a:spLocks noGrp="1"/>
          </p:cNvSpPr>
          <p:nvPr>
            <p:ph type="body" sz="quarter" idx="14"/>
          </p:nvPr>
        </p:nvSpPr>
        <p:spPr>
          <a:xfrm>
            <a:off x="4648200" y="1600200"/>
            <a:ext cx="4114800" cy="4800600"/>
          </a:xfrm>
          <a:prstGeom prst="rect">
            <a:avLst/>
          </a:prstGeom>
        </p:spPr>
        <p:txBody>
          <a:bodyPr/>
          <a:lstStyle>
            <a:lvl1pPr marL="0" indent="0">
              <a:spcAft>
                <a:spcPts val="800"/>
              </a:spcAft>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Click to edit Master text styles</a:t>
            </a:r>
          </a:p>
        </p:txBody>
      </p:sp>
      <p:sp>
        <p:nvSpPr>
          <p:cNvPr id="13" name="Jump link"/>
          <p:cNvSpPr>
            <a:spLocks noGrp="1"/>
          </p:cNvSpPr>
          <p:nvPr>
            <p:ph type="body" sz="quarter" idx="13" hasCustomPrompt="1"/>
          </p:nvPr>
        </p:nvSpPr>
        <p:spPr>
          <a:xfrm>
            <a:off x="3467100" y="6629400"/>
            <a:ext cx="2209800" cy="152400"/>
          </a:xfrm>
          <a:prstGeom prst="rect">
            <a:avLst/>
          </a:prstGeom>
        </p:spPr>
        <p:txBody>
          <a:bodyPr/>
          <a:lstStyle>
            <a:lvl1pPr marL="0" indent="0" algn="ctr">
              <a:buNone/>
              <a:defRPr sz="800" baseline="0">
                <a:solidFill>
                  <a:srgbClr val="6A6A6A"/>
                </a:solidFill>
              </a:defRPr>
            </a:lvl1pPr>
          </a:lstStyle>
          <a:p>
            <a:pPr lvl="0"/>
            <a:r>
              <a:rPr lang="en-US" dirty="0" smtClean="0"/>
              <a:t>Jump back to slide containing original image</a:t>
            </a:r>
          </a:p>
        </p:txBody>
      </p:sp>
    </p:spTree>
    <p:extLst>
      <p:ext uri="{BB962C8B-B14F-4D97-AF65-F5344CB8AC3E}">
        <p14:creationId xmlns:p14="http://schemas.microsoft.com/office/powerpoint/2010/main" xmlns="" val="394921454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lain_Appendix_4-up_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smtClean="0"/>
              <a:t>Click to edit Master title style</a:t>
            </a:r>
            <a:endParaRPr lang="en-US" dirty="0"/>
          </a:p>
        </p:txBody>
      </p:sp>
      <p:sp>
        <p:nvSpPr>
          <p:cNvPr id="3" name="Header 1"/>
          <p:cNvSpPr>
            <a:spLocks noGrp="1"/>
          </p:cNvSpPr>
          <p:nvPr>
            <p:ph type="body" idx="1"/>
          </p:nvPr>
        </p:nvSpPr>
        <p:spPr>
          <a:xfrm>
            <a:off x="457201" y="960438"/>
            <a:ext cx="4040188" cy="639762"/>
          </a:xfrm>
          <a:prstGeom prst="rect">
            <a:avLst/>
          </a:prstGeom>
        </p:spPr>
        <p:txBody>
          <a:bodyPr anchor="b"/>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20" name="Text Placeholder 1"/>
          <p:cNvSpPr>
            <a:spLocks noGrp="1"/>
          </p:cNvSpPr>
          <p:nvPr>
            <p:ph type="body" sz="quarter" idx="14"/>
          </p:nvPr>
        </p:nvSpPr>
        <p:spPr>
          <a:xfrm>
            <a:off x="457200" y="1600200"/>
            <a:ext cx="4038600" cy="1981200"/>
          </a:xfrm>
          <a:prstGeom prst="rect">
            <a:avLst/>
          </a:prstGeom>
        </p:spPr>
        <p:txBody>
          <a:bodyPr/>
          <a:lstStyle>
            <a:lvl1pPr marL="0" indent="0">
              <a:spcAft>
                <a:spcPts val="8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Click to edit Master text styles</a:t>
            </a:r>
            <a:endParaRPr lang="en-US" dirty="0"/>
          </a:p>
        </p:txBody>
      </p:sp>
      <p:sp>
        <p:nvSpPr>
          <p:cNvPr id="5" name="Header 2"/>
          <p:cNvSpPr>
            <a:spLocks noGrp="1"/>
          </p:cNvSpPr>
          <p:nvPr>
            <p:ph type="body" sz="quarter" idx="3"/>
          </p:nvPr>
        </p:nvSpPr>
        <p:spPr>
          <a:xfrm>
            <a:off x="4645026" y="960438"/>
            <a:ext cx="4041775" cy="639762"/>
          </a:xfrm>
          <a:prstGeom prst="rect">
            <a:avLst/>
          </a:prstGeom>
        </p:spPr>
        <p:txBody>
          <a:bodyPr anchor="b"/>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23" name="Text Placeholder 2"/>
          <p:cNvSpPr>
            <a:spLocks noGrp="1"/>
          </p:cNvSpPr>
          <p:nvPr>
            <p:ph type="body" sz="quarter" idx="15"/>
          </p:nvPr>
        </p:nvSpPr>
        <p:spPr>
          <a:xfrm>
            <a:off x="4648200" y="1600200"/>
            <a:ext cx="4038600" cy="1981200"/>
          </a:xfrm>
          <a:prstGeom prst="rect">
            <a:avLst/>
          </a:prstGeom>
        </p:spPr>
        <p:txBody>
          <a:bodyPr/>
          <a:lstStyle>
            <a:lvl1pPr marL="0" indent="0">
              <a:spcAft>
                <a:spcPts val="800"/>
              </a:spcAft>
              <a:buNone/>
              <a:defRPr sz="2000"/>
            </a:lvl1pPr>
          </a:lstStyle>
          <a:p>
            <a:pPr lvl="0"/>
            <a:r>
              <a:rPr lang="en-US" dirty="0" smtClean="0"/>
              <a:t>Click to edit Master text styles</a:t>
            </a:r>
            <a:endParaRPr lang="en-US" dirty="0"/>
          </a:p>
        </p:txBody>
      </p:sp>
      <p:sp>
        <p:nvSpPr>
          <p:cNvPr id="7" name="Header 3"/>
          <p:cNvSpPr>
            <a:spLocks noGrp="1"/>
          </p:cNvSpPr>
          <p:nvPr>
            <p:ph type="body" sz="quarter" idx="12"/>
          </p:nvPr>
        </p:nvSpPr>
        <p:spPr>
          <a:xfrm>
            <a:off x="457200" y="3733800"/>
            <a:ext cx="4038600" cy="609600"/>
          </a:xfrm>
          <a:prstGeom prst="rect">
            <a:avLst/>
          </a:prstGeom>
        </p:spPr>
        <p:txBody>
          <a:bodyPr anchor="b"/>
          <a:lstStyle>
            <a:lvl1pPr>
              <a:defRPr lang="en-US" sz="18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smtClean="0"/>
              <a:t>Click to edit Master text styles</a:t>
            </a:r>
          </a:p>
        </p:txBody>
      </p:sp>
      <p:sp>
        <p:nvSpPr>
          <p:cNvPr id="25" name="Text Placeholder 3"/>
          <p:cNvSpPr>
            <a:spLocks noGrp="1"/>
          </p:cNvSpPr>
          <p:nvPr>
            <p:ph type="body" sz="quarter" idx="16"/>
          </p:nvPr>
        </p:nvSpPr>
        <p:spPr>
          <a:xfrm>
            <a:off x="457200" y="4343400"/>
            <a:ext cx="4038600" cy="2133600"/>
          </a:xfrm>
          <a:prstGeom prst="rect">
            <a:avLst/>
          </a:prstGeom>
        </p:spPr>
        <p:txBody>
          <a:bodyPr/>
          <a:lstStyle>
            <a:lvl1pPr marL="0" indent="0">
              <a:spcAft>
                <a:spcPts val="800"/>
              </a:spcAft>
              <a:buNone/>
              <a:defRPr sz="2000"/>
            </a:lvl1pPr>
          </a:lstStyle>
          <a:p>
            <a:pPr lvl="0"/>
            <a:r>
              <a:rPr lang="en-US" dirty="0" smtClean="0"/>
              <a:t>Click to edit Master text styles</a:t>
            </a:r>
            <a:endParaRPr lang="en-US" dirty="0"/>
          </a:p>
        </p:txBody>
      </p:sp>
      <p:sp>
        <p:nvSpPr>
          <p:cNvPr id="10" name="Header 4"/>
          <p:cNvSpPr>
            <a:spLocks noGrp="1"/>
          </p:cNvSpPr>
          <p:nvPr>
            <p:ph type="body" sz="quarter" idx="13"/>
          </p:nvPr>
        </p:nvSpPr>
        <p:spPr>
          <a:xfrm>
            <a:off x="4648200" y="3733800"/>
            <a:ext cx="4038600" cy="609600"/>
          </a:xfrm>
          <a:prstGeom prst="rect">
            <a:avLst/>
          </a:prstGeom>
        </p:spPr>
        <p:txBody>
          <a:bodyPr anchor="b"/>
          <a:lstStyle>
            <a:lvl1pPr>
              <a:defRPr lang="en-US" sz="18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smtClean="0"/>
              <a:t>Click to edit Master text styles</a:t>
            </a:r>
          </a:p>
        </p:txBody>
      </p:sp>
      <p:sp>
        <p:nvSpPr>
          <p:cNvPr id="27" name="Text Placeholder 4"/>
          <p:cNvSpPr>
            <a:spLocks noGrp="1"/>
          </p:cNvSpPr>
          <p:nvPr>
            <p:ph type="body" sz="quarter" idx="17"/>
          </p:nvPr>
        </p:nvSpPr>
        <p:spPr>
          <a:xfrm>
            <a:off x="4648200" y="4343400"/>
            <a:ext cx="4038600" cy="2133600"/>
          </a:xfrm>
          <a:prstGeom prst="rect">
            <a:avLst/>
          </a:prstGeom>
        </p:spPr>
        <p:txBody>
          <a:bodyPr/>
          <a:lstStyle>
            <a:lvl1pPr marL="0" indent="0">
              <a:spcAft>
                <a:spcPts val="800"/>
              </a:spcAft>
              <a:buNone/>
              <a:defRPr sz="2000"/>
            </a:lvl1pPr>
          </a:lstStyle>
          <a:p>
            <a:pPr lvl="0"/>
            <a:r>
              <a:rPr lang="en-US" dirty="0" smtClean="0"/>
              <a:t>Click to edit Master text styles</a:t>
            </a:r>
            <a:endParaRPr lang="en-US" dirty="0"/>
          </a:p>
        </p:txBody>
      </p:sp>
      <p:sp>
        <p:nvSpPr>
          <p:cNvPr id="18" name="Jump Link"/>
          <p:cNvSpPr>
            <a:spLocks noGrp="1"/>
          </p:cNvSpPr>
          <p:nvPr>
            <p:ph type="body" sz="quarter" idx="11" hasCustomPrompt="1"/>
          </p:nvPr>
        </p:nvSpPr>
        <p:spPr>
          <a:xfrm>
            <a:off x="3467100" y="6629400"/>
            <a:ext cx="2209800" cy="152400"/>
          </a:xfrm>
          <a:prstGeom prst="rect">
            <a:avLst/>
          </a:prstGeom>
        </p:spPr>
        <p:txBody>
          <a:bodyPr/>
          <a:lstStyle>
            <a:lvl1pPr marL="0" indent="0" algn="ctr">
              <a:buNone/>
              <a:defRPr sz="800" baseline="0">
                <a:solidFill>
                  <a:srgbClr val="6A6A6A"/>
                </a:solidFill>
              </a:defRPr>
            </a:lvl1pPr>
          </a:lstStyle>
          <a:p>
            <a:pPr lvl="0"/>
            <a:r>
              <a:rPr lang="en-US" dirty="0" smtClean="0"/>
              <a:t>Jump back to slide containing original image</a:t>
            </a:r>
          </a:p>
        </p:txBody>
      </p:sp>
    </p:spTree>
    <p:extLst>
      <p:ext uri="{BB962C8B-B14F-4D97-AF65-F5344CB8AC3E}">
        <p14:creationId xmlns:p14="http://schemas.microsoft.com/office/powerpoint/2010/main" xmlns="" val="365626086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Red Bar Footer_Appendix_Title and Text">
    <p:spTree>
      <p:nvGrpSpPr>
        <p:cNvPr id="1" name=""/>
        <p:cNvGrpSpPr/>
        <p:nvPr/>
      </p:nvGrpSpPr>
      <p:grpSpPr>
        <a:xfrm>
          <a:off x="0" y="0"/>
          <a:ext cx="0" cy="0"/>
          <a:chOff x="0" y="0"/>
          <a:chExt cx="0" cy="0"/>
        </a:xfrm>
      </p:grpSpPr>
      <p:sp>
        <p:nvSpPr>
          <p:cNvPr id="6" name="Slide Title"/>
          <p:cNvSpPr>
            <a:spLocks noGrp="1"/>
          </p:cNvSpPr>
          <p:nvPr>
            <p:ph type="title"/>
          </p:nvPr>
        </p:nvSpPr>
        <p:spPr>
          <a:xfrm>
            <a:off x="0" y="228600"/>
            <a:ext cx="9144000" cy="609600"/>
          </a:xfrm>
          <a:prstGeom prst="rect">
            <a:avLst/>
          </a:prstGeom>
        </p:spPr>
        <p:txBody>
          <a:bodyPr/>
          <a:lstStyle>
            <a:lvl1pPr>
              <a:defRPr sz="3600">
                <a:solidFill>
                  <a:schemeClr val="bg2"/>
                </a:solidFill>
              </a:defRPr>
            </a:lvl1pPr>
          </a:lstStyle>
          <a:p>
            <a:r>
              <a:rPr lang="en-US" dirty="0" smtClean="0"/>
              <a:t>Click to edit Master title style</a:t>
            </a:r>
            <a:endParaRPr lang="en-US" dirty="0"/>
          </a:p>
        </p:txBody>
      </p:sp>
      <p:sp>
        <p:nvSpPr>
          <p:cNvPr id="5" name="Jump Link"/>
          <p:cNvSpPr>
            <a:spLocks noGrp="1"/>
          </p:cNvSpPr>
          <p:nvPr>
            <p:ph type="body" sz="quarter" idx="11" hasCustomPrompt="1"/>
          </p:nvPr>
        </p:nvSpPr>
        <p:spPr>
          <a:xfrm>
            <a:off x="3467100" y="6477000"/>
            <a:ext cx="2209800" cy="152400"/>
          </a:xfrm>
          <a:prstGeom prst="rect">
            <a:avLst/>
          </a:prstGeom>
        </p:spPr>
        <p:txBody>
          <a:bodyPr/>
          <a:lstStyle>
            <a:lvl1pPr marL="0" indent="0" algn="ctr">
              <a:buNone/>
              <a:defRPr sz="800" baseline="0">
                <a:solidFill>
                  <a:srgbClr val="6A6A6A"/>
                </a:solidFill>
              </a:defRPr>
            </a:lvl1pPr>
          </a:lstStyle>
          <a:p>
            <a:pPr lvl="0"/>
            <a:r>
              <a:rPr lang="en-US" dirty="0" smtClean="0"/>
              <a:t>Jump back to slide containing original image</a:t>
            </a:r>
          </a:p>
        </p:txBody>
      </p:sp>
      <p:sp>
        <p:nvSpPr>
          <p:cNvPr id="8" name="Text Placeholder 1"/>
          <p:cNvSpPr>
            <a:spLocks noGrp="1"/>
          </p:cNvSpPr>
          <p:nvPr>
            <p:ph type="body" sz="quarter" idx="12"/>
          </p:nvPr>
        </p:nvSpPr>
        <p:spPr>
          <a:xfrm>
            <a:off x="457200" y="990600"/>
            <a:ext cx="8229600" cy="5410200"/>
          </a:xfrm>
          <a:prstGeom prst="rect">
            <a:avLst/>
          </a:prstGeom>
        </p:spPr>
        <p:txBody>
          <a:bodyPr/>
          <a:lstStyle>
            <a:lvl1pPr marL="0" indent="0">
              <a:spcAft>
                <a:spcPts val="800"/>
              </a:spcAft>
              <a:buNone/>
              <a:defRPr sz="2400"/>
            </a:lvl1pPr>
            <a:lvl2pPr marL="457200" indent="0">
              <a:buNone/>
              <a:defRPr sz="2400"/>
            </a:lvl2pPr>
            <a:lvl3pPr marL="914400" indent="0">
              <a:buNone/>
              <a:defRPr sz="2000"/>
            </a:lvl3pPr>
            <a:lvl4pPr marL="1371600" indent="0">
              <a:buNone/>
              <a:defRPr sz="1800"/>
            </a:lvl4pPr>
            <a:lvl5pPr marL="1828800" indent="0">
              <a:buNone/>
              <a:defRPr sz="1800"/>
            </a:lvl5pPr>
          </a:lstStyle>
          <a:p>
            <a:pPr lvl="0"/>
            <a:r>
              <a:rPr lang="en-US" dirty="0" smtClean="0"/>
              <a:t>Click to edit Master text styles</a:t>
            </a:r>
          </a:p>
        </p:txBody>
      </p:sp>
    </p:spTree>
    <p:extLst>
      <p:ext uri="{BB962C8B-B14F-4D97-AF65-F5344CB8AC3E}">
        <p14:creationId xmlns:p14="http://schemas.microsoft.com/office/powerpoint/2010/main" xmlns="" val="267836920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Red Bar Footer_Appendix_2-up 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smtClean="0"/>
              <a:t>Click to edit Master title style</a:t>
            </a:r>
            <a:endParaRPr lang="en-US" dirty="0"/>
          </a:p>
        </p:txBody>
      </p:sp>
      <p:sp>
        <p:nvSpPr>
          <p:cNvPr id="3" name="Header 1"/>
          <p:cNvSpPr>
            <a:spLocks noGrp="1"/>
          </p:cNvSpPr>
          <p:nvPr>
            <p:ph type="body" idx="1"/>
          </p:nvPr>
        </p:nvSpPr>
        <p:spPr>
          <a:xfrm>
            <a:off x="457201" y="960438"/>
            <a:ext cx="4040188"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1" name="Text Placeholder 1"/>
          <p:cNvSpPr>
            <a:spLocks noGrp="1"/>
          </p:cNvSpPr>
          <p:nvPr>
            <p:ph type="body" sz="quarter" idx="12"/>
          </p:nvPr>
        </p:nvSpPr>
        <p:spPr>
          <a:xfrm>
            <a:off x="457200" y="1600200"/>
            <a:ext cx="4038600" cy="4800600"/>
          </a:xfrm>
          <a:prstGeom prst="rect">
            <a:avLst/>
          </a:prstGeom>
        </p:spPr>
        <p:txBody>
          <a:bodyPr/>
          <a:lstStyle>
            <a:lvl1pPr marL="0" indent="0">
              <a:spcAft>
                <a:spcPts val="800"/>
              </a:spcAft>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Click to edit Master text styles</a:t>
            </a:r>
          </a:p>
        </p:txBody>
      </p:sp>
      <p:sp>
        <p:nvSpPr>
          <p:cNvPr id="5" name="Header 2"/>
          <p:cNvSpPr>
            <a:spLocks noGrp="1"/>
          </p:cNvSpPr>
          <p:nvPr>
            <p:ph type="body" sz="quarter" idx="3"/>
          </p:nvPr>
        </p:nvSpPr>
        <p:spPr>
          <a:xfrm>
            <a:off x="4645026" y="960438"/>
            <a:ext cx="4117974"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5" name="Text Placeholder 2"/>
          <p:cNvSpPr>
            <a:spLocks noGrp="1"/>
          </p:cNvSpPr>
          <p:nvPr>
            <p:ph type="body" sz="quarter" idx="14"/>
          </p:nvPr>
        </p:nvSpPr>
        <p:spPr>
          <a:xfrm>
            <a:off x="4648200" y="1600200"/>
            <a:ext cx="4114800" cy="4800600"/>
          </a:xfrm>
          <a:prstGeom prst="rect">
            <a:avLst/>
          </a:prstGeom>
        </p:spPr>
        <p:txBody>
          <a:bodyPr/>
          <a:lstStyle>
            <a:lvl1pPr marL="0" indent="0">
              <a:spcAft>
                <a:spcPts val="800"/>
              </a:spcAft>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Click to edit Master text styles</a:t>
            </a:r>
          </a:p>
        </p:txBody>
      </p:sp>
      <p:sp>
        <p:nvSpPr>
          <p:cNvPr id="13" name="Jump link"/>
          <p:cNvSpPr>
            <a:spLocks noGrp="1"/>
          </p:cNvSpPr>
          <p:nvPr>
            <p:ph type="body" sz="quarter" idx="13" hasCustomPrompt="1"/>
          </p:nvPr>
        </p:nvSpPr>
        <p:spPr>
          <a:xfrm>
            <a:off x="3467100" y="6477000"/>
            <a:ext cx="2209800" cy="152400"/>
          </a:xfrm>
          <a:prstGeom prst="rect">
            <a:avLst/>
          </a:prstGeom>
        </p:spPr>
        <p:txBody>
          <a:bodyPr/>
          <a:lstStyle>
            <a:lvl1pPr marL="0" indent="0" algn="ctr">
              <a:buNone/>
              <a:defRPr sz="800" baseline="0">
                <a:solidFill>
                  <a:srgbClr val="6A6A6A"/>
                </a:solidFill>
              </a:defRPr>
            </a:lvl1pPr>
          </a:lstStyle>
          <a:p>
            <a:pPr lvl="0"/>
            <a:r>
              <a:rPr lang="en-US" dirty="0" smtClean="0"/>
              <a:t>Jump back to slide containing original image</a:t>
            </a:r>
          </a:p>
        </p:txBody>
      </p:sp>
    </p:spTree>
    <p:extLst>
      <p:ext uri="{BB962C8B-B14F-4D97-AF65-F5344CB8AC3E}">
        <p14:creationId xmlns:p14="http://schemas.microsoft.com/office/powerpoint/2010/main" xmlns="" val="109974784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Red Bar Footer_Appendix_4-up_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smtClean="0"/>
              <a:t>Click to edit Master title style</a:t>
            </a:r>
            <a:endParaRPr lang="en-US" dirty="0"/>
          </a:p>
        </p:txBody>
      </p:sp>
      <p:sp>
        <p:nvSpPr>
          <p:cNvPr id="3" name="Header 1"/>
          <p:cNvSpPr>
            <a:spLocks noGrp="1"/>
          </p:cNvSpPr>
          <p:nvPr>
            <p:ph type="body" idx="1"/>
          </p:nvPr>
        </p:nvSpPr>
        <p:spPr>
          <a:xfrm>
            <a:off x="457201" y="960438"/>
            <a:ext cx="4040188" cy="639762"/>
          </a:xfrm>
          <a:prstGeom prst="rect">
            <a:avLst/>
          </a:prstGeom>
        </p:spPr>
        <p:txBody>
          <a:bodyPr anchor="b"/>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20" name="Text Placeholder 1"/>
          <p:cNvSpPr>
            <a:spLocks noGrp="1"/>
          </p:cNvSpPr>
          <p:nvPr>
            <p:ph type="body" sz="quarter" idx="14"/>
          </p:nvPr>
        </p:nvSpPr>
        <p:spPr>
          <a:xfrm>
            <a:off x="457200" y="1600200"/>
            <a:ext cx="4038600" cy="1981200"/>
          </a:xfrm>
          <a:prstGeom prst="rect">
            <a:avLst/>
          </a:prstGeom>
        </p:spPr>
        <p:txBody>
          <a:bodyPr/>
          <a:lstStyle>
            <a:lvl1pPr marL="0" indent="0">
              <a:spcAft>
                <a:spcPts val="8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Click to edit Master text styles</a:t>
            </a:r>
            <a:endParaRPr lang="en-US" dirty="0"/>
          </a:p>
        </p:txBody>
      </p:sp>
      <p:sp>
        <p:nvSpPr>
          <p:cNvPr id="5" name="Header 2"/>
          <p:cNvSpPr>
            <a:spLocks noGrp="1"/>
          </p:cNvSpPr>
          <p:nvPr>
            <p:ph type="body" sz="quarter" idx="3"/>
          </p:nvPr>
        </p:nvSpPr>
        <p:spPr>
          <a:xfrm>
            <a:off x="4645026" y="960438"/>
            <a:ext cx="4041775" cy="639762"/>
          </a:xfrm>
          <a:prstGeom prst="rect">
            <a:avLst/>
          </a:prstGeom>
        </p:spPr>
        <p:txBody>
          <a:bodyPr anchor="b"/>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23" name="Text Placeholder 2"/>
          <p:cNvSpPr>
            <a:spLocks noGrp="1"/>
          </p:cNvSpPr>
          <p:nvPr>
            <p:ph type="body" sz="quarter" idx="15"/>
          </p:nvPr>
        </p:nvSpPr>
        <p:spPr>
          <a:xfrm>
            <a:off x="4648200" y="1600200"/>
            <a:ext cx="4038600" cy="1981200"/>
          </a:xfrm>
          <a:prstGeom prst="rect">
            <a:avLst/>
          </a:prstGeom>
        </p:spPr>
        <p:txBody>
          <a:bodyPr/>
          <a:lstStyle>
            <a:lvl1pPr marL="0" indent="0">
              <a:spcAft>
                <a:spcPts val="800"/>
              </a:spcAft>
              <a:buNone/>
              <a:defRPr sz="2000"/>
            </a:lvl1pPr>
          </a:lstStyle>
          <a:p>
            <a:pPr lvl="0"/>
            <a:r>
              <a:rPr lang="en-US" dirty="0" smtClean="0"/>
              <a:t>Click to edit Master text styles</a:t>
            </a:r>
            <a:endParaRPr lang="en-US" dirty="0"/>
          </a:p>
        </p:txBody>
      </p:sp>
      <p:sp>
        <p:nvSpPr>
          <p:cNvPr id="7" name="Header 3"/>
          <p:cNvSpPr>
            <a:spLocks noGrp="1"/>
          </p:cNvSpPr>
          <p:nvPr>
            <p:ph type="body" sz="quarter" idx="12"/>
          </p:nvPr>
        </p:nvSpPr>
        <p:spPr>
          <a:xfrm>
            <a:off x="457200" y="3657600"/>
            <a:ext cx="4038600" cy="609600"/>
          </a:xfrm>
          <a:prstGeom prst="rect">
            <a:avLst/>
          </a:prstGeom>
        </p:spPr>
        <p:txBody>
          <a:bodyPr anchor="b"/>
          <a:lstStyle>
            <a:lvl1pPr>
              <a:defRPr lang="en-US" sz="18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smtClean="0"/>
              <a:t>Click to edit Master text styles</a:t>
            </a:r>
          </a:p>
        </p:txBody>
      </p:sp>
      <p:sp>
        <p:nvSpPr>
          <p:cNvPr id="25" name="Text Placeholder 3"/>
          <p:cNvSpPr>
            <a:spLocks noGrp="1"/>
          </p:cNvSpPr>
          <p:nvPr>
            <p:ph type="body" sz="quarter" idx="16"/>
          </p:nvPr>
        </p:nvSpPr>
        <p:spPr>
          <a:xfrm>
            <a:off x="457200" y="4267200"/>
            <a:ext cx="4038600" cy="2133600"/>
          </a:xfrm>
          <a:prstGeom prst="rect">
            <a:avLst/>
          </a:prstGeom>
        </p:spPr>
        <p:txBody>
          <a:bodyPr/>
          <a:lstStyle>
            <a:lvl1pPr marL="0" indent="0">
              <a:spcAft>
                <a:spcPts val="800"/>
              </a:spcAft>
              <a:buNone/>
              <a:defRPr sz="2000"/>
            </a:lvl1pPr>
          </a:lstStyle>
          <a:p>
            <a:pPr lvl="0"/>
            <a:r>
              <a:rPr lang="en-US" dirty="0" smtClean="0"/>
              <a:t>Click to edit Master text styles</a:t>
            </a:r>
            <a:endParaRPr lang="en-US" dirty="0"/>
          </a:p>
        </p:txBody>
      </p:sp>
      <p:sp>
        <p:nvSpPr>
          <p:cNvPr id="10" name="Header 4"/>
          <p:cNvSpPr>
            <a:spLocks noGrp="1"/>
          </p:cNvSpPr>
          <p:nvPr>
            <p:ph type="body" sz="quarter" idx="13"/>
          </p:nvPr>
        </p:nvSpPr>
        <p:spPr>
          <a:xfrm>
            <a:off x="4648200" y="3657600"/>
            <a:ext cx="4038600" cy="609600"/>
          </a:xfrm>
          <a:prstGeom prst="rect">
            <a:avLst/>
          </a:prstGeom>
        </p:spPr>
        <p:txBody>
          <a:bodyPr anchor="b"/>
          <a:lstStyle>
            <a:lvl1pPr>
              <a:defRPr lang="en-US" sz="18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smtClean="0"/>
              <a:t>Click to edit Master text styles</a:t>
            </a:r>
          </a:p>
        </p:txBody>
      </p:sp>
      <p:sp>
        <p:nvSpPr>
          <p:cNvPr id="27" name="Text Placeholder 4"/>
          <p:cNvSpPr>
            <a:spLocks noGrp="1"/>
          </p:cNvSpPr>
          <p:nvPr>
            <p:ph type="body" sz="quarter" idx="17"/>
          </p:nvPr>
        </p:nvSpPr>
        <p:spPr>
          <a:xfrm>
            <a:off x="4648200" y="4267200"/>
            <a:ext cx="4038600" cy="2133600"/>
          </a:xfrm>
          <a:prstGeom prst="rect">
            <a:avLst/>
          </a:prstGeom>
        </p:spPr>
        <p:txBody>
          <a:bodyPr/>
          <a:lstStyle>
            <a:lvl1pPr marL="0" indent="0">
              <a:spcAft>
                <a:spcPts val="800"/>
              </a:spcAft>
              <a:buNone/>
              <a:defRPr sz="2000"/>
            </a:lvl1pPr>
          </a:lstStyle>
          <a:p>
            <a:pPr lvl="0"/>
            <a:r>
              <a:rPr lang="en-US" dirty="0" smtClean="0"/>
              <a:t>Click to edit Master text styles</a:t>
            </a:r>
            <a:endParaRPr lang="en-US" dirty="0"/>
          </a:p>
        </p:txBody>
      </p:sp>
      <p:sp>
        <p:nvSpPr>
          <p:cNvPr id="18" name="Jump Link"/>
          <p:cNvSpPr>
            <a:spLocks noGrp="1"/>
          </p:cNvSpPr>
          <p:nvPr>
            <p:ph type="body" sz="quarter" idx="11" hasCustomPrompt="1"/>
          </p:nvPr>
        </p:nvSpPr>
        <p:spPr>
          <a:xfrm>
            <a:off x="3467100" y="6477000"/>
            <a:ext cx="2209800" cy="152400"/>
          </a:xfrm>
          <a:prstGeom prst="rect">
            <a:avLst/>
          </a:prstGeom>
        </p:spPr>
        <p:txBody>
          <a:bodyPr/>
          <a:lstStyle>
            <a:lvl1pPr marL="0" indent="0" algn="ctr">
              <a:buNone/>
              <a:defRPr sz="800" baseline="0">
                <a:solidFill>
                  <a:srgbClr val="6A6A6A"/>
                </a:solidFill>
              </a:defRPr>
            </a:lvl1pPr>
          </a:lstStyle>
          <a:p>
            <a:pPr lvl="0"/>
            <a:r>
              <a:rPr lang="en-US" dirty="0" smtClean="0"/>
              <a:t>Jump back to slide containing original image</a:t>
            </a:r>
          </a:p>
        </p:txBody>
      </p:sp>
    </p:spTree>
    <p:extLst>
      <p:ext uri="{BB962C8B-B14F-4D97-AF65-F5344CB8AC3E}">
        <p14:creationId xmlns:p14="http://schemas.microsoft.com/office/powerpoint/2010/main" xmlns="" val="311237826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10" Type="http://schemas.openxmlformats.org/officeDocument/2006/relationships/image" Target="../media/image3.gif"/><Relationship Id="rId4" Type="http://schemas.openxmlformats.org/officeDocument/2006/relationships/slideLayout" Target="../slideLayouts/slideLayout11.xml"/><Relationship Id="rId9"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10" Type="http://schemas.openxmlformats.org/officeDocument/2006/relationships/theme" Target="../theme/theme3.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10" Type="http://schemas.openxmlformats.org/officeDocument/2006/relationships/theme" Target="../theme/theme4.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5" Type="http://schemas.openxmlformats.org/officeDocument/2006/relationships/slideLayout" Target="../slideLayouts/slideLayout37.xml"/><Relationship Id="rId4" Type="http://schemas.openxmlformats.org/officeDocument/2006/relationships/slideLayout" Target="../slideLayouts/slideLayout36.xml"/></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42.xml"/><Relationship Id="rId7" Type="http://schemas.openxmlformats.org/officeDocument/2006/relationships/slideLayout" Target="../slideLayouts/slideLayout46.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5" Type="http://schemas.openxmlformats.org/officeDocument/2006/relationships/slideLayout" Target="../slideLayouts/slideLayout44.xml"/><Relationship Id="rId4" Type="http://schemas.openxmlformats.org/officeDocument/2006/relationships/slideLayout" Target="../slideLayouts/slideLayout43.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48.xml"/><Relationship Id="rId1" Type="http://schemas.openxmlformats.org/officeDocument/2006/relationships/slideLayout" Target="../slideLayouts/slideLayout47.xml"/><Relationship Id="rId4" Type="http://schemas.openxmlformats.org/officeDocument/2006/relationships/image" Target="../media/image4.png"/></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51.xml"/><Relationship Id="rId2" Type="http://schemas.openxmlformats.org/officeDocument/2006/relationships/slideLayout" Target="../slideLayouts/slideLayout50.xml"/><Relationship Id="rId1" Type="http://schemas.openxmlformats.org/officeDocument/2006/relationships/slideLayout" Target="../slideLayouts/slideLayout49.xml"/><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54.xml"/><Relationship Id="rId2" Type="http://schemas.openxmlformats.org/officeDocument/2006/relationships/slideLayout" Target="../slideLayouts/slideLayout53.xml"/><Relationship Id="rId1" Type="http://schemas.openxmlformats.org/officeDocument/2006/relationships/slideLayout" Target="../slideLayouts/slideLayout52.xml"/><Relationship Id="rId4" Type="http://schemas.openxmlformats.org/officeDocument/2006/relationships/theme" Target="../theme/theme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MH Logo" descr="Logo: McGraw-Hill Education"/>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0" y="0"/>
            <a:ext cx="762000" cy="762000"/>
          </a:xfrm>
          <a:prstGeom prst="rect">
            <a:avLst/>
          </a:prstGeom>
        </p:spPr>
      </p:pic>
      <p:sp>
        <p:nvSpPr>
          <p:cNvPr id="13" name="Red Bar"/>
          <p:cNvSpPr/>
          <p:nvPr/>
        </p:nvSpPr>
        <p:spPr>
          <a:xfrm>
            <a:off x="0" y="6248400"/>
            <a:ext cx="9144000" cy="503767"/>
          </a:xfrm>
          <a:prstGeom prst="rect">
            <a:avLst/>
          </a:prstGeom>
          <a:solidFill>
            <a:srgbClr val="C30C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2"/>
              </a:solidFill>
            </a:endParaRPr>
          </a:p>
        </p:txBody>
      </p:sp>
      <p:pic>
        <p:nvPicPr>
          <p:cNvPr id="12" name="MH Tagline" descr="Tagline: Because learning changes everything.™"/>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53481" y="6351925"/>
            <a:ext cx="3223119" cy="272375"/>
          </a:xfrm>
          <a:prstGeom prst="rect">
            <a:avLst/>
          </a:prstGeom>
        </p:spPr>
      </p:pic>
    </p:spTree>
    <p:extLst>
      <p:ext uri="{BB962C8B-B14F-4D97-AF65-F5344CB8AC3E}">
        <p14:creationId xmlns:p14="http://schemas.microsoft.com/office/powerpoint/2010/main" xmlns="" val="1066235593"/>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33" r:id="rId5"/>
    <p:sldLayoutId id="2147483734" r:id="rId6"/>
    <p:sldLayoutId id="2147483914" r:id="rId7"/>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0" marR="0" indent="0" algn="r" defTabSz="914400" rtl="0" eaLnBrk="1" fontAlgn="auto" latinLnBrk="0" hangingPunct="1">
        <a:lnSpc>
          <a:spcPct val="100000"/>
        </a:lnSpc>
        <a:spcBef>
          <a:spcPts val="0"/>
        </a:spcBef>
        <a:spcAft>
          <a:spcPts val="0"/>
        </a:spcAft>
        <a:buClrTx/>
        <a:buSzTx/>
        <a:buFontTx/>
        <a:buNone/>
        <a:tabLst/>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MH Logo" descr="Logo: McGraw-Hill Education"/>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0" y="0"/>
            <a:ext cx="762000" cy="762000"/>
          </a:xfrm>
          <a:prstGeom prst="rect">
            <a:avLst/>
          </a:prstGeom>
        </p:spPr>
      </p:pic>
      <p:pic>
        <p:nvPicPr>
          <p:cNvPr id="2" name="MH Tagline" descr="Tag line: Because learning changes everything™"/>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0" y="6257775"/>
            <a:ext cx="3371850" cy="476250"/>
          </a:xfrm>
          <a:prstGeom prst="rect">
            <a:avLst/>
          </a:prstGeom>
        </p:spPr>
      </p:pic>
    </p:spTree>
    <p:extLst>
      <p:ext uri="{BB962C8B-B14F-4D97-AF65-F5344CB8AC3E}">
        <p14:creationId xmlns:p14="http://schemas.microsoft.com/office/powerpoint/2010/main" xmlns="" val="1460950632"/>
      </p:ext>
    </p:extLst>
  </p:cSld>
  <p:clrMap bg1="lt1" tx1="dk1" bg2="lt2" tx2="dk2" accent1="accent1" accent2="accent2" accent3="accent3" accent4="accent4" accent5="accent5" accent6="accent6" hlink="hlink" folHlink="folHlink"/>
  <p:sldLayoutIdLst>
    <p:sldLayoutId id="2147483915" r:id="rId1"/>
    <p:sldLayoutId id="2147483916" r:id="rId2"/>
    <p:sldLayoutId id="2147483917" r:id="rId3"/>
    <p:sldLayoutId id="2147483918" r:id="rId4"/>
    <p:sldLayoutId id="2147483919" r:id="rId5"/>
    <p:sldLayoutId id="2147483920" r:id="rId6"/>
    <p:sldLayoutId id="2147483921" r:id="rId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Copyright" descr="©McGraw-Hill Education"/>
          <p:cNvSpPr txBox="1">
            <a:spLocks/>
          </p:cNvSpPr>
          <p:nvPr/>
        </p:nvSpPr>
        <p:spPr>
          <a:xfrm>
            <a:off x="0" y="6705600"/>
            <a:ext cx="1371600" cy="15240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l">
              <a:buNone/>
            </a:pPr>
            <a:r>
              <a:rPr lang="en-US" sz="3200" kern="1200" dirty="0" smtClean="0">
                <a:solidFill>
                  <a:srgbClr val="6A6A6A"/>
                </a:solidFill>
                <a:effectLst/>
                <a:latin typeface="+mn-lt"/>
                <a:ea typeface="+mn-ea"/>
                <a:cs typeface="+mn-cs"/>
              </a:rPr>
              <a:t>©McGraw-Hill Education.</a:t>
            </a:r>
            <a:endParaRPr lang="en-US" sz="3200" kern="1200" dirty="0">
              <a:solidFill>
                <a:srgbClr val="6A6A6A"/>
              </a:solidFill>
              <a:effectLst/>
              <a:latin typeface="+mn-lt"/>
              <a:ea typeface="+mn-ea"/>
              <a:cs typeface="+mn-cs"/>
            </a:endParaRPr>
          </a:p>
        </p:txBody>
      </p:sp>
    </p:spTree>
    <p:extLst>
      <p:ext uri="{BB962C8B-B14F-4D97-AF65-F5344CB8AC3E}">
        <p14:creationId xmlns:p14="http://schemas.microsoft.com/office/powerpoint/2010/main" xmlns="" val="1192571768"/>
      </p:ext>
    </p:extLst>
  </p:cSld>
  <p:clrMap bg1="lt1" tx1="dk1" bg2="lt2" tx2="dk2" accent1="accent1" accent2="accent2" accent3="accent3" accent4="accent4" accent5="accent5" accent6="accent6" hlink="hlink" folHlink="folHlink"/>
  <p:sldLayoutIdLst>
    <p:sldLayoutId id="2147483751" r:id="rId1"/>
    <p:sldLayoutId id="2147483896" r:id="rId2"/>
    <p:sldLayoutId id="2147483753" r:id="rId3"/>
    <p:sldLayoutId id="2147483908" r:id="rId4"/>
    <p:sldLayoutId id="2147483950" r:id="rId5"/>
    <p:sldLayoutId id="2147483757" r:id="rId6"/>
    <p:sldLayoutId id="2147483877" r:id="rId7"/>
    <p:sldLayoutId id="2147483761" r:id="rId8"/>
    <p:sldLayoutId id="2147483800" r:id="rId9"/>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Red Bar"/>
          <p:cNvSpPr/>
          <p:nvPr/>
        </p:nvSpPr>
        <p:spPr>
          <a:xfrm>
            <a:off x="0" y="6705600"/>
            <a:ext cx="9144000" cy="152400"/>
          </a:xfrm>
          <a:prstGeom prst="rect">
            <a:avLst/>
          </a:prstGeom>
          <a:solidFill>
            <a:srgbClr val="C30C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2"/>
              </a:solidFill>
            </a:endParaRPr>
          </a:p>
        </p:txBody>
      </p:sp>
      <p:sp>
        <p:nvSpPr>
          <p:cNvPr id="10" name="Copyright" descr="©McGraw-Hill Education&#10;"/>
          <p:cNvSpPr txBox="1">
            <a:spLocks/>
          </p:cNvSpPr>
          <p:nvPr/>
        </p:nvSpPr>
        <p:spPr>
          <a:xfrm>
            <a:off x="0" y="6705600"/>
            <a:ext cx="1371600" cy="15240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l">
              <a:buNone/>
            </a:pPr>
            <a:r>
              <a:rPr lang="en-US" sz="3200" kern="1200" dirty="0" smtClean="0">
                <a:solidFill>
                  <a:schemeClr val="bg1"/>
                </a:solidFill>
                <a:effectLst/>
                <a:latin typeface="+mn-lt"/>
                <a:ea typeface="+mn-ea"/>
                <a:cs typeface="+mn-cs"/>
              </a:rPr>
              <a:t>©McGraw-Hill Education.</a:t>
            </a:r>
            <a:endParaRPr lang="en-US" sz="3200" kern="1200" dirty="0">
              <a:solidFill>
                <a:schemeClr val="bg1"/>
              </a:solidFill>
              <a:effectLst/>
              <a:latin typeface="+mn-lt"/>
              <a:ea typeface="+mn-ea"/>
              <a:cs typeface="+mn-cs"/>
            </a:endParaRPr>
          </a:p>
        </p:txBody>
      </p:sp>
    </p:spTree>
    <p:extLst>
      <p:ext uri="{BB962C8B-B14F-4D97-AF65-F5344CB8AC3E}">
        <p14:creationId xmlns:p14="http://schemas.microsoft.com/office/powerpoint/2010/main" xmlns="" val="1283304046"/>
      </p:ext>
    </p:extLst>
  </p:cSld>
  <p:clrMap bg1="lt1" tx1="dk1" bg2="lt2" tx2="dk2" accent1="accent1" accent2="accent2" accent3="accent3" accent4="accent4" accent5="accent5" accent6="accent6" hlink="hlink" folHlink="folHlink"/>
  <p:sldLayoutIdLst>
    <p:sldLayoutId id="2147483951" r:id="rId1"/>
    <p:sldLayoutId id="2147483952" r:id="rId2"/>
    <p:sldLayoutId id="2147483953" r:id="rId3"/>
    <p:sldLayoutId id="2147483954" r:id="rId4"/>
    <p:sldLayoutId id="2147483955" r:id="rId5"/>
    <p:sldLayoutId id="2147483956" r:id="rId6"/>
    <p:sldLayoutId id="2147483957" r:id="rId7"/>
    <p:sldLayoutId id="2147483958" r:id="rId8"/>
    <p:sldLayoutId id="2147483959" r:id="rId9"/>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Copyright" descr="©McGraw-Hill Education&#10;"/>
          <p:cNvSpPr txBox="1"/>
          <p:nvPr/>
        </p:nvSpPr>
        <p:spPr>
          <a:xfrm>
            <a:off x="0" y="6642556"/>
            <a:ext cx="1295400" cy="215444"/>
          </a:xfrm>
          <a:prstGeom prst="rect">
            <a:avLst/>
          </a:prstGeom>
          <a:noFill/>
        </p:spPr>
        <p:txBody>
          <a:bodyPr wrap="square" rtlCol="0">
            <a:spAutoFit/>
          </a:bodyPr>
          <a:lstStyle/>
          <a:p>
            <a:r>
              <a:rPr lang="en-US" sz="800" dirty="0" smtClean="0">
                <a:solidFill>
                  <a:srgbClr val="6A6A6A"/>
                </a:solidFill>
              </a:rPr>
              <a:t>©McGraw-Hill Education</a:t>
            </a:r>
          </a:p>
        </p:txBody>
      </p:sp>
    </p:spTree>
    <p:extLst>
      <p:ext uri="{BB962C8B-B14F-4D97-AF65-F5344CB8AC3E}">
        <p14:creationId xmlns:p14="http://schemas.microsoft.com/office/powerpoint/2010/main" xmlns="" val="857642538"/>
      </p:ext>
    </p:extLst>
  </p:cSld>
  <p:clrMap bg1="lt1" tx1="dk1" bg2="lt2" tx2="dk2" accent1="accent1" accent2="accent2" accent3="accent3" accent4="accent4" accent5="accent5" accent6="accent6" hlink="hlink" folHlink="folHlink"/>
  <p:sldLayoutIdLst>
    <p:sldLayoutId id="2147483936" r:id="rId1"/>
    <p:sldLayoutId id="2147483937" r:id="rId2"/>
    <p:sldLayoutId id="2147483938" r:id="rId3"/>
    <p:sldLayoutId id="2147483939" r:id="rId4"/>
    <p:sldLayoutId id="2147483940" r:id="rId5"/>
    <p:sldLayoutId id="2147483941" r:id="rId6"/>
    <p:sldLayoutId id="2147483942" r:id="rId7"/>
  </p:sldLayoutIdLst>
  <p:timing>
    <p:tnLst>
      <p:par>
        <p:cTn id="1" dur="indefinite" restart="never" nodeType="tmRoot"/>
      </p:par>
    </p:tnLst>
  </p:timing>
  <p:txStyles>
    <p:titleStyle>
      <a:lvl1pPr algn="l" defTabSz="914400" rtl="0" eaLnBrk="1" latinLnBrk="0" hangingPunct="1">
        <a:spcBef>
          <a:spcPct val="0"/>
        </a:spcBef>
        <a:buNone/>
        <a:defRPr sz="3200" kern="1200">
          <a:solidFill>
            <a:schemeClr val="bg1"/>
          </a:solidFill>
          <a:latin typeface="Vectipede Rg" pitchFamily="18"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Vectipede Rg" pitchFamily="18"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Vectipede Rg" pitchFamily="18"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Vectipede Rg"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Vectipede Rg"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Vectipede Rg"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Red bar"/>
          <p:cNvSpPr/>
          <p:nvPr/>
        </p:nvSpPr>
        <p:spPr>
          <a:xfrm>
            <a:off x="0" y="6629400"/>
            <a:ext cx="9144000" cy="228600"/>
          </a:xfrm>
          <a:prstGeom prst="rect">
            <a:avLst/>
          </a:prstGeom>
          <a:solidFill>
            <a:srgbClr val="C30C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2"/>
              </a:solidFill>
            </a:endParaRPr>
          </a:p>
        </p:txBody>
      </p:sp>
      <p:sp>
        <p:nvSpPr>
          <p:cNvPr id="5" name="Copyright" descr="©McGraw-Hill Education."/>
          <p:cNvSpPr txBox="1"/>
          <p:nvPr/>
        </p:nvSpPr>
        <p:spPr>
          <a:xfrm>
            <a:off x="0" y="6629400"/>
            <a:ext cx="1828800" cy="215444"/>
          </a:xfrm>
          <a:prstGeom prst="rect">
            <a:avLst/>
          </a:prstGeom>
          <a:noFill/>
        </p:spPr>
        <p:txBody>
          <a:bodyPr wrap="square" rtlCol="0">
            <a:spAutoFit/>
          </a:bodyPr>
          <a:lstStyle/>
          <a:p>
            <a:r>
              <a:rPr lang="en-US" sz="800" dirty="0" smtClean="0">
                <a:solidFill>
                  <a:schemeClr val="bg1"/>
                </a:solidFill>
              </a:rPr>
              <a:t>©McGraw-Hill </a:t>
            </a:r>
            <a:r>
              <a:rPr lang="en-US" sz="800" dirty="0" err="1" smtClean="0">
                <a:solidFill>
                  <a:schemeClr val="bg1"/>
                </a:solidFill>
              </a:rPr>
              <a:t>EducationCopy</a:t>
            </a:r>
            <a:endParaRPr lang="en-US" sz="800" dirty="0" smtClean="0">
              <a:solidFill>
                <a:schemeClr val="bg1"/>
              </a:solidFill>
            </a:endParaRPr>
          </a:p>
        </p:txBody>
      </p:sp>
    </p:spTree>
    <p:extLst>
      <p:ext uri="{BB962C8B-B14F-4D97-AF65-F5344CB8AC3E}">
        <p14:creationId xmlns:p14="http://schemas.microsoft.com/office/powerpoint/2010/main" xmlns="" val="520106136"/>
      </p:ext>
    </p:extLst>
  </p:cSld>
  <p:clrMap bg1="lt1" tx1="dk1" bg2="lt2" tx2="dk2" accent1="accent1" accent2="accent2" accent3="accent3" accent4="accent4" accent5="accent5" accent6="accent6" hlink="hlink" folHlink="folHlink"/>
  <p:sldLayoutIdLst>
    <p:sldLayoutId id="2147483943" r:id="rId1"/>
    <p:sldLayoutId id="2147483944" r:id="rId2"/>
    <p:sldLayoutId id="2147483945" r:id="rId3"/>
    <p:sldLayoutId id="2147483946" r:id="rId4"/>
    <p:sldLayoutId id="2147483947" r:id="rId5"/>
    <p:sldLayoutId id="2147483948" r:id="rId6"/>
    <p:sldLayoutId id="2147483949" r:id="rId7"/>
  </p:sldLayoutIdLst>
  <p:txStyles>
    <p:titleStyle>
      <a:lvl1pPr algn="l" defTabSz="914400" rtl="0" eaLnBrk="1" latinLnBrk="0" hangingPunct="1">
        <a:spcBef>
          <a:spcPct val="0"/>
        </a:spcBef>
        <a:buNone/>
        <a:defRPr sz="3200" kern="1200">
          <a:solidFill>
            <a:schemeClr val="bg1"/>
          </a:solidFill>
          <a:latin typeface="Vectipede Rg" pitchFamily="18"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Vectipede Rg" pitchFamily="18"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Vectipede Rg" pitchFamily="18"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Vectipede Rg"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Vectipede Rg"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Vectipede Rg"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Background"/>
          <p:cNvSpPr/>
          <p:nvPr/>
        </p:nvSpPr>
        <p:spPr>
          <a:xfrm>
            <a:off x="0" y="0"/>
            <a:ext cx="9144000" cy="6858000"/>
          </a:xfrm>
          <a:prstGeom prst="rect">
            <a:avLst/>
          </a:prstGeom>
          <a:solidFill>
            <a:srgbClr val="30707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0" name="MH BG Image"/>
          <p:cNvPicPr>
            <a:picLocks noChangeAspect="1"/>
          </p:cNvPicPr>
          <p:nvPr/>
        </p:nvPicPr>
        <p:blipFill rotWithShape="1">
          <a:blip r:embed="rId4" cstate="screen">
            <a:alphaModFix amt="25000"/>
            <a:extLst>
              <a:ext uri="{28A0092B-C50C-407E-A947-70E740481C1C}">
                <a14:useLocalDpi xmlns:a14="http://schemas.microsoft.com/office/drawing/2010/main" xmlns=""/>
              </a:ext>
            </a:extLst>
          </a:blip>
          <a:srcRect r="28644" b="27282"/>
          <a:stretch/>
        </p:blipFill>
        <p:spPr>
          <a:xfrm>
            <a:off x="461821" y="1943668"/>
            <a:ext cx="8682180" cy="4914333"/>
          </a:xfrm>
          <a:prstGeom prst="rect">
            <a:avLst/>
          </a:prstGeom>
        </p:spPr>
      </p:pic>
      <p:sp>
        <p:nvSpPr>
          <p:cNvPr id="8" name="Copyright" descr="©McGraw-Hill Education"/>
          <p:cNvSpPr txBox="1"/>
          <p:nvPr/>
        </p:nvSpPr>
        <p:spPr>
          <a:xfrm>
            <a:off x="0" y="6629400"/>
            <a:ext cx="1828800" cy="215444"/>
          </a:xfrm>
          <a:prstGeom prst="rect">
            <a:avLst/>
          </a:prstGeom>
          <a:noFill/>
        </p:spPr>
        <p:txBody>
          <a:bodyPr wrap="square" rtlCol="0">
            <a:spAutoFit/>
          </a:bodyPr>
          <a:lstStyle/>
          <a:p>
            <a:r>
              <a:rPr lang="en-US" sz="800" dirty="0" smtClean="0">
                <a:solidFill>
                  <a:schemeClr val="bg1"/>
                </a:solidFill>
              </a:rPr>
              <a:t>©McGraw-Hill Education</a:t>
            </a:r>
          </a:p>
        </p:txBody>
      </p:sp>
    </p:spTree>
    <p:extLst>
      <p:ext uri="{BB962C8B-B14F-4D97-AF65-F5344CB8AC3E}">
        <p14:creationId xmlns:p14="http://schemas.microsoft.com/office/powerpoint/2010/main" xmlns="" val="263611861"/>
      </p:ext>
    </p:extLst>
  </p:cSld>
  <p:clrMap bg1="lt1" tx1="dk1" bg2="lt2" tx2="dk2" accent1="accent1" accent2="accent2" accent3="accent3" accent4="accent4" accent5="accent5" accent6="accent6" hlink="hlink" folHlink="folHlink"/>
  <p:sldLayoutIdLst>
    <p:sldLayoutId id="2147483677" r:id="rId1"/>
    <p:sldLayoutId id="2147483769" r:id="rId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Copyright" descr="©McGraw-Hill Education"/>
          <p:cNvSpPr txBox="1">
            <a:spLocks/>
          </p:cNvSpPr>
          <p:nvPr/>
        </p:nvSpPr>
        <p:spPr>
          <a:xfrm>
            <a:off x="0" y="6705600"/>
            <a:ext cx="1371600" cy="15240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l">
              <a:buNone/>
            </a:pPr>
            <a:r>
              <a:rPr lang="en-US" sz="3200" kern="1200" dirty="0" smtClean="0">
                <a:solidFill>
                  <a:srgbClr val="6A6A6A"/>
                </a:solidFill>
                <a:effectLst/>
                <a:latin typeface="+mn-lt"/>
                <a:ea typeface="+mn-ea"/>
                <a:cs typeface="+mn-cs"/>
              </a:rPr>
              <a:t>©McGraw-Hill Education.</a:t>
            </a:r>
            <a:endParaRPr lang="en-US" sz="3200" kern="1200" dirty="0">
              <a:solidFill>
                <a:srgbClr val="6A6A6A"/>
              </a:solidFill>
              <a:effectLst/>
              <a:latin typeface="+mn-lt"/>
              <a:ea typeface="+mn-ea"/>
              <a:cs typeface="+mn-cs"/>
            </a:endParaRPr>
          </a:p>
        </p:txBody>
      </p:sp>
    </p:spTree>
    <p:extLst>
      <p:ext uri="{BB962C8B-B14F-4D97-AF65-F5344CB8AC3E}">
        <p14:creationId xmlns:p14="http://schemas.microsoft.com/office/powerpoint/2010/main" xmlns="" val="782738187"/>
      </p:ext>
    </p:extLst>
  </p:cSld>
  <p:clrMap bg1="lt1" tx1="dk1" bg2="lt2" tx2="dk2" accent1="accent1" accent2="accent2" accent3="accent3" accent4="accent4" accent5="accent5" accent6="accent6" hlink="hlink" folHlink="folHlink"/>
  <p:sldLayoutIdLst>
    <p:sldLayoutId id="2147483902" r:id="rId1"/>
    <p:sldLayoutId id="2147483906" r:id="rId2"/>
    <p:sldLayoutId id="2147483755" r:id="rId3"/>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Red Bar"/>
          <p:cNvSpPr/>
          <p:nvPr/>
        </p:nvSpPr>
        <p:spPr>
          <a:xfrm>
            <a:off x="0" y="6705600"/>
            <a:ext cx="9144000" cy="152400"/>
          </a:xfrm>
          <a:prstGeom prst="rect">
            <a:avLst/>
          </a:prstGeom>
          <a:solidFill>
            <a:srgbClr val="C30C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2"/>
              </a:solidFill>
            </a:endParaRPr>
          </a:p>
        </p:txBody>
      </p:sp>
      <p:sp>
        <p:nvSpPr>
          <p:cNvPr id="11" name="Copyright" descr="©McGraw-Hill Education"/>
          <p:cNvSpPr txBox="1">
            <a:spLocks/>
          </p:cNvSpPr>
          <p:nvPr/>
        </p:nvSpPr>
        <p:spPr>
          <a:xfrm>
            <a:off x="0" y="6705600"/>
            <a:ext cx="1371600" cy="15240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l">
              <a:buNone/>
            </a:pPr>
            <a:r>
              <a:rPr lang="en-US" sz="3200" kern="1200" dirty="0" smtClean="0">
                <a:solidFill>
                  <a:schemeClr val="bg1"/>
                </a:solidFill>
                <a:effectLst/>
                <a:latin typeface="+mn-lt"/>
                <a:ea typeface="+mn-ea"/>
                <a:cs typeface="+mn-cs"/>
              </a:rPr>
              <a:t>©McGraw-Hill Education.</a:t>
            </a:r>
            <a:endParaRPr lang="en-US" sz="3200" kern="1200" dirty="0">
              <a:solidFill>
                <a:schemeClr val="bg1"/>
              </a:solidFill>
              <a:effectLst/>
              <a:latin typeface="+mn-lt"/>
              <a:ea typeface="+mn-ea"/>
              <a:cs typeface="+mn-cs"/>
            </a:endParaRPr>
          </a:p>
        </p:txBody>
      </p:sp>
    </p:spTree>
    <p:extLst>
      <p:ext uri="{BB962C8B-B14F-4D97-AF65-F5344CB8AC3E}">
        <p14:creationId xmlns:p14="http://schemas.microsoft.com/office/powerpoint/2010/main" xmlns="" val="2366522392"/>
      </p:ext>
    </p:extLst>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5.xml"/></Relationships>
</file>

<file path=ppt/slides/_rels/slide7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5.xml"/></Relationships>
</file>

<file path=ppt/slides/_rels/slide7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5.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5.xml"/></Relationships>
</file>

<file path=ppt/slides/_rels/slide8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5.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5.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5.xml"/></Relationships>
</file>

<file path=ppt/slides/_rels/slide94.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5.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5.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5.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0.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276600"/>
            <a:ext cx="5257800" cy="1219200"/>
          </a:xfrm>
        </p:spPr>
        <p:txBody>
          <a:bodyPr>
            <a:normAutofit fontScale="90000"/>
          </a:bodyPr>
          <a:lstStyle/>
          <a:p>
            <a:r>
              <a:rPr lang="en-US" dirty="0"/>
              <a:t>Chapter 07</a:t>
            </a:r>
            <a:br>
              <a:rPr lang="en-US" dirty="0"/>
            </a:br>
            <a:r>
              <a:rPr lang="en-US" dirty="0"/>
              <a:t>Lecture Outline</a:t>
            </a:r>
            <a:br>
              <a:rPr lang="en-US" dirty="0"/>
            </a:br>
            <a:endParaRPr lang="en-US" dirty="0"/>
          </a:p>
        </p:txBody>
      </p:sp>
      <p:sp>
        <p:nvSpPr>
          <p:cNvPr id="3" name="Text Placeholder 2"/>
          <p:cNvSpPr>
            <a:spLocks noGrp="1"/>
          </p:cNvSpPr>
          <p:nvPr>
            <p:ph type="body" sz="quarter" idx="10"/>
          </p:nvPr>
        </p:nvSpPr>
        <p:spPr>
          <a:xfrm>
            <a:off x="152400" y="4495800"/>
            <a:ext cx="5486400" cy="381000"/>
          </a:xfrm>
        </p:spPr>
        <p:txBody>
          <a:bodyPr>
            <a:normAutofit fontScale="55000" lnSpcReduction="20000"/>
          </a:bodyPr>
          <a:lstStyle/>
          <a:p>
            <a:r>
              <a:rPr lang="en-US" altLang="en-US" dirty="0"/>
              <a:t>See separate PowerPoint slides for all figures and tables pre-inserted into PowerPoint without notes.</a:t>
            </a:r>
          </a:p>
          <a:p>
            <a:endParaRPr lang="en-US" dirty="0"/>
          </a:p>
        </p:txBody>
      </p:sp>
    </p:spTree>
    <p:extLst>
      <p:ext uri="{BB962C8B-B14F-4D97-AF65-F5344CB8AC3E}">
        <p14:creationId xmlns:p14="http://schemas.microsoft.com/office/powerpoint/2010/main" xmlns="" val="3087063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7.1</a:t>
            </a:r>
            <a:r>
              <a:rPr lang="en-US" altLang="en-US" dirty="0">
                <a:latin typeface="Calibri" panose="020F0502020204030204" pitchFamily="34" charset="0"/>
              </a:rPr>
              <a:t>:  </a:t>
            </a:r>
            <a:r>
              <a:rPr lang="en-US" altLang="en-US" u="sng" dirty="0">
                <a:latin typeface="Calibri" panose="020F0502020204030204" pitchFamily="34" charset="0"/>
              </a:rPr>
              <a:t>Introduction to the Skeletal System</a:t>
            </a:r>
            <a:br>
              <a:rPr lang="en-US" altLang="en-US" u="sng" dirty="0">
                <a:latin typeface="Calibri" panose="020F0502020204030204" pitchFamily="34" charset="0"/>
              </a:rPr>
            </a:br>
            <a:endParaRPr lang="en-US" dirty="0"/>
          </a:p>
        </p:txBody>
      </p:sp>
      <p:sp>
        <p:nvSpPr>
          <p:cNvPr id="3" name="Content Placeholder 2"/>
          <p:cNvSpPr>
            <a:spLocks noGrp="1"/>
          </p:cNvSpPr>
          <p:nvPr>
            <p:ph idx="1"/>
          </p:nvPr>
        </p:nvSpPr>
        <p:spPr/>
        <p:txBody>
          <a:bodyPr/>
          <a:lstStyle/>
          <a:p>
            <a:pPr>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Bones are very active, living tissues</a:t>
            </a:r>
          </a:p>
          <a:p>
            <a:pPr>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Each </a:t>
            </a:r>
            <a:r>
              <a:rPr lang="en-US" altLang="en-US" b="1" dirty="0">
                <a:latin typeface="Calibri" panose="020F0502020204030204" pitchFamily="34" charset="0"/>
                <a:cs typeface="Times New Roman" pitchFamily="18" charset="0"/>
              </a:rPr>
              <a:t>bone</a:t>
            </a:r>
            <a:r>
              <a:rPr lang="en-US" altLang="en-US" dirty="0">
                <a:latin typeface="Calibri" panose="020F0502020204030204" pitchFamily="34" charset="0"/>
                <a:cs typeface="Times New Roman" pitchFamily="18" charset="0"/>
              </a:rPr>
              <a:t> is made up of </a:t>
            </a:r>
            <a:r>
              <a:rPr lang="en-US" altLang="en-US" b="1" dirty="0">
                <a:latin typeface="Calibri" panose="020F0502020204030204" pitchFamily="34" charset="0"/>
                <a:cs typeface="Times New Roman" pitchFamily="18" charset="0"/>
              </a:rPr>
              <a:t>several types of tissues </a:t>
            </a:r>
            <a:r>
              <a:rPr lang="en-US" altLang="en-US" dirty="0">
                <a:latin typeface="Calibri" panose="020F0502020204030204" pitchFamily="34" charset="0"/>
                <a:cs typeface="Times New Roman" pitchFamily="18" charset="0"/>
              </a:rPr>
              <a:t>(bone, cartilage, dense connective tissue, blood, and nervous tissue), and so is an organ of the skeletal system</a:t>
            </a:r>
          </a:p>
          <a:p>
            <a:pPr>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Bone functions: muscle attachment, protection and support of soft tissues, blood cell production, and storage of inorganic salts</a:t>
            </a:r>
            <a:endParaRPr lang="en-US" altLang="en-US" dirty="0">
              <a:solidFill>
                <a:srgbClr val="FF0000"/>
              </a:solidFill>
              <a:latin typeface="Calibri" panose="020F0502020204030204" pitchFamily="34" charset="0"/>
            </a:endParaRP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375607475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7.2</a:t>
            </a:r>
            <a:r>
              <a:rPr lang="en-US" altLang="en-US" dirty="0">
                <a:latin typeface="Calibri" panose="020F0502020204030204" pitchFamily="34" charset="0"/>
              </a:rPr>
              <a:t>:  </a:t>
            </a:r>
            <a:r>
              <a:rPr lang="en-US" altLang="en-US" u="sng" dirty="0">
                <a:latin typeface="Calibri" panose="020F0502020204030204" pitchFamily="34" charset="0"/>
              </a:rPr>
              <a:t>Bone Structure</a:t>
            </a:r>
            <a:br>
              <a:rPr lang="en-US" altLang="en-US" u="sng" dirty="0">
                <a:latin typeface="Calibri" panose="020F0502020204030204" pitchFamily="34" charset="0"/>
              </a:rPr>
            </a:br>
            <a:endParaRPr lang="en-US" dirty="0"/>
          </a:p>
        </p:txBody>
      </p:sp>
      <p:sp>
        <p:nvSpPr>
          <p:cNvPr id="3" name="Content Placeholder 2"/>
          <p:cNvSpPr>
            <a:spLocks noGrp="1"/>
          </p:cNvSpPr>
          <p:nvPr>
            <p:ph idx="1"/>
          </p:nvPr>
        </p:nvSpPr>
        <p:spPr>
          <a:xfrm>
            <a:off x="457200" y="1447800"/>
            <a:ext cx="8229600" cy="4724400"/>
          </a:xfrm>
        </p:spPr>
        <p:txBody>
          <a:bodyPr/>
          <a:lstStyle/>
          <a:p>
            <a:pPr marL="0" indent="0">
              <a:lnSpc>
                <a:spcPct val="80000"/>
              </a:lnSpc>
              <a:buClr>
                <a:schemeClr val="tx1"/>
              </a:buClr>
              <a:buNone/>
            </a:pPr>
            <a:r>
              <a:rPr lang="en-US" altLang="en-US" dirty="0">
                <a:latin typeface="Calibri" panose="020F0502020204030204" pitchFamily="34" charset="0"/>
              </a:rPr>
              <a:t>Classification of bones according to shape:</a:t>
            </a:r>
          </a:p>
          <a:p>
            <a:pPr marL="419100">
              <a:lnSpc>
                <a:spcPct val="80000"/>
              </a:lnSpc>
              <a:buClr>
                <a:schemeClr val="tx1"/>
              </a:buClr>
              <a:buFont typeface="Arial" panose="020B0604020202020204" pitchFamily="34" charset="0"/>
              <a:buChar char="•"/>
            </a:pPr>
            <a:r>
              <a:rPr lang="en-US" altLang="en-US" b="1" dirty="0">
                <a:latin typeface="Calibri" panose="020F0502020204030204" pitchFamily="34" charset="0"/>
              </a:rPr>
              <a:t>Long:  </a:t>
            </a:r>
            <a:r>
              <a:rPr lang="en-US" altLang="en-US" dirty="0">
                <a:latin typeface="Calibri" panose="020F0502020204030204" pitchFamily="34" charset="0"/>
              </a:rPr>
              <a:t>long with expanded ends; examples:  arm and leg </a:t>
            </a:r>
            <a:r>
              <a:rPr lang="en-US" altLang="en-US" dirty="0" smtClean="0">
                <a:latin typeface="Calibri" panose="020F0502020204030204" pitchFamily="34" charset="0"/>
              </a:rPr>
              <a:t>bones</a:t>
            </a:r>
            <a:endParaRPr lang="en-US" altLang="en-US" b="1" dirty="0">
              <a:latin typeface="Calibri" panose="020F0502020204030204" pitchFamily="34" charset="0"/>
            </a:endParaRPr>
          </a:p>
          <a:p>
            <a:pPr marL="419100">
              <a:lnSpc>
                <a:spcPct val="80000"/>
              </a:lnSpc>
              <a:buClr>
                <a:schemeClr val="tx1"/>
              </a:buClr>
              <a:buFont typeface="Arial" panose="020B0604020202020204" pitchFamily="34" charset="0"/>
              <a:buChar char="•"/>
            </a:pPr>
            <a:r>
              <a:rPr lang="en-US" altLang="en-US" b="1" dirty="0">
                <a:latin typeface="Calibri" panose="020F0502020204030204" pitchFamily="34" charset="0"/>
              </a:rPr>
              <a:t>Short:  </a:t>
            </a:r>
            <a:r>
              <a:rPr lang="en-US" altLang="en-US" dirty="0">
                <a:latin typeface="Calibri" panose="020F0502020204030204" pitchFamily="34" charset="0"/>
              </a:rPr>
              <a:t>almost equal in length and width;  examples: bones of the wrist and ankles</a:t>
            </a:r>
          </a:p>
          <a:p>
            <a:pPr marL="876300" lvl="1" indent="-342900">
              <a:lnSpc>
                <a:spcPct val="80000"/>
              </a:lnSpc>
              <a:buClr>
                <a:schemeClr val="tx1"/>
              </a:buClr>
              <a:buFont typeface="Arial" panose="020B0604020202020204" pitchFamily="34" charset="0"/>
              <a:buChar char="•"/>
            </a:pPr>
            <a:r>
              <a:rPr lang="en-US" altLang="en-US" sz="2400" b="1" dirty="0">
                <a:latin typeface="Calibri" panose="020F0502020204030204" pitchFamily="34" charset="0"/>
              </a:rPr>
              <a:t>Sesamoid (round) bones:</a:t>
            </a:r>
            <a:r>
              <a:rPr lang="en-US" altLang="en-US" sz="2400" dirty="0">
                <a:latin typeface="Calibri" panose="020F0502020204030204" pitchFamily="34" charset="0"/>
              </a:rPr>
              <a:t>  a small, nodular bone that develops within a tendon; a special type of short bone; example:  </a:t>
            </a:r>
            <a:r>
              <a:rPr lang="en-US" altLang="en-US" sz="2400" dirty="0" smtClean="0">
                <a:latin typeface="Calibri" panose="020F0502020204030204" pitchFamily="34" charset="0"/>
              </a:rPr>
              <a:t>patella</a:t>
            </a:r>
            <a:endParaRPr lang="en-US" altLang="en-US" b="1" dirty="0">
              <a:latin typeface="Calibri" panose="020F0502020204030204" pitchFamily="34" charset="0"/>
            </a:endParaRPr>
          </a:p>
          <a:p>
            <a:pPr marL="419100">
              <a:lnSpc>
                <a:spcPct val="80000"/>
              </a:lnSpc>
              <a:buClr>
                <a:schemeClr val="tx1"/>
              </a:buClr>
              <a:buFont typeface="Arial" panose="020B0604020202020204" pitchFamily="34" charset="0"/>
              <a:buChar char="•"/>
            </a:pPr>
            <a:r>
              <a:rPr lang="en-US" altLang="en-US" b="1" dirty="0">
                <a:latin typeface="Calibri" panose="020F0502020204030204" pitchFamily="34" charset="0"/>
              </a:rPr>
              <a:t>Flat:</a:t>
            </a:r>
            <a:r>
              <a:rPr lang="en-US" altLang="en-US" dirty="0">
                <a:latin typeface="Calibri" panose="020F0502020204030204" pitchFamily="34" charset="0"/>
              </a:rPr>
              <a:t>  plate-like shape with broad surface; examples:  ribs, scapula, flattened skull </a:t>
            </a:r>
            <a:r>
              <a:rPr lang="en-US" altLang="en-US" dirty="0" smtClean="0">
                <a:latin typeface="Calibri" panose="020F0502020204030204" pitchFamily="34" charset="0"/>
              </a:rPr>
              <a:t>bones</a:t>
            </a:r>
            <a:endParaRPr lang="en-US" altLang="en-US" b="1" dirty="0">
              <a:latin typeface="Calibri" panose="020F0502020204030204" pitchFamily="34" charset="0"/>
            </a:endParaRPr>
          </a:p>
          <a:p>
            <a:pPr marL="419100">
              <a:lnSpc>
                <a:spcPct val="80000"/>
              </a:lnSpc>
              <a:buClr>
                <a:schemeClr val="tx1"/>
              </a:buClr>
              <a:buFont typeface="Arial" panose="020B0604020202020204" pitchFamily="34" charset="0"/>
              <a:buChar char="•"/>
            </a:pPr>
            <a:r>
              <a:rPr lang="en-US" altLang="en-US" b="1" dirty="0">
                <a:latin typeface="Calibri" panose="020F0502020204030204" pitchFamily="34" charset="0"/>
              </a:rPr>
              <a:t>Irregular:  </a:t>
            </a:r>
            <a:r>
              <a:rPr lang="en-US" altLang="en-US" dirty="0">
                <a:latin typeface="Calibri" panose="020F0502020204030204" pitchFamily="34" charset="0"/>
              </a:rPr>
              <a:t>varied shape; examples:  vertebrae, some facial </a:t>
            </a:r>
            <a:r>
              <a:rPr lang="en-US" altLang="en-US" dirty="0" smtClean="0">
                <a:latin typeface="Calibri" panose="020F0502020204030204" pitchFamily="34" charset="0"/>
              </a:rPr>
              <a:t>bones</a:t>
            </a:r>
            <a:endParaRPr lang="en-US" altLang="en-US" dirty="0">
              <a:latin typeface="Calibri" panose="020F0502020204030204" pitchFamily="34" charset="0"/>
              <a:cs typeface="Courier New" pitchFamily="49" charset="0"/>
            </a:endParaRPr>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125667985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cs typeface="Times New Roman" pitchFamily="18" charset="0"/>
              </a:rPr>
              <a:t>Parts of a Long Bone </a:t>
            </a:r>
            <a:br>
              <a:rPr lang="en-US" altLang="en-US" u="sng" dirty="0">
                <a:latin typeface="Calibri" panose="020F0502020204030204" pitchFamily="34" charset="0"/>
                <a:cs typeface="Times New Roman" pitchFamily="18" charset="0"/>
              </a:rPr>
            </a:br>
            <a:endParaRPr lang="en-US" dirty="0"/>
          </a:p>
        </p:txBody>
      </p:sp>
      <p:sp>
        <p:nvSpPr>
          <p:cNvPr id="3" name="Content Placeholder 2"/>
          <p:cNvSpPr>
            <a:spLocks noGrp="1"/>
          </p:cNvSpPr>
          <p:nvPr>
            <p:ph idx="1"/>
          </p:nvPr>
        </p:nvSpPr>
        <p:spPr>
          <a:xfrm>
            <a:off x="228600" y="990600"/>
            <a:ext cx="8686800" cy="5715000"/>
          </a:xfrm>
        </p:spPr>
        <p:txBody>
          <a:bodyPr>
            <a:normAutofit/>
          </a:bodyPr>
          <a:lstStyle/>
          <a:p>
            <a:pPr marL="419100">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Expanded ends of bones that form joints with adjacent bones are called </a:t>
            </a:r>
            <a:r>
              <a:rPr lang="en-US" altLang="en-US" b="1" dirty="0">
                <a:latin typeface="Calibri" panose="020F0502020204030204" pitchFamily="34" charset="0"/>
                <a:cs typeface="Times New Roman" pitchFamily="18" charset="0"/>
              </a:rPr>
              <a:t>epiphyses</a:t>
            </a:r>
          </a:p>
          <a:p>
            <a:pPr marL="419100">
              <a:buClr>
                <a:schemeClr val="tx1"/>
              </a:buClr>
              <a:buFont typeface="Arial" panose="020B0604020202020204" pitchFamily="34" charset="0"/>
              <a:buChar char="•"/>
            </a:pPr>
            <a:r>
              <a:rPr lang="en-US" altLang="en-US" b="1" dirty="0">
                <a:latin typeface="Calibri" panose="020F0502020204030204" pitchFamily="34" charset="0"/>
                <a:cs typeface="Times New Roman" pitchFamily="18" charset="0"/>
              </a:rPr>
              <a:t>Articular cartilage</a:t>
            </a:r>
            <a:r>
              <a:rPr lang="en-US" altLang="en-US" dirty="0">
                <a:latin typeface="Calibri" panose="020F0502020204030204" pitchFamily="34" charset="0"/>
                <a:cs typeface="Times New Roman" pitchFamily="18" charset="0"/>
              </a:rPr>
              <a:t> (hyaline cartilage) covers the epiphyses</a:t>
            </a:r>
          </a:p>
          <a:p>
            <a:pPr marL="419100">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The shaft of the bone is the </a:t>
            </a:r>
            <a:r>
              <a:rPr lang="en-US" altLang="en-US" b="1" dirty="0">
                <a:latin typeface="Calibri" panose="020F0502020204030204" pitchFamily="34" charset="0"/>
                <a:cs typeface="Times New Roman" pitchFamily="18" charset="0"/>
              </a:rPr>
              <a:t>diaphysis</a:t>
            </a:r>
          </a:p>
          <a:p>
            <a:pPr marL="419100">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A tough layer of dense connective tissue, called the </a:t>
            </a:r>
            <a:r>
              <a:rPr lang="en-US" altLang="en-US" b="1" dirty="0">
                <a:latin typeface="Calibri" panose="020F0502020204030204" pitchFamily="34" charset="0"/>
                <a:cs typeface="Times New Roman" pitchFamily="18" charset="0"/>
              </a:rPr>
              <a:t>periosteum</a:t>
            </a:r>
            <a:r>
              <a:rPr lang="en-US" altLang="en-US" dirty="0">
                <a:latin typeface="Calibri" panose="020F0502020204030204" pitchFamily="34" charset="0"/>
                <a:cs typeface="Times New Roman" pitchFamily="18" charset="0"/>
              </a:rPr>
              <a:t>, covers the bone, and is continuous with ligaments and tendons</a:t>
            </a:r>
          </a:p>
          <a:p>
            <a:pPr marL="419100">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The diaphysis contains a hollow chamber called the </a:t>
            </a:r>
            <a:r>
              <a:rPr lang="en-US" altLang="en-US" b="1" dirty="0">
                <a:latin typeface="Calibri" panose="020F0502020204030204" pitchFamily="34" charset="0"/>
                <a:cs typeface="Times New Roman" pitchFamily="18" charset="0"/>
              </a:rPr>
              <a:t>medullary cavity </a:t>
            </a:r>
          </a:p>
          <a:p>
            <a:pPr marL="419100">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The medullary cavity is lined with a thin layer of cells called the </a:t>
            </a:r>
            <a:r>
              <a:rPr lang="en-US" altLang="en-US" b="1" dirty="0">
                <a:latin typeface="Calibri" panose="020F0502020204030204" pitchFamily="34" charset="0"/>
                <a:cs typeface="Times New Roman" pitchFamily="18" charset="0"/>
              </a:rPr>
              <a:t>endosteum</a:t>
            </a:r>
            <a:r>
              <a:rPr lang="en-US" altLang="en-US" dirty="0">
                <a:latin typeface="Calibri" panose="020F0502020204030204" pitchFamily="34" charset="0"/>
                <a:cs typeface="Times New Roman" pitchFamily="18" charset="0"/>
              </a:rPr>
              <a:t> </a:t>
            </a:r>
          </a:p>
          <a:p>
            <a:pPr marL="419100">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The medullary cavity is filled with a special type of connective tissue called </a:t>
            </a:r>
            <a:r>
              <a:rPr lang="en-US" altLang="en-US" b="1" dirty="0">
                <a:latin typeface="Calibri" panose="020F0502020204030204" pitchFamily="34" charset="0"/>
                <a:cs typeface="Times New Roman" pitchFamily="18" charset="0"/>
              </a:rPr>
              <a:t>bone marrow</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424268059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cs typeface="Times New Roman" pitchFamily="18" charset="0"/>
              </a:rPr>
              <a:t>Parts of a Long Bone (2)</a:t>
            </a:r>
            <a:br>
              <a:rPr lang="en-US" altLang="en-US" u="sng" dirty="0">
                <a:latin typeface="Calibri" panose="020F0502020204030204" pitchFamily="34" charset="0"/>
                <a:cs typeface="Times New Roman" pitchFamily="18" charset="0"/>
              </a:rPr>
            </a:br>
            <a:endParaRPr lang="en-US" dirty="0"/>
          </a:p>
        </p:txBody>
      </p:sp>
      <p:sp>
        <p:nvSpPr>
          <p:cNvPr id="3" name="Content Placeholder 2"/>
          <p:cNvSpPr>
            <a:spLocks noGrp="1"/>
          </p:cNvSpPr>
          <p:nvPr>
            <p:ph idx="1"/>
          </p:nvPr>
        </p:nvSpPr>
        <p:spPr/>
        <p:txBody>
          <a:bodyPr/>
          <a:lstStyle/>
          <a:p>
            <a:pPr marL="419100">
              <a:lnSpc>
                <a:spcPct val="90000"/>
              </a:lnSpc>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A bone's shape makes its function possible</a:t>
            </a:r>
          </a:p>
          <a:p>
            <a:pPr marL="419100">
              <a:lnSpc>
                <a:spcPct val="90000"/>
              </a:lnSpc>
              <a:buClr>
                <a:schemeClr val="tx1"/>
              </a:buClr>
              <a:buFont typeface="Arial" panose="020B0604020202020204" pitchFamily="34" charset="0"/>
              <a:buChar char="•"/>
            </a:pPr>
            <a:r>
              <a:rPr lang="en-US" altLang="en-US" b="1" dirty="0">
                <a:latin typeface="Calibri" panose="020F0502020204030204" pitchFamily="34" charset="0"/>
                <a:cs typeface="Times New Roman" pitchFamily="18" charset="0"/>
              </a:rPr>
              <a:t>Bony processes </a:t>
            </a:r>
            <a:r>
              <a:rPr lang="en-US" altLang="en-US" dirty="0">
                <a:latin typeface="Calibri" panose="020F0502020204030204" pitchFamily="34" charset="0"/>
                <a:cs typeface="Times New Roman" pitchFamily="18" charset="0"/>
              </a:rPr>
              <a:t>(projections) provide attachment sites for tendons and ligaments, openings or grooves for blood vessels and nerves, and depressions for articulation (forming a joint with another bone)</a:t>
            </a:r>
          </a:p>
          <a:p>
            <a:pPr marL="419100">
              <a:lnSpc>
                <a:spcPct val="90000"/>
              </a:lnSpc>
              <a:buClr>
                <a:schemeClr val="tx1"/>
              </a:buClr>
              <a:buFont typeface="Arial" panose="020B0604020202020204" pitchFamily="34" charset="0"/>
              <a:buChar char="•"/>
            </a:pPr>
            <a:r>
              <a:rPr lang="en-US" altLang="en-US" b="1" dirty="0">
                <a:latin typeface="Calibri" panose="020F0502020204030204" pitchFamily="34" charset="0"/>
                <a:cs typeface="Times New Roman" pitchFamily="18" charset="0"/>
              </a:rPr>
              <a:t>Compact bone </a:t>
            </a:r>
            <a:r>
              <a:rPr lang="en-US" altLang="en-US" dirty="0">
                <a:latin typeface="Calibri" panose="020F0502020204030204" pitchFamily="34" charset="0"/>
                <a:cs typeface="Times New Roman" pitchFamily="18" charset="0"/>
              </a:rPr>
              <a:t>is a very tightly packed tissue, which makes up the wall of the diaphysis </a:t>
            </a:r>
          </a:p>
          <a:p>
            <a:pPr marL="419100">
              <a:lnSpc>
                <a:spcPct val="90000"/>
              </a:lnSpc>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The epiphyses are filled with spongy (cancellous) bone, which reduces the weight of the skeleton</a:t>
            </a:r>
          </a:p>
          <a:p>
            <a:pPr marL="419100">
              <a:lnSpc>
                <a:spcPct val="90000"/>
              </a:lnSpc>
              <a:buClr>
                <a:schemeClr val="tx1"/>
              </a:buClr>
              <a:buFont typeface="Arial" panose="020B0604020202020204" pitchFamily="34" charset="0"/>
              <a:buChar char="•"/>
            </a:pPr>
            <a:r>
              <a:rPr lang="en-US" altLang="en-US" b="1" dirty="0">
                <a:latin typeface="Calibri" panose="020F0502020204030204" pitchFamily="34" charset="0"/>
                <a:cs typeface="Times New Roman" pitchFamily="18" charset="0"/>
              </a:rPr>
              <a:t>Spongy bone </a:t>
            </a:r>
            <a:r>
              <a:rPr lang="en-US" altLang="en-US" dirty="0">
                <a:latin typeface="Calibri" panose="020F0502020204030204" pitchFamily="34" charset="0"/>
                <a:cs typeface="Times New Roman" pitchFamily="18" charset="0"/>
              </a:rPr>
              <a:t>consists of many branching bony plates called </a:t>
            </a:r>
            <a:r>
              <a:rPr lang="en-US" altLang="en-US" b="1" dirty="0">
                <a:latin typeface="Calibri" panose="020F0502020204030204" pitchFamily="34" charset="0"/>
                <a:cs typeface="Times New Roman" pitchFamily="18" charset="0"/>
              </a:rPr>
              <a:t>trabeculae</a:t>
            </a:r>
            <a:r>
              <a:rPr lang="en-US" altLang="en-US" dirty="0">
                <a:latin typeface="Calibri" panose="020F0502020204030204" pitchFamily="34" charset="0"/>
                <a:cs typeface="Times New Roman" pitchFamily="18" charset="0"/>
              </a:rPr>
              <a:t> </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99469288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00" y="609600"/>
            <a:ext cx="4495800" cy="2286000"/>
          </a:xfrm>
        </p:spPr>
        <p:txBody>
          <a:bodyPr/>
          <a:lstStyle/>
          <a:p>
            <a:r>
              <a:rPr lang="en-US" u="sng" dirty="0">
                <a:latin typeface="Calibri" panose="020F0502020204030204" pitchFamily="34" charset="0"/>
              </a:rPr>
              <a:t>Major Parts of a</a:t>
            </a:r>
            <a:r>
              <a:rPr lang="en-US" dirty="0">
                <a:latin typeface="Calibri" panose="020F0502020204030204" pitchFamily="34" charset="0"/>
              </a:rPr>
              <a:t> </a:t>
            </a:r>
            <a:br>
              <a:rPr lang="en-US" dirty="0">
                <a:latin typeface="Calibri" panose="020F0502020204030204" pitchFamily="34" charset="0"/>
              </a:rPr>
            </a:br>
            <a:r>
              <a:rPr lang="en-US" u="sng" dirty="0">
                <a:latin typeface="Calibri" panose="020F0502020204030204" pitchFamily="34" charset="0"/>
              </a:rPr>
              <a:t>Long Bone</a:t>
            </a:r>
          </a:p>
        </p:txBody>
      </p:sp>
      <p:sp>
        <p:nvSpPr>
          <p:cNvPr id="10" name="Text Placeholder 9"/>
          <p:cNvSpPr>
            <a:spLocks noGrp="1"/>
          </p:cNvSpPr>
          <p:nvPr>
            <p:ph type="body" sz="quarter" idx="16"/>
          </p:nvPr>
        </p:nvSpPr>
        <p:spPr/>
        <p:txBody>
          <a:bodyPr/>
          <a:lstStyle/>
          <a:p>
            <a:endParaRPr lang="en-US"/>
          </a:p>
        </p:txBody>
      </p:sp>
      <p:sp>
        <p:nvSpPr>
          <p:cNvPr id="9" name="Text Placeholder 8"/>
          <p:cNvSpPr>
            <a:spLocks noGrp="1"/>
          </p:cNvSpPr>
          <p:nvPr>
            <p:ph type="body" sz="quarter" idx="11"/>
          </p:nvPr>
        </p:nvSpPr>
        <p:spPr/>
        <p:txBody>
          <a:bodyPr/>
          <a:lstStyle/>
          <a:p>
            <a:endParaRPr lang="en-US"/>
          </a:p>
        </p:txBody>
      </p:sp>
      <p:pic>
        <p:nvPicPr>
          <p:cNvPr id="3" name="Picture 2" descr="\\192.168.9.252\08macdata04\08VOL4\Graphics\Powerpoint\MH_DCM\MH_DCM-TEXTEDIT PROJECTS\SHIER_13e\Final files\chapt07\chapt00_labeled\shi77364_07_01.jpg"/>
          <p:cNvPicPr>
            <a:picLocks noChangeAspect="1" noChangeArrowheads="1"/>
          </p:cNvPicPr>
          <p:nvPr/>
        </p:nvPicPr>
        <p:blipFill>
          <a:blip r:embed="rId2" cstate="print"/>
          <a:srcRect/>
          <a:stretch>
            <a:fillRect/>
          </a:stretch>
        </p:blipFill>
        <p:spPr bwMode="auto">
          <a:xfrm>
            <a:off x="5105400" y="467330"/>
            <a:ext cx="3429000" cy="5923340"/>
          </a:xfrm>
          <a:prstGeom prst="rect">
            <a:avLst/>
          </a:prstGeom>
          <a:noFill/>
        </p:spPr>
      </p:pic>
    </p:spTree>
    <p:extLst>
      <p:ext uri="{BB962C8B-B14F-4D97-AF65-F5344CB8AC3E}">
        <p14:creationId xmlns:p14="http://schemas.microsoft.com/office/powerpoint/2010/main" xmlns="" val="373305750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latin typeface="Calibri" panose="020F0502020204030204" pitchFamily="34" charset="0"/>
              </a:rPr>
              <a:t>Cross Section of a Long Bone</a:t>
            </a:r>
            <a:br>
              <a:rPr lang="en-US" u="sng" dirty="0">
                <a:latin typeface="Calibri" panose="020F0502020204030204" pitchFamily="34" charset="0"/>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2051" name="Picture 3" descr="\\192.168.9.252\08macdata04\08VOL4\Graphics\Powerpoint\MH_DCM\MH_DCM-TEXTEDIT PROJECTS\SHIER_13e\Final files\chapt07\chapt00_labeled\shi77364_07_02.jpg"/>
          <p:cNvPicPr>
            <a:picLocks noChangeAspect="1" noChangeArrowheads="1"/>
          </p:cNvPicPr>
          <p:nvPr/>
        </p:nvPicPr>
        <p:blipFill>
          <a:blip r:embed="rId2" cstate="print"/>
          <a:srcRect/>
          <a:stretch>
            <a:fillRect/>
          </a:stretch>
        </p:blipFill>
        <p:spPr bwMode="auto">
          <a:xfrm>
            <a:off x="1053092" y="1193800"/>
            <a:ext cx="7037816" cy="4978400"/>
          </a:xfrm>
          <a:prstGeom prst="rect">
            <a:avLst/>
          </a:prstGeom>
          <a:noFill/>
        </p:spPr>
      </p:pic>
    </p:spTree>
    <p:extLst>
      <p:ext uri="{BB962C8B-B14F-4D97-AF65-F5344CB8AC3E}">
        <p14:creationId xmlns:p14="http://schemas.microsoft.com/office/powerpoint/2010/main" xmlns="" val="175371218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609600"/>
          </a:xfrm>
        </p:spPr>
        <p:txBody>
          <a:bodyPr/>
          <a:lstStyle/>
          <a:p>
            <a:r>
              <a:rPr lang="en-US" altLang="en-US" u="sng" dirty="0">
                <a:latin typeface="Calibri" panose="020F0502020204030204" pitchFamily="34" charset="0"/>
                <a:cs typeface="Times New Roman" pitchFamily="18" charset="0"/>
              </a:rPr>
              <a:t>Microscopic Structure of Bone Tissue</a:t>
            </a:r>
            <a:br>
              <a:rPr lang="en-US" altLang="en-US" u="sng" dirty="0">
                <a:latin typeface="Calibri" panose="020F0502020204030204" pitchFamily="34" charset="0"/>
                <a:cs typeface="Times New Roman" pitchFamily="18" charset="0"/>
              </a:rPr>
            </a:br>
            <a:endParaRPr lang="en-US" dirty="0"/>
          </a:p>
        </p:txBody>
      </p:sp>
      <p:sp>
        <p:nvSpPr>
          <p:cNvPr id="3" name="Content Placeholder 2"/>
          <p:cNvSpPr>
            <a:spLocks noGrp="1"/>
          </p:cNvSpPr>
          <p:nvPr>
            <p:ph idx="1"/>
          </p:nvPr>
        </p:nvSpPr>
        <p:spPr>
          <a:xfrm>
            <a:off x="457200" y="838200"/>
            <a:ext cx="8229600" cy="5562600"/>
          </a:xfrm>
        </p:spPr>
        <p:txBody>
          <a:bodyPr/>
          <a:lstStyle/>
          <a:p>
            <a:pPr marL="419100">
              <a:lnSpc>
                <a:spcPct val="90000"/>
              </a:lnSpc>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Bone cells, called </a:t>
            </a:r>
            <a:r>
              <a:rPr lang="en-US" altLang="en-US" b="1" dirty="0">
                <a:latin typeface="Calibri" panose="020F0502020204030204" pitchFamily="34" charset="0"/>
                <a:cs typeface="Times New Roman" pitchFamily="18" charset="0"/>
              </a:rPr>
              <a:t>osteocytes</a:t>
            </a:r>
            <a:r>
              <a:rPr lang="en-US" altLang="en-US" dirty="0">
                <a:latin typeface="Calibri" panose="020F0502020204030204" pitchFamily="34" charset="0"/>
                <a:cs typeface="Times New Roman" pitchFamily="18" charset="0"/>
              </a:rPr>
              <a:t>, are located within chambers called </a:t>
            </a:r>
            <a:r>
              <a:rPr lang="en-US" altLang="en-US" b="1" dirty="0">
                <a:latin typeface="Calibri" panose="020F0502020204030204" pitchFamily="34" charset="0"/>
                <a:cs typeface="Times New Roman" pitchFamily="18" charset="0"/>
              </a:rPr>
              <a:t>lacunae</a:t>
            </a:r>
            <a:r>
              <a:rPr lang="en-US" altLang="en-US" dirty="0">
                <a:latin typeface="Calibri" panose="020F0502020204030204" pitchFamily="34" charset="0"/>
                <a:cs typeface="Times New Roman" pitchFamily="18" charset="0"/>
              </a:rPr>
              <a:t> </a:t>
            </a:r>
          </a:p>
          <a:p>
            <a:pPr marL="419100">
              <a:lnSpc>
                <a:spcPct val="90000"/>
              </a:lnSpc>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In compact bone, lacunae lie in concentric circles of matrix called </a:t>
            </a:r>
            <a:r>
              <a:rPr lang="en-US" altLang="en-US" b="1" dirty="0">
                <a:latin typeface="Calibri" panose="020F0502020204030204" pitchFamily="34" charset="0"/>
                <a:cs typeface="Times New Roman" pitchFamily="18" charset="0"/>
              </a:rPr>
              <a:t>lamellae</a:t>
            </a:r>
          </a:p>
          <a:p>
            <a:pPr marL="419100">
              <a:lnSpc>
                <a:spcPct val="90000"/>
              </a:lnSpc>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Lamellae are deposited around a cylindrical tube called a </a:t>
            </a:r>
            <a:r>
              <a:rPr lang="en-US" altLang="en-US" b="1" dirty="0">
                <a:latin typeface="Calibri" panose="020F0502020204030204" pitchFamily="34" charset="0"/>
                <a:cs typeface="Times New Roman" pitchFamily="18" charset="0"/>
              </a:rPr>
              <a:t>central (Haversian) canal</a:t>
            </a:r>
            <a:r>
              <a:rPr lang="en-US" altLang="en-US" dirty="0">
                <a:latin typeface="Calibri" panose="020F0502020204030204" pitchFamily="34" charset="0"/>
                <a:cs typeface="Times New Roman" pitchFamily="18" charset="0"/>
              </a:rPr>
              <a:t>; central canals contain blood vessels and nerves</a:t>
            </a:r>
            <a:endParaRPr lang="en-US" altLang="en-US" b="1" dirty="0">
              <a:latin typeface="Calibri" panose="020F0502020204030204" pitchFamily="34" charset="0"/>
              <a:cs typeface="Times New Roman" pitchFamily="18" charset="0"/>
            </a:endParaRPr>
          </a:p>
          <a:p>
            <a:pPr marL="419100">
              <a:lnSpc>
                <a:spcPct val="90000"/>
              </a:lnSpc>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Osteocytes pass nutrients and gases through the matrix via tiny canals called </a:t>
            </a:r>
            <a:r>
              <a:rPr lang="en-US" altLang="en-US" b="1" dirty="0">
                <a:latin typeface="Calibri" panose="020F0502020204030204" pitchFamily="34" charset="0"/>
                <a:cs typeface="Times New Roman" pitchFamily="18" charset="0"/>
              </a:rPr>
              <a:t>canaliculi</a:t>
            </a:r>
          </a:p>
          <a:p>
            <a:pPr marL="419100">
              <a:lnSpc>
                <a:spcPct val="90000"/>
              </a:lnSpc>
              <a:buClr>
                <a:schemeClr val="tx1"/>
              </a:buClr>
              <a:buFont typeface="Arial" panose="020B0604020202020204" pitchFamily="34" charset="0"/>
              <a:buChar char="•"/>
            </a:pPr>
            <a:r>
              <a:rPr lang="en-US" altLang="en-US" b="1" dirty="0">
                <a:latin typeface="Calibri" panose="020F0502020204030204" pitchFamily="34" charset="0"/>
                <a:cs typeface="Times New Roman" pitchFamily="18" charset="0"/>
              </a:rPr>
              <a:t>Extracellular matrix </a:t>
            </a:r>
            <a:r>
              <a:rPr lang="en-US" altLang="en-US" dirty="0">
                <a:latin typeface="Calibri" panose="020F0502020204030204" pitchFamily="34" charset="0"/>
                <a:cs typeface="Times New Roman" pitchFamily="18" charset="0"/>
              </a:rPr>
              <a:t>of bone consists mainly of collagen and inorganic salts: </a:t>
            </a:r>
          </a:p>
          <a:p>
            <a:pPr marL="876300" lvl="1" indent="-342900">
              <a:lnSpc>
                <a:spcPct val="90000"/>
              </a:lnSpc>
              <a:buClr>
                <a:schemeClr val="tx1"/>
              </a:buClr>
              <a:buFont typeface="Arial" panose="020B0604020202020204" pitchFamily="34" charset="0"/>
              <a:buChar char="•"/>
            </a:pPr>
            <a:r>
              <a:rPr lang="en-US" altLang="en-US" sz="2400" dirty="0">
                <a:latin typeface="Calibri" panose="020F0502020204030204" pitchFamily="34" charset="0"/>
                <a:cs typeface="Times New Roman" pitchFamily="18" charset="0"/>
              </a:rPr>
              <a:t>Collagen provides strength and resilience</a:t>
            </a:r>
          </a:p>
          <a:p>
            <a:pPr marL="876300" lvl="1" indent="-342900">
              <a:lnSpc>
                <a:spcPct val="90000"/>
              </a:lnSpc>
              <a:buClr>
                <a:schemeClr val="tx1"/>
              </a:buClr>
              <a:buFont typeface="Arial" panose="020B0604020202020204" pitchFamily="34" charset="0"/>
              <a:buChar char="•"/>
            </a:pPr>
            <a:r>
              <a:rPr lang="en-US" altLang="en-US" sz="2400" dirty="0">
                <a:latin typeface="Calibri" panose="020F0502020204030204" pitchFamily="34" charset="0"/>
                <a:cs typeface="Times New Roman" pitchFamily="18" charset="0"/>
              </a:rPr>
              <a:t>Inorganic salts (mostly calcium phosphate) provides hardness and resistance to crushing</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193272844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cs typeface="Times New Roman" pitchFamily="18" charset="0"/>
              </a:rPr>
              <a:t>Microscopic Structure of Bone Tissue (2)</a:t>
            </a:r>
            <a:br>
              <a:rPr lang="en-US" altLang="en-US" u="sng" dirty="0">
                <a:latin typeface="Calibri" panose="020F0502020204030204" pitchFamily="34" charset="0"/>
                <a:cs typeface="Times New Roman" pitchFamily="18" charset="0"/>
              </a:rPr>
            </a:br>
            <a:endParaRPr lang="en-US" dirty="0"/>
          </a:p>
        </p:txBody>
      </p:sp>
      <p:sp>
        <p:nvSpPr>
          <p:cNvPr id="3" name="Content Placeholder 2"/>
          <p:cNvSpPr>
            <a:spLocks noGrp="1"/>
          </p:cNvSpPr>
          <p:nvPr>
            <p:ph idx="1"/>
          </p:nvPr>
        </p:nvSpPr>
        <p:spPr/>
        <p:txBody>
          <a:bodyPr/>
          <a:lstStyle/>
          <a:p>
            <a:pPr marL="419100">
              <a:lnSpc>
                <a:spcPct val="80000"/>
              </a:lnSpc>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In compact bone, osteocytes and extracellular matrix layers are organized into </a:t>
            </a:r>
            <a:r>
              <a:rPr lang="en-US" altLang="en-US" b="1" dirty="0">
                <a:latin typeface="Calibri" panose="020F0502020204030204" pitchFamily="34" charset="0"/>
                <a:cs typeface="Times New Roman" pitchFamily="18" charset="0"/>
              </a:rPr>
              <a:t>osteons (Haversian systems) </a:t>
            </a:r>
            <a:r>
              <a:rPr lang="en-US" altLang="en-US" dirty="0">
                <a:latin typeface="Calibri" panose="020F0502020204030204" pitchFamily="34" charset="0"/>
                <a:cs typeface="Times New Roman" pitchFamily="18" charset="0"/>
              </a:rPr>
              <a:t>that are cemented together</a:t>
            </a:r>
          </a:p>
          <a:p>
            <a:pPr marL="419100">
              <a:lnSpc>
                <a:spcPct val="80000"/>
              </a:lnSpc>
              <a:buClr>
                <a:schemeClr val="tx1"/>
              </a:buClr>
              <a:buFont typeface="Arial" panose="020B0604020202020204" pitchFamily="34" charset="0"/>
              <a:buChar char="•"/>
            </a:pPr>
            <a:r>
              <a:rPr lang="en-US" altLang="en-US" b="1" dirty="0">
                <a:latin typeface="Calibri" panose="020F0502020204030204" pitchFamily="34" charset="0"/>
                <a:cs typeface="Times New Roman" pitchFamily="18" charset="0"/>
              </a:rPr>
              <a:t>Central canals </a:t>
            </a:r>
            <a:r>
              <a:rPr lang="en-US" altLang="en-US" dirty="0">
                <a:latin typeface="Calibri" panose="020F0502020204030204" pitchFamily="34" charset="0"/>
                <a:cs typeface="Times New Roman" pitchFamily="18" charset="0"/>
              </a:rPr>
              <a:t>contain blood vessels and nerve fibers, and extend longitudinally through the bone tissue</a:t>
            </a:r>
          </a:p>
          <a:p>
            <a:pPr marL="419100">
              <a:lnSpc>
                <a:spcPct val="80000"/>
              </a:lnSpc>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Central canals of adjacent osteons are interconnected by transverse </a:t>
            </a:r>
            <a:r>
              <a:rPr lang="en-US" altLang="en-US" b="1" dirty="0">
                <a:latin typeface="Calibri" panose="020F0502020204030204" pitchFamily="34" charset="0"/>
                <a:cs typeface="Times New Roman" pitchFamily="18" charset="0"/>
              </a:rPr>
              <a:t>perforating (Volkmann’s) canals</a:t>
            </a:r>
            <a:r>
              <a:rPr lang="en-US" altLang="en-US" dirty="0">
                <a:latin typeface="Calibri" panose="020F0502020204030204" pitchFamily="34" charset="0"/>
                <a:cs typeface="Times New Roman" pitchFamily="18" charset="0"/>
              </a:rPr>
              <a:t>; these help osteons share blood supply and nerves</a:t>
            </a:r>
          </a:p>
          <a:p>
            <a:pPr marL="419100">
              <a:lnSpc>
                <a:spcPct val="80000"/>
              </a:lnSpc>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Unlike compact bone, </a:t>
            </a:r>
            <a:r>
              <a:rPr lang="en-US" altLang="en-US" b="1" dirty="0">
                <a:latin typeface="Calibri" panose="020F0502020204030204" pitchFamily="34" charset="0"/>
                <a:cs typeface="Times New Roman" pitchFamily="18" charset="0"/>
              </a:rPr>
              <a:t>spongy bone </a:t>
            </a:r>
            <a:r>
              <a:rPr lang="en-US" altLang="en-US" dirty="0">
                <a:latin typeface="Calibri" panose="020F0502020204030204" pitchFamily="34" charset="0"/>
                <a:cs typeface="Times New Roman" pitchFamily="18" charset="0"/>
              </a:rPr>
              <a:t>is made of osteocytes and extracellular matrix that lie within </a:t>
            </a:r>
            <a:r>
              <a:rPr lang="en-US" altLang="en-US" b="1" dirty="0">
                <a:latin typeface="Calibri" panose="020F0502020204030204" pitchFamily="34" charset="0"/>
                <a:cs typeface="Times New Roman" pitchFamily="18" charset="0"/>
              </a:rPr>
              <a:t>trabeculae</a:t>
            </a:r>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28972095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latin typeface="Calibri" panose="020F0502020204030204" pitchFamily="34" charset="0"/>
              </a:rPr>
              <a:t>Compact and Spongy Bone</a:t>
            </a:r>
            <a:br>
              <a:rPr lang="en-US" u="sng" dirty="0">
                <a:latin typeface="Calibri" panose="020F0502020204030204" pitchFamily="34" charset="0"/>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3" name="Picture 2" descr="\\192.168.9.252\08macdata04\08VOL4\Graphics\Powerpoint\MH_DCM\MH_DCM-TEXTEDIT PROJECTS\SHIER_13e\Final files\chapt07\chapt00_labeled\shi77364_07_03.jpg"/>
          <p:cNvPicPr>
            <a:picLocks noChangeAspect="1" noChangeArrowheads="1"/>
          </p:cNvPicPr>
          <p:nvPr/>
        </p:nvPicPr>
        <p:blipFill>
          <a:blip r:embed="rId2" cstate="print"/>
          <a:srcRect/>
          <a:stretch>
            <a:fillRect/>
          </a:stretch>
        </p:blipFill>
        <p:spPr bwMode="auto">
          <a:xfrm>
            <a:off x="1206500" y="934996"/>
            <a:ext cx="6731000" cy="5490210"/>
          </a:xfrm>
          <a:prstGeom prst="rect">
            <a:avLst/>
          </a:prstGeom>
          <a:noFill/>
        </p:spPr>
      </p:pic>
    </p:spTree>
    <p:extLst>
      <p:ext uri="{BB962C8B-B14F-4D97-AF65-F5344CB8AC3E}">
        <p14:creationId xmlns:p14="http://schemas.microsoft.com/office/powerpoint/2010/main" xmlns="" val="225601298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7.3</a:t>
            </a:r>
            <a:r>
              <a:rPr lang="en-US" altLang="en-US" dirty="0">
                <a:latin typeface="Calibri" panose="020F0502020204030204" pitchFamily="34" charset="0"/>
              </a:rPr>
              <a:t>:  </a:t>
            </a:r>
            <a:r>
              <a:rPr lang="en-US" altLang="en-US" u="sng" dirty="0">
                <a:latin typeface="Calibri" panose="020F0502020204030204" pitchFamily="34" charset="0"/>
              </a:rPr>
              <a:t>Bone Development and Growth</a:t>
            </a:r>
            <a:br>
              <a:rPr lang="en-US" altLang="en-US" u="sng" dirty="0">
                <a:latin typeface="Calibri" panose="020F0502020204030204" pitchFamily="34" charset="0"/>
              </a:rPr>
            </a:br>
            <a:endParaRPr lang="en-US" dirty="0"/>
          </a:p>
        </p:txBody>
      </p:sp>
      <p:sp>
        <p:nvSpPr>
          <p:cNvPr id="3" name="Content Placeholder 2"/>
          <p:cNvSpPr>
            <a:spLocks noGrp="1"/>
          </p:cNvSpPr>
          <p:nvPr>
            <p:ph idx="1"/>
          </p:nvPr>
        </p:nvSpPr>
        <p:spPr>
          <a:xfrm>
            <a:off x="228600" y="990600"/>
            <a:ext cx="8763000" cy="5562600"/>
          </a:xfrm>
        </p:spPr>
        <p:txBody>
          <a:bodyPr/>
          <a:lstStyle/>
          <a:p>
            <a:pPr>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Bones form by replacing existing connective </a:t>
            </a:r>
            <a:r>
              <a:rPr lang="en-US" altLang="en-US" dirty="0">
                <a:latin typeface="Calibri" panose="020F0502020204030204" pitchFamily="34" charset="0"/>
                <a:cs typeface="Courier New" pitchFamily="49" charset="0"/>
              </a:rPr>
              <a:t>tissues in the fetus </a:t>
            </a:r>
          </a:p>
          <a:p>
            <a:pPr>
              <a:buClr>
                <a:schemeClr val="tx1"/>
              </a:buClr>
              <a:buFont typeface="Arial" panose="020B0604020202020204" pitchFamily="34" charset="0"/>
              <a:buChar char="•"/>
            </a:pPr>
            <a:r>
              <a:rPr lang="en-US" altLang="en-US" dirty="0">
                <a:latin typeface="Calibri" panose="020F0502020204030204" pitchFamily="34" charset="0"/>
                <a:cs typeface="Courier New" pitchFamily="49" charset="0"/>
              </a:rPr>
              <a:t>There are 2 methods of connective tissue replacement:</a:t>
            </a:r>
          </a:p>
          <a:p>
            <a:pPr marL="723900" lvl="1" indent="-342900">
              <a:buClr>
                <a:schemeClr val="tx1"/>
              </a:buClr>
              <a:buFont typeface="Arial" panose="020B0604020202020204" pitchFamily="34" charset="0"/>
              <a:buChar char="•"/>
            </a:pPr>
            <a:r>
              <a:rPr lang="en-US" altLang="en-US" sz="2400" b="1" dirty="0">
                <a:latin typeface="Calibri" panose="020F0502020204030204" pitchFamily="34" charset="0"/>
                <a:cs typeface="Times New Roman" pitchFamily="18" charset="0"/>
              </a:rPr>
              <a:t>Intramembranous bones </a:t>
            </a:r>
            <a:r>
              <a:rPr lang="en-US" altLang="en-US" sz="2400" dirty="0">
                <a:latin typeface="Calibri" panose="020F0502020204030204" pitchFamily="34" charset="0"/>
                <a:cs typeface="Times New Roman" pitchFamily="18" charset="0"/>
              </a:rPr>
              <a:t>originate within sheet-like layers of connective tissue </a:t>
            </a:r>
          </a:p>
          <a:p>
            <a:pPr marL="723900" lvl="1" indent="-342900">
              <a:buClr>
                <a:schemeClr val="tx1"/>
              </a:buClr>
              <a:buFont typeface="Arial" panose="020B0604020202020204" pitchFamily="34" charset="0"/>
              <a:buChar char="•"/>
            </a:pPr>
            <a:r>
              <a:rPr lang="en-US" altLang="en-US" sz="2400" b="1" dirty="0">
                <a:latin typeface="Calibri" panose="020F0502020204030204" pitchFamily="34" charset="0"/>
                <a:cs typeface="Times New Roman" pitchFamily="18" charset="0"/>
              </a:rPr>
              <a:t>Endochondral bones </a:t>
            </a:r>
            <a:r>
              <a:rPr lang="en-US" altLang="en-US" sz="2400" dirty="0">
                <a:latin typeface="Calibri" panose="020F0502020204030204" pitchFamily="34" charset="0"/>
                <a:cs typeface="Times New Roman" pitchFamily="18" charset="0"/>
              </a:rPr>
              <a:t>form from a hyaline cartilage model</a:t>
            </a:r>
            <a:endParaRPr lang="en-US" altLang="en-US" sz="2400" b="1" dirty="0">
              <a:latin typeface="Calibri" panose="020F0502020204030204" pitchFamily="34" charset="0"/>
              <a:cs typeface="Times New Roman" pitchFamily="18" charset="0"/>
            </a:endParaRPr>
          </a:p>
          <a:p>
            <a:pPr>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Formation of bone from connective tissue is called </a:t>
            </a:r>
            <a:r>
              <a:rPr lang="en-US" altLang="en-US" b="1" dirty="0">
                <a:latin typeface="Calibri" panose="020F0502020204030204" pitchFamily="34" charset="0"/>
                <a:cs typeface="Times New Roman" pitchFamily="18" charset="0"/>
              </a:rPr>
              <a:t>ossification</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20777592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latin typeface="Calibri" panose="020F0502020204030204" pitchFamily="34" charset="0"/>
              </a:rPr>
              <a:t>Ossification in a 14-Week Fetus</a:t>
            </a:r>
            <a:br>
              <a:rPr lang="en-US" u="sng" dirty="0">
                <a:latin typeface="Calibri" panose="020F0502020204030204" pitchFamily="34" charset="0"/>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3" name="Picture 2" descr="\\192.168.9.252\08macdata04\08VOL4\Graphics\Powerpoint\MH_DCM\MH_DCM-TEXTEDIT PROJECTS\SHIER_13e\Final files\chapt07\chapt00_labeled\shi77364_07_04.jpg"/>
          <p:cNvPicPr>
            <a:picLocks noChangeAspect="1" noChangeArrowheads="1"/>
          </p:cNvPicPr>
          <p:nvPr/>
        </p:nvPicPr>
        <p:blipFill>
          <a:blip r:embed="rId2" cstate="print"/>
          <a:srcRect/>
          <a:stretch>
            <a:fillRect/>
          </a:stretch>
        </p:blipFill>
        <p:spPr bwMode="auto">
          <a:xfrm>
            <a:off x="1879600" y="1143000"/>
            <a:ext cx="5384800" cy="5122732"/>
          </a:xfrm>
          <a:prstGeom prst="rect">
            <a:avLst/>
          </a:prstGeom>
          <a:noFill/>
        </p:spPr>
      </p:pic>
    </p:spTree>
    <p:extLst>
      <p:ext uri="{BB962C8B-B14F-4D97-AF65-F5344CB8AC3E}">
        <p14:creationId xmlns:p14="http://schemas.microsoft.com/office/powerpoint/2010/main" xmlns="" val="163781305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lstStyle/>
          <a:p>
            <a:r>
              <a:rPr lang="en-US" altLang="en-US" u="sng" dirty="0">
                <a:latin typeface="Calibri" panose="020F0502020204030204" pitchFamily="34" charset="0"/>
                <a:cs typeface="Times New Roman" pitchFamily="18" charset="0"/>
              </a:rPr>
              <a:t>Intramembranous Bones </a:t>
            </a:r>
            <a:br>
              <a:rPr lang="en-US" altLang="en-US" u="sng" dirty="0">
                <a:latin typeface="Calibri" panose="020F0502020204030204" pitchFamily="34" charset="0"/>
                <a:cs typeface="Times New Roman" pitchFamily="18" charset="0"/>
              </a:rPr>
            </a:br>
            <a:endParaRPr lang="en-US" dirty="0"/>
          </a:p>
        </p:txBody>
      </p:sp>
      <p:sp>
        <p:nvSpPr>
          <p:cNvPr id="3" name="Content Placeholder 2"/>
          <p:cNvSpPr>
            <a:spLocks noGrp="1"/>
          </p:cNvSpPr>
          <p:nvPr>
            <p:ph idx="1"/>
          </p:nvPr>
        </p:nvSpPr>
        <p:spPr>
          <a:xfrm>
            <a:off x="457200" y="838200"/>
            <a:ext cx="8229600" cy="5867400"/>
          </a:xfrm>
        </p:spPr>
        <p:txBody>
          <a:bodyPr>
            <a:normAutofit lnSpcReduction="10000"/>
          </a:bodyPr>
          <a:lstStyle/>
          <a:p>
            <a:pPr>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Intramembranous bones develop from sheet-like layers of undifferentiated connective tissue</a:t>
            </a:r>
          </a:p>
          <a:p>
            <a:pPr>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The broad, flat bones of the skull form as intramembranous bones</a:t>
            </a:r>
          </a:p>
          <a:p>
            <a:pPr>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Some progenitor cells differentiate into osteoblasts, bone-forming cells</a:t>
            </a:r>
          </a:p>
          <a:p>
            <a:pPr>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Osteoblasts deposit a bony matrix around themselves in all directions, forming spongy bone</a:t>
            </a:r>
          </a:p>
          <a:p>
            <a:pPr>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Once the osteoblasts have encased themselves with matrix, they are called osteocytes</a:t>
            </a:r>
          </a:p>
          <a:p>
            <a:pPr>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Cells of the membranous tissue that lie outside the developing bone give rise to the periosteum </a:t>
            </a:r>
          </a:p>
          <a:p>
            <a:pPr>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Osteoblasts on the inside of the periosteum form a layer of compact bone over the spongy bone</a:t>
            </a:r>
          </a:p>
          <a:p>
            <a:endParaRPr lang="en-US" dirty="0"/>
          </a:p>
        </p:txBody>
      </p:sp>
      <p:sp>
        <p:nvSpPr>
          <p:cNvPr id="4" name="Text Placeholder 3"/>
          <p:cNvSpPr>
            <a:spLocks noGrp="1"/>
          </p:cNvSpPr>
          <p:nvPr>
            <p:ph type="body" sz="quarter" idx="16"/>
          </p:nvPr>
        </p:nvSpPr>
        <p:spPr>
          <a:xfrm>
            <a:off x="3886200" y="6681850"/>
            <a:ext cx="1371600" cy="99950"/>
          </a:xfrm>
        </p:spPr>
        <p:txBody>
          <a:bodyPr/>
          <a:lstStyle/>
          <a:p>
            <a:endParaRPr lang="en-US" dirty="0"/>
          </a:p>
        </p:txBody>
      </p:sp>
    </p:spTree>
    <p:extLst>
      <p:ext uri="{BB962C8B-B14F-4D97-AF65-F5344CB8AC3E}">
        <p14:creationId xmlns:p14="http://schemas.microsoft.com/office/powerpoint/2010/main" xmlns="" val="45800430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609600"/>
          </a:xfrm>
        </p:spPr>
        <p:txBody>
          <a:bodyPr/>
          <a:lstStyle/>
          <a:p>
            <a:r>
              <a:rPr lang="en-US" altLang="en-US" u="sng" dirty="0">
                <a:latin typeface="Calibri" panose="020F0502020204030204" pitchFamily="34" charset="0"/>
                <a:cs typeface="Times New Roman" pitchFamily="18" charset="0"/>
              </a:rPr>
              <a:t>Endochondral Bones</a:t>
            </a:r>
            <a:br>
              <a:rPr lang="en-US" altLang="en-US" u="sng" dirty="0">
                <a:latin typeface="Calibri" panose="020F0502020204030204" pitchFamily="34" charset="0"/>
                <a:cs typeface="Times New Roman" pitchFamily="18" charset="0"/>
              </a:rPr>
            </a:br>
            <a:endParaRPr lang="en-US" dirty="0"/>
          </a:p>
        </p:txBody>
      </p:sp>
      <p:sp>
        <p:nvSpPr>
          <p:cNvPr id="3" name="Content Placeholder 2"/>
          <p:cNvSpPr>
            <a:spLocks noGrp="1"/>
          </p:cNvSpPr>
          <p:nvPr>
            <p:ph idx="1"/>
          </p:nvPr>
        </p:nvSpPr>
        <p:spPr>
          <a:xfrm>
            <a:off x="0" y="762000"/>
            <a:ext cx="9144000" cy="6019800"/>
          </a:xfrm>
        </p:spPr>
        <p:txBody>
          <a:bodyPr>
            <a:normAutofit fontScale="92500"/>
          </a:bodyPr>
          <a:lstStyle/>
          <a:p>
            <a:pPr marL="419100">
              <a:lnSpc>
                <a:spcPts val="2500"/>
              </a:lnSpc>
              <a:buClr>
                <a:schemeClr val="tx1"/>
              </a:buClr>
              <a:buFont typeface="Arial" panose="020B0604020202020204" pitchFamily="34" charset="0"/>
              <a:buChar char="•"/>
            </a:pPr>
            <a:r>
              <a:rPr lang="en-US" altLang="en-US" b="1" dirty="0">
                <a:latin typeface="Calibri" panose="020F0502020204030204" pitchFamily="34" charset="0"/>
                <a:cs typeface="Times New Roman" pitchFamily="18" charset="0"/>
              </a:rPr>
              <a:t>Endochondral bones </a:t>
            </a:r>
            <a:r>
              <a:rPr lang="en-US" altLang="en-US" dirty="0">
                <a:latin typeface="Calibri" panose="020F0502020204030204" pitchFamily="34" charset="0"/>
                <a:cs typeface="Times New Roman" pitchFamily="18" charset="0"/>
              </a:rPr>
              <a:t>develop as hyaline cartilage models shaped like the future bones; the cartilage is then replaced with bone tissue</a:t>
            </a:r>
          </a:p>
          <a:p>
            <a:pPr marL="419100">
              <a:lnSpc>
                <a:spcPts val="2500"/>
              </a:lnSpc>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Most of the bones of the skeleton fall into this category</a:t>
            </a:r>
          </a:p>
          <a:p>
            <a:pPr marL="419100">
              <a:lnSpc>
                <a:spcPts val="2500"/>
              </a:lnSpc>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Cartilage is first broken down in the diaphysis, and progressively replaced with bone, while the periosteum develops on the outside</a:t>
            </a:r>
          </a:p>
          <a:p>
            <a:pPr marL="419100">
              <a:lnSpc>
                <a:spcPts val="2500"/>
              </a:lnSpc>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Disintegrating cartilage is invaded by blood vessels and osteoblasts that first form spongy bone at the </a:t>
            </a:r>
            <a:r>
              <a:rPr lang="en-US" altLang="en-US" b="1" dirty="0">
                <a:latin typeface="Calibri" panose="020F0502020204030204" pitchFamily="34" charset="0"/>
                <a:cs typeface="Times New Roman" pitchFamily="18" charset="0"/>
              </a:rPr>
              <a:t>primary ossification center </a:t>
            </a:r>
            <a:r>
              <a:rPr lang="en-US" altLang="en-US" dirty="0">
                <a:latin typeface="Calibri" panose="020F0502020204030204" pitchFamily="34" charset="0"/>
                <a:cs typeface="Times New Roman" pitchFamily="18" charset="0"/>
              </a:rPr>
              <a:t>in the diaphysis</a:t>
            </a:r>
          </a:p>
          <a:p>
            <a:pPr marL="419100">
              <a:lnSpc>
                <a:spcPts val="2500"/>
              </a:lnSpc>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Osteoblasts from the periosteum lay down compact bone around the primary ossification center</a:t>
            </a:r>
          </a:p>
          <a:p>
            <a:pPr marL="419100">
              <a:lnSpc>
                <a:spcPts val="2500"/>
              </a:lnSpc>
              <a:buClr>
                <a:schemeClr val="tx1"/>
              </a:buClr>
              <a:buFont typeface="Arial" panose="020B0604020202020204" pitchFamily="34" charset="0"/>
              <a:buChar char="•"/>
            </a:pPr>
            <a:r>
              <a:rPr lang="en-US" altLang="en-US" b="1" dirty="0">
                <a:latin typeface="Calibri" panose="020F0502020204030204" pitchFamily="34" charset="0"/>
                <a:cs typeface="Times New Roman" pitchFamily="18" charset="0"/>
              </a:rPr>
              <a:t>Secondary ossification centers </a:t>
            </a:r>
            <a:r>
              <a:rPr lang="en-US" altLang="en-US" dirty="0">
                <a:latin typeface="Calibri" panose="020F0502020204030204" pitchFamily="34" charset="0"/>
                <a:cs typeface="Times New Roman" pitchFamily="18" charset="0"/>
              </a:rPr>
              <a:t>appear later in the epiphyses</a:t>
            </a:r>
          </a:p>
          <a:p>
            <a:pPr marL="419100">
              <a:lnSpc>
                <a:spcPts val="2500"/>
              </a:lnSpc>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A band of hyaline cartilage, the </a:t>
            </a:r>
            <a:r>
              <a:rPr lang="en-US" altLang="en-US" b="1" dirty="0">
                <a:latin typeface="Calibri" panose="020F0502020204030204" pitchFamily="34" charset="0"/>
                <a:cs typeface="Times New Roman" pitchFamily="18" charset="0"/>
              </a:rPr>
              <a:t>epiphyseal plate</a:t>
            </a:r>
            <a:r>
              <a:rPr lang="en-US" altLang="en-US" dirty="0">
                <a:latin typeface="Calibri" panose="020F0502020204030204" pitchFamily="34" charset="0"/>
                <a:cs typeface="Times New Roman" pitchFamily="18" charset="0"/>
              </a:rPr>
              <a:t>, remains between the two ossification centers</a:t>
            </a:r>
          </a:p>
          <a:p>
            <a:pPr marL="419100">
              <a:lnSpc>
                <a:spcPts val="2500"/>
              </a:lnSpc>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Layers of cartilage cells undergoing mitosis make up the epiphyseal plate; this will be a growth area for the bone to increase in length </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295432862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cs typeface="Times New Roman" pitchFamily="18" charset="0"/>
              </a:rPr>
              <a:t>Endochondral Bones (2)</a:t>
            </a:r>
            <a:br>
              <a:rPr lang="en-US" altLang="en-US" u="sng" dirty="0">
                <a:latin typeface="Calibri" panose="020F0502020204030204" pitchFamily="34" charset="0"/>
                <a:cs typeface="Times New Roman" pitchFamily="18" charset="0"/>
              </a:rPr>
            </a:br>
            <a:endParaRPr lang="en-US" dirty="0"/>
          </a:p>
        </p:txBody>
      </p:sp>
      <p:sp>
        <p:nvSpPr>
          <p:cNvPr id="3" name="Content Placeholder 2"/>
          <p:cNvSpPr>
            <a:spLocks noGrp="1"/>
          </p:cNvSpPr>
          <p:nvPr>
            <p:ph idx="1"/>
          </p:nvPr>
        </p:nvSpPr>
        <p:spPr/>
        <p:txBody>
          <a:bodyPr/>
          <a:lstStyle/>
          <a:p>
            <a:pPr marL="419100">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Bone-resorbing cells, called </a:t>
            </a:r>
            <a:r>
              <a:rPr lang="en-US" altLang="en-US" b="1" dirty="0">
                <a:latin typeface="Calibri" panose="020F0502020204030204" pitchFamily="34" charset="0"/>
                <a:cs typeface="Times New Roman" pitchFamily="18" charset="0"/>
              </a:rPr>
              <a:t>osteoclasts,</a:t>
            </a:r>
            <a:r>
              <a:rPr lang="en-US" altLang="en-US" dirty="0">
                <a:latin typeface="Calibri" panose="020F0502020204030204" pitchFamily="34" charset="0"/>
                <a:cs typeface="Times New Roman" pitchFamily="18" charset="0"/>
              </a:rPr>
              <a:t> break down the calcified matrix </a:t>
            </a:r>
          </a:p>
          <a:p>
            <a:pPr marL="419100">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Bone-building cells, called </a:t>
            </a:r>
            <a:r>
              <a:rPr lang="en-US" altLang="en-US" b="1" dirty="0">
                <a:latin typeface="Calibri" panose="020F0502020204030204" pitchFamily="34" charset="0"/>
                <a:cs typeface="Times New Roman" pitchFamily="18" charset="0"/>
              </a:rPr>
              <a:t>osteoblasts</a:t>
            </a:r>
            <a:r>
              <a:rPr lang="en-US" altLang="en-US" dirty="0">
                <a:latin typeface="Calibri" panose="020F0502020204030204" pitchFamily="34" charset="0"/>
                <a:cs typeface="Times New Roman" pitchFamily="18" charset="0"/>
              </a:rPr>
              <a:t>, then deposit bone in place of calcified cartilage</a:t>
            </a:r>
          </a:p>
          <a:p>
            <a:pPr marL="419100">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A long bone continues to lengthen while the cartilaginous cells of the </a:t>
            </a:r>
            <a:r>
              <a:rPr lang="en-US" altLang="en-US" b="1" dirty="0">
                <a:latin typeface="Calibri" panose="020F0502020204030204" pitchFamily="34" charset="0"/>
                <a:cs typeface="Times New Roman" pitchFamily="18" charset="0"/>
              </a:rPr>
              <a:t>epiphyseal plate </a:t>
            </a:r>
            <a:r>
              <a:rPr lang="en-US" altLang="en-US" dirty="0">
                <a:latin typeface="Calibri" panose="020F0502020204030204" pitchFamily="34" charset="0"/>
                <a:cs typeface="Times New Roman" pitchFamily="18" charset="0"/>
              </a:rPr>
              <a:t>are active; once the plate ossifies, the bone can no longer grow in length</a:t>
            </a:r>
          </a:p>
          <a:p>
            <a:pPr marL="419100">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As compact bone is deposited on the outside of the developing bone, the </a:t>
            </a:r>
            <a:r>
              <a:rPr lang="en-US" altLang="en-US" b="1" dirty="0">
                <a:latin typeface="Calibri" panose="020F0502020204030204" pitchFamily="34" charset="0"/>
                <a:cs typeface="Times New Roman" pitchFamily="18" charset="0"/>
              </a:rPr>
              <a:t>medullary cavity </a:t>
            </a:r>
            <a:r>
              <a:rPr lang="en-US" altLang="en-US" dirty="0">
                <a:latin typeface="Calibri" panose="020F0502020204030204" pitchFamily="34" charset="0"/>
                <a:cs typeface="Times New Roman" pitchFamily="18" charset="0"/>
              </a:rPr>
              <a:t>forms in the diaphysis, as osteoclasts erode the bone on the inside</a:t>
            </a:r>
          </a:p>
          <a:p>
            <a:pPr marL="419100">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Medullary cavity eventually fills with </a:t>
            </a:r>
            <a:r>
              <a:rPr lang="en-US" altLang="en-US" b="1" dirty="0">
                <a:latin typeface="Calibri" panose="020F0502020204030204" pitchFamily="34" charset="0"/>
                <a:cs typeface="Times New Roman" pitchFamily="18" charset="0"/>
              </a:rPr>
              <a:t>bone marrow</a:t>
            </a:r>
            <a:r>
              <a:rPr lang="en-US" altLang="en-US" dirty="0">
                <a:latin typeface="Calibri" panose="020F0502020204030204" pitchFamily="34" charset="0"/>
                <a:cs typeface="Times New Roman" pitchFamily="18" charset="0"/>
              </a:rPr>
              <a:t>, which produces blood cells	</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215996093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latin typeface="Calibri" panose="020F0502020204030204" pitchFamily="34" charset="0"/>
              </a:rPr>
              <a:t>Development of an Endochondral Bone</a:t>
            </a:r>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3" name="Picture 2" descr="\\192.168.9.252\08macdata04\08VOL4\Graphics\Powerpoint\MH_DCM\MH_DCM-TEXTEDIT PROJECTS\SHIER_13e\Final files\chapt07\chapt00_labeled\shi77364_07_05.jpg"/>
          <p:cNvPicPr>
            <a:picLocks noChangeAspect="1" noChangeArrowheads="1"/>
          </p:cNvPicPr>
          <p:nvPr/>
        </p:nvPicPr>
        <p:blipFill>
          <a:blip r:embed="rId2" cstate="print"/>
          <a:srcRect/>
          <a:stretch>
            <a:fillRect/>
          </a:stretch>
        </p:blipFill>
        <p:spPr bwMode="auto">
          <a:xfrm>
            <a:off x="415925" y="1389856"/>
            <a:ext cx="8312150" cy="4078288"/>
          </a:xfrm>
          <a:prstGeom prst="rect">
            <a:avLst/>
          </a:prstGeom>
          <a:noFill/>
        </p:spPr>
      </p:pic>
    </p:spTree>
    <p:extLst>
      <p:ext uri="{BB962C8B-B14F-4D97-AF65-F5344CB8AC3E}">
        <p14:creationId xmlns:p14="http://schemas.microsoft.com/office/powerpoint/2010/main" xmlns="" val="31156322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latin typeface="Calibri" panose="020F0502020204030204" pitchFamily="34" charset="0"/>
              </a:rPr>
              <a:t>Epiphyseal Plates in a Child’s Hand</a:t>
            </a:r>
            <a:br>
              <a:rPr lang="en-US" u="sng" dirty="0">
                <a:latin typeface="Calibri" panose="020F0502020204030204" pitchFamily="34" charset="0"/>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3" name="Picture 2" descr="\\192.168.9.252\08macdata04\08VOL4\Graphics\Powerpoint\MH_DCM\MH_DCM-TEXTEDIT PROJECTS\SHIER_13e\Final files\chapt07\chapt00_labeled\shi77364_07_06.jpg"/>
          <p:cNvPicPr>
            <a:picLocks noChangeAspect="1" noChangeArrowheads="1"/>
          </p:cNvPicPr>
          <p:nvPr/>
        </p:nvPicPr>
        <p:blipFill>
          <a:blip r:embed="rId2" cstate="print"/>
          <a:srcRect/>
          <a:stretch>
            <a:fillRect/>
          </a:stretch>
        </p:blipFill>
        <p:spPr bwMode="auto">
          <a:xfrm>
            <a:off x="1257300" y="1074578"/>
            <a:ext cx="6629400" cy="5250022"/>
          </a:xfrm>
          <a:prstGeom prst="rect">
            <a:avLst/>
          </a:prstGeom>
          <a:noFill/>
        </p:spPr>
      </p:pic>
    </p:spTree>
    <p:extLst>
      <p:ext uri="{BB962C8B-B14F-4D97-AF65-F5344CB8AC3E}">
        <p14:creationId xmlns:p14="http://schemas.microsoft.com/office/powerpoint/2010/main" xmlns="" val="304479865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cs typeface="Times New Roman" pitchFamily="18" charset="0"/>
              </a:rPr>
              <a:t>Homeostasis of Bone Tissue</a:t>
            </a:r>
            <a:br>
              <a:rPr lang="en-US" altLang="en-US" u="sng" dirty="0">
                <a:cs typeface="Times New Roman" pitchFamily="18" charset="0"/>
              </a:rPr>
            </a:br>
            <a:endParaRPr lang="en-US" dirty="0"/>
          </a:p>
        </p:txBody>
      </p:sp>
      <p:sp>
        <p:nvSpPr>
          <p:cNvPr id="3" name="Content Placeholder 2"/>
          <p:cNvSpPr>
            <a:spLocks noGrp="1"/>
          </p:cNvSpPr>
          <p:nvPr>
            <p:ph idx="1"/>
          </p:nvPr>
        </p:nvSpPr>
        <p:spPr/>
        <p:txBody>
          <a:bodyPr/>
          <a:lstStyle/>
          <a:p>
            <a:pPr marL="419100">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Osteoclasts resorb and osteoblasts deposit bone throughout life, in a process called </a:t>
            </a:r>
            <a:r>
              <a:rPr lang="en-US" altLang="en-US" b="1" dirty="0">
                <a:latin typeface="Calibri" panose="020F0502020204030204" pitchFamily="34" charset="0"/>
                <a:cs typeface="Times New Roman" pitchFamily="18" charset="0"/>
              </a:rPr>
              <a:t>bone remodeling </a:t>
            </a:r>
          </a:p>
          <a:p>
            <a:pPr marL="419100">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An average of  3% to 5% of bone calcium is exchanged each year</a:t>
            </a:r>
          </a:p>
          <a:p>
            <a:pPr marL="419100">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The remodeling process is controlled by hormones that regulate blood calcium levels</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306848320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ts val="4000"/>
              </a:lnSpc>
            </a:pPr>
            <a:r>
              <a:rPr lang="en-US" altLang="en-US" u="sng" dirty="0">
                <a:latin typeface="Calibri" panose="020F0502020204030204" pitchFamily="34" charset="0"/>
                <a:cs typeface="Times New Roman" pitchFamily="18" charset="0"/>
              </a:rPr>
              <a:t>Factors Affecting Bone Development, </a:t>
            </a:r>
            <a:br>
              <a:rPr lang="en-US" altLang="en-US" u="sng" dirty="0">
                <a:latin typeface="Calibri" panose="020F0502020204030204" pitchFamily="34" charset="0"/>
                <a:cs typeface="Times New Roman" pitchFamily="18" charset="0"/>
              </a:rPr>
            </a:br>
            <a:r>
              <a:rPr lang="en-US" altLang="en-US" u="sng" dirty="0">
                <a:latin typeface="Calibri" panose="020F0502020204030204" pitchFamily="34" charset="0"/>
                <a:cs typeface="Times New Roman" pitchFamily="18" charset="0"/>
              </a:rPr>
              <a:t>Growth, &amp; Repair</a:t>
            </a:r>
            <a:br>
              <a:rPr lang="en-US" altLang="en-US" u="sng" dirty="0">
                <a:latin typeface="Calibri" panose="020F0502020204030204" pitchFamily="34" charset="0"/>
                <a:cs typeface="Times New Roman" pitchFamily="18" charset="0"/>
              </a:rPr>
            </a:br>
            <a:endParaRPr lang="en-US" dirty="0"/>
          </a:p>
        </p:txBody>
      </p:sp>
      <p:sp>
        <p:nvSpPr>
          <p:cNvPr id="3" name="Content Placeholder 2"/>
          <p:cNvSpPr>
            <a:spLocks noGrp="1"/>
          </p:cNvSpPr>
          <p:nvPr>
            <p:ph idx="1"/>
          </p:nvPr>
        </p:nvSpPr>
        <p:spPr>
          <a:xfrm>
            <a:off x="457200" y="1371600"/>
            <a:ext cx="8229600" cy="5334000"/>
          </a:xfrm>
        </p:spPr>
        <p:txBody>
          <a:bodyPr/>
          <a:lstStyle/>
          <a:p>
            <a:pPr marL="419100">
              <a:buClr>
                <a:schemeClr val="tx1"/>
              </a:buClr>
              <a:buFont typeface="Arial" panose="020B0604020202020204" pitchFamily="34" charset="0"/>
              <a:buChar char="•"/>
            </a:pPr>
            <a:r>
              <a:rPr lang="en-US" altLang="en-US" b="1" dirty="0">
                <a:latin typeface="Calibri" panose="020F0502020204030204" pitchFamily="34" charset="0"/>
                <a:cs typeface="Times New Roman" pitchFamily="18" charset="0"/>
              </a:rPr>
              <a:t>Nutrition</a:t>
            </a:r>
            <a:r>
              <a:rPr lang="en-US" altLang="en-US" dirty="0">
                <a:latin typeface="Calibri" panose="020F0502020204030204" pitchFamily="34" charset="0"/>
                <a:cs typeface="Times New Roman" pitchFamily="18" charset="0"/>
              </a:rPr>
              <a:t>:  vitamin D is needed for calcium absorption</a:t>
            </a:r>
          </a:p>
          <a:p>
            <a:pPr marL="419100">
              <a:buClr>
                <a:schemeClr val="tx1"/>
              </a:buClr>
              <a:buFont typeface="Arial" panose="020B0604020202020204" pitchFamily="34" charset="0"/>
              <a:buChar char="•"/>
            </a:pPr>
            <a:endParaRPr lang="en-US" altLang="en-US" b="1" dirty="0">
              <a:latin typeface="Calibri" panose="020F0502020204030204" pitchFamily="34" charset="0"/>
              <a:cs typeface="Times New Roman" pitchFamily="18" charset="0"/>
            </a:endParaRPr>
          </a:p>
          <a:p>
            <a:pPr marL="419100">
              <a:buClr>
                <a:schemeClr val="tx1"/>
              </a:buClr>
              <a:buFont typeface="Arial" panose="020B0604020202020204" pitchFamily="34" charset="0"/>
              <a:buChar char="•"/>
            </a:pPr>
            <a:r>
              <a:rPr lang="en-US" altLang="en-US" b="1" dirty="0">
                <a:latin typeface="Calibri" panose="020F0502020204030204" pitchFamily="34" charset="0"/>
                <a:cs typeface="Times New Roman" pitchFamily="18" charset="0"/>
              </a:rPr>
              <a:t>Hormonal secretions:</a:t>
            </a:r>
          </a:p>
          <a:p>
            <a:pPr marL="876300" lvl="1" indent="-342900">
              <a:buClr>
                <a:schemeClr val="tx1"/>
              </a:buClr>
              <a:buFont typeface="Arial" panose="020B0604020202020204" pitchFamily="34" charset="0"/>
              <a:buChar char="•"/>
            </a:pPr>
            <a:r>
              <a:rPr lang="en-US" altLang="en-US" sz="2400" dirty="0">
                <a:latin typeface="Calibri" panose="020F0502020204030204" pitchFamily="34" charset="0"/>
                <a:cs typeface="Times New Roman" pitchFamily="18" charset="0"/>
              </a:rPr>
              <a:t>Growth hormone:  stimulates division of cartilage cells of the epiphyseal plate</a:t>
            </a:r>
          </a:p>
          <a:p>
            <a:pPr marL="876300" lvl="1" indent="-342900">
              <a:buClr>
                <a:schemeClr val="tx1"/>
              </a:buClr>
              <a:buFont typeface="Arial" panose="020B0604020202020204" pitchFamily="34" charset="0"/>
              <a:buChar char="•"/>
            </a:pPr>
            <a:r>
              <a:rPr lang="en-US" altLang="en-US" sz="2400" dirty="0">
                <a:latin typeface="Calibri" panose="020F0502020204030204" pitchFamily="34" charset="0"/>
                <a:cs typeface="Times New Roman" pitchFamily="18" charset="0"/>
              </a:rPr>
              <a:t>Sex hormones:  stimulate ossification of the epiphyseal plates to end growth in height</a:t>
            </a:r>
          </a:p>
          <a:p>
            <a:pPr marL="495300">
              <a:buClr>
                <a:schemeClr val="tx1"/>
              </a:buClr>
              <a:buFont typeface="Arial" panose="020B0604020202020204" pitchFamily="34" charset="0"/>
              <a:buChar char="•"/>
            </a:pPr>
            <a:endParaRPr lang="en-US" altLang="en-US" b="1" dirty="0">
              <a:latin typeface="Calibri" panose="020F0502020204030204" pitchFamily="34" charset="0"/>
              <a:cs typeface="Times New Roman" pitchFamily="18" charset="0"/>
            </a:endParaRPr>
          </a:p>
          <a:p>
            <a:pPr marL="495300">
              <a:buClr>
                <a:schemeClr val="tx1"/>
              </a:buClr>
              <a:buFont typeface="Arial" panose="020B0604020202020204" pitchFamily="34" charset="0"/>
              <a:buChar char="•"/>
            </a:pPr>
            <a:r>
              <a:rPr lang="en-US" altLang="en-US" b="1" dirty="0">
                <a:latin typeface="Calibri" panose="020F0502020204030204" pitchFamily="34" charset="0"/>
                <a:cs typeface="Times New Roman" pitchFamily="18" charset="0"/>
              </a:rPr>
              <a:t>Physical exercise:  </a:t>
            </a:r>
            <a:r>
              <a:rPr lang="en-US" altLang="en-US" dirty="0">
                <a:latin typeface="Calibri" panose="020F0502020204030204" pitchFamily="34" charset="0"/>
                <a:cs typeface="Times New Roman" pitchFamily="18" charset="0"/>
              </a:rPr>
              <a:t>when muscles pull on bones at their attachment sites, it stresses the bone, which will cause it to increase in thickness and strength</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49641955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7.4</a:t>
            </a:r>
            <a:r>
              <a:rPr lang="en-US" altLang="en-US" dirty="0">
                <a:latin typeface="Calibri" panose="020F0502020204030204" pitchFamily="34" charset="0"/>
              </a:rPr>
              <a:t>:  </a:t>
            </a:r>
            <a:r>
              <a:rPr lang="en-US" altLang="en-US" u="sng" dirty="0">
                <a:latin typeface="Calibri" panose="020F0502020204030204" pitchFamily="34" charset="0"/>
              </a:rPr>
              <a:t>Bone Function</a:t>
            </a:r>
            <a:br>
              <a:rPr lang="en-US" altLang="en-US" u="sng" dirty="0">
                <a:latin typeface="Calibri" panose="020F0502020204030204" pitchFamily="34" charset="0"/>
              </a:rPr>
            </a:br>
            <a:endParaRPr lang="en-US" dirty="0"/>
          </a:p>
        </p:txBody>
      </p:sp>
      <p:sp>
        <p:nvSpPr>
          <p:cNvPr id="3" name="Content Placeholder 2"/>
          <p:cNvSpPr>
            <a:spLocks noGrp="1"/>
          </p:cNvSpPr>
          <p:nvPr>
            <p:ph idx="1"/>
          </p:nvPr>
        </p:nvSpPr>
        <p:spPr>
          <a:xfrm>
            <a:off x="152400" y="990600"/>
            <a:ext cx="8839200" cy="5715000"/>
          </a:xfrm>
        </p:spPr>
        <p:txBody>
          <a:bodyPr>
            <a:normAutofit lnSpcReduction="10000"/>
          </a:bodyPr>
          <a:lstStyle/>
          <a:p>
            <a:pPr>
              <a:buClr>
                <a:schemeClr val="tx1"/>
              </a:buClr>
              <a:buFont typeface="Arial" panose="020B0604020202020204" pitchFamily="34" charset="0"/>
              <a:buChar char="•"/>
            </a:pPr>
            <a:r>
              <a:rPr lang="en-US" altLang="en-US" b="1" dirty="0">
                <a:latin typeface="Calibri" panose="020F0502020204030204" pitchFamily="34" charset="0"/>
                <a:cs typeface="Times New Roman" pitchFamily="18" charset="0"/>
              </a:rPr>
              <a:t>Support</a:t>
            </a:r>
            <a:r>
              <a:rPr lang="en-US" altLang="en-US" dirty="0">
                <a:latin typeface="Calibri" panose="020F0502020204030204" pitchFamily="34" charset="0"/>
                <a:cs typeface="Times New Roman" pitchFamily="18" charset="0"/>
              </a:rPr>
              <a:t> and </a:t>
            </a:r>
            <a:r>
              <a:rPr lang="en-US" altLang="en-US" b="1" dirty="0">
                <a:latin typeface="Calibri" panose="020F0502020204030204" pitchFamily="34" charset="0"/>
                <a:cs typeface="Times New Roman" pitchFamily="18" charset="0"/>
              </a:rPr>
              <a:t>protection</a:t>
            </a:r>
            <a:r>
              <a:rPr lang="en-US" altLang="en-US" dirty="0">
                <a:latin typeface="Calibri" panose="020F0502020204030204" pitchFamily="34" charset="0"/>
                <a:cs typeface="Times New Roman" pitchFamily="18" charset="0"/>
              </a:rPr>
              <a:t>:</a:t>
            </a:r>
          </a:p>
          <a:p>
            <a:pPr marL="800100" lvl="1" indent="-342900">
              <a:buClr>
                <a:schemeClr val="tx1"/>
              </a:buClr>
              <a:buFont typeface="Arial" panose="020B0604020202020204" pitchFamily="34" charset="0"/>
              <a:buChar char="•"/>
            </a:pPr>
            <a:r>
              <a:rPr lang="en-US" altLang="en-US" sz="2400" dirty="0">
                <a:latin typeface="Calibri" panose="020F0502020204030204" pitchFamily="34" charset="0"/>
                <a:cs typeface="Times New Roman" pitchFamily="18" charset="0"/>
              </a:rPr>
              <a:t>Bones give shape to the head, face, thorax, and limbs</a:t>
            </a:r>
          </a:p>
          <a:p>
            <a:pPr marL="800100" lvl="1" indent="-342900">
              <a:buClr>
                <a:schemeClr val="tx1"/>
              </a:buClr>
              <a:buFont typeface="Arial" panose="020B0604020202020204" pitchFamily="34" charset="0"/>
              <a:buChar char="•"/>
            </a:pPr>
            <a:r>
              <a:rPr lang="en-US" altLang="en-US" sz="2400" dirty="0">
                <a:latin typeface="Calibri" panose="020F0502020204030204" pitchFamily="34" charset="0"/>
                <a:cs typeface="Times New Roman" pitchFamily="18" charset="0"/>
              </a:rPr>
              <a:t>Bones such as the pelvis and lower limbs provide support for the body’s weight</a:t>
            </a:r>
          </a:p>
          <a:p>
            <a:pPr marL="800100" lvl="1" indent="-342900">
              <a:buClr>
                <a:schemeClr val="tx1"/>
              </a:buClr>
              <a:buFont typeface="Arial" panose="020B0604020202020204" pitchFamily="34" charset="0"/>
              <a:buChar char="•"/>
            </a:pPr>
            <a:r>
              <a:rPr lang="en-US" altLang="en-US" sz="2400" dirty="0">
                <a:latin typeface="Calibri" panose="020F0502020204030204" pitchFamily="34" charset="0"/>
                <a:cs typeface="Times New Roman" pitchFamily="18" charset="0"/>
              </a:rPr>
              <a:t>Bones of the skull protect the eyes, ears, and brain</a:t>
            </a:r>
          </a:p>
          <a:p>
            <a:pPr marL="800100" lvl="1" indent="-342900">
              <a:buClr>
                <a:schemeClr val="tx1"/>
              </a:buClr>
              <a:buFont typeface="Arial" panose="020B0604020202020204" pitchFamily="34" charset="0"/>
              <a:buChar char="•"/>
            </a:pPr>
            <a:r>
              <a:rPr lang="en-US" altLang="en-US" sz="2400" dirty="0">
                <a:latin typeface="Calibri" panose="020F0502020204030204" pitchFamily="34" charset="0"/>
                <a:cs typeface="Times New Roman" pitchFamily="18" charset="0"/>
              </a:rPr>
              <a:t>Bones of the rib cage and shoulder girdle protect the heart and lungs</a:t>
            </a:r>
          </a:p>
          <a:p>
            <a:pPr marL="800100" lvl="1" indent="-342900">
              <a:buClr>
                <a:schemeClr val="tx1"/>
              </a:buClr>
              <a:buFont typeface="Arial" panose="020B0604020202020204" pitchFamily="34" charset="0"/>
              <a:buChar char="•"/>
            </a:pPr>
            <a:r>
              <a:rPr lang="en-US" altLang="en-US" sz="2400" dirty="0">
                <a:latin typeface="Calibri" panose="020F0502020204030204" pitchFamily="34" charset="0"/>
                <a:cs typeface="Times New Roman" pitchFamily="18" charset="0"/>
              </a:rPr>
              <a:t>Bones of the pelvic girdle protect lower abdominal and reproductive organs</a:t>
            </a:r>
          </a:p>
          <a:p>
            <a:pPr marL="419100">
              <a:buClr>
                <a:schemeClr val="tx1"/>
              </a:buClr>
              <a:buFont typeface="Arial" panose="020B0604020202020204" pitchFamily="34" charset="0"/>
              <a:buChar char="•"/>
            </a:pPr>
            <a:r>
              <a:rPr lang="en-US" altLang="en-US" b="1" dirty="0">
                <a:latin typeface="Calibri" panose="020F0502020204030204" pitchFamily="34" charset="0"/>
                <a:cs typeface="Times New Roman" pitchFamily="18" charset="0"/>
              </a:rPr>
              <a:t>Movement</a:t>
            </a:r>
            <a:r>
              <a:rPr lang="en-US" altLang="en-US" dirty="0">
                <a:latin typeface="Calibri" panose="020F0502020204030204" pitchFamily="34" charset="0"/>
                <a:cs typeface="Times New Roman" pitchFamily="18" charset="0"/>
              </a:rPr>
              <a:t>:</a:t>
            </a:r>
          </a:p>
          <a:p>
            <a:pPr marL="76200" indent="0">
              <a:buClr>
                <a:schemeClr val="tx1"/>
              </a:buClr>
              <a:buNone/>
            </a:pPr>
            <a:r>
              <a:rPr lang="en-US" altLang="en-US" dirty="0">
                <a:latin typeface="Calibri" panose="020F0502020204030204" pitchFamily="34" charset="0"/>
                <a:cs typeface="Times New Roman" pitchFamily="18" charset="0"/>
              </a:rPr>
              <a:t>     Bones act with muscles to cause movement of limbs and </a:t>
            </a:r>
            <a:r>
              <a:rPr lang="en-US" altLang="en-US" dirty="0" smtClean="0">
                <a:latin typeface="Calibri" panose="020F0502020204030204" pitchFamily="34" charset="0"/>
                <a:cs typeface="Times New Roman" pitchFamily="18" charset="0"/>
              </a:rPr>
              <a:t>	other body </a:t>
            </a:r>
            <a:r>
              <a:rPr lang="en-US" altLang="en-US" dirty="0">
                <a:latin typeface="Calibri" panose="020F0502020204030204" pitchFamily="34" charset="0"/>
                <a:cs typeface="Times New Roman" pitchFamily="18" charset="0"/>
              </a:rPr>
              <a:t>parts</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33050795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lstStyle/>
          <a:p>
            <a:r>
              <a:rPr lang="en-US" altLang="en-US" u="sng" dirty="0">
                <a:latin typeface="Calibri" panose="020F0502020204030204" pitchFamily="34" charset="0"/>
                <a:cs typeface="Times New Roman" pitchFamily="18" charset="0"/>
              </a:rPr>
              <a:t>Bone Function (2)</a:t>
            </a:r>
            <a:br>
              <a:rPr lang="en-US" altLang="en-US" u="sng" dirty="0">
                <a:latin typeface="Calibri" panose="020F0502020204030204" pitchFamily="34" charset="0"/>
                <a:cs typeface="Times New Roman" pitchFamily="18" charset="0"/>
              </a:rPr>
            </a:br>
            <a:endParaRPr lang="en-US" dirty="0"/>
          </a:p>
        </p:txBody>
      </p:sp>
      <p:sp>
        <p:nvSpPr>
          <p:cNvPr id="3" name="Content Placeholder 2"/>
          <p:cNvSpPr>
            <a:spLocks noGrp="1"/>
          </p:cNvSpPr>
          <p:nvPr>
            <p:ph idx="1"/>
          </p:nvPr>
        </p:nvSpPr>
        <p:spPr>
          <a:xfrm>
            <a:off x="228600" y="685800"/>
            <a:ext cx="8686800" cy="6172200"/>
          </a:xfrm>
        </p:spPr>
        <p:txBody>
          <a:bodyPr>
            <a:normAutofit lnSpcReduction="10000"/>
          </a:bodyPr>
          <a:lstStyle/>
          <a:p>
            <a:pPr marL="0" indent="0">
              <a:buClr>
                <a:schemeClr val="tx1"/>
              </a:buClr>
              <a:buNone/>
            </a:pPr>
            <a:r>
              <a:rPr lang="en-US" altLang="en-US" b="1" dirty="0">
                <a:latin typeface="Calibri" panose="020F0502020204030204" pitchFamily="34" charset="0"/>
                <a:cs typeface="Times New Roman" pitchFamily="18" charset="0"/>
              </a:rPr>
              <a:t>Blood cell formation (hematopoiesis):</a:t>
            </a:r>
          </a:p>
          <a:p>
            <a:pPr marL="419100">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Blood cell formation begins in the yolk sac during embryonic development</a:t>
            </a:r>
          </a:p>
          <a:p>
            <a:pPr marL="419100">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They are later manufactured in the liver and spleen, and then finally in the bone marrow</a:t>
            </a:r>
          </a:p>
          <a:p>
            <a:pPr marL="419100">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Two kinds of marrow occupy the medullary cavities and the larger central canals of bone:</a:t>
            </a:r>
          </a:p>
          <a:p>
            <a:pPr marL="876300" lvl="1" indent="-342900">
              <a:buClr>
                <a:schemeClr val="tx1"/>
              </a:buClr>
              <a:buFont typeface="Arial" panose="020B0604020202020204" pitchFamily="34" charset="0"/>
              <a:buChar char="•"/>
            </a:pPr>
            <a:r>
              <a:rPr lang="en-US" altLang="en-US" sz="2400" b="1" dirty="0">
                <a:latin typeface="Calibri" panose="020F0502020204030204" pitchFamily="34" charset="0"/>
                <a:cs typeface="Times New Roman" pitchFamily="18" charset="0"/>
              </a:rPr>
              <a:t>Red marrow </a:t>
            </a:r>
            <a:r>
              <a:rPr lang="en-US" altLang="en-US" sz="2400" dirty="0">
                <a:latin typeface="Calibri" panose="020F0502020204030204" pitchFamily="34" charset="0"/>
                <a:cs typeface="Times New Roman" pitchFamily="18" charset="0"/>
              </a:rPr>
              <a:t>occupies the spongy bone of the skull, ribs, sternum, clavicles, vertebrae, and pelvis in adults. It functions in the formation of red blood cells, white blood cells, &amp; platelets. Its color comes from the O</a:t>
            </a:r>
            <a:r>
              <a:rPr lang="en-US" altLang="en-US" sz="2400" baseline="-25000" dirty="0">
                <a:latin typeface="Calibri" panose="020F0502020204030204" pitchFamily="34" charset="0"/>
                <a:cs typeface="Times New Roman" pitchFamily="18" charset="0"/>
              </a:rPr>
              <a:t>2</a:t>
            </a:r>
            <a:r>
              <a:rPr lang="en-US" altLang="en-US" sz="2400" dirty="0">
                <a:latin typeface="Calibri" panose="020F0502020204030204" pitchFamily="34" charset="0"/>
                <a:cs typeface="Times New Roman" pitchFamily="18" charset="0"/>
              </a:rPr>
              <a:t>-carrying pigment hemoglobin. </a:t>
            </a:r>
          </a:p>
          <a:p>
            <a:pPr marL="876300" lvl="1" indent="-342900">
              <a:buClr>
                <a:schemeClr val="tx1"/>
              </a:buClr>
              <a:buFont typeface="Arial" panose="020B0604020202020204" pitchFamily="34" charset="0"/>
              <a:buChar char="•"/>
            </a:pPr>
            <a:r>
              <a:rPr lang="en-US" altLang="en-US" sz="2400" b="1" dirty="0">
                <a:latin typeface="Calibri" panose="020F0502020204030204" pitchFamily="34" charset="0"/>
                <a:cs typeface="Times New Roman" pitchFamily="18" charset="0"/>
              </a:rPr>
              <a:t>Yellow marrow </a:t>
            </a:r>
            <a:r>
              <a:rPr lang="en-US" altLang="en-US" sz="2400" dirty="0">
                <a:latin typeface="Calibri" panose="020F0502020204030204" pitchFamily="34" charset="0"/>
                <a:cs typeface="Times New Roman" pitchFamily="18" charset="0"/>
              </a:rPr>
              <a:t>stores fat and occupies most cavities of bone in adults</a:t>
            </a:r>
            <a:endParaRPr lang="en-US" altLang="en-US" sz="2400" dirty="0">
              <a:latin typeface="Calibri" panose="020F0502020204030204" pitchFamily="34" charset="0"/>
            </a:endParaRP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416434092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lstStyle/>
          <a:p>
            <a:r>
              <a:rPr lang="en-US" altLang="en-US" u="sng" dirty="0">
                <a:latin typeface="Calibri" panose="020F0502020204030204" pitchFamily="34" charset="0"/>
                <a:cs typeface="Times New Roman" pitchFamily="18" charset="0"/>
              </a:rPr>
              <a:t>Bone Function (3)</a:t>
            </a:r>
            <a:br>
              <a:rPr lang="en-US" altLang="en-US" u="sng" dirty="0">
                <a:latin typeface="Calibri" panose="020F0502020204030204" pitchFamily="34" charset="0"/>
                <a:cs typeface="Times New Roman" pitchFamily="18" charset="0"/>
              </a:rPr>
            </a:br>
            <a:endParaRPr lang="en-US" dirty="0"/>
          </a:p>
        </p:txBody>
      </p:sp>
      <p:sp>
        <p:nvSpPr>
          <p:cNvPr id="3" name="Content Placeholder 2"/>
          <p:cNvSpPr>
            <a:spLocks noGrp="1"/>
          </p:cNvSpPr>
          <p:nvPr>
            <p:ph idx="1"/>
          </p:nvPr>
        </p:nvSpPr>
        <p:spPr>
          <a:xfrm>
            <a:off x="152400" y="762000"/>
            <a:ext cx="8839200" cy="6096000"/>
          </a:xfrm>
        </p:spPr>
        <p:txBody>
          <a:bodyPr>
            <a:normAutofit fontScale="92500"/>
          </a:bodyPr>
          <a:lstStyle/>
          <a:p>
            <a:pPr marL="0" indent="0">
              <a:buClr>
                <a:schemeClr val="tx1"/>
              </a:buClr>
              <a:buNone/>
            </a:pPr>
            <a:r>
              <a:rPr lang="en-US" altLang="en-US" b="1" dirty="0">
                <a:latin typeface="Calibri" panose="020F0502020204030204" pitchFamily="34" charset="0"/>
                <a:cs typeface="Times New Roman" pitchFamily="18" charset="0"/>
              </a:rPr>
              <a:t>Storage of inorganic salts:</a:t>
            </a:r>
          </a:p>
          <a:p>
            <a:pPr marL="419100">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The extracellular matrix of bone is rich in calcium salts, mainly in the form of calcium phosphate </a:t>
            </a:r>
          </a:p>
          <a:p>
            <a:pPr marL="419100">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Calcium is important in many metabolic processes, such as muscle contraction, nerve impulse conduction, and blood clotting</a:t>
            </a:r>
          </a:p>
          <a:p>
            <a:pPr marL="419100">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Calcium in bone is a reservoir for body calcium </a:t>
            </a:r>
          </a:p>
          <a:p>
            <a:pPr marL="419100">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When blood levels of calcium are low, osteoclasts release calcium from bone under the influence of the </a:t>
            </a:r>
            <a:r>
              <a:rPr lang="en-US" altLang="en-US" b="1" dirty="0">
                <a:latin typeface="Calibri" panose="020F0502020204030204" pitchFamily="34" charset="0"/>
                <a:cs typeface="Times New Roman" pitchFamily="18" charset="0"/>
              </a:rPr>
              <a:t>parathyroid hormone</a:t>
            </a:r>
          </a:p>
          <a:p>
            <a:pPr marL="419100">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When blood calcium is too high, osteoclasts are inhibited, and osteoblasts are stimulated to deposit bone matrix by the hormone </a:t>
            </a:r>
            <a:r>
              <a:rPr lang="en-US" altLang="en-US" b="1" dirty="0">
                <a:latin typeface="Calibri" panose="020F0502020204030204" pitchFamily="34" charset="0"/>
                <a:cs typeface="Times New Roman" pitchFamily="18" charset="0"/>
              </a:rPr>
              <a:t>calcitonin</a:t>
            </a:r>
          </a:p>
          <a:p>
            <a:pPr marL="419100">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Bone also stores magnesium, sodium, potassium, &amp; carbonate ions</a:t>
            </a:r>
          </a:p>
          <a:p>
            <a:pPr marL="419100">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Bones can also accumulate harmful metallic elements, such as lead, radium, and strontium</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23783166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4343400" cy="1524000"/>
          </a:xfrm>
        </p:spPr>
        <p:txBody>
          <a:bodyPr/>
          <a:lstStyle/>
          <a:p>
            <a:r>
              <a:rPr lang="en-US" u="sng" dirty="0">
                <a:latin typeface="Calibri" panose="020F0502020204030204" pitchFamily="34" charset="0"/>
              </a:rPr>
              <a:t>Hormonal Regulation</a:t>
            </a:r>
            <a:br>
              <a:rPr lang="en-US" u="sng" dirty="0">
                <a:latin typeface="Calibri" panose="020F0502020204030204" pitchFamily="34" charset="0"/>
              </a:rPr>
            </a:br>
            <a:r>
              <a:rPr lang="en-US" u="sng" dirty="0">
                <a:latin typeface="Calibri" panose="020F0502020204030204" pitchFamily="34" charset="0"/>
              </a:rPr>
              <a:t>of Bone Calcium</a:t>
            </a:r>
            <a:br>
              <a:rPr lang="en-US" u="sng" dirty="0">
                <a:latin typeface="Calibri" panose="020F0502020204030204" pitchFamily="34" charset="0"/>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3" name="Picture 2" descr="\\192.168.9.252\08macdata04\08VOL4\Graphics\Powerpoint\MH_DCM\MH_DCM-TEXTEDIT PROJECTS\SHIER_13e\Final files\chapt07\chapt00_labeled\shi77364_07_07.jpg"/>
          <p:cNvPicPr>
            <a:picLocks noChangeAspect="1" noChangeArrowheads="1"/>
          </p:cNvPicPr>
          <p:nvPr/>
        </p:nvPicPr>
        <p:blipFill>
          <a:blip r:embed="rId2" cstate="print"/>
          <a:srcRect/>
          <a:stretch>
            <a:fillRect/>
          </a:stretch>
        </p:blipFill>
        <p:spPr bwMode="auto">
          <a:xfrm>
            <a:off x="5307012" y="215900"/>
            <a:ext cx="3074988" cy="6221898"/>
          </a:xfrm>
          <a:prstGeom prst="rect">
            <a:avLst/>
          </a:prstGeom>
          <a:noFill/>
        </p:spPr>
      </p:pic>
    </p:spTree>
    <p:extLst>
      <p:ext uri="{BB962C8B-B14F-4D97-AF65-F5344CB8AC3E}">
        <p14:creationId xmlns:p14="http://schemas.microsoft.com/office/powerpoint/2010/main" xmlns="" val="193511652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7.5</a:t>
            </a:r>
            <a:r>
              <a:rPr lang="en-US" altLang="en-US" dirty="0">
                <a:latin typeface="Calibri" panose="020F0502020204030204" pitchFamily="34" charset="0"/>
              </a:rPr>
              <a:t>:  </a:t>
            </a:r>
            <a:r>
              <a:rPr lang="en-US" altLang="en-US" u="sng" dirty="0">
                <a:latin typeface="Calibri" panose="020F0502020204030204" pitchFamily="34" charset="0"/>
              </a:rPr>
              <a:t>Skeletal Organization</a:t>
            </a:r>
            <a:br>
              <a:rPr lang="en-US" altLang="en-US" u="sng" dirty="0">
                <a:latin typeface="Calibri" panose="020F0502020204030204" pitchFamily="34" charset="0"/>
              </a:rPr>
            </a:br>
            <a:endParaRPr lang="en-US" dirty="0"/>
          </a:p>
        </p:txBody>
      </p:sp>
      <p:sp>
        <p:nvSpPr>
          <p:cNvPr id="3" name="Content Placeholder 2"/>
          <p:cNvSpPr>
            <a:spLocks noGrp="1"/>
          </p:cNvSpPr>
          <p:nvPr>
            <p:ph idx="1"/>
          </p:nvPr>
        </p:nvSpPr>
        <p:spPr/>
        <p:txBody>
          <a:bodyPr/>
          <a:lstStyle/>
          <a:p>
            <a:pPr marL="457200" indent="-457200">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The skeleton can be organized into 2 major portions:  the </a:t>
            </a:r>
            <a:r>
              <a:rPr lang="en-US" altLang="en-US" b="1" dirty="0">
                <a:latin typeface="Calibri" panose="020F0502020204030204" pitchFamily="34" charset="0"/>
                <a:cs typeface="Times New Roman" pitchFamily="18" charset="0"/>
              </a:rPr>
              <a:t>axial skeleton </a:t>
            </a:r>
            <a:r>
              <a:rPr lang="en-US" altLang="en-US" dirty="0">
                <a:latin typeface="Calibri" panose="020F0502020204030204" pitchFamily="34" charset="0"/>
                <a:cs typeface="Times New Roman" pitchFamily="18" charset="0"/>
              </a:rPr>
              <a:t>and the </a:t>
            </a:r>
            <a:r>
              <a:rPr lang="en-US" altLang="en-US" b="1" dirty="0">
                <a:latin typeface="Calibri" panose="020F0502020204030204" pitchFamily="34" charset="0"/>
                <a:cs typeface="Times New Roman" pitchFamily="18" charset="0"/>
              </a:rPr>
              <a:t>appendicular skeleton</a:t>
            </a:r>
          </a:p>
          <a:p>
            <a:pPr marL="457200" indent="-457200">
              <a:buClr>
                <a:schemeClr val="tx1"/>
              </a:buClr>
              <a:buFont typeface="Arial" panose="020B0604020202020204" pitchFamily="34" charset="0"/>
              <a:buChar char="•"/>
            </a:pPr>
            <a:endParaRPr lang="en-US" altLang="en-US" dirty="0">
              <a:latin typeface="Calibri" panose="020F0502020204030204" pitchFamily="34" charset="0"/>
              <a:cs typeface="Times New Roman" pitchFamily="18" charset="0"/>
            </a:endParaRPr>
          </a:p>
          <a:p>
            <a:pPr marL="457200" indent="-457200">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The </a:t>
            </a:r>
            <a:r>
              <a:rPr lang="en-US" altLang="en-US" b="1" dirty="0">
                <a:latin typeface="Calibri" panose="020F0502020204030204" pitchFamily="34" charset="0"/>
                <a:cs typeface="Times New Roman" pitchFamily="18" charset="0"/>
              </a:rPr>
              <a:t>axial skeleton </a:t>
            </a:r>
            <a:r>
              <a:rPr lang="en-US" altLang="en-US" dirty="0">
                <a:latin typeface="Calibri" panose="020F0502020204030204" pitchFamily="34" charset="0"/>
                <a:cs typeface="Times New Roman" pitchFamily="18" charset="0"/>
              </a:rPr>
              <a:t>consists of the bony and cartilaginous parts that support the and protect the head, neck and trunk: </a:t>
            </a:r>
          </a:p>
          <a:p>
            <a:pPr marL="914400" lvl="1" indent="-457200">
              <a:buClr>
                <a:schemeClr val="tx1"/>
              </a:buClr>
              <a:buFont typeface="Arial" panose="020B0604020202020204" pitchFamily="34" charset="0"/>
              <a:buChar char="•"/>
            </a:pPr>
            <a:r>
              <a:rPr lang="en-US" altLang="en-US" sz="2400" dirty="0">
                <a:latin typeface="Calibri" panose="020F0502020204030204" pitchFamily="34" charset="0"/>
                <a:cs typeface="Times New Roman" pitchFamily="18" charset="0"/>
              </a:rPr>
              <a:t>Skull:  cranium and facial bones</a:t>
            </a:r>
          </a:p>
          <a:p>
            <a:pPr marL="914400" lvl="1" indent="-457200">
              <a:buClr>
                <a:schemeClr val="tx1"/>
              </a:buClr>
              <a:buFont typeface="Arial" panose="020B0604020202020204" pitchFamily="34" charset="0"/>
              <a:buChar char="•"/>
            </a:pPr>
            <a:r>
              <a:rPr lang="en-US" altLang="en-US" sz="2400" dirty="0">
                <a:latin typeface="Calibri" panose="020F0502020204030204" pitchFamily="34" charset="0"/>
                <a:cs typeface="Times New Roman" pitchFamily="18" charset="0"/>
              </a:rPr>
              <a:t>Hyoid bone:  supports the tongue and aids in swallowing </a:t>
            </a:r>
          </a:p>
          <a:p>
            <a:pPr marL="914400" lvl="1" indent="-457200">
              <a:buClr>
                <a:schemeClr val="tx1"/>
              </a:buClr>
              <a:buFont typeface="Arial" panose="020B0604020202020204" pitchFamily="34" charset="0"/>
              <a:buChar char="•"/>
            </a:pPr>
            <a:r>
              <a:rPr lang="en-US" altLang="en-US" sz="2400" dirty="0">
                <a:latin typeface="Calibri" panose="020F0502020204030204" pitchFamily="34" charset="0"/>
                <a:cs typeface="Times New Roman" pitchFamily="18" charset="0"/>
              </a:rPr>
              <a:t>Vertebral column </a:t>
            </a:r>
          </a:p>
          <a:p>
            <a:pPr marL="914400" lvl="1" indent="-457200">
              <a:buClr>
                <a:schemeClr val="tx1"/>
              </a:buClr>
              <a:buFont typeface="Arial" panose="020B0604020202020204" pitchFamily="34" charset="0"/>
              <a:buChar char="•"/>
            </a:pPr>
            <a:r>
              <a:rPr lang="en-US" altLang="en-US" sz="2400" dirty="0">
                <a:latin typeface="Calibri" panose="020F0502020204030204" pitchFamily="34" charset="0"/>
                <a:cs typeface="Times New Roman" pitchFamily="18" charset="0"/>
              </a:rPr>
              <a:t>Thoracic cage:  ribs and sternum</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389111297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Clr>
                <a:schemeClr val="tx1"/>
              </a:buClr>
            </a:pPr>
            <a:r>
              <a:rPr lang="en-US" altLang="en-US" u="sng" dirty="0">
                <a:latin typeface="Calibri" panose="020F0502020204030204" pitchFamily="34" charset="0"/>
                <a:cs typeface="Times New Roman" pitchFamily="18" charset="0"/>
              </a:rPr>
              <a:t>Skeletal Organization (2)</a:t>
            </a:r>
          </a:p>
        </p:txBody>
      </p:sp>
      <p:sp>
        <p:nvSpPr>
          <p:cNvPr id="3" name="Content Placeholder 2"/>
          <p:cNvSpPr>
            <a:spLocks noGrp="1"/>
          </p:cNvSpPr>
          <p:nvPr>
            <p:ph idx="1"/>
          </p:nvPr>
        </p:nvSpPr>
        <p:spPr/>
        <p:txBody>
          <a:bodyPr/>
          <a:lstStyle/>
          <a:p>
            <a:pPr>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The </a:t>
            </a:r>
            <a:r>
              <a:rPr lang="en-US" altLang="en-US" b="1" dirty="0">
                <a:latin typeface="Calibri" panose="020F0502020204030204" pitchFamily="34" charset="0"/>
                <a:cs typeface="Times New Roman" pitchFamily="18" charset="0"/>
              </a:rPr>
              <a:t>appendicular skeleton </a:t>
            </a:r>
            <a:r>
              <a:rPr lang="en-US" altLang="en-US" dirty="0">
                <a:latin typeface="Calibri" panose="020F0502020204030204" pitchFamily="34" charset="0"/>
                <a:cs typeface="Times New Roman" pitchFamily="18" charset="0"/>
              </a:rPr>
              <a:t>consists of the bones of the upper and lower limbs and the bones that anchor the limbs to the axial skeleton:</a:t>
            </a:r>
          </a:p>
          <a:p>
            <a:pPr marL="800100" lvl="1" indent="-342900">
              <a:buClr>
                <a:schemeClr val="tx1"/>
              </a:buClr>
              <a:buFont typeface="Arial" panose="020B0604020202020204" pitchFamily="34" charset="0"/>
              <a:buChar char="•"/>
            </a:pPr>
            <a:r>
              <a:rPr lang="en-US" altLang="en-US" sz="2400" dirty="0">
                <a:latin typeface="Calibri" panose="020F0502020204030204" pitchFamily="34" charset="0"/>
                <a:cs typeface="Times New Roman" pitchFamily="18" charset="0"/>
              </a:rPr>
              <a:t>Pectoral girdle:  clavicle and scapula</a:t>
            </a:r>
          </a:p>
          <a:p>
            <a:pPr marL="800100" lvl="1" indent="-342900">
              <a:buClr>
                <a:schemeClr val="tx1"/>
              </a:buClr>
              <a:buFont typeface="Arial" panose="020B0604020202020204" pitchFamily="34" charset="0"/>
              <a:buChar char="•"/>
            </a:pPr>
            <a:r>
              <a:rPr lang="en-US" altLang="en-US" sz="2400" dirty="0">
                <a:latin typeface="Calibri" panose="020F0502020204030204" pitchFamily="34" charset="0"/>
                <a:cs typeface="Times New Roman" pitchFamily="18" charset="0"/>
              </a:rPr>
              <a:t>Upper limbs:  humerus, ulna, radius, carpals, metacarpals, and phalanges </a:t>
            </a:r>
          </a:p>
          <a:p>
            <a:pPr marL="800100" lvl="1" indent="-342900">
              <a:buClr>
                <a:schemeClr val="tx1"/>
              </a:buClr>
              <a:buFont typeface="Arial" panose="020B0604020202020204" pitchFamily="34" charset="0"/>
              <a:buChar char="•"/>
            </a:pPr>
            <a:r>
              <a:rPr lang="en-US" altLang="en-US" sz="2400" dirty="0">
                <a:latin typeface="Calibri" panose="020F0502020204030204" pitchFamily="34" charset="0"/>
                <a:cs typeface="Times New Roman" pitchFamily="18" charset="0"/>
              </a:rPr>
              <a:t>Pelvic girdle:  2 hip bones </a:t>
            </a:r>
          </a:p>
          <a:p>
            <a:pPr marL="800100" lvl="1" indent="-342900">
              <a:buClr>
                <a:schemeClr val="tx1"/>
              </a:buClr>
              <a:buFont typeface="Arial" panose="020B0604020202020204" pitchFamily="34" charset="0"/>
              <a:buChar char="•"/>
            </a:pPr>
            <a:r>
              <a:rPr lang="en-US" altLang="en-US" sz="2400" dirty="0">
                <a:latin typeface="Calibri" panose="020F0502020204030204" pitchFamily="34" charset="0"/>
                <a:cs typeface="Times New Roman" pitchFamily="18" charset="0"/>
              </a:rPr>
              <a:t>Lower limbs:  femur, patella, tibia, fibula, tarsals, metatarsals, and phalanges</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379683670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Major Bones of the Skeleton</a:t>
            </a:r>
            <a:r>
              <a:rPr lang="en-US" dirty="0"/>
              <a:t/>
            </a:r>
            <a:br>
              <a:rPr lang="en-US" dirty="0"/>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3" name="Picture 2" descr="\\192.168.9.252\08macdata04\08VOL4\Graphics\Powerpoint\MH_DCM\MH_DCM-TEXTEDIT PROJECTS\SHIER_13e\Final files\chapt07\chapt00_labeled\shi77364_07_08.jpg"/>
          <p:cNvPicPr>
            <a:picLocks noChangeAspect="1" noChangeArrowheads="1"/>
          </p:cNvPicPr>
          <p:nvPr/>
        </p:nvPicPr>
        <p:blipFill>
          <a:blip r:embed="rId2" cstate="print"/>
          <a:srcRect/>
          <a:stretch>
            <a:fillRect/>
          </a:stretch>
        </p:blipFill>
        <p:spPr bwMode="auto">
          <a:xfrm>
            <a:off x="1790700" y="939800"/>
            <a:ext cx="5562600" cy="5477148"/>
          </a:xfrm>
          <a:prstGeom prst="rect">
            <a:avLst/>
          </a:prstGeom>
          <a:noFill/>
        </p:spPr>
      </p:pic>
    </p:spTree>
    <p:extLst>
      <p:ext uri="{BB962C8B-B14F-4D97-AF65-F5344CB8AC3E}">
        <p14:creationId xmlns:p14="http://schemas.microsoft.com/office/powerpoint/2010/main" xmlns="" val="25557818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Bones of the Adult Skeleton</a:t>
            </a:r>
            <a:br>
              <a:rPr lang="en-US" altLang="en-US" u="sng" dirty="0">
                <a:latin typeface="Calibri" panose="020F0502020204030204" pitchFamily="34" charset="0"/>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3" name="Picture 2" descr="\\192.168.9.252\08macdata04\08VOL4\Graphics\Powerpoint\MH_DCM\MH_DCM-TEXTEDIT PROJECTS\SHIER_13e\Final files\chapt07\chapt00_labeled\shi77364_t07_01.jpg"/>
          <p:cNvPicPr>
            <a:picLocks noChangeAspect="1" noChangeArrowheads="1"/>
          </p:cNvPicPr>
          <p:nvPr/>
        </p:nvPicPr>
        <p:blipFill>
          <a:blip r:embed="rId2" cstate="print"/>
          <a:srcRect/>
          <a:stretch>
            <a:fillRect/>
          </a:stretch>
        </p:blipFill>
        <p:spPr bwMode="auto">
          <a:xfrm>
            <a:off x="673100" y="914400"/>
            <a:ext cx="7797800" cy="5497418"/>
          </a:xfrm>
          <a:prstGeom prst="rect">
            <a:avLst/>
          </a:prstGeom>
          <a:noFill/>
        </p:spPr>
      </p:pic>
    </p:spTree>
    <p:extLst>
      <p:ext uri="{BB962C8B-B14F-4D97-AF65-F5344CB8AC3E}">
        <p14:creationId xmlns:p14="http://schemas.microsoft.com/office/powerpoint/2010/main" xmlns="" val="62226717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Terms Used to Describe Skeletal Structures</a:t>
            </a:r>
            <a:br>
              <a:rPr lang="en-US" altLang="en-US" u="sng" dirty="0">
                <a:latin typeface="Calibri" panose="020F0502020204030204" pitchFamily="34" charset="0"/>
              </a:rPr>
            </a:br>
            <a:endParaRPr lang="en-US" dirty="0"/>
          </a:p>
        </p:txBody>
      </p:sp>
      <p:sp>
        <p:nvSpPr>
          <p:cNvPr id="4" name="Text Placeholder 3"/>
          <p:cNvSpPr>
            <a:spLocks noGrp="1"/>
          </p:cNvSpPr>
          <p:nvPr>
            <p:ph type="body" sz="quarter" idx="16"/>
          </p:nvPr>
        </p:nvSpPr>
        <p:spPr/>
        <p:txBody>
          <a:bodyPr/>
          <a:lstStyle/>
          <a:p>
            <a:endParaRPr lang="en-US"/>
          </a:p>
        </p:txBody>
      </p:sp>
      <p:sp>
        <p:nvSpPr>
          <p:cNvPr id="5" name="Text Placeholder 4"/>
          <p:cNvSpPr>
            <a:spLocks noGrp="1"/>
          </p:cNvSpPr>
          <p:nvPr>
            <p:ph type="body" sz="quarter" idx="11"/>
          </p:nvPr>
        </p:nvSpPr>
        <p:spPr/>
        <p:txBody>
          <a:bodyPr/>
          <a:lstStyle/>
          <a:p>
            <a:endParaRPr lang="en-US"/>
          </a:p>
        </p:txBody>
      </p:sp>
      <p:pic>
        <p:nvPicPr>
          <p:cNvPr id="1026" name="Picture 2" descr="\\192.168.9.252\08macdata04\08VOL4\Graphics\Powerpoint\MH_DCM\MH_DCM-TEXTEDIT PROJECTS\SHIER_13e\Final files\Lecture PPT\Jpgs\shi77364_t07_02a.jpg"/>
          <p:cNvPicPr>
            <a:picLocks noChangeAspect="1" noChangeArrowheads="1"/>
          </p:cNvPicPr>
          <p:nvPr/>
        </p:nvPicPr>
        <p:blipFill>
          <a:blip r:embed="rId2" cstate="print"/>
          <a:srcRect/>
          <a:stretch>
            <a:fillRect/>
          </a:stretch>
        </p:blipFill>
        <p:spPr bwMode="auto">
          <a:xfrm>
            <a:off x="228601" y="1353104"/>
            <a:ext cx="8686800" cy="4151794"/>
          </a:xfrm>
          <a:prstGeom prst="rect">
            <a:avLst/>
          </a:prstGeom>
          <a:noFill/>
        </p:spPr>
      </p:pic>
    </p:spTree>
    <p:extLst>
      <p:ext uri="{BB962C8B-B14F-4D97-AF65-F5344CB8AC3E}">
        <p14:creationId xmlns:p14="http://schemas.microsoft.com/office/powerpoint/2010/main" xmlns="" val="40132932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Terms Used to Describe Skeletal </a:t>
            </a:r>
            <a:r>
              <a:rPr lang="en-US" altLang="en-US" u="sng" dirty="0" smtClean="0">
                <a:latin typeface="Calibri" panose="020F0502020204030204" pitchFamily="34" charset="0"/>
              </a:rPr>
              <a:t>Structures(2)</a:t>
            </a:r>
            <a:r>
              <a:rPr lang="en-US" altLang="en-US" u="sng" dirty="0">
                <a:latin typeface="Calibri" panose="020F0502020204030204" pitchFamily="34" charset="0"/>
              </a:rPr>
              <a:t/>
            </a:r>
            <a:br>
              <a:rPr lang="en-US" altLang="en-US" u="sng" dirty="0">
                <a:latin typeface="Calibri" panose="020F0502020204030204" pitchFamily="34" charset="0"/>
              </a:rPr>
            </a:br>
            <a:endParaRPr lang="en-US" dirty="0"/>
          </a:p>
        </p:txBody>
      </p:sp>
      <p:sp>
        <p:nvSpPr>
          <p:cNvPr id="4" name="Text Placeholder 3"/>
          <p:cNvSpPr>
            <a:spLocks noGrp="1"/>
          </p:cNvSpPr>
          <p:nvPr>
            <p:ph type="body" sz="quarter" idx="16"/>
          </p:nvPr>
        </p:nvSpPr>
        <p:spPr/>
        <p:txBody>
          <a:bodyPr/>
          <a:lstStyle/>
          <a:p>
            <a:endParaRPr lang="en-US"/>
          </a:p>
        </p:txBody>
      </p:sp>
      <p:sp>
        <p:nvSpPr>
          <p:cNvPr id="5" name="Text Placeholder 4"/>
          <p:cNvSpPr>
            <a:spLocks noGrp="1"/>
          </p:cNvSpPr>
          <p:nvPr>
            <p:ph type="body" sz="quarter" idx="11"/>
          </p:nvPr>
        </p:nvSpPr>
        <p:spPr/>
        <p:txBody>
          <a:bodyPr/>
          <a:lstStyle/>
          <a:p>
            <a:endParaRPr lang="en-US"/>
          </a:p>
        </p:txBody>
      </p:sp>
      <p:pic>
        <p:nvPicPr>
          <p:cNvPr id="2050" name="Picture 2" descr="\\192.168.9.252\08macdata04\08VOL4\Graphics\Powerpoint\MH_DCM\MH_DCM-TEXTEDIT PROJECTS\SHIER_13e\Final files\Lecture PPT\Jpgs\shi77364_t07_02b.jpg"/>
          <p:cNvPicPr>
            <a:picLocks noChangeAspect="1" noChangeArrowheads="1"/>
          </p:cNvPicPr>
          <p:nvPr/>
        </p:nvPicPr>
        <p:blipFill>
          <a:blip r:embed="rId2" cstate="print"/>
          <a:srcRect/>
          <a:stretch>
            <a:fillRect/>
          </a:stretch>
        </p:blipFill>
        <p:spPr bwMode="auto">
          <a:xfrm>
            <a:off x="228601" y="1463763"/>
            <a:ext cx="8686800" cy="3930476"/>
          </a:xfrm>
          <a:prstGeom prst="rect">
            <a:avLst/>
          </a:prstGeom>
          <a:noFill/>
        </p:spPr>
      </p:pic>
    </p:spTree>
    <p:extLst>
      <p:ext uri="{BB962C8B-B14F-4D97-AF65-F5344CB8AC3E}">
        <p14:creationId xmlns:p14="http://schemas.microsoft.com/office/powerpoint/2010/main" xmlns="" val="40132932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609600"/>
          </a:xfrm>
        </p:spPr>
        <p:txBody>
          <a:bodyPr/>
          <a:lstStyle/>
          <a:p>
            <a:r>
              <a:rPr lang="en-US" altLang="en-US" u="sng" dirty="0">
                <a:latin typeface="Calibri" panose="020F0502020204030204" pitchFamily="34" charset="0"/>
              </a:rPr>
              <a:t>7.6</a:t>
            </a:r>
            <a:r>
              <a:rPr lang="en-US" altLang="en-US" dirty="0"/>
              <a:t>:  </a:t>
            </a:r>
            <a:r>
              <a:rPr lang="en-US" altLang="en-US" u="sng" dirty="0">
                <a:latin typeface="Calibri" panose="020F0502020204030204" pitchFamily="34" charset="0"/>
              </a:rPr>
              <a:t>Skull</a:t>
            </a:r>
            <a:br>
              <a:rPr lang="en-US" altLang="en-US" u="sng" dirty="0">
                <a:latin typeface="Calibri" panose="020F0502020204030204" pitchFamily="34" charset="0"/>
              </a:rPr>
            </a:br>
            <a:endParaRPr lang="en-US" dirty="0"/>
          </a:p>
        </p:txBody>
      </p:sp>
      <p:sp>
        <p:nvSpPr>
          <p:cNvPr id="3" name="Content Placeholder 2"/>
          <p:cNvSpPr>
            <a:spLocks noGrp="1"/>
          </p:cNvSpPr>
          <p:nvPr>
            <p:ph idx="1"/>
          </p:nvPr>
        </p:nvSpPr>
        <p:spPr>
          <a:xfrm>
            <a:off x="228600" y="685800"/>
            <a:ext cx="8686800" cy="6019800"/>
          </a:xfrm>
        </p:spPr>
        <p:txBody>
          <a:bodyPr>
            <a:normAutofit lnSpcReduction="10000"/>
          </a:bodyPr>
          <a:lstStyle/>
          <a:p>
            <a:pPr marL="0" indent="0">
              <a:lnSpc>
                <a:spcPct val="90000"/>
              </a:lnSpc>
              <a:buClr>
                <a:schemeClr val="tx1"/>
              </a:buClr>
              <a:buNone/>
            </a:pPr>
            <a:r>
              <a:rPr lang="en-US" altLang="en-US" b="1" dirty="0">
                <a:latin typeface="Calibri" panose="020F0502020204030204" pitchFamily="34" charset="0"/>
              </a:rPr>
              <a:t>The skull:</a:t>
            </a:r>
          </a:p>
          <a:p>
            <a:pPr>
              <a:lnSpc>
                <a:spcPct val="90000"/>
              </a:lnSpc>
              <a:buClr>
                <a:schemeClr val="tx1"/>
              </a:buClr>
              <a:buFont typeface="Arial" panose="020B0604020202020204" pitchFamily="34" charset="0"/>
              <a:buChar char="•"/>
            </a:pPr>
            <a:r>
              <a:rPr lang="en-US" altLang="en-US" dirty="0">
                <a:latin typeface="Calibri" panose="020F0502020204030204" pitchFamily="34" charset="0"/>
              </a:rPr>
              <a:t>Made up of 22 bones:  </a:t>
            </a:r>
            <a:r>
              <a:rPr lang="en-US" altLang="en-US" b="1" dirty="0">
                <a:latin typeface="Calibri" panose="020F0502020204030204" pitchFamily="34" charset="0"/>
              </a:rPr>
              <a:t>8 cranial bones </a:t>
            </a:r>
            <a:r>
              <a:rPr lang="en-US" altLang="en-US" dirty="0">
                <a:latin typeface="Calibri" panose="020F0502020204030204" pitchFamily="34" charset="0"/>
              </a:rPr>
              <a:t>and </a:t>
            </a:r>
            <a:r>
              <a:rPr lang="en-US" altLang="en-US" b="1" dirty="0">
                <a:latin typeface="Calibri" panose="020F0502020204030204" pitchFamily="34" charset="0"/>
              </a:rPr>
              <a:t>14 facial bones</a:t>
            </a:r>
            <a:r>
              <a:rPr lang="en-US" altLang="en-US" dirty="0">
                <a:latin typeface="Calibri" panose="020F0502020204030204" pitchFamily="34" charset="0"/>
              </a:rPr>
              <a:t>; there are also 3 bones in each middle ear</a:t>
            </a:r>
          </a:p>
          <a:p>
            <a:pPr>
              <a:lnSpc>
                <a:spcPct val="90000"/>
              </a:lnSpc>
              <a:buClr>
                <a:schemeClr val="tx1"/>
              </a:buClr>
              <a:buFont typeface="Arial" panose="020B0604020202020204" pitchFamily="34" charset="0"/>
              <a:buChar char="•"/>
            </a:pPr>
            <a:r>
              <a:rPr lang="en-US" altLang="en-US" dirty="0">
                <a:latin typeface="Calibri" panose="020F0502020204030204" pitchFamily="34" charset="0"/>
              </a:rPr>
              <a:t>Except for lower jaw, skull bones are connected by immovable joints called </a:t>
            </a:r>
            <a:r>
              <a:rPr lang="en-US" altLang="en-US" b="1" dirty="0">
                <a:latin typeface="Calibri" panose="020F0502020204030204" pitchFamily="34" charset="0"/>
              </a:rPr>
              <a:t>sutures</a:t>
            </a:r>
          </a:p>
          <a:p>
            <a:pPr>
              <a:lnSpc>
                <a:spcPct val="90000"/>
              </a:lnSpc>
              <a:buClr>
                <a:schemeClr val="tx1"/>
              </a:buClr>
              <a:buFont typeface="Arial" panose="020B0604020202020204" pitchFamily="34" charset="0"/>
              <a:buChar char="•"/>
            </a:pPr>
            <a:endParaRPr lang="en-US" altLang="en-US" dirty="0">
              <a:latin typeface="Calibri" panose="020F0502020204030204" pitchFamily="34" charset="0"/>
            </a:endParaRPr>
          </a:p>
          <a:p>
            <a:pPr marL="0" indent="0">
              <a:lnSpc>
                <a:spcPct val="90000"/>
              </a:lnSpc>
              <a:buClr>
                <a:schemeClr val="tx1"/>
              </a:buClr>
              <a:buNone/>
            </a:pPr>
            <a:r>
              <a:rPr lang="en-US" altLang="en-US" b="1" dirty="0">
                <a:latin typeface="Calibri" panose="020F0502020204030204" pitchFamily="34" charset="0"/>
              </a:rPr>
              <a:t>Bones of the cranium: </a:t>
            </a:r>
          </a:p>
          <a:p>
            <a:pPr>
              <a:lnSpc>
                <a:spcPct val="90000"/>
              </a:lnSpc>
              <a:buClr>
                <a:schemeClr val="tx1"/>
              </a:buClr>
              <a:buFont typeface="Arial" panose="020B0604020202020204" pitchFamily="34" charset="0"/>
              <a:buChar char="•"/>
            </a:pPr>
            <a:r>
              <a:rPr lang="en-US" altLang="en-US" dirty="0">
                <a:latin typeface="Calibri" panose="020F0502020204030204" pitchFamily="34" charset="0"/>
              </a:rPr>
              <a:t>Encloses and protects the brain, provides attachments for muscles, and contains air-filled </a:t>
            </a:r>
            <a:r>
              <a:rPr lang="en-US" altLang="en-US" b="1" dirty="0">
                <a:latin typeface="Calibri" panose="020F0502020204030204" pitchFamily="34" charset="0"/>
              </a:rPr>
              <a:t>paranasal sinuses </a:t>
            </a:r>
            <a:r>
              <a:rPr lang="en-US" altLang="en-US" dirty="0">
                <a:latin typeface="Calibri" panose="020F0502020204030204" pitchFamily="34" charset="0"/>
              </a:rPr>
              <a:t>that reduce its weight and increase vocal resonance.</a:t>
            </a:r>
          </a:p>
          <a:p>
            <a:pPr marL="419100">
              <a:lnSpc>
                <a:spcPct val="90000"/>
              </a:lnSpc>
              <a:buClr>
                <a:schemeClr val="tx1"/>
              </a:buClr>
              <a:buFont typeface="Arial" panose="020B0604020202020204" pitchFamily="34" charset="0"/>
              <a:buChar char="•"/>
            </a:pPr>
            <a:r>
              <a:rPr lang="en-US" altLang="en-US" b="1" dirty="0">
                <a:latin typeface="Calibri" panose="020F0502020204030204" pitchFamily="34" charset="0"/>
              </a:rPr>
              <a:t>Frontal bone </a:t>
            </a:r>
            <a:r>
              <a:rPr lang="en-US" altLang="en-US" dirty="0">
                <a:latin typeface="Calibri" panose="020F0502020204030204" pitchFamily="34" charset="0"/>
              </a:rPr>
              <a:t>forms anterior part of skull, above eyes; features include the supraorbital foramen and the frontal sinuses	</a:t>
            </a:r>
          </a:p>
          <a:p>
            <a:pPr marL="419100">
              <a:lnSpc>
                <a:spcPct val="90000"/>
              </a:lnSpc>
              <a:buClr>
                <a:schemeClr val="tx1"/>
              </a:buClr>
              <a:buFont typeface="Arial" panose="020B0604020202020204" pitchFamily="34" charset="0"/>
              <a:buChar char="•"/>
            </a:pPr>
            <a:r>
              <a:rPr lang="en-US" altLang="en-US" b="1" dirty="0">
                <a:latin typeface="Calibri" panose="020F0502020204030204" pitchFamily="34" charset="0"/>
              </a:rPr>
              <a:t>Parietal bones </a:t>
            </a:r>
            <a:r>
              <a:rPr lang="en-US" altLang="en-US" dirty="0">
                <a:latin typeface="Calibri" panose="020F0502020204030204" pitchFamily="34" charset="0"/>
              </a:rPr>
              <a:t>form the roof and sides of the skull, just behind the frontal bone; they join along the midline at the sagittal suture, and meet the frontal bone along the coronal suture</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349568859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Anterior View of the Skull</a:t>
            </a:r>
            <a:br>
              <a:rPr lang="en-US" altLang="en-US" u="sng" dirty="0">
                <a:latin typeface="Calibri" panose="020F0502020204030204" pitchFamily="34" charset="0"/>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11266" name="Picture 2" descr="\\192.168.9.252\08macdata04\08VOL4\Graphics\Powerpoint\MH_DCM\MH_DCM-TEXTEDIT PROJECTS\SHIER_13e\Final files\chapt07\chapt00_labeled\shi77364_07_09.jpg"/>
          <p:cNvPicPr>
            <a:picLocks noChangeAspect="1" noChangeArrowheads="1"/>
          </p:cNvPicPr>
          <p:nvPr/>
        </p:nvPicPr>
        <p:blipFill>
          <a:blip r:embed="rId2" cstate="print"/>
          <a:srcRect/>
          <a:stretch>
            <a:fillRect/>
          </a:stretch>
        </p:blipFill>
        <p:spPr bwMode="auto">
          <a:xfrm>
            <a:off x="1054100" y="946636"/>
            <a:ext cx="7035800" cy="5428764"/>
          </a:xfrm>
          <a:prstGeom prst="rect">
            <a:avLst/>
          </a:prstGeom>
          <a:noFill/>
        </p:spPr>
      </p:pic>
    </p:spTree>
    <p:extLst>
      <p:ext uri="{BB962C8B-B14F-4D97-AF65-F5344CB8AC3E}">
        <p14:creationId xmlns:p14="http://schemas.microsoft.com/office/powerpoint/2010/main" xmlns="" val="42566774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The Paranasal Sinuses</a:t>
            </a:r>
            <a:br>
              <a:rPr lang="en-US" altLang="en-US" u="sng" dirty="0">
                <a:latin typeface="Calibri" panose="020F0502020204030204" pitchFamily="34" charset="0"/>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12290" name="Picture 2" descr="\\192.168.9.252\08macdata04\08VOL4\Graphics\Powerpoint\MH_DCM\MH_DCM-TEXTEDIT PROJECTS\SHIER_13e\Final files\chapt07\chapt00_labeled\shi77364_07_10.jpg"/>
          <p:cNvPicPr>
            <a:picLocks noChangeAspect="1" noChangeArrowheads="1"/>
          </p:cNvPicPr>
          <p:nvPr/>
        </p:nvPicPr>
        <p:blipFill>
          <a:blip r:embed="rId2" cstate="print"/>
          <a:srcRect/>
          <a:stretch>
            <a:fillRect/>
          </a:stretch>
        </p:blipFill>
        <p:spPr bwMode="auto">
          <a:xfrm>
            <a:off x="292100" y="1150554"/>
            <a:ext cx="8559800" cy="4988692"/>
          </a:xfrm>
          <a:prstGeom prst="rect">
            <a:avLst/>
          </a:prstGeom>
          <a:noFill/>
        </p:spPr>
      </p:pic>
    </p:spTree>
    <p:extLst>
      <p:ext uri="{BB962C8B-B14F-4D97-AF65-F5344CB8AC3E}">
        <p14:creationId xmlns:p14="http://schemas.microsoft.com/office/powerpoint/2010/main" xmlns="" val="42919855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The Cranium</a:t>
            </a:r>
            <a:br>
              <a:rPr lang="en-US" altLang="en-US" u="sng" dirty="0">
                <a:latin typeface="Calibri" panose="020F0502020204030204" pitchFamily="34" charset="0"/>
              </a:rPr>
            </a:br>
            <a:endParaRPr lang="en-US" dirty="0"/>
          </a:p>
        </p:txBody>
      </p:sp>
      <p:sp>
        <p:nvSpPr>
          <p:cNvPr id="3" name="Content Placeholder 2"/>
          <p:cNvSpPr>
            <a:spLocks noGrp="1"/>
          </p:cNvSpPr>
          <p:nvPr>
            <p:ph idx="1"/>
          </p:nvPr>
        </p:nvSpPr>
        <p:spPr>
          <a:xfrm>
            <a:off x="152400" y="1066800"/>
            <a:ext cx="8839200" cy="5715000"/>
          </a:xfrm>
        </p:spPr>
        <p:txBody>
          <a:bodyPr>
            <a:normAutofit/>
          </a:bodyPr>
          <a:lstStyle/>
          <a:p>
            <a:pPr marL="419100">
              <a:buClr>
                <a:schemeClr val="tx1"/>
              </a:buClr>
              <a:buFont typeface="Arial" panose="020B0604020202020204" pitchFamily="34" charset="0"/>
              <a:buChar char="•"/>
            </a:pPr>
            <a:r>
              <a:rPr lang="en-US" altLang="en-US" dirty="0">
                <a:latin typeface="Calibri" panose="020F0502020204030204" pitchFamily="34" charset="0"/>
              </a:rPr>
              <a:t>The </a:t>
            </a:r>
            <a:r>
              <a:rPr lang="en-US" altLang="en-US" b="1" dirty="0">
                <a:latin typeface="Calibri" panose="020F0502020204030204" pitchFamily="34" charset="0"/>
              </a:rPr>
              <a:t>occipital bone </a:t>
            </a:r>
            <a:r>
              <a:rPr lang="en-US" altLang="en-US" dirty="0">
                <a:latin typeface="Calibri" panose="020F0502020204030204" pitchFamily="34" charset="0"/>
              </a:rPr>
              <a:t>forms the back of the skull and the base of the cranium; features include foramen magnum, and occipital condyles; joins parietal bones at lambdoid suture</a:t>
            </a:r>
          </a:p>
          <a:p>
            <a:pPr marL="419100">
              <a:buClr>
                <a:schemeClr val="tx1"/>
              </a:buClr>
              <a:buFont typeface="Arial" panose="020B0604020202020204" pitchFamily="34" charset="0"/>
              <a:buChar char="•"/>
            </a:pPr>
            <a:r>
              <a:rPr lang="en-US" altLang="en-US" dirty="0">
                <a:latin typeface="Calibri" panose="020F0502020204030204" pitchFamily="34" charset="0"/>
              </a:rPr>
              <a:t>The </a:t>
            </a:r>
            <a:r>
              <a:rPr lang="en-US" altLang="en-US" b="1" dirty="0">
                <a:latin typeface="Calibri" panose="020F0502020204030204" pitchFamily="34" charset="0"/>
              </a:rPr>
              <a:t>temporal bones </a:t>
            </a:r>
            <a:r>
              <a:rPr lang="en-US" altLang="en-US" dirty="0">
                <a:latin typeface="Calibri" panose="020F0502020204030204" pitchFamily="34" charset="0"/>
              </a:rPr>
              <a:t>form parts of the sides and base of the cranium; features include the external acoustic meatus, mandibular fossae, mastoid process, styloid process, and zygomatic process; connects to parietal bones at squamous suture</a:t>
            </a:r>
          </a:p>
          <a:p>
            <a:pPr marL="419100">
              <a:buClr>
                <a:schemeClr val="tx1"/>
              </a:buClr>
              <a:buFont typeface="Arial" panose="020B0604020202020204" pitchFamily="34" charset="0"/>
              <a:buChar char="•"/>
            </a:pPr>
            <a:r>
              <a:rPr lang="en-US" altLang="en-US" dirty="0">
                <a:latin typeface="Calibri" panose="020F0502020204030204" pitchFamily="34" charset="0"/>
              </a:rPr>
              <a:t>The </a:t>
            </a:r>
            <a:r>
              <a:rPr lang="en-US" altLang="en-US" b="1" dirty="0">
                <a:latin typeface="Calibri" panose="020F0502020204030204" pitchFamily="34" charset="0"/>
              </a:rPr>
              <a:t>sphenoid bone </a:t>
            </a:r>
            <a:r>
              <a:rPr lang="en-US" altLang="en-US" dirty="0">
                <a:latin typeface="Calibri" panose="020F0502020204030204" pitchFamily="34" charset="0"/>
              </a:rPr>
              <a:t>helps form the base of the cranium, sides of the skull and portions of the orbits; features include the </a:t>
            </a:r>
            <a:r>
              <a:rPr lang="en-US" altLang="en-US" dirty="0" err="1">
                <a:latin typeface="Calibri" panose="020F0502020204030204" pitchFamily="34" charset="0"/>
              </a:rPr>
              <a:t>sella</a:t>
            </a:r>
            <a:r>
              <a:rPr lang="en-US" altLang="en-US" dirty="0">
                <a:latin typeface="Calibri" panose="020F0502020204030204" pitchFamily="34" charset="0"/>
              </a:rPr>
              <a:t> </a:t>
            </a:r>
            <a:r>
              <a:rPr lang="en-US" altLang="en-US" dirty="0" err="1">
                <a:latin typeface="Calibri" panose="020F0502020204030204" pitchFamily="34" charset="0"/>
              </a:rPr>
              <a:t>turcica</a:t>
            </a:r>
            <a:r>
              <a:rPr lang="en-US" altLang="en-US" dirty="0">
                <a:latin typeface="Calibri" panose="020F0502020204030204" pitchFamily="34" charset="0"/>
              </a:rPr>
              <a:t> and sphenoidal sinuses</a:t>
            </a:r>
          </a:p>
          <a:p>
            <a:pPr marL="419100">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The </a:t>
            </a:r>
            <a:r>
              <a:rPr lang="en-US" altLang="en-US" b="1" dirty="0">
                <a:latin typeface="Calibri" panose="020F0502020204030204" pitchFamily="34" charset="0"/>
                <a:cs typeface="Times New Roman" pitchFamily="18" charset="0"/>
              </a:rPr>
              <a:t>ethmoid bone </a:t>
            </a:r>
            <a:r>
              <a:rPr lang="en-US" altLang="en-US" dirty="0">
                <a:latin typeface="Calibri" panose="020F0502020204030204" pitchFamily="34" charset="0"/>
                <a:cs typeface="Times New Roman" pitchFamily="18" charset="0"/>
              </a:rPr>
              <a:t>is located in front of the sphenoid bone; features include the cribriform plates, crista </a:t>
            </a:r>
            <a:r>
              <a:rPr lang="en-US" altLang="en-US" dirty="0" err="1">
                <a:latin typeface="Calibri" panose="020F0502020204030204" pitchFamily="34" charset="0"/>
                <a:cs typeface="Times New Roman" pitchFamily="18" charset="0"/>
              </a:rPr>
              <a:t>galli</a:t>
            </a:r>
            <a:r>
              <a:rPr lang="en-US" altLang="en-US" dirty="0">
                <a:latin typeface="Calibri" panose="020F0502020204030204" pitchFamily="34" charset="0"/>
                <a:cs typeface="Times New Roman" pitchFamily="18" charset="0"/>
              </a:rPr>
              <a:t>, a perpendicular plate, superior and middle nasal conchae, and ethmoidal sinus</a:t>
            </a:r>
            <a:endParaRPr lang="en-US" altLang="en-US" dirty="0">
              <a:latin typeface="Calibri" panose="020F0502020204030204" pitchFamily="34" charset="0"/>
            </a:endParaRP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30871612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Facial Skeleton </a:t>
            </a:r>
            <a:br>
              <a:rPr lang="en-US" altLang="en-US" u="sng" dirty="0">
                <a:latin typeface="Calibri" panose="020F0502020204030204" pitchFamily="34" charset="0"/>
              </a:rPr>
            </a:br>
            <a:endParaRPr lang="en-US" dirty="0"/>
          </a:p>
        </p:txBody>
      </p:sp>
      <p:sp>
        <p:nvSpPr>
          <p:cNvPr id="3" name="Content Placeholder 2"/>
          <p:cNvSpPr>
            <a:spLocks noGrp="1"/>
          </p:cNvSpPr>
          <p:nvPr>
            <p:ph idx="1"/>
          </p:nvPr>
        </p:nvSpPr>
        <p:spPr>
          <a:xfrm>
            <a:off x="304800" y="838200"/>
            <a:ext cx="8534400" cy="5867400"/>
          </a:xfrm>
        </p:spPr>
        <p:txBody>
          <a:bodyPr>
            <a:normAutofit/>
          </a:bodyPr>
          <a:lstStyle/>
          <a:p>
            <a:pPr marL="457200" indent="-457200">
              <a:buClr>
                <a:schemeClr val="tx1"/>
              </a:buClr>
              <a:buFont typeface="Arial" panose="020B0604020202020204" pitchFamily="34" charset="0"/>
              <a:buChar char="•"/>
            </a:pPr>
            <a:r>
              <a:rPr lang="en-US" altLang="en-US" dirty="0">
                <a:latin typeface="Calibri" panose="020F0502020204030204" pitchFamily="34" charset="0"/>
              </a:rPr>
              <a:t>Contains 13 immovable bones and a movable lower jawbone </a:t>
            </a:r>
          </a:p>
          <a:p>
            <a:pPr marL="457200" indent="-457200">
              <a:buClr>
                <a:schemeClr val="tx1"/>
              </a:buClr>
              <a:buFont typeface="Arial" panose="020B0604020202020204" pitchFamily="34" charset="0"/>
              <a:buChar char="•"/>
            </a:pPr>
            <a:r>
              <a:rPr lang="en-US" altLang="en-US" dirty="0">
                <a:latin typeface="Calibri" panose="020F0502020204030204" pitchFamily="34" charset="0"/>
              </a:rPr>
              <a:t>These bones form the basic shape of the face, and provide attachments for muscles that move the jaw and control facial expressions</a:t>
            </a:r>
          </a:p>
          <a:p>
            <a:pPr marL="457200" indent="-457200">
              <a:buClr>
                <a:schemeClr val="tx1"/>
              </a:buClr>
              <a:buFont typeface="Arial" panose="020B0604020202020204" pitchFamily="34" charset="0"/>
              <a:buChar char="•"/>
            </a:pPr>
            <a:endParaRPr lang="en-US" altLang="en-US" dirty="0">
              <a:latin typeface="Calibri" panose="020F0502020204030204" pitchFamily="34" charset="0"/>
            </a:endParaRPr>
          </a:p>
          <a:p>
            <a:pPr marL="0" indent="0">
              <a:buClr>
                <a:schemeClr val="tx1"/>
              </a:buClr>
              <a:buNone/>
            </a:pPr>
            <a:r>
              <a:rPr lang="en-US" altLang="en-US" b="1" dirty="0">
                <a:latin typeface="Calibri" panose="020F0502020204030204" pitchFamily="34" charset="0"/>
              </a:rPr>
              <a:t>Bones of the Facial Skeleton:</a:t>
            </a:r>
          </a:p>
          <a:p>
            <a:pPr marL="419100">
              <a:buClr>
                <a:schemeClr val="tx1"/>
              </a:buClr>
              <a:buFont typeface="Arial" panose="020B0604020202020204" pitchFamily="34" charset="0"/>
              <a:buChar char="•"/>
            </a:pPr>
            <a:r>
              <a:rPr lang="en-US" altLang="en-US" dirty="0">
                <a:latin typeface="Calibri" panose="020F0502020204030204" pitchFamily="34" charset="0"/>
              </a:rPr>
              <a:t>The </a:t>
            </a:r>
            <a:r>
              <a:rPr lang="en-US" altLang="en-US" b="1" dirty="0">
                <a:latin typeface="Calibri" panose="020F0502020204030204" pitchFamily="34" charset="0"/>
              </a:rPr>
              <a:t>maxillae</a:t>
            </a:r>
            <a:r>
              <a:rPr lang="en-US" altLang="en-US" dirty="0">
                <a:latin typeface="Calibri" panose="020F0502020204030204" pitchFamily="34" charset="0"/>
              </a:rPr>
              <a:t> form the upper jaw, hard palate, floor of the eye orbits, sides of the nasal cavity, house the upper teeth, and contain large maxillary sinuses;  features include the maxillary sinuses, palatine and alveolar processes, and alveolar arch</a:t>
            </a:r>
          </a:p>
          <a:p>
            <a:pPr marL="457200" lvl="1" indent="-457200">
              <a:buClr>
                <a:schemeClr val="tx1"/>
              </a:buClr>
              <a:buFont typeface="Arial" panose="020B0604020202020204" pitchFamily="34" charset="0"/>
              <a:buChar char="•"/>
            </a:pPr>
            <a:r>
              <a:rPr lang="en-US" altLang="en-US" sz="2400" b="1" dirty="0">
                <a:latin typeface="Calibri" panose="020F0502020204030204" pitchFamily="34" charset="0"/>
              </a:rPr>
              <a:t>Palatine bones </a:t>
            </a:r>
            <a:r>
              <a:rPr lang="en-US" altLang="en-US" sz="2400" dirty="0">
                <a:latin typeface="Calibri" panose="020F0502020204030204" pitchFamily="34" charset="0"/>
              </a:rPr>
              <a:t>are L-shaped bones located behind the maxillae, that form the floor &amp; lateral walls of the nasal cavity and the posterior portion of the hard palate</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11349096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Facial Skeleton (2)</a:t>
            </a:r>
            <a:br>
              <a:rPr lang="en-US" altLang="en-US" u="sng" dirty="0">
                <a:latin typeface="Calibri" panose="020F0502020204030204" pitchFamily="34" charset="0"/>
              </a:rPr>
            </a:br>
            <a:endParaRPr lang="en-US" dirty="0"/>
          </a:p>
        </p:txBody>
      </p:sp>
      <p:sp>
        <p:nvSpPr>
          <p:cNvPr id="3" name="Content Placeholder 2"/>
          <p:cNvSpPr>
            <a:spLocks noGrp="1"/>
          </p:cNvSpPr>
          <p:nvPr>
            <p:ph idx="1"/>
          </p:nvPr>
        </p:nvSpPr>
        <p:spPr/>
        <p:txBody>
          <a:bodyPr/>
          <a:lstStyle/>
          <a:p>
            <a:pPr marL="419100">
              <a:buClr>
                <a:schemeClr val="tx1"/>
              </a:buClr>
              <a:buFont typeface="Arial" panose="020B0604020202020204" pitchFamily="34" charset="0"/>
              <a:buChar char="•"/>
            </a:pPr>
            <a:r>
              <a:rPr lang="en-US" altLang="en-US" b="1" dirty="0">
                <a:latin typeface="Calibri" panose="020F0502020204030204" pitchFamily="34" charset="0"/>
              </a:rPr>
              <a:t>Zygomatic bones </a:t>
            </a:r>
            <a:r>
              <a:rPr lang="en-US" altLang="en-US" dirty="0">
                <a:latin typeface="Calibri" panose="020F0502020204030204" pitchFamily="34" charset="0"/>
              </a:rPr>
              <a:t>form the cheekbones and lateral walls of the orbits; features include the temporal process, which joins the zygomatic process to form the zygomatic arch</a:t>
            </a:r>
          </a:p>
          <a:p>
            <a:pPr marL="419100">
              <a:buClr>
                <a:schemeClr val="tx1"/>
              </a:buClr>
              <a:buFont typeface="Arial" panose="020B0604020202020204" pitchFamily="34" charset="0"/>
              <a:buChar char="•"/>
            </a:pPr>
            <a:r>
              <a:rPr lang="en-US" altLang="en-US" b="1" dirty="0">
                <a:latin typeface="Calibri" panose="020F0502020204030204" pitchFamily="34" charset="0"/>
              </a:rPr>
              <a:t>Lacrimal bones </a:t>
            </a:r>
            <a:r>
              <a:rPr lang="en-US" altLang="en-US" dirty="0">
                <a:latin typeface="Calibri" panose="020F0502020204030204" pitchFamily="34" charset="0"/>
              </a:rPr>
              <a:t>form part of the medial walls of the orbits</a:t>
            </a:r>
          </a:p>
          <a:p>
            <a:pPr marL="419100">
              <a:buClr>
                <a:schemeClr val="tx1"/>
              </a:buClr>
              <a:buFont typeface="Arial" panose="020B0604020202020204" pitchFamily="34" charset="0"/>
              <a:buChar char="•"/>
            </a:pPr>
            <a:r>
              <a:rPr lang="en-US" altLang="en-US" b="1" dirty="0">
                <a:latin typeface="Calibri" panose="020F0502020204030204" pitchFamily="34" charset="0"/>
              </a:rPr>
              <a:t>Nasal bones </a:t>
            </a:r>
            <a:r>
              <a:rPr lang="en-US" altLang="en-US" dirty="0">
                <a:latin typeface="Calibri" panose="020F0502020204030204" pitchFamily="34" charset="0"/>
              </a:rPr>
              <a:t>form the bridge of the nose</a:t>
            </a:r>
          </a:p>
          <a:p>
            <a:pPr marL="419100">
              <a:buClr>
                <a:schemeClr val="tx1"/>
              </a:buClr>
              <a:buFont typeface="Arial" panose="020B0604020202020204" pitchFamily="34" charset="0"/>
              <a:buChar char="•"/>
            </a:pPr>
            <a:r>
              <a:rPr lang="en-US" altLang="en-US" b="1" dirty="0">
                <a:latin typeface="Calibri" panose="020F0502020204030204" pitchFamily="34" charset="0"/>
              </a:rPr>
              <a:t>Vomer bone </a:t>
            </a:r>
            <a:r>
              <a:rPr lang="en-US" altLang="en-US" dirty="0">
                <a:latin typeface="Calibri" panose="020F0502020204030204" pitchFamily="34" charset="0"/>
              </a:rPr>
              <a:t>makes up a portion of the nasal septum</a:t>
            </a:r>
          </a:p>
          <a:p>
            <a:pPr marL="419100">
              <a:buClr>
                <a:schemeClr val="tx1"/>
              </a:buClr>
              <a:buFont typeface="Arial" panose="020B0604020202020204" pitchFamily="34" charset="0"/>
              <a:buChar char="•"/>
            </a:pPr>
            <a:r>
              <a:rPr lang="en-US" altLang="en-US" b="1" dirty="0">
                <a:latin typeface="Calibri" panose="020F0502020204030204" pitchFamily="34" charset="0"/>
              </a:rPr>
              <a:t>Inferior nasal conchae </a:t>
            </a:r>
            <a:r>
              <a:rPr lang="en-US" altLang="en-US" dirty="0">
                <a:latin typeface="Calibri" panose="020F0502020204030204" pitchFamily="34" charset="0"/>
              </a:rPr>
              <a:t>are fragile, scroll-shaped bones that support mucous membranes in the nasal cavity</a:t>
            </a:r>
          </a:p>
          <a:p>
            <a:pPr marL="419100">
              <a:buClr>
                <a:schemeClr val="tx1"/>
              </a:buClr>
              <a:buFont typeface="Arial" panose="020B0604020202020204" pitchFamily="34" charset="0"/>
              <a:buChar char="•"/>
            </a:pPr>
            <a:r>
              <a:rPr lang="en-US" altLang="en-US" b="1" dirty="0">
                <a:latin typeface="Calibri" panose="020F0502020204030204" pitchFamily="34" charset="0"/>
              </a:rPr>
              <a:t>Mandible</a:t>
            </a:r>
            <a:r>
              <a:rPr lang="en-US" altLang="en-US" dirty="0">
                <a:latin typeface="Calibri" panose="020F0502020204030204" pitchFamily="34" charset="0"/>
              </a:rPr>
              <a:t>, or lower jawbone, supports the lower teeth and includes the body, mandibular condyle, coronoid process, and alveolar arch</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349155385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latin typeface="Calibri" panose="020F0502020204030204" pitchFamily="34" charset="0"/>
              </a:rPr>
              <a:t>Lateral View of the Skull</a:t>
            </a:r>
            <a:br>
              <a:rPr lang="en-US" u="sng" dirty="0">
                <a:latin typeface="Calibri" panose="020F0502020204030204" pitchFamily="34" charset="0"/>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13314" name="Picture 2" descr="\\192.168.9.252\08macdata04\08VOL4\Graphics\Powerpoint\MH_DCM\MH_DCM-TEXTEDIT PROJECTS\SHIER_13e\Final files\chapt07\chapt00_labeled\shi77364_07_11.jpg"/>
          <p:cNvPicPr>
            <a:picLocks noChangeAspect="1" noChangeArrowheads="1"/>
          </p:cNvPicPr>
          <p:nvPr/>
        </p:nvPicPr>
        <p:blipFill>
          <a:blip r:embed="rId2" cstate="print"/>
          <a:srcRect/>
          <a:stretch>
            <a:fillRect/>
          </a:stretch>
        </p:blipFill>
        <p:spPr bwMode="auto">
          <a:xfrm>
            <a:off x="584200" y="1117600"/>
            <a:ext cx="7975600" cy="5162432"/>
          </a:xfrm>
          <a:prstGeom prst="rect">
            <a:avLst/>
          </a:prstGeom>
          <a:noFill/>
        </p:spPr>
      </p:pic>
    </p:spTree>
    <p:extLst>
      <p:ext uri="{BB962C8B-B14F-4D97-AF65-F5344CB8AC3E}">
        <p14:creationId xmlns:p14="http://schemas.microsoft.com/office/powerpoint/2010/main" xmlns="" val="3787798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latin typeface="Calibri" panose="020F0502020204030204" pitchFamily="34" charset="0"/>
              </a:rPr>
              <a:t>Inferior View of the Skull</a:t>
            </a:r>
            <a:br>
              <a:rPr lang="en-US" u="sng" dirty="0">
                <a:latin typeface="Calibri" panose="020F0502020204030204" pitchFamily="34" charset="0"/>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14338" name="Picture 2" descr="\\192.168.9.252\08macdata04\08VOL4\Graphics\Powerpoint\MH_DCM\MH_DCM-TEXTEDIT PROJECTS\SHIER_13e\Final files\chapt07\chapt00_labeled\shi77364_07_12.jpg"/>
          <p:cNvPicPr>
            <a:picLocks noChangeAspect="1" noChangeArrowheads="1"/>
          </p:cNvPicPr>
          <p:nvPr/>
        </p:nvPicPr>
        <p:blipFill>
          <a:blip r:embed="rId2" cstate="print"/>
          <a:srcRect/>
          <a:stretch>
            <a:fillRect/>
          </a:stretch>
        </p:blipFill>
        <p:spPr bwMode="auto">
          <a:xfrm>
            <a:off x="927100" y="1041616"/>
            <a:ext cx="7289800" cy="5206784"/>
          </a:xfrm>
          <a:prstGeom prst="rect">
            <a:avLst/>
          </a:prstGeom>
          <a:noFill/>
        </p:spPr>
      </p:pic>
    </p:spTree>
    <p:extLst>
      <p:ext uri="{BB962C8B-B14F-4D97-AF65-F5344CB8AC3E}">
        <p14:creationId xmlns:p14="http://schemas.microsoft.com/office/powerpoint/2010/main" xmlns="" val="28949113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latin typeface="Calibri" panose="020F0502020204030204" pitchFamily="34" charset="0"/>
              </a:rPr>
              <a:t>Floor of the Cranial Cavity, Viewed from Above</a:t>
            </a:r>
            <a:br>
              <a:rPr lang="en-US" u="sng" dirty="0">
                <a:latin typeface="Calibri" panose="020F0502020204030204" pitchFamily="34" charset="0"/>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15363" name="Picture 3" descr="\\192.168.9.252\08macdata04\08VOL4\Graphics\Powerpoint\MH_DCM\MH_DCM-TEXTEDIT PROJECTS\SHIER_13e\Final files\chapt07\chapt00_labeled\shi77364_07_13.jpg"/>
          <p:cNvPicPr>
            <a:picLocks noChangeAspect="1" noChangeArrowheads="1"/>
          </p:cNvPicPr>
          <p:nvPr/>
        </p:nvPicPr>
        <p:blipFill>
          <a:blip r:embed="rId2" cstate="print"/>
          <a:srcRect/>
          <a:stretch>
            <a:fillRect/>
          </a:stretch>
        </p:blipFill>
        <p:spPr bwMode="auto">
          <a:xfrm>
            <a:off x="1612900" y="963718"/>
            <a:ext cx="5918200" cy="5360882"/>
          </a:xfrm>
          <a:prstGeom prst="rect">
            <a:avLst/>
          </a:prstGeom>
          <a:noFill/>
        </p:spPr>
      </p:pic>
    </p:spTree>
    <p:extLst>
      <p:ext uri="{BB962C8B-B14F-4D97-AF65-F5344CB8AC3E}">
        <p14:creationId xmlns:p14="http://schemas.microsoft.com/office/powerpoint/2010/main" xmlns="" val="21989863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latin typeface="Calibri" panose="020F0502020204030204" pitchFamily="34" charset="0"/>
              </a:rPr>
              <a:t>Sagittal Section of the Skull</a:t>
            </a:r>
            <a:br>
              <a:rPr lang="en-US" u="sng" dirty="0">
                <a:latin typeface="Calibri" panose="020F0502020204030204" pitchFamily="34" charset="0"/>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16386" name="Picture 2" descr="\\192.168.9.252\08macdata04\08VOL4\Graphics\Powerpoint\MH_DCM\MH_DCM-TEXTEDIT PROJECTS\SHIER_13e\Final files\chapt07\chapt00_labeled\shi77364_07_14.jpg"/>
          <p:cNvPicPr>
            <a:picLocks noChangeAspect="1" noChangeArrowheads="1"/>
          </p:cNvPicPr>
          <p:nvPr/>
        </p:nvPicPr>
        <p:blipFill>
          <a:blip r:embed="rId2" cstate="print"/>
          <a:srcRect/>
          <a:stretch>
            <a:fillRect/>
          </a:stretch>
        </p:blipFill>
        <p:spPr bwMode="auto">
          <a:xfrm>
            <a:off x="609602" y="1094624"/>
            <a:ext cx="7924798" cy="5153776"/>
          </a:xfrm>
          <a:prstGeom prst="rect">
            <a:avLst/>
          </a:prstGeom>
          <a:noFill/>
        </p:spPr>
      </p:pic>
    </p:spTree>
    <p:extLst>
      <p:ext uri="{BB962C8B-B14F-4D97-AF65-F5344CB8AC3E}">
        <p14:creationId xmlns:p14="http://schemas.microsoft.com/office/powerpoint/2010/main" xmlns="" val="133474393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Infantile S</a:t>
            </a:r>
            <a:r>
              <a:rPr lang="en-US" altLang="en-US" u="sng" dirty="0">
                <a:latin typeface="Calibri" panose="020F0502020204030204" pitchFamily="34" charset="0"/>
                <a:cs typeface="Times New Roman" pitchFamily="18" charset="0"/>
              </a:rPr>
              <a:t>kull</a:t>
            </a:r>
            <a:br>
              <a:rPr lang="en-US" altLang="en-US" u="sng" dirty="0">
                <a:latin typeface="Calibri" panose="020F0502020204030204" pitchFamily="34" charset="0"/>
                <a:cs typeface="Times New Roman" pitchFamily="18" charset="0"/>
              </a:rPr>
            </a:br>
            <a:endParaRPr lang="en-US" dirty="0"/>
          </a:p>
        </p:txBody>
      </p:sp>
      <p:sp>
        <p:nvSpPr>
          <p:cNvPr id="3" name="Content Placeholder 2"/>
          <p:cNvSpPr>
            <a:spLocks noGrp="1"/>
          </p:cNvSpPr>
          <p:nvPr>
            <p:ph idx="1"/>
          </p:nvPr>
        </p:nvSpPr>
        <p:spPr/>
        <p:txBody>
          <a:bodyPr/>
          <a:lstStyle/>
          <a:p>
            <a:pPr>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Not completely developed at the time of birth</a:t>
            </a:r>
          </a:p>
          <a:p>
            <a:pPr>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Fibrous membranes connect cranial bones</a:t>
            </a:r>
          </a:p>
          <a:p>
            <a:pPr>
              <a:buClr>
                <a:schemeClr val="tx1"/>
              </a:buClr>
              <a:buFont typeface="Arial" panose="020B0604020202020204" pitchFamily="34" charset="0"/>
              <a:buChar char="•"/>
            </a:pPr>
            <a:r>
              <a:rPr lang="en-US" altLang="en-US" b="1" dirty="0">
                <a:latin typeface="Calibri" panose="020F0502020204030204" pitchFamily="34" charset="0"/>
                <a:cs typeface="Times New Roman" pitchFamily="18" charset="0"/>
              </a:rPr>
              <a:t>Fontanels</a:t>
            </a:r>
            <a:r>
              <a:rPr lang="en-US" altLang="en-US" dirty="0">
                <a:latin typeface="Calibri" panose="020F0502020204030204" pitchFamily="34" charset="0"/>
                <a:cs typeface="Times New Roman" pitchFamily="18" charset="0"/>
              </a:rPr>
              <a:t> (soft spots) are membranous areas of incomplete intramembranous ossification; allow bone movement during childbirth and brain growth</a:t>
            </a:r>
          </a:p>
          <a:p>
            <a:pPr>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As cranial bones grow together, fontanels will eventually close</a:t>
            </a:r>
          </a:p>
          <a:p>
            <a:pPr>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Infantile skull has small face, prominent forehead, large orbits</a:t>
            </a:r>
          </a:p>
          <a:p>
            <a:pPr>
              <a:buClr>
                <a:schemeClr val="tx1"/>
              </a:buClr>
              <a:buFont typeface="Arial" panose="020B0604020202020204" pitchFamily="34" charset="0"/>
              <a:buChar char="•"/>
            </a:pPr>
            <a:r>
              <a:rPr lang="en-US" altLang="en-US" dirty="0">
                <a:latin typeface="Calibri" panose="020F0502020204030204" pitchFamily="34" charset="0"/>
                <a:cs typeface="Times New Roman" pitchFamily="18" charset="0"/>
              </a:rPr>
              <a:t>Nasal cavity and jaw are small, and sinuses are not completely formed yet</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224239205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Fontanels of the Infantile S</a:t>
            </a:r>
            <a:r>
              <a:rPr lang="en-US" altLang="en-US" u="sng" dirty="0">
                <a:latin typeface="Calibri" panose="020F0502020204030204" pitchFamily="34" charset="0"/>
                <a:cs typeface="Times New Roman" pitchFamily="18" charset="0"/>
              </a:rPr>
              <a:t>kull</a:t>
            </a:r>
            <a:br>
              <a:rPr lang="en-US" altLang="en-US" u="sng" dirty="0">
                <a:latin typeface="Calibri" panose="020F0502020204030204" pitchFamily="34" charset="0"/>
                <a:cs typeface="Times New Roman" pitchFamily="18" charset="0"/>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17410" name="Picture 2" descr="\\192.168.9.252\08macdata04\08VOL4\Graphics\Powerpoint\MH_DCM\MH_DCM-TEXTEDIT PROJECTS\SHIER_13e\Final files\chapt07\chapt00_labeled\shi77364_07_15.jpg"/>
          <p:cNvPicPr>
            <a:picLocks noChangeAspect="1" noChangeArrowheads="1"/>
          </p:cNvPicPr>
          <p:nvPr/>
        </p:nvPicPr>
        <p:blipFill>
          <a:blip r:embed="rId2" cstate="print"/>
          <a:srcRect/>
          <a:stretch>
            <a:fillRect/>
          </a:stretch>
        </p:blipFill>
        <p:spPr bwMode="auto">
          <a:xfrm>
            <a:off x="2120900" y="924343"/>
            <a:ext cx="4902200" cy="5497232"/>
          </a:xfrm>
          <a:prstGeom prst="rect">
            <a:avLst/>
          </a:prstGeom>
          <a:noFill/>
        </p:spPr>
      </p:pic>
    </p:spTree>
    <p:extLst>
      <p:ext uri="{BB962C8B-B14F-4D97-AF65-F5344CB8AC3E}">
        <p14:creationId xmlns:p14="http://schemas.microsoft.com/office/powerpoint/2010/main" xmlns="" val="354462489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lstStyle/>
          <a:p>
            <a:r>
              <a:rPr lang="en-US" altLang="en-US" u="sng" dirty="0">
                <a:latin typeface="Calibri" panose="020F0502020204030204" pitchFamily="34" charset="0"/>
              </a:rPr>
              <a:t>7.7</a:t>
            </a:r>
            <a:r>
              <a:rPr lang="en-US" altLang="en-US" dirty="0">
                <a:latin typeface="Calibri" panose="020F0502020204030204" pitchFamily="34" charset="0"/>
              </a:rPr>
              <a:t>:  </a:t>
            </a:r>
            <a:r>
              <a:rPr lang="en-US" altLang="en-US" u="sng" dirty="0">
                <a:latin typeface="Calibri" panose="020F0502020204030204" pitchFamily="34" charset="0"/>
              </a:rPr>
              <a:t>Vertebral Column</a:t>
            </a:r>
            <a:br>
              <a:rPr lang="en-US" altLang="en-US" u="sng" dirty="0">
                <a:latin typeface="Calibri" panose="020F0502020204030204" pitchFamily="34" charset="0"/>
              </a:rPr>
            </a:br>
            <a:endParaRPr lang="en-US" dirty="0"/>
          </a:p>
        </p:txBody>
      </p:sp>
      <p:sp>
        <p:nvSpPr>
          <p:cNvPr id="3" name="Content Placeholder 2"/>
          <p:cNvSpPr>
            <a:spLocks noGrp="1"/>
          </p:cNvSpPr>
          <p:nvPr>
            <p:ph idx="1"/>
          </p:nvPr>
        </p:nvSpPr>
        <p:spPr>
          <a:xfrm>
            <a:off x="152400" y="762000"/>
            <a:ext cx="8839200" cy="5867400"/>
          </a:xfrm>
        </p:spPr>
        <p:txBody>
          <a:bodyPr>
            <a:normAutofit lnSpcReduction="10000"/>
          </a:bodyPr>
          <a:lstStyle/>
          <a:p>
            <a:pPr marL="0" indent="0">
              <a:buClr>
                <a:schemeClr val="tx1"/>
              </a:buClr>
              <a:buNone/>
            </a:pPr>
            <a:r>
              <a:rPr lang="en-US" altLang="en-US" b="1" dirty="0">
                <a:latin typeface="Calibri" panose="020F0502020204030204" pitchFamily="34" charset="0"/>
              </a:rPr>
              <a:t>Vertebral Column:</a:t>
            </a:r>
          </a:p>
          <a:p>
            <a:pPr>
              <a:buClr>
                <a:schemeClr val="tx1"/>
              </a:buClr>
              <a:buFont typeface="Arial" panose="020B0604020202020204" pitchFamily="34" charset="0"/>
              <a:buChar char="•"/>
            </a:pPr>
            <a:r>
              <a:rPr lang="en-US" altLang="en-US" dirty="0">
                <a:latin typeface="Calibri" panose="020F0502020204030204" pitchFamily="34" charset="0"/>
              </a:rPr>
              <a:t>Forms vertical axis of skeleton</a:t>
            </a:r>
          </a:p>
          <a:p>
            <a:pPr>
              <a:buClr>
                <a:schemeClr val="tx1"/>
              </a:buClr>
              <a:buFont typeface="Arial" panose="020B0604020202020204" pitchFamily="34" charset="0"/>
              <a:buChar char="•"/>
            </a:pPr>
            <a:r>
              <a:rPr lang="en-US" altLang="en-US" dirty="0">
                <a:latin typeface="Calibri" panose="020F0502020204030204" pitchFamily="34" charset="0"/>
              </a:rPr>
              <a:t>Runs from skull to pelvis</a:t>
            </a:r>
          </a:p>
          <a:p>
            <a:pPr>
              <a:buClr>
                <a:schemeClr val="tx1"/>
              </a:buClr>
              <a:buFont typeface="Arial" panose="020B0604020202020204" pitchFamily="34" charset="0"/>
              <a:buChar char="•"/>
            </a:pPr>
            <a:r>
              <a:rPr lang="en-US" altLang="en-US" dirty="0">
                <a:latin typeface="Calibri" panose="020F0502020204030204" pitchFamily="34" charset="0"/>
              </a:rPr>
              <a:t>It supports the head and trunk and protects the spinal cord</a:t>
            </a:r>
          </a:p>
          <a:p>
            <a:pPr>
              <a:buClr>
                <a:schemeClr val="tx1"/>
              </a:buClr>
              <a:buFont typeface="Arial" panose="020B0604020202020204" pitchFamily="34" charset="0"/>
              <a:buChar char="•"/>
            </a:pPr>
            <a:r>
              <a:rPr lang="en-US" altLang="en-US" dirty="0">
                <a:latin typeface="Calibri" panose="020F0502020204030204" pitchFamily="34" charset="0"/>
              </a:rPr>
              <a:t>Composed of bony vertebrae, separated by fibrocartilaginous intervertebral discs </a:t>
            </a:r>
          </a:p>
          <a:p>
            <a:pPr>
              <a:buClr>
                <a:schemeClr val="tx1"/>
              </a:buClr>
              <a:buFont typeface="Arial" panose="020B0604020202020204" pitchFamily="34" charset="0"/>
              <a:buChar char="•"/>
            </a:pPr>
            <a:r>
              <a:rPr lang="en-US" altLang="en-US" dirty="0">
                <a:latin typeface="Calibri" panose="020F0502020204030204" pitchFamily="34" charset="0"/>
              </a:rPr>
              <a:t>Vertebrae are connected by ligaments </a:t>
            </a:r>
          </a:p>
          <a:p>
            <a:pPr marL="0" indent="0">
              <a:buClr>
                <a:schemeClr val="tx1"/>
              </a:buClr>
              <a:buNone/>
            </a:pPr>
            <a:endParaRPr lang="en-US" altLang="en-US" dirty="0">
              <a:latin typeface="Calibri" panose="020F0502020204030204" pitchFamily="34" charset="0"/>
            </a:endParaRPr>
          </a:p>
          <a:p>
            <a:pPr marL="0" indent="0">
              <a:buClr>
                <a:schemeClr val="tx1"/>
              </a:buClr>
              <a:buNone/>
            </a:pPr>
            <a:r>
              <a:rPr lang="en-US" altLang="en-US" b="1" dirty="0">
                <a:latin typeface="Calibri" panose="020F0502020204030204" pitchFamily="34" charset="0"/>
              </a:rPr>
              <a:t>Structure of a Typical Vertebra:</a:t>
            </a:r>
          </a:p>
          <a:p>
            <a:pPr>
              <a:buClr>
                <a:schemeClr val="tx1"/>
              </a:buClr>
              <a:buFont typeface="Arial" panose="020B0604020202020204" pitchFamily="34" charset="0"/>
              <a:buChar char="•"/>
            </a:pPr>
            <a:r>
              <a:rPr lang="en-US" altLang="en-US" dirty="0">
                <a:latin typeface="Calibri" panose="020F0502020204030204" pitchFamily="34" charset="0"/>
              </a:rPr>
              <a:t>A typical vertebrae consists of a body, pedicles,  laminae, spinous process, vertebral foramen, transverse processes, superior and inferior articular processes and intervertebral foramina</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30151335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The Vertebral Column</a:t>
            </a:r>
            <a:r>
              <a:rPr lang="en-US" altLang="en-US" dirty="0">
                <a:latin typeface="Calibri" panose="020F0502020204030204" pitchFamily="34" charset="0"/>
              </a:rPr>
              <a:t>: </a:t>
            </a:r>
            <a:r>
              <a:rPr lang="en-US" altLang="en-US" u="sng" dirty="0">
                <a:latin typeface="Calibri" panose="020F0502020204030204" pitchFamily="34" charset="0"/>
              </a:rPr>
              <a:t>Lateral &amp; Posterior Views</a:t>
            </a:r>
            <a:br>
              <a:rPr lang="en-US" altLang="en-US" u="sng" dirty="0">
                <a:latin typeface="Calibri" panose="020F0502020204030204" pitchFamily="34" charset="0"/>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18434" name="Picture 2" descr="\\192.168.9.252\08macdata04\08VOL4\Graphics\Powerpoint\MH_DCM\MH_DCM-TEXTEDIT PROJECTS\SHIER_13e\Final files\chapt07\chapt00_labeled\shi77364_07_16.jpg"/>
          <p:cNvPicPr>
            <a:picLocks noChangeAspect="1" noChangeArrowheads="1"/>
          </p:cNvPicPr>
          <p:nvPr/>
        </p:nvPicPr>
        <p:blipFill>
          <a:blip r:embed="rId2" cstate="print"/>
          <a:srcRect/>
          <a:stretch>
            <a:fillRect/>
          </a:stretch>
        </p:blipFill>
        <p:spPr bwMode="auto">
          <a:xfrm>
            <a:off x="2844800" y="1022230"/>
            <a:ext cx="3454400" cy="5302370"/>
          </a:xfrm>
          <a:prstGeom prst="rect">
            <a:avLst/>
          </a:prstGeom>
          <a:noFill/>
        </p:spPr>
      </p:pic>
    </p:spTree>
    <p:extLst>
      <p:ext uri="{BB962C8B-B14F-4D97-AF65-F5344CB8AC3E}">
        <p14:creationId xmlns:p14="http://schemas.microsoft.com/office/powerpoint/2010/main" xmlns="" val="241223959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Cervical Vertebrae</a:t>
            </a:r>
            <a:br>
              <a:rPr lang="en-US" altLang="en-US" u="sng" dirty="0">
                <a:latin typeface="Calibri" panose="020F0502020204030204" pitchFamily="34" charset="0"/>
              </a:rPr>
            </a:br>
            <a:endParaRPr lang="en-US" dirty="0"/>
          </a:p>
        </p:txBody>
      </p:sp>
      <p:sp>
        <p:nvSpPr>
          <p:cNvPr id="3" name="Content Placeholder 2"/>
          <p:cNvSpPr>
            <a:spLocks noGrp="1"/>
          </p:cNvSpPr>
          <p:nvPr>
            <p:ph idx="1"/>
          </p:nvPr>
        </p:nvSpPr>
        <p:spPr/>
        <p:txBody>
          <a:bodyPr/>
          <a:lstStyle/>
          <a:p>
            <a:pPr marL="419100">
              <a:lnSpc>
                <a:spcPct val="90000"/>
              </a:lnSpc>
              <a:buClr>
                <a:schemeClr val="tx1"/>
              </a:buClr>
              <a:buFont typeface="Arial" panose="020B0604020202020204" pitchFamily="34" charset="0"/>
              <a:buChar char="•"/>
            </a:pPr>
            <a:r>
              <a:rPr lang="en-US" altLang="en-US" dirty="0">
                <a:latin typeface="Calibri" panose="020F0502020204030204" pitchFamily="34" charset="0"/>
              </a:rPr>
              <a:t>There are 7 </a:t>
            </a:r>
            <a:r>
              <a:rPr lang="en-US" altLang="en-US" b="1" dirty="0">
                <a:latin typeface="Calibri" panose="020F0502020204030204" pitchFamily="34" charset="0"/>
              </a:rPr>
              <a:t>cervical vertebrae </a:t>
            </a:r>
            <a:r>
              <a:rPr lang="en-US" altLang="en-US" dirty="0">
                <a:latin typeface="Calibri" panose="020F0502020204030204" pitchFamily="34" charset="0"/>
              </a:rPr>
              <a:t>in the neck </a:t>
            </a:r>
          </a:p>
          <a:p>
            <a:pPr marL="419100">
              <a:lnSpc>
                <a:spcPct val="90000"/>
              </a:lnSpc>
              <a:buClr>
                <a:schemeClr val="tx1"/>
              </a:buClr>
              <a:buFont typeface="Arial" panose="020B0604020202020204" pitchFamily="34" charset="0"/>
              <a:buChar char="•"/>
            </a:pPr>
            <a:r>
              <a:rPr lang="en-US" altLang="en-US" dirty="0">
                <a:latin typeface="Calibri" panose="020F0502020204030204" pitchFamily="34" charset="0"/>
              </a:rPr>
              <a:t>These bones support the head </a:t>
            </a:r>
          </a:p>
          <a:p>
            <a:pPr marL="419100">
              <a:lnSpc>
                <a:spcPct val="90000"/>
              </a:lnSpc>
              <a:buClr>
                <a:schemeClr val="tx1"/>
              </a:buClr>
              <a:buFont typeface="Arial" panose="020B0604020202020204" pitchFamily="34" charset="0"/>
              <a:buChar char="•"/>
            </a:pPr>
            <a:r>
              <a:rPr lang="en-US" altLang="en-US" dirty="0">
                <a:latin typeface="Calibri" panose="020F0502020204030204" pitchFamily="34" charset="0"/>
              </a:rPr>
              <a:t>They are unique in that they have distinctive </a:t>
            </a:r>
            <a:r>
              <a:rPr lang="en-US" altLang="en-US" b="1" dirty="0">
                <a:latin typeface="Calibri" panose="020F0502020204030204" pitchFamily="34" charset="0"/>
              </a:rPr>
              <a:t>transverse foramina </a:t>
            </a:r>
            <a:r>
              <a:rPr lang="en-US" altLang="en-US" dirty="0">
                <a:latin typeface="Calibri" panose="020F0502020204030204" pitchFamily="34" charset="0"/>
              </a:rPr>
              <a:t>in their transverse processes; they serve as passageways for blood vessels of the brain</a:t>
            </a:r>
            <a:endParaRPr lang="en-US" altLang="en-US" b="1" dirty="0">
              <a:latin typeface="Calibri" panose="020F0502020204030204" pitchFamily="34" charset="0"/>
            </a:endParaRPr>
          </a:p>
          <a:p>
            <a:pPr marL="419100">
              <a:lnSpc>
                <a:spcPct val="90000"/>
              </a:lnSpc>
              <a:buClr>
                <a:schemeClr val="tx1"/>
              </a:buClr>
              <a:buFont typeface="Arial" panose="020B0604020202020204" pitchFamily="34" charset="0"/>
              <a:buChar char="•"/>
            </a:pPr>
            <a:r>
              <a:rPr lang="en-US" altLang="en-US" dirty="0">
                <a:latin typeface="Calibri" panose="020F0502020204030204" pitchFamily="34" charset="0"/>
              </a:rPr>
              <a:t>Vertebrae 2-6 have bifid spinous processes, which no other vertebrae have </a:t>
            </a:r>
          </a:p>
          <a:p>
            <a:pPr marL="419100">
              <a:lnSpc>
                <a:spcPct val="90000"/>
              </a:lnSpc>
              <a:buClr>
                <a:schemeClr val="tx1"/>
              </a:buClr>
              <a:buFont typeface="Arial" panose="020B0604020202020204" pitchFamily="34" charset="0"/>
              <a:buChar char="•"/>
            </a:pPr>
            <a:r>
              <a:rPr lang="en-US" altLang="en-US" dirty="0">
                <a:latin typeface="Calibri" panose="020F0502020204030204" pitchFamily="34" charset="0"/>
              </a:rPr>
              <a:t>The first vertebra, </a:t>
            </a:r>
            <a:r>
              <a:rPr lang="en-US" altLang="en-US" b="1" dirty="0">
                <a:latin typeface="Calibri" panose="020F0502020204030204" pitchFamily="34" charset="0"/>
              </a:rPr>
              <a:t>atlas</a:t>
            </a:r>
            <a:r>
              <a:rPr lang="en-US" altLang="en-US" dirty="0">
                <a:latin typeface="Calibri" panose="020F0502020204030204" pitchFamily="34" charset="0"/>
              </a:rPr>
              <a:t>, supports the head; it has two facets that articulate with the occipital condyles of the skull, and has no body or spinous process</a:t>
            </a:r>
          </a:p>
          <a:p>
            <a:pPr marL="419100">
              <a:lnSpc>
                <a:spcPct val="90000"/>
              </a:lnSpc>
              <a:buClr>
                <a:schemeClr val="tx1"/>
              </a:buClr>
              <a:buFont typeface="Arial" panose="020B0604020202020204" pitchFamily="34" charset="0"/>
              <a:buChar char="•"/>
            </a:pPr>
            <a:r>
              <a:rPr lang="en-US" altLang="en-US" dirty="0">
                <a:latin typeface="Calibri" panose="020F0502020204030204" pitchFamily="34" charset="0"/>
              </a:rPr>
              <a:t>The second vertebra, </a:t>
            </a:r>
            <a:r>
              <a:rPr lang="en-US" altLang="en-US" b="1" dirty="0">
                <a:latin typeface="Calibri" panose="020F0502020204030204" pitchFamily="34" charset="0"/>
              </a:rPr>
              <a:t>axis</a:t>
            </a:r>
            <a:r>
              <a:rPr lang="en-US" altLang="en-US" dirty="0">
                <a:latin typeface="Calibri" panose="020F0502020204030204" pitchFamily="34" charset="0"/>
              </a:rPr>
              <a:t>, contains the tooth-like dens that pivots within the atlas</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19691730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A Cervical Vertebra</a:t>
            </a:r>
            <a:br>
              <a:rPr lang="en-US" altLang="en-US" u="sng" dirty="0">
                <a:latin typeface="Calibri" panose="020F0502020204030204" pitchFamily="34" charset="0"/>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19458" name="Picture 2" descr="\\192.168.9.252\08macdata04\08VOL4\Graphics\Powerpoint\MH_DCM\MH_DCM-TEXTEDIT PROJECTS\SHIER_13e\Final files\Lecture PPT\Jpgs\shi77364_07_17a.jpg"/>
          <p:cNvPicPr>
            <a:picLocks noChangeAspect="1" noChangeArrowheads="1"/>
          </p:cNvPicPr>
          <p:nvPr/>
        </p:nvPicPr>
        <p:blipFill>
          <a:blip r:embed="rId2" cstate="print"/>
          <a:srcRect/>
          <a:stretch>
            <a:fillRect/>
          </a:stretch>
        </p:blipFill>
        <p:spPr bwMode="auto">
          <a:xfrm>
            <a:off x="253009" y="1485900"/>
            <a:ext cx="8637982" cy="3886200"/>
          </a:xfrm>
          <a:prstGeom prst="rect">
            <a:avLst/>
          </a:prstGeom>
          <a:noFill/>
        </p:spPr>
      </p:pic>
    </p:spTree>
    <p:extLst>
      <p:ext uri="{BB962C8B-B14F-4D97-AF65-F5344CB8AC3E}">
        <p14:creationId xmlns:p14="http://schemas.microsoft.com/office/powerpoint/2010/main" xmlns="" val="87929943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Atlas and Axis</a:t>
            </a:r>
            <a:br>
              <a:rPr lang="en-US" altLang="en-US" u="sng" dirty="0">
                <a:latin typeface="Calibri" panose="020F0502020204030204" pitchFamily="34" charset="0"/>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20482" name="Picture 2" descr="\\192.168.9.252\08macdata04\08VOL4\Graphics\Powerpoint\MH_DCM\MH_DCM-TEXTEDIT PROJECTS\SHIER_13e\Final files\chapt07\chapt00_labeled\shi77364_07_18.jpg"/>
          <p:cNvPicPr>
            <a:picLocks noChangeAspect="1" noChangeArrowheads="1"/>
          </p:cNvPicPr>
          <p:nvPr/>
        </p:nvPicPr>
        <p:blipFill>
          <a:blip r:embed="rId2" cstate="print"/>
          <a:srcRect/>
          <a:stretch>
            <a:fillRect/>
          </a:stretch>
        </p:blipFill>
        <p:spPr bwMode="auto">
          <a:xfrm>
            <a:off x="758513" y="1143000"/>
            <a:ext cx="7626974" cy="5029200"/>
          </a:xfrm>
          <a:prstGeom prst="rect">
            <a:avLst/>
          </a:prstGeom>
          <a:noFill/>
        </p:spPr>
      </p:pic>
    </p:spTree>
    <p:extLst>
      <p:ext uri="{BB962C8B-B14F-4D97-AF65-F5344CB8AC3E}">
        <p14:creationId xmlns:p14="http://schemas.microsoft.com/office/powerpoint/2010/main" xmlns="" val="363084519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Thoracic Vertebrae</a:t>
            </a:r>
            <a:br>
              <a:rPr lang="en-US" altLang="en-US" u="sng" dirty="0">
                <a:latin typeface="Calibri" panose="020F0502020204030204" pitchFamily="34" charset="0"/>
              </a:rPr>
            </a:br>
            <a:endParaRPr lang="en-US" dirty="0"/>
          </a:p>
        </p:txBody>
      </p:sp>
      <p:sp>
        <p:nvSpPr>
          <p:cNvPr id="3" name="Content Placeholder 2"/>
          <p:cNvSpPr>
            <a:spLocks noGrp="1"/>
          </p:cNvSpPr>
          <p:nvPr>
            <p:ph idx="1"/>
          </p:nvPr>
        </p:nvSpPr>
        <p:spPr>
          <a:xfrm>
            <a:off x="457200" y="1143000"/>
            <a:ext cx="8229600" cy="5562600"/>
          </a:xfrm>
        </p:spPr>
        <p:txBody>
          <a:bodyPr/>
          <a:lstStyle/>
          <a:p>
            <a:pPr marL="419100">
              <a:buClr>
                <a:schemeClr val="tx1"/>
              </a:buClr>
              <a:buFont typeface="Arial" panose="020B0604020202020204" pitchFamily="34" charset="0"/>
              <a:buChar char="•"/>
            </a:pPr>
            <a:r>
              <a:rPr lang="en-US" altLang="en-US" dirty="0">
                <a:latin typeface="Calibri" panose="020F0502020204030204" pitchFamily="34" charset="0"/>
              </a:rPr>
              <a:t>There are 12 </a:t>
            </a:r>
            <a:r>
              <a:rPr lang="en-US" altLang="en-US" b="1" dirty="0">
                <a:latin typeface="Calibri" panose="020F0502020204030204" pitchFamily="34" charset="0"/>
              </a:rPr>
              <a:t>thoracic vertebrae </a:t>
            </a:r>
            <a:r>
              <a:rPr lang="en-US" altLang="en-US" dirty="0">
                <a:latin typeface="Calibri" panose="020F0502020204030204" pitchFamily="34" charset="0"/>
              </a:rPr>
              <a:t>in the thoracic region</a:t>
            </a:r>
          </a:p>
          <a:p>
            <a:pPr marL="419100">
              <a:buClr>
                <a:schemeClr val="tx1"/>
              </a:buClr>
              <a:buFont typeface="Arial" panose="020B0604020202020204" pitchFamily="34" charset="0"/>
              <a:buChar char="•"/>
            </a:pPr>
            <a:r>
              <a:rPr lang="en-US" altLang="en-US" dirty="0">
                <a:latin typeface="Calibri" panose="020F0502020204030204" pitchFamily="34" charset="0"/>
              </a:rPr>
              <a:t>They articulate with the ribs, and are larger and stronger than the cervical vertebrae</a:t>
            </a:r>
          </a:p>
          <a:p>
            <a:pPr marL="419100">
              <a:buClr>
                <a:schemeClr val="tx1"/>
              </a:buClr>
              <a:buFont typeface="Arial" panose="020B0604020202020204" pitchFamily="34" charset="0"/>
              <a:buChar char="•"/>
            </a:pPr>
            <a:r>
              <a:rPr lang="en-US" altLang="en-US" dirty="0">
                <a:latin typeface="Calibri" panose="020F0502020204030204" pitchFamily="34" charset="0"/>
              </a:rPr>
              <a:t>Features include a long, pointed spinous process and facets on the side of the body to articular with the ribs</a:t>
            </a:r>
          </a:p>
          <a:p>
            <a:pPr marL="419100">
              <a:buClr>
                <a:schemeClr val="tx1"/>
              </a:buClr>
              <a:buFont typeface="Arial" panose="020B0604020202020204" pitchFamily="34" charset="0"/>
              <a:buChar char="•"/>
            </a:pPr>
            <a:r>
              <a:rPr lang="en-US" altLang="en-US" dirty="0">
                <a:latin typeface="Calibri" panose="020F0502020204030204" pitchFamily="34" charset="0"/>
              </a:rPr>
              <a:t>Proceeding inferiorly, the bodies become larger, and are able to bear more weight</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10234043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A Thoracic Vertebra</a:t>
            </a:r>
            <a:br>
              <a:rPr lang="en-US" altLang="en-US" u="sng" dirty="0">
                <a:latin typeface="Calibri" panose="020F0502020204030204" pitchFamily="34" charset="0"/>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21506" name="Picture 2" descr="\\192.168.9.252\08macdata04\08VOL4\Graphics\Powerpoint\MH_DCM\MH_DCM-TEXTEDIT PROJECTS\SHIER_13e\Final files\Lecture PPT\Jpgs\shi77364_07_17b.jpg"/>
          <p:cNvPicPr>
            <a:picLocks noChangeAspect="1" noChangeArrowheads="1"/>
          </p:cNvPicPr>
          <p:nvPr/>
        </p:nvPicPr>
        <p:blipFill>
          <a:blip r:embed="rId2" cstate="print"/>
          <a:srcRect/>
          <a:stretch>
            <a:fillRect/>
          </a:stretch>
        </p:blipFill>
        <p:spPr bwMode="auto">
          <a:xfrm>
            <a:off x="614066" y="1219200"/>
            <a:ext cx="8072734" cy="5079998"/>
          </a:xfrm>
          <a:prstGeom prst="rect">
            <a:avLst/>
          </a:prstGeom>
          <a:noFill/>
        </p:spPr>
      </p:pic>
    </p:spTree>
    <p:extLst>
      <p:ext uri="{BB962C8B-B14F-4D97-AF65-F5344CB8AC3E}">
        <p14:creationId xmlns:p14="http://schemas.microsoft.com/office/powerpoint/2010/main" xmlns="" val="27771442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Lumbar Vertebrae</a:t>
            </a:r>
            <a:br>
              <a:rPr lang="en-US" altLang="en-US" u="sng" dirty="0">
                <a:latin typeface="Calibri" panose="020F0502020204030204" pitchFamily="34" charset="0"/>
              </a:rPr>
            </a:br>
            <a:endParaRPr lang="en-US" dirty="0"/>
          </a:p>
        </p:txBody>
      </p:sp>
      <p:sp>
        <p:nvSpPr>
          <p:cNvPr id="3" name="Content Placeholder 2"/>
          <p:cNvSpPr>
            <a:spLocks noGrp="1"/>
          </p:cNvSpPr>
          <p:nvPr>
            <p:ph idx="1"/>
          </p:nvPr>
        </p:nvSpPr>
        <p:spPr/>
        <p:txBody>
          <a:bodyPr/>
          <a:lstStyle/>
          <a:p>
            <a:pPr marL="419100">
              <a:buClr>
                <a:schemeClr val="tx1"/>
              </a:buClr>
              <a:buFont typeface="Arial" panose="020B0604020202020204" pitchFamily="34" charset="0"/>
              <a:buChar char="•"/>
            </a:pPr>
            <a:r>
              <a:rPr lang="en-US" altLang="en-US" dirty="0">
                <a:latin typeface="Calibri" panose="020F0502020204030204" pitchFamily="34" charset="0"/>
              </a:rPr>
              <a:t>There are 5 </a:t>
            </a:r>
            <a:r>
              <a:rPr lang="en-US" altLang="en-US" b="1" dirty="0">
                <a:latin typeface="Calibri" panose="020F0502020204030204" pitchFamily="34" charset="0"/>
              </a:rPr>
              <a:t>lumbar vertebrae </a:t>
            </a:r>
            <a:r>
              <a:rPr lang="en-US" altLang="en-US" dirty="0">
                <a:latin typeface="Calibri" panose="020F0502020204030204" pitchFamily="34" charset="0"/>
              </a:rPr>
              <a:t>in the small of the back (loin)</a:t>
            </a:r>
            <a:endParaRPr lang="en-US" altLang="en-US" b="1" dirty="0">
              <a:latin typeface="Calibri" panose="020F0502020204030204" pitchFamily="34" charset="0"/>
            </a:endParaRPr>
          </a:p>
          <a:p>
            <a:pPr marL="419100">
              <a:buClr>
                <a:schemeClr val="tx1"/>
              </a:buClr>
              <a:buFont typeface="Arial" panose="020B0604020202020204" pitchFamily="34" charset="0"/>
              <a:buChar char="•"/>
            </a:pPr>
            <a:r>
              <a:rPr lang="en-US" altLang="en-US" dirty="0">
                <a:latin typeface="Calibri" panose="020F0502020204030204" pitchFamily="34" charset="0"/>
              </a:rPr>
              <a:t>They support the weight of the body </a:t>
            </a:r>
          </a:p>
          <a:p>
            <a:pPr marL="419100">
              <a:buClr>
                <a:schemeClr val="tx1"/>
              </a:buClr>
              <a:buFont typeface="Arial" panose="020B0604020202020204" pitchFamily="34" charset="0"/>
              <a:buChar char="•"/>
            </a:pPr>
            <a:r>
              <a:rPr lang="en-US" altLang="en-US" dirty="0">
                <a:latin typeface="Calibri" panose="020F0502020204030204" pitchFamily="34" charset="0"/>
              </a:rPr>
              <a:t>They are much larger and stronger than the cervical and thoracic vertebrae</a:t>
            </a:r>
          </a:p>
          <a:p>
            <a:pPr marL="419100">
              <a:buClr>
                <a:schemeClr val="tx1"/>
              </a:buClr>
              <a:buFont typeface="Arial" panose="020B0604020202020204" pitchFamily="34" charset="0"/>
              <a:buChar char="•"/>
            </a:pPr>
            <a:r>
              <a:rPr lang="en-US" altLang="en-US" dirty="0">
                <a:latin typeface="Calibri" panose="020F0502020204030204" pitchFamily="34" charset="0"/>
              </a:rPr>
              <a:t>They are adapted for weight-bearing</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351968936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A Lumbar Vertebra</a:t>
            </a:r>
            <a:br>
              <a:rPr lang="en-US" altLang="en-US" u="sng" dirty="0">
                <a:latin typeface="Calibri" panose="020F0502020204030204" pitchFamily="34" charset="0"/>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22530" name="Picture 2" descr="\\192.168.9.252\08macdata04\08VOL4\Graphics\Powerpoint\MH_DCM\MH_DCM-TEXTEDIT PROJECTS\SHIER_13e\Final files\Lecture PPT\Jpgs\shi77364_07_17c.jpg"/>
          <p:cNvPicPr>
            <a:picLocks noChangeAspect="1" noChangeArrowheads="1"/>
          </p:cNvPicPr>
          <p:nvPr/>
        </p:nvPicPr>
        <p:blipFill>
          <a:blip r:embed="rId2" cstate="print"/>
          <a:srcRect/>
          <a:stretch>
            <a:fillRect/>
          </a:stretch>
        </p:blipFill>
        <p:spPr bwMode="auto">
          <a:xfrm>
            <a:off x="660400" y="1219200"/>
            <a:ext cx="7823200" cy="4906840"/>
          </a:xfrm>
          <a:prstGeom prst="rect">
            <a:avLst/>
          </a:prstGeom>
          <a:noFill/>
        </p:spPr>
      </p:pic>
    </p:spTree>
    <p:extLst>
      <p:ext uri="{BB962C8B-B14F-4D97-AF65-F5344CB8AC3E}">
        <p14:creationId xmlns:p14="http://schemas.microsoft.com/office/powerpoint/2010/main" xmlns="" val="424951283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The Sacrum and Coccyx</a:t>
            </a:r>
            <a:br>
              <a:rPr lang="en-US" altLang="en-US" u="sng" dirty="0">
                <a:latin typeface="Calibri" panose="020F0502020204030204" pitchFamily="34" charset="0"/>
              </a:rPr>
            </a:br>
            <a:endParaRPr lang="en-US" dirty="0"/>
          </a:p>
        </p:txBody>
      </p:sp>
      <p:sp>
        <p:nvSpPr>
          <p:cNvPr id="3" name="Content Placeholder 2"/>
          <p:cNvSpPr>
            <a:spLocks noGrp="1"/>
          </p:cNvSpPr>
          <p:nvPr>
            <p:ph idx="1"/>
          </p:nvPr>
        </p:nvSpPr>
        <p:spPr>
          <a:xfrm>
            <a:off x="152400" y="914400"/>
            <a:ext cx="8763000" cy="5715000"/>
          </a:xfrm>
        </p:spPr>
        <p:txBody>
          <a:bodyPr>
            <a:normAutofit/>
          </a:bodyPr>
          <a:lstStyle/>
          <a:p>
            <a:pPr marL="76200" indent="0">
              <a:buClr>
                <a:schemeClr val="tx1"/>
              </a:buClr>
              <a:buNone/>
            </a:pPr>
            <a:r>
              <a:rPr lang="en-US" altLang="en-US" b="1" dirty="0">
                <a:latin typeface="Calibri" panose="020F0502020204030204" pitchFamily="34" charset="0"/>
              </a:rPr>
              <a:t>Sacrum:</a:t>
            </a:r>
          </a:p>
          <a:p>
            <a:pPr marL="419100">
              <a:buClr>
                <a:schemeClr val="tx1"/>
              </a:buClr>
              <a:buFont typeface="Arial" panose="020B0604020202020204" pitchFamily="34" charset="0"/>
              <a:buChar char="•"/>
            </a:pPr>
            <a:r>
              <a:rPr lang="en-US" altLang="en-US" dirty="0">
                <a:latin typeface="Calibri" panose="020F0502020204030204" pitchFamily="34" charset="0"/>
              </a:rPr>
              <a:t>The sacrum is a triangular structure at the base of the vertebral column</a:t>
            </a:r>
          </a:p>
          <a:p>
            <a:pPr marL="419100">
              <a:buClr>
                <a:schemeClr val="tx1"/>
              </a:buClr>
              <a:buFont typeface="Arial" panose="020B0604020202020204" pitchFamily="34" charset="0"/>
              <a:buChar char="•"/>
            </a:pPr>
            <a:r>
              <a:rPr lang="en-US" altLang="en-US" dirty="0">
                <a:latin typeface="Calibri" panose="020F0502020204030204" pitchFamily="34" charset="0"/>
              </a:rPr>
              <a:t>Consists of 5 fused vertebrae </a:t>
            </a:r>
          </a:p>
          <a:p>
            <a:pPr marL="419100">
              <a:buClr>
                <a:schemeClr val="tx1"/>
              </a:buClr>
              <a:buFont typeface="Arial" panose="020B0604020202020204" pitchFamily="34" charset="0"/>
              <a:buChar char="•"/>
            </a:pPr>
            <a:r>
              <a:rPr lang="en-US" altLang="en-US" dirty="0">
                <a:latin typeface="Calibri" panose="020F0502020204030204" pitchFamily="34" charset="0"/>
              </a:rPr>
              <a:t>Features include a ridge of tubercles, posterior sacral foramina, sacral canal, sacral hiatus and 4 pairs of anterior sacral </a:t>
            </a:r>
            <a:r>
              <a:rPr lang="en-US" altLang="en-US" dirty="0" smtClean="0">
                <a:latin typeface="Calibri" panose="020F0502020204030204" pitchFamily="34" charset="0"/>
              </a:rPr>
              <a:t>foramina</a:t>
            </a:r>
          </a:p>
          <a:p>
            <a:pPr marL="0" indent="0">
              <a:buClr>
                <a:schemeClr val="tx1"/>
              </a:buClr>
              <a:buNone/>
            </a:pPr>
            <a:endParaRPr lang="en-US" altLang="en-US" dirty="0" smtClean="0">
              <a:latin typeface="Calibri" panose="020F0502020204030204" pitchFamily="34" charset="0"/>
            </a:endParaRPr>
          </a:p>
          <a:p>
            <a:pPr marL="0" indent="0">
              <a:buClr>
                <a:schemeClr val="tx1"/>
              </a:buClr>
              <a:buNone/>
            </a:pPr>
            <a:r>
              <a:rPr lang="en-US" altLang="en-US" b="1" dirty="0" smtClean="0">
                <a:latin typeface="Calibri" panose="020F0502020204030204" pitchFamily="34" charset="0"/>
              </a:rPr>
              <a:t>Coccyx</a:t>
            </a:r>
            <a:r>
              <a:rPr lang="en-US" altLang="en-US" b="1" dirty="0">
                <a:latin typeface="Calibri" panose="020F0502020204030204" pitchFamily="34" charset="0"/>
              </a:rPr>
              <a:t>:</a:t>
            </a:r>
          </a:p>
          <a:p>
            <a:pPr marL="419100">
              <a:buClr>
                <a:schemeClr val="tx1"/>
              </a:buClr>
              <a:buFont typeface="Arial" panose="020B0604020202020204" pitchFamily="34" charset="0"/>
              <a:buChar char="•"/>
            </a:pPr>
            <a:r>
              <a:rPr lang="en-US" altLang="en-US" dirty="0">
                <a:latin typeface="Calibri" panose="020F0502020204030204" pitchFamily="34" charset="0"/>
              </a:rPr>
              <a:t>The coccyx is also called the tailbone</a:t>
            </a:r>
          </a:p>
          <a:p>
            <a:pPr marL="419100">
              <a:buClr>
                <a:schemeClr val="tx1"/>
              </a:buClr>
              <a:buFont typeface="Arial" panose="020B0604020202020204" pitchFamily="34" charset="0"/>
              <a:buChar char="•"/>
            </a:pPr>
            <a:r>
              <a:rPr lang="en-US" altLang="en-US" dirty="0">
                <a:latin typeface="Calibri" panose="020F0502020204030204" pitchFamily="34" charset="0"/>
              </a:rPr>
              <a:t>Forms the lowest part of the vertebral  column </a:t>
            </a:r>
          </a:p>
          <a:p>
            <a:pPr marL="419100">
              <a:buClr>
                <a:schemeClr val="tx1"/>
              </a:buClr>
              <a:buFont typeface="Arial" panose="020B0604020202020204" pitchFamily="34" charset="0"/>
              <a:buChar char="•"/>
            </a:pPr>
            <a:r>
              <a:rPr lang="en-US" altLang="en-US" dirty="0">
                <a:latin typeface="Calibri" panose="020F0502020204030204" pitchFamily="34" charset="0"/>
              </a:rPr>
              <a:t>Typically composed of 4 fused vertebrae</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266012008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The Sacrum and Coccyx (2)</a:t>
            </a:r>
            <a:br>
              <a:rPr lang="en-US" altLang="en-US" u="sng" dirty="0">
                <a:latin typeface="Calibri" panose="020F0502020204030204" pitchFamily="34" charset="0"/>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23554" name="Picture 2" descr="\\192.168.9.252\08macdata04\08VOL4\Graphics\Powerpoint\MH_DCM\MH_DCM-TEXTEDIT PROJECTS\SHIER_13e\Final files\chapt07\chapt00_labeled\shi77364_07_19.jpg"/>
          <p:cNvPicPr>
            <a:picLocks noChangeAspect="1" noChangeArrowheads="1"/>
          </p:cNvPicPr>
          <p:nvPr/>
        </p:nvPicPr>
        <p:blipFill>
          <a:blip r:embed="rId2" cstate="print"/>
          <a:srcRect/>
          <a:stretch>
            <a:fillRect/>
          </a:stretch>
        </p:blipFill>
        <p:spPr bwMode="auto">
          <a:xfrm>
            <a:off x="404375" y="1295400"/>
            <a:ext cx="8335250" cy="4775200"/>
          </a:xfrm>
          <a:prstGeom prst="rect">
            <a:avLst/>
          </a:prstGeom>
          <a:noFill/>
        </p:spPr>
      </p:pic>
    </p:spTree>
    <p:extLst>
      <p:ext uri="{BB962C8B-B14F-4D97-AF65-F5344CB8AC3E}">
        <p14:creationId xmlns:p14="http://schemas.microsoft.com/office/powerpoint/2010/main" xmlns="" val="36170475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t>7.8</a:t>
            </a:r>
            <a:r>
              <a:rPr lang="en-US" altLang="en-US" dirty="0"/>
              <a:t>:  </a:t>
            </a:r>
            <a:r>
              <a:rPr lang="en-US" altLang="en-US" u="sng" dirty="0">
                <a:latin typeface="Calibri" panose="020F0502020204030204" pitchFamily="34" charset="0"/>
              </a:rPr>
              <a:t>Thoracic Cage</a:t>
            </a:r>
            <a:br>
              <a:rPr lang="en-US" altLang="en-US" u="sng" dirty="0">
                <a:latin typeface="Calibri" panose="020F0502020204030204" pitchFamily="34" charset="0"/>
              </a:rPr>
            </a:br>
            <a:endParaRPr lang="en-US" dirty="0"/>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altLang="en-US" dirty="0">
                <a:latin typeface="Calibri" panose="020F0502020204030204" pitchFamily="34" charset="0"/>
              </a:rPr>
              <a:t>The </a:t>
            </a:r>
            <a:r>
              <a:rPr lang="en-US" altLang="en-US" b="1" dirty="0">
                <a:latin typeface="Calibri" panose="020F0502020204030204" pitchFamily="34" charset="0"/>
              </a:rPr>
              <a:t>thoracic cage </a:t>
            </a:r>
            <a:r>
              <a:rPr lang="en-US" altLang="en-US" dirty="0">
                <a:latin typeface="Calibri" panose="020F0502020204030204" pitchFamily="34" charset="0"/>
              </a:rPr>
              <a:t>consists of the ribs, thoracic vertebrae, sternum, and costal cartilages</a:t>
            </a:r>
          </a:p>
          <a:p>
            <a:pPr marL="457200" indent="-457200">
              <a:buFont typeface="Arial" panose="020B0604020202020204" pitchFamily="34" charset="0"/>
              <a:buChar char="•"/>
            </a:pPr>
            <a:r>
              <a:rPr lang="en-US" altLang="en-US" dirty="0">
                <a:latin typeface="Calibri" panose="020F0502020204030204" pitchFamily="34" charset="0"/>
              </a:rPr>
              <a:t>Supports the pectoral girdle and upper limbs </a:t>
            </a:r>
          </a:p>
          <a:p>
            <a:pPr marL="457200" indent="-457200">
              <a:buFont typeface="Arial" panose="020B0604020202020204" pitchFamily="34" charset="0"/>
              <a:buChar char="•"/>
            </a:pPr>
            <a:r>
              <a:rPr lang="en-US" altLang="en-US" dirty="0">
                <a:latin typeface="Calibri" panose="020F0502020204030204" pitchFamily="34" charset="0"/>
              </a:rPr>
              <a:t>Protects the viscera in the thoracic and upper abdominal cavities </a:t>
            </a:r>
          </a:p>
          <a:p>
            <a:pPr marL="457200" indent="-457200">
              <a:buFont typeface="Arial" panose="020B0604020202020204" pitchFamily="34" charset="0"/>
              <a:buChar char="•"/>
            </a:pPr>
            <a:r>
              <a:rPr lang="en-US" altLang="en-US" dirty="0">
                <a:latin typeface="Calibri" panose="020F0502020204030204" pitchFamily="34" charset="0"/>
              </a:rPr>
              <a:t>Plays a role in breathing</a:t>
            </a:r>
            <a:endParaRPr lang="en-US" altLang="en-US" dirty="0"/>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337525394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609600"/>
          </a:xfrm>
        </p:spPr>
        <p:txBody>
          <a:bodyPr/>
          <a:lstStyle/>
          <a:p>
            <a:r>
              <a:rPr lang="en-US" altLang="en-US" u="sng" dirty="0">
                <a:latin typeface="Calibri" panose="020F0502020204030204" pitchFamily="34" charset="0"/>
              </a:rPr>
              <a:t>The Ribs </a:t>
            </a:r>
            <a:br>
              <a:rPr lang="en-US" altLang="en-US" u="sng" dirty="0">
                <a:latin typeface="Calibri" panose="020F0502020204030204" pitchFamily="34" charset="0"/>
              </a:rPr>
            </a:br>
            <a:endParaRPr lang="en-US" dirty="0"/>
          </a:p>
        </p:txBody>
      </p:sp>
      <p:sp>
        <p:nvSpPr>
          <p:cNvPr id="3" name="Content Placeholder 2"/>
          <p:cNvSpPr>
            <a:spLocks noGrp="1"/>
          </p:cNvSpPr>
          <p:nvPr>
            <p:ph idx="1"/>
          </p:nvPr>
        </p:nvSpPr>
        <p:spPr>
          <a:xfrm>
            <a:off x="152400" y="914400"/>
            <a:ext cx="8915400" cy="5867400"/>
          </a:xfrm>
        </p:spPr>
        <p:txBody>
          <a:bodyPr>
            <a:normAutofit fontScale="92500"/>
          </a:bodyPr>
          <a:lstStyle/>
          <a:p>
            <a:pPr marL="419100">
              <a:buFont typeface="Arial" panose="020B0604020202020204" pitchFamily="34" charset="0"/>
              <a:buChar char="•"/>
            </a:pPr>
            <a:r>
              <a:rPr lang="en-US" altLang="en-US" dirty="0">
                <a:latin typeface="Calibri" panose="020F0502020204030204" pitchFamily="34" charset="0"/>
              </a:rPr>
              <a:t>Normally humans have 12 pairs of ribs</a:t>
            </a:r>
          </a:p>
          <a:p>
            <a:pPr marL="419100">
              <a:buFont typeface="Arial" panose="020B0604020202020204" pitchFamily="34" charset="0"/>
              <a:buChar char="•"/>
            </a:pPr>
            <a:r>
              <a:rPr lang="en-US" altLang="en-US" dirty="0">
                <a:latin typeface="Calibri" panose="020F0502020204030204" pitchFamily="34" charset="0"/>
              </a:rPr>
              <a:t>Ribs attach to the thoracic vertebrae</a:t>
            </a:r>
          </a:p>
          <a:p>
            <a:pPr marL="419100">
              <a:buFont typeface="Arial" panose="020B0604020202020204" pitchFamily="34" charset="0"/>
              <a:buChar char="•"/>
            </a:pPr>
            <a:r>
              <a:rPr lang="en-US" altLang="en-US" dirty="0">
                <a:latin typeface="Calibri" panose="020F0502020204030204" pitchFamily="34" charset="0"/>
              </a:rPr>
              <a:t>The superior 7 pairs of ribs are </a:t>
            </a:r>
            <a:r>
              <a:rPr lang="en-US" altLang="en-US" b="1" dirty="0">
                <a:latin typeface="Calibri" panose="020F0502020204030204" pitchFamily="34" charset="0"/>
              </a:rPr>
              <a:t>true</a:t>
            </a:r>
            <a:r>
              <a:rPr lang="en-US" altLang="en-US" dirty="0">
                <a:latin typeface="Calibri" panose="020F0502020204030204" pitchFamily="34" charset="0"/>
              </a:rPr>
              <a:t> (or </a:t>
            </a:r>
            <a:r>
              <a:rPr lang="en-US" altLang="en-US" b="1" dirty="0" err="1">
                <a:latin typeface="Calibri" panose="020F0502020204030204" pitchFamily="34" charset="0"/>
              </a:rPr>
              <a:t>vertebrosternal</a:t>
            </a:r>
            <a:r>
              <a:rPr lang="en-US" altLang="en-US" dirty="0">
                <a:latin typeface="Calibri" panose="020F0502020204030204" pitchFamily="34" charset="0"/>
              </a:rPr>
              <a:t>) </a:t>
            </a:r>
            <a:r>
              <a:rPr lang="en-US" altLang="en-US" b="1" dirty="0">
                <a:latin typeface="Calibri" panose="020F0502020204030204" pitchFamily="34" charset="0"/>
              </a:rPr>
              <a:t>ribs;</a:t>
            </a:r>
            <a:r>
              <a:rPr lang="en-US" altLang="en-US" dirty="0">
                <a:latin typeface="Calibri" panose="020F0502020204030204" pitchFamily="34" charset="0"/>
              </a:rPr>
              <a:t> these connect to the sternum directly by their costal cartilages</a:t>
            </a:r>
          </a:p>
          <a:p>
            <a:pPr marL="419100">
              <a:buFont typeface="Arial" panose="020B0604020202020204" pitchFamily="34" charset="0"/>
              <a:buChar char="•"/>
            </a:pPr>
            <a:r>
              <a:rPr lang="en-US" altLang="en-US" dirty="0">
                <a:latin typeface="Calibri" panose="020F0502020204030204" pitchFamily="34" charset="0"/>
              </a:rPr>
              <a:t>The inferior 5 pairs are </a:t>
            </a:r>
            <a:r>
              <a:rPr lang="en-US" altLang="en-US" b="1" dirty="0">
                <a:latin typeface="Calibri" panose="020F0502020204030204" pitchFamily="34" charset="0"/>
              </a:rPr>
              <a:t>false ribs, </a:t>
            </a:r>
            <a:r>
              <a:rPr lang="en-US" altLang="en-US" dirty="0">
                <a:latin typeface="Calibri" panose="020F0502020204030204" pitchFamily="34" charset="0"/>
              </a:rPr>
              <a:t>because they do not reach the sternum directly:</a:t>
            </a:r>
          </a:p>
          <a:p>
            <a:pPr marL="800100" lvl="1" indent="-342900">
              <a:buFont typeface="Arial" panose="020B0604020202020204" pitchFamily="34" charset="0"/>
              <a:buChar char="•"/>
            </a:pPr>
            <a:r>
              <a:rPr lang="en-US" altLang="en-US" sz="2400" dirty="0">
                <a:latin typeface="Calibri" panose="020F0502020204030204" pitchFamily="34" charset="0"/>
              </a:rPr>
              <a:t>The upper 3 pairs join the cartilages of the 7</a:t>
            </a:r>
            <a:r>
              <a:rPr lang="en-US" altLang="en-US" sz="2400" baseline="30000" dirty="0">
                <a:latin typeface="Calibri" panose="020F0502020204030204" pitchFamily="34" charset="0"/>
              </a:rPr>
              <a:t>th</a:t>
            </a:r>
            <a:r>
              <a:rPr lang="en-US" altLang="en-US" sz="2400" dirty="0">
                <a:latin typeface="Calibri" panose="020F0502020204030204" pitchFamily="34" charset="0"/>
              </a:rPr>
              <a:t> rib </a:t>
            </a:r>
          </a:p>
          <a:p>
            <a:pPr marL="800100" lvl="1" indent="-342900">
              <a:buFont typeface="Arial" panose="020B0604020202020204" pitchFamily="34" charset="0"/>
              <a:buChar char="•"/>
            </a:pPr>
            <a:r>
              <a:rPr lang="en-US" altLang="en-US" sz="2400" dirty="0">
                <a:latin typeface="Calibri" panose="020F0502020204030204" pitchFamily="34" charset="0"/>
              </a:rPr>
              <a:t>The lower 2 pairs are </a:t>
            </a:r>
            <a:r>
              <a:rPr lang="en-US" altLang="en-US" sz="2400" b="1" dirty="0">
                <a:latin typeface="Calibri" panose="020F0502020204030204" pitchFamily="34" charset="0"/>
              </a:rPr>
              <a:t>floating (vertebral) ribs</a:t>
            </a:r>
            <a:r>
              <a:rPr lang="en-US" altLang="en-US" sz="2400" dirty="0">
                <a:latin typeface="Calibri" panose="020F0502020204030204" pitchFamily="34" charset="0"/>
              </a:rPr>
              <a:t>, because they have no cartilaginous attachments to the sternum</a:t>
            </a:r>
          </a:p>
          <a:p>
            <a:pPr marL="419100">
              <a:buFont typeface="Arial" panose="020B0604020202020204" pitchFamily="34" charset="0"/>
              <a:buChar char="•"/>
            </a:pPr>
            <a:r>
              <a:rPr lang="en-US" altLang="en-US" dirty="0">
                <a:latin typeface="Calibri" panose="020F0502020204030204" pitchFamily="34" charset="0"/>
              </a:rPr>
              <a:t>Features of a typical rib include a curved shaft, head, &amp; tubercle</a:t>
            </a:r>
          </a:p>
          <a:p>
            <a:pPr marL="876300" lvl="1" indent="-342900">
              <a:buFont typeface="Arial" panose="020B0604020202020204" pitchFamily="34" charset="0"/>
              <a:buChar char="•"/>
            </a:pPr>
            <a:r>
              <a:rPr lang="en-US" altLang="en-US" sz="2400" dirty="0">
                <a:latin typeface="Calibri" panose="020F0502020204030204" pitchFamily="34" charset="0"/>
              </a:rPr>
              <a:t>The head articulates with the facet of the thoracic vertebra  </a:t>
            </a:r>
          </a:p>
          <a:p>
            <a:pPr marL="876300" lvl="1" indent="-342900">
              <a:buFont typeface="Arial" panose="020B0604020202020204" pitchFamily="34" charset="0"/>
              <a:buChar char="•"/>
            </a:pPr>
            <a:r>
              <a:rPr lang="en-US" altLang="en-US" sz="2400" dirty="0">
                <a:latin typeface="Calibri" panose="020F0502020204030204" pitchFamily="34" charset="0"/>
              </a:rPr>
              <a:t>The tubercle articulates with the transverse process of the vertebra </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132169353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The Sternum </a:t>
            </a:r>
            <a:br>
              <a:rPr lang="en-US" altLang="en-US" u="sng" dirty="0">
                <a:latin typeface="Calibri" panose="020F0502020204030204" pitchFamily="34" charset="0"/>
              </a:rPr>
            </a:b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altLang="en-US" dirty="0">
                <a:latin typeface="Calibri" panose="020F0502020204030204" pitchFamily="34" charset="0"/>
              </a:rPr>
              <a:t>The </a:t>
            </a:r>
            <a:r>
              <a:rPr lang="en-US" altLang="en-US" b="1" dirty="0">
                <a:latin typeface="Calibri" panose="020F0502020204030204" pitchFamily="34" charset="0"/>
              </a:rPr>
              <a:t>sternum</a:t>
            </a:r>
            <a:r>
              <a:rPr lang="en-US" altLang="en-US" dirty="0">
                <a:latin typeface="Calibri" panose="020F0502020204030204" pitchFamily="34" charset="0"/>
              </a:rPr>
              <a:t> is also called the </a:t>
            </a:r>
            <a:r>
              <a:rPr lang="en-US" altLang="en-US" b="1" dirty="0">
                <a:latin typeface="Calibri" panose="020F0502020204030204" pitchFamily="34" charset="0"/>
              </a:rPr>
              <a:t>breastbone</a:t>
            </a:r>
          </a:p>
          <a:p>
            <a:pPr>
              <a:buFont typeface="Arial" panose="020B0604020202020204" pitchFamily="34" charset="0"/>
              <a:buChar char="•"/>
            </a:pPr>
            <a:r>
              <a:rPr lang="en-US" altLang="en-US" dirty="0">
                <a:latin typeface="Calibri" panose="020F0502020204030204" pitchFamily="34" charset="0"/>
              </a:rPr>
              <a:t>Located along the anterior midline of the thoracic cage</a:t>
            </a:r>
          </a:p>
          <a:p>
            <a:pPr>
              <a:buFont typeface="Arial" panose="020B0604020202020204" pitchFamily="34" charset="0"/>
              <a:buChar char="•"/>
            </a:pPr>
            <a:r>
              <a:rPr lang="en-US" altLang="en-US" dirty="0">
                <a:latin typeface="Calibri" panose="020F0502020204030204" pitchFamily="34" charset="0"/>
              </a:rPr>
              <a:t>Its 3 portions are an upper manubrium, middle body, and lower xiphoid process</a:t>
            </a:r>
          </a:p>
          <a:p>
            <a:pPr>
              <a:buFont typeface="Arial" panose="020B0604020202020204" pitchFamily="34" charset="0"/>
              <a:buChar char="•"/>
            </a:pPr>
            <a:r>
              <a:rPr lang="en-US" altLang="en-US" dirty="0">
                <a:latin typeface="Calibri" panose="020F0502020204030204" pitchFamily="34" charset="0"/>
              </a:rPr>
              <a:t>Sternum articulates with clavicles</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32183196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View of the Thoracic Cage</a:t>
            </a:r>
            <a:br>
              <a:rPr lang="en-US" altLang="en-US" u="sng" dirty="0">
                <a:latin typeface="Calibri" panose="020F0502020204030204" pitchFamily="34" charset="0"/>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24578" name="Picture 2" descr="\\192.168.9.252\08macdata04\08VOL4\Graphics\Powerpoint\MH_DCM\MH_DCM-TEXTEDIT PROJECTS\SHIER_13e\Final files\chapt07\chapt00_labeled\shi77364_07_20.jpg"/>
          <p:cNvPicPr>
            <a:picLocks noChangeAspect="1" noChangeArrowheads="1"/>
          </p:cNvPicPr>
          <p:nvPr/>
        </p:nvPicPr>
        <p:blipFill>
          <a:blip r:embed="rId2" cstate="print"/>
          <a:srcRect/>
          <a:stretch>
            <a:fillRect/>
          </a:stretch>
        </p:blipFill>
        <p:spPr bwMode="auto">
          <a:xfrm>
            <a:off x="749300" y="944445"/>
            <a:ext cx="7645400" cy="5423136"/>
          </a:xfrm>
          <a:prstGeom prst="rect">
            <a:avLst/>
          </a:prstGeom>
          <a:noFill/>
        </p:spPr>
      </p:pic>
    </p:spTree>
    <p:extLst>
      <p:ext uri="{BB962C8B-B14F-4D97-AF65-F5344CB8AC3E}">
        <p14:creationId xmlns:p14="http://schemas.microsoft.com/office/powerpoint/2010/main" xmlns="" val="13699395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7.9</a:t>
            </a:r>
            <a:r>
              <a:rPr lang="en-US" altLang="en-US" dirty="0">
                <a:latin typeface="Calibri" panose="020F0502020204030204" pitchFamily="34" charset="0"/>
              </a:rPr>
              <a:t>:  </a:t>
            </a:r>
            <a:r>
              <a:rPr lang="en-US" altLang="en-US" u="sng" dirty="0">
                <a:latin typeface="Calibri" panose="020F0502020204030204" pitchFamily="34" charset="0"/>
              </a:rPr>
              <a:t>Pectoral Girdle</a:t>
            </a:r>
            <a:br>
              <a:rPr lang="en-US" altLang="en-US" u="sng" dirty="0">
                <a:latin typeface="Calibri" panose="020F0502020204030204" pitchFamily="34" charset="0"/>
              </a:rPr>
            </a:br>
            <a:endParaRPr lang="en-US" dirty="0"/>
          </a:p>
        </p:txBody>
      </p:sp>
      <p:sp>
        <p:nvSpPr>
          <p:cNvPr id="3" name="Content Placeholder 2"/>
          <p:cNvSpPr>
            <a:spLocks noGrp="1"/>
          </p:cNvSpPr>
          <p:nvPr>
            <p:ph idx="1"/>
          </p:nvPr>
        </p:nvSpPr>
        <p:spPr>
          <a:xfrm>
            <a:off x="152400" y="990600"/>
            <a:ext cx="8915400" cy="5791200"/>
          </a:xfrm>
        </p:spPr>
        <p:txBody>
          <a:bodyPr/>
          <a:lstStyle/>
          <a:p>
            <a:pPr marL="0" indent="0">
              <a:buNone/>
            </a:pPr>
            <a:r>
              <a:rPr lang="en-US" altLang="en-US" b="1" dirty="0">
                <a:latin typeface="Calibri" panose="020F0502020204030204" pitchFamily="34" charset="0"/>
              </a:rPr>
              <a:t>Pectoral girdle (shoulder girdle):</a:t>
            </a:r>
          </a:p>
          <a:p>
            <a:pPr>
              <a:buFont typeface="Arial" panose="020B0604020202020204" pitchFamily="34" charset="0"/>
              <a:buChar char="•"/>
            </a:pPr>
            <a:r>
              <a:rPr lang="en-US" altLang="en-US" dirty="0">
                <a:latin typeface="Calibri" panose="020F0502020204030204" pitchFamily="34" charset="0"/>
              </a:rPr>
              <a:t>Makes an incomplete ring </a:t>
            </a:r>
          </a:p>
          <a:p>
            <a:pPr>
              <a:buFont typeface="Arial" panose="020B0604020202020204" pitchFamily="34" charset="0"/>
              <a:buChar char="•"/>
            </a:pPr>
            <a:r>
              <a:rPr lang="en-US" altLang="en-US" dirty="0">
                <a:latin typeface="Calibri" panose="020F0502020204030204" pitchFamily="34" charset="0"/>
              </a:rPr>
              <a:t>Supports the upper limbs, and is an attachment site for muscles that move them</a:t>
            </a:r>
          </a:p>
          <a:p>
            <a:pPr>
              <a:buFont typeface="Arial" panose="020B0604020202020204" pitchFamily="34" charset="0"/>
              <a:buChar char="•"/>
            </a:pPr>
            <a:r>
              <a:rPr lang="en-US" altLang="en-US" dirty="0">
                <a:latin typeface="Calibri" panose="020F0502020204030204" pitchFamily="34" charset="0"/>
              </a:rPr>
              <a:t>Composed of 2 </a:t>
            </a:r>
            <a:r>
              <a:rPr lang="en-US" altLang="en-US" b="1" dirty="0">
                <a:latin typeface="Calibri" panose="020F0502020204030204" pitchFamily="34" charset="0"/>
              </a:rPr>
              <a:t>scapulae</a:t>
            </a:r>
            <a:r>
              <a:rPr lang="en-US" altLang="en-US" dirty="0">
                <a:latin typeface="Calibri" panose="020F0502020204030204" pitchFamily="34" charset="0"/>
              </a:rPr>
              <a:t> (shoulder blades) and 2 </a:t>
            </a:r>
            <a:r>
              <a:rPr lang="en-US" altLang="en-US" b="1" dirty="0">
                <a:latin typeface="Calibri" panose="020F0502020204030204" pitchFamily="34" charset="0"/>
              </a:rPr>
              <a:t>clavicles </a:t>
            </a:r>
            <a:r>
              <a:rPr lang="en-US" altLang="en-US" dirty="0">
                <a:latin typeface="Calibri" panose="020F0502020204030204" pitchFamily="34" charset="0"/>
              </a:rPr>
              <a:t>(collarbones)</a:t>
            </a:r>
          </a:p>
          <a:p>
            <a:pPr marL="0" indent="0">
              <a:buNone/>
            </a:pPr>
            <a:endParaRPr lang="en-US" altLang="en-US" dirty="0">
              <a:latin typeface="Calibri" panose="020F0502020204030204" pitchFamily="34" charset="0"/>
              <a:sym typeface="Wingdings" pitchFamily="2" charset="2"/>
            </a:endParaRPr>
          </a:p>
          <a:p>
            <a:pPr marL="0" indent="0">
              <a:buNone/>
            </a:pPr>
            <a:r>
              <a:rPr lang="en-US" altLang="en-US" b="1" dirty="0">
                <a:latin typeface="Calibri" panose="020F0502020204030204" pitchFamily="34" charset="0"/>
                <a:sym typeface="Wingdings" pitchFamily="2" charset="2"/>
              </a:rPr>
              <a:t>Clavicles</a:t>
            </a:r>
            <a:r>
              <a:rPr lang="en-US" altLang="en-US" dirty="0">
                <a:latin typeface="Calibri" panose="020F0502020204030204" pitchFamily="34" charset="0"/>
                <a:sym typeface="Wingdings" pitchFamily="2" charset="2"/>
              </a:rPr>
              <a:t> </a:t>
            </a:r>
            <a:r>
              <a:rPr lang="en-US" altLang="en-US" b="1" dirty="0">
                <a:latin typeface="Calibri" panose="020F0502020204030204" pitchFamily="34" charset="0"/>
                <a:sym typeface="Wingdings" pitchFamily="2" charset="2"/>
              </a:rPr>
              <a:t>(collarbones):</a:t>
            </a:r>
          </a:p>
          <a:p>
            <a:pPr>
              <a:buFont typeface="Arial" panose="020B0604020202020204" pitchFamily="34" charset="0"/>
              <a:buChar char="•"/>
            </a:pPr>
            <a:r>
              <a:rPr lang="en-US" altLang="en-US" dirty="0">
                <a:latin typeface="Calibri" panose="020F0502020204030204" pitchFamily="34" charset="0"/>
                <a:sym typeface="Wingdings" pitchFamily="2" charset="2"/>
              </a:rPr>
              <a:t>Elongated, S-shaped bones located at the base of the neck, that function to brace the scapulae</a:t>
            </a:r>
          </a:p>
          <a:p>
            <a:pPr>
              <a:buFont typeface="Arial" panose="020B0604020202020204" pitchFamily="34" charset="0"/>
              <a:buChar char="•"/>
            </a:pPr>
            <a:r>
              <a:rPr lang="en-US" altLang="en-US" dirty="0">
                <a:latin typeface="Calibri" panose="020F0502020204030204" pitchFamily="34" charset="0"/>
                <a:sym typeface="Wingdings" pitchFamily="2" charset="2"/>
              </a:rPr>
              <a:t>Provide attachment sites for muscles that move upper limbs, chest and back</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39058765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The Pectoral Girdle (2)</a:t>
            </a:r>
            <a:br>
              <a:rPr lang="en-US" altLang="en-US" u="sng" dirty="0">
                <a:latin typeface="Calibri" panose="020F0502020204030204" pitchFamily="34" charset="0"/>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25602" name="Picture 2" descr="\\192.168.9.252\08macdata04\08VOL4\Graphics\Powerpoint\MH_DCM\MH_DCM-TEXTEDIT PROJECTS\SHIER_13e\Final files\chapt07\chapt00_labeled\shi77364_07_21.jpg"/>
          <p:cNvPicPr>
            <a:picLocks noChangeAspect="1" noChangeArrowheads="1"/>
          </p:cNvPicPr>
          <p:nvPr/>
        </p:nvPicPr>
        <p:blipFill>
          <a:blip r:embed="rId2" cstate="print"/>
          <a:srcRect/>
          <a:stretch>
            <a:fillRect/>
          </a:stretch>
        </p:blipFill>
        <p:spPr bwMode="auto">
          <a:xfrm>
            <a:off x="889000" y="990600"/>
            <a:ext cx="7366000" cy="5426138"/>
          </a:xfrm>
          <a:prstGeom prst="rect">
            <a:avLst/>
          </a:prstGeom>
          <a:noFill/>
        </p:spPr>
      </p:pic>
    </p:spTree>
    <p:extLst>
      <p:ext uri="{BB962C8B-B14F-4D97-AF65-F5344CB8AC3E}">
        <p14:creationId xmlns:p14="http://schemas.microsoft.com/office/powerpoint/2010/main" xmlns="" val="371924051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sym typeface="Wingdings" pitchFamily="2" charset="2"/>
              </a:rPr>
              <a:t>Scapulae</a:t>
            </a:r>
            <a:br>
              <a:rPr lang="en-US" altLang="en-US" u="sng" dirty="0">
                <a:latin typeface="Calibri" panose="020F0502020204030204" pitchFamily="34" charset="0"/>
                <a:sym typeface="Wingdings" pitchFamily="2" charset="2"/>
              </a:rPr>
            </a:br>
            <a:endParaRPr lang="en-US" dirty="0"/>
          </a:p>
        </p:txBody>
      </p:sp>
      <p:sp>
        <p:nvSpPr>
          <p:cNvPr id="3" name="Content Placeholder 2"/>
          <p:cNvSpPr>
            <a:spLocks noGrp="1"/>
          </p:cNvSpPr>
          <p:nvPr>
            <p:ph idx="1"/>
          </p:nvPr>
        </p:nvSpPr>
        <p:spPr/>
        <p:txBody>
          <a:bodyPr/>
          <a:lstStyle/>
          <a:p>
            <a:pPr marL="0" indent="0">
              <a:buNone/>
            </a:pPr>
            <a:r>
              <a:rPr lang="en-US" altLang="en-US" b="1" dirty="0">
                <a:latin typeface="Calibri" panose="020F0502020204030204" pitchFamily="34" charset="0"/>
                <a:sym typeface="Wingdings" pitchFamily="2" charset="2"/>
              </a:rPr>
              <a:t>Scapulae (shoulder blades): </a:t>
            </a:r>
          </a:p>
          <a:p>
            <a:pPr>
              <a:buFont typeface="Arial" panose="020B0604020202020204" pitchFamily="34" charset="0"/>
              <a:buChar char="•"/>
            </a:pPr>
            <a:r>
              <a:rPr lang="en-US" altLang="en-US" dirty="0">
                <a:latin typeface="Calibri" panose="020F0502020204030204" pitchFamily="34" charset="0"/>
                <a:sym typeface="Wingdings" pitchFamily="2" charset="2"/>
              </a:rPr>
              <a:t>Broad, triangular bones on either side of the upper back</a:t>
            </a:r>
          </a:p>
          <a:p>
            <a:pPr>
              <a:buFont typeface="Arial" panose="020B0604020202020204" pitchFamily="34" charset="0"/>
              <a:buChar char="•"/>
            </a:pPr>
            <a:r>
              <a:rPr lang="en-US" altLang="en-US" dirty="0">
                <a:latin typeface="Calibri" panose="020F0502020204030204" pitchFamily="34" charset="0"/>
                <a:sym typeface="Wingdings" pitchFamily="2" charset="2"/>
              </a:rPr>
              <a:t>A </a:t>
            </a:r>
            <a:r>
              <a:rPr lang="en-US" altLang="en-US" b="1" dirty="0">
                <a:latin typeface="Calibri" panose="020F0502020204030204" pitchFamily="34" charset="0"/>
                <a:sym typeface="Wingdings" pitchFamily="2" charset="2"/>
              </a:rPr>
              <a:t>spine</a:t>
            </a:r>
            <a:r>
              <a:rPr lang="en-US" altLang="en-US" dirty="0">
                <a:latin typeface="Calibri" panose="020F0502020204030204" pitchFamily="34" charset="0"/>
                <a:sym typeface="Wingdings" pitchFamily="2" charset="2"/>
              </a:rPr>
              <a:t> divides the posterior scapula into unequal portions</a:t>
            </a:r>
          </a:p>
          <a:p>
            <a:pPr>
              <a:buFont typeface="Arial" panose="020B0604020202020204" pitchFamily="34" charset="0"/>
              <a:buChar char="•"/>
            </a:pPr>
            <a:r>
              <a:rPr lang="en-US" altLang="en-US" dirty="0">
                <a:latin typeface="Calibri" panose="020F0502020204030204" pitchFamily="34" charset="0"/>
                <a:sym typeface="Wingdings" pitchFamily="2" charset="2"/>
              </a:rPr>
              <a:t>The spine ends with the </a:t>
            </a:r>
            <a:r>
              <a:rPr lang="en-US" altLang="en-US" b="1" dirty="0">
                <a:latin typeface="Calibri" panose="020F0502020204030204" pitchFamily="34" charset="0"/>
                <a:sym typeface="Wingdings" pitchFamily="2" charset="2"/>
              </a:rPr>
              <a:t>acromion process</a:t>
            </a:r>
            <a:r>
              <a:rPr lang="en-US" altLang="en-US" dirty="0">
                <a:latin typeface="Calibri" panose="020F0502020204030204" pitchFamily="34" charset="0"/>
                <a:sym typeface="Wingdings" pitchFamily="2" charset="2"/>
              </a:rPr>
              <a:t>, which articulates with clavicle; the acromion process forms the tip of the shoulder</a:t>
            </a:r>
          </a:p>
          <a:p>
            <a:pPr>
              <a:buFont typeface="Arial" panose="020B0604020202020204" pitchFamily="34" charset="0"/>
              <a:buChar char="•"/>
            </a:pPr>
            <a:r>
              <a:rPr lang="en-US" altLang="en-US" dirty="0">
                <a:latin typeface="Calibri" panose="020F0502020204030204" pitchFamily="34" charset="0"/>
                <a:sym typeface="Wingdings" pitchFamily="2" charset="2"/>
              </a:rPr>
              <a:t>The </a:t>
            </a:r>
            <a:r>
              <a:rPr lang="en-US" altLang="en-US" b="1" dirty="0">
                <a:latin typeface="Calibri" panose="020F0502020204030204" pitchFamily="34" charset="0"/>
                <a:sym typeface="Wingdings" pitchFamily="2" charset="2"/>
              </a:rPr>
              <a:t>coracoid process </a:t>
            </a:r>
            <a:r>
              <a:rPr lang="en-US" altLang="en-US" dirty="0">
                <a:latin typeface="Calibri" panose="020F0502020204030204" pitchFamily="34" charset="0"/>
                <a:sym typeface="Wingdings" pitchFamily="2" charset="2"/>
              </a:rPr>
              <a:t>provides attachment sites for limb and chest muscles</a:t>
            </a:r>
          </a:p>
          <a:p>
            <a:pPr>
              <a:buFont typeface="Arial" panose="020B0604020202020204" pitchFamily="34" charset="0"/>
              <a:buChar char="•"/>
            </a:pPr>
            <a:r>
              <a:rPr lang="en-US" altLang="en-US" dirty="0">
                <a:latin typeface="Calibri" panose="020F0502020204030204" pitchFamily="34" charset="0"/>
                <a:sym typeface="Wingdings" pitchFamily="2" charset="2"/>
              </a:rPr>
              <a:t>The </a:t>
            </a:r>
            <a:r>
              <a:rPr lang="en-US" altLang="en-US" b="1" dirty="0">
                <a:latin typeface="Calibri" panose="020F0502020204030204" pitchFamily="34" charset="0"/>
                <a:sym typeface="Wingdings" pitchFamily="2" charset="2"/>
              </a:rPr>
              <a:t>glenoid cavity </a:t>
            </a:r>
            <a:r>
              <a:rPr lang="en-US" altLang="en-US" dirty="0">
                <a:latin typeface="Calibri" panose="020F0502020204030204" pitchFamily="34" charset="0"/>
                <a:sym typeface="Wingdings" pitchFamily="2" charset="2"/>
              </a:rPr>
              <a:t>articulates with the head of the humerus</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251362749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The Scapula</a:t>
            </a:r>
            <a:br>
              <a:rPr lang="en-US" altLang="en-US" u="sng" dirty="0">
                <a:latin typeface="Calibri" panose="020F0502020204030204" pitchFamily="34" charset="0"/>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26626" name="Picture 2" descr="\\192.168.9.252\08macdata04\08VOL4\Graphics\Powerpoint\MH_DCM\MH_DCM-TEXTEDIT PROJECTS\SHIER_13e\Final files\chapt07\chapt00_labeled\shi77364_07_22.jpg"/>
          <p:cNvPicPr>
            <a:picLocks noChangeAspect="1" noChangeArrowheads="1"/>
          </p:cNvPicPr>
          <p:nvPr/>
        </p:nvPicPr>
        <p:blipFill>
          <a:blip r:embed="rId2" cstate="print"/>
          <a:srcRect/>
          <a:stretch>
            <a:fillRect/>
          </a:stretch>
        </p:blipFill>
        <p:spPr bwMode="auto">
          <a:xfrm>
            <a:off x="419100" y="1586706"/>
            <a:ext cx="8305800" cy="3684588"/>
          </a:xfrm>
          <a:prstGeom prst="rect">
            <a:avLst/>
          </a:prstGeom>
          <a:noFill/>
        </p:spPr>
      </p:pic>
    </p:spTree>
    <p:extLst>
      <p:ext uri="{BB962C8B-B14F-4D97-AF65-F5344CB8AC3E}">
        <p14:creationId xmlns:p14="http://schemas.microsoft.com/office/powerpoint/2010/main" xmlns="" val="155172729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lstStyle/>
          <a:p>
            <a:r>
              <a:rPr lang="en-US" altLang="en-US" u="sng" dirty="0">
                <a:latin typeface="Calibri" panose="020F0502020204030204" pitchFamily="34" charset="0"/>
              </a:rPr>
              <a:t>7.10</a:t>
            </a:r>
            <a:r>
              <a:rPr lang="en-US" altLang="en-US" dirty="0">
                <a:latin typeface="Calibri" panose="020F0502020204030204" pitchFamily="34" charset="0"/>
              </a:rPr>
              <a:t>:  </a:t>
            </a:r>
            <a:r>
              <a:rPr lang="en-US" altLang="en-US" u="sng" dirty="0">
                <a:latin typeface="Calibri" panose="020F0502020204030204" pitchFamily="34" charset="0"/>
              </a:rPr>
              <a:t>Upper Limb</a:t>
            </a:r>
            <a:br>
              <a:rPr lang="en-US" altLang="en-US" u="sng" dirty="0">
                <a:latin typeface="Calibri" panose="020F0502020204030204" pitchFamily="34" charset="0"/>
              </a:rPr>
            </a:br>
            <a:endParaRPr lang="en-US" dirty="0"/>
          </a:p>
        </p:txBody>
      </p:sp>
      <p:sp>
        <p:nvSpPr>
          <p:cNvPr id="3" name="Content Placeholder 2"/>
          <p:cNvSpPr>
            <a:spLocks noGrp="1"/>
          </p:cNvSpPr>
          <p:nvPr>
            <p:ph idx="1"/>
          </p:nvPr>
        </p:nvSpPr>
        <p:spPr>
          <a:xfrm>
            <a:off x="152400" y="838200"/>
            <a:ext cx="8839200" cy="5943600"/>
          </a:xfrm>
        </p:spPr>
        <p:txBody>
          <a:bodyPr>
            <a:normAutofit/>
          </a:bodyPr>
          <a:lstStyle/>
          <a:p>
            <a:pPr marL="457200" indent="-457200">
              <a:buFont typeface="Arial" panose="020B0604020202020204" pitchFamily="34" charset="0"/>
              <a:buChar char="•"/>
            </a:pPr>
            <a:r>
              <a:rPr lang="en-US" altLang="en-US" dirty="0">
                <a:latin typeface="Calibri" panose="020F0502020204030204" pitchFamily="34" charset="0"/>
                <a:sym typeface="Wingdings" pitchFamily="2" charset="2"/>
              </a:rPr>
              <a:t>Bones of the upper limb form the framework for the arm, forearm, and hand </a:t>
            </a:r>
          </a:p>
          <a:p>
            <a:pPr marL="457200" indent="-457200">
              <a:buFont typeface="Arial" panose="020B0604020202020204" pitchFamily="34" charset="0"/>
              <a:buChar char="•"/>
            </a:pPr>
            <a:r>
              <a:rPr lang="en-US" altLang="en-US" dirty="0">
                <a:latin typeface="Calibri" panose="020F0502020204030204" pitchFamily="34" charset="0"/>
                <a:sym typeface="Wingdings" pitchFamily="2" charset="2"/>
              </a:rPr>
              <a:t>They also provide for muscle attachments </a:t>
            </a:r>
          </a:p>
          <a:p>
            <a:pPr marL="457200" indent="-457200">
              <a:buFont typeface="Arial" panose="020B0604020202020204" pitchFamily="34" charset="0"/>
              <a:buChar char="•"/>
            </a:pPr>
            <a:r>
              <a:rPr lang="en-US" altLang="en-US" dirty="0">
                <a:latin typeface="Calibri" panose="020F0502020204030204" pitchFamily="34" charset="0"/>
                <a:sym typeface="Wingdings" pitchFamily="2" charset="2"/>
              </a:rPr>
              <a:t>They function with muscles to move limb parts</a:t>
            </a:r>
          </a:p>
          <a:p>
            <a:pPr marL="457200" indent="-457200">
              <a:buFont typeface="Arial" panose="020B0604020202020204" pitchFamily="34" charset="0"/>
              <a:buChar char="•"/>
            </a:pPr>
            <a:r>
              <a:rPr lang="en-US" altLang="en-US" b="1" dirty="0">
                <a:latin typeface="Calibri" panose="020F0502020204030204" pitchFamily="34" charset="0"/>
                <a:sym typeface="Wingdings" pitchFamily="2" charset="2"/>
              </a:rPr>
              <a:t>Bones of the upper limb:</a:t>
            </a:r>
          </a:p>
          <a:p>
            <a:pPr marL="838200" lvl="1" indent="-457200">
              <a:buFont typeface="Arial" panose="020B0604020202020204" pitchFamily="34" charset="0"/>
              <a:buChar char="•"/>
            </a:pPr>
            <a:r>
              <a:rPr lang="en-US" altLang="en-US" sz="2400" dirty="0">
                <a:latin typeface="Calibri" panose="020F0502020204030204" pitchFamily="34" charset="0"/>
                <a:sym typeface="Wingdings" pitchFamily="2" charset="2"/>
              </a:rPr>
              <a:t>Humerus</a:t>
            </a:r>
          </a:p>
          <a:p>
            <a:pPr marL="838200" lvl="1" indent="-457200">
              <a:buFont typeface="Arial" panose="020B0604020202020204" pitchFamily="34" charset="0"/>
              <a:buChar char="•"/>
            </a:pPr>
            <a:r>
              <a:rPr lang="en-US" altLang="en-US" sz="2400" dirty="0">
                <a:latin typeface="Calibri" panose="020F0502020204030204" pitchFamily="34" charset="0"/>
                <a:sym typeface="Wingdings" pitchFamily="2" charset="2"/>
              </a:rPr>
              <a:t>Radius</a:t>
            </a:r>
          </a:p>
          <a:p>
            <a:pPr marL="838200" lvl="1" indent="-457200">
              <a:buFont typeface="Arial" panose="020B0604020202020204" pitchFamily="34" charset="0"/>
              <a:buChar char="•"/>
            </a:pPr>
            <a:r>
              <a:rPr lang="en-US" altLang="en-US" sz="2400" dirty="0">
                <a:latin typeface="Calibri" panose="020F0502020204030204" pitchFamily="34" charset="0"/>
                <a:sym typeface="Wingdings" pitchFamily="2" charset="2"/>
              </a:rPr>
              <a:t>Ulna</a:t>
            </a:r>
          </a:p>
          <a:p>
            <a:pPr marL="838200" lvl="1" indent="-457200">
              <a:buFont typeface="Arial" panose="020B0604020202020204" pitchFamily="34" charset="0"/>
              <a:buChar char="•"/>
            </a:pPr>
            <a:r>
              <a:rPr lang="en-US" altLang="en-US" sz="2400" dirty="0">
                <a:latin typeface="Calibri" panose="020F0502020204030204" pitchFamily="34" charset="0"/>
                <a:sym typeface="Wingdings" pitchFamily="2" charset="2"/>
              </a:rPr>
              <a:t>Carpals</a:t>
            </a:r>
          </a:p>
          <a:p>
            <a:pPr marL="838200" lvl="1" indent="-457200">
              <a:buFont typeface="Arial" panose="020B0604020202020204" pitchFamily="34" charset="0"/>
              <a:buChar char="•"/>
            </a:pPr>
            <a:r>
              <a:rPr lang="en-US" altLang="en-US" sz="2400" dirty="0">
                <a:latin typeface="Calibri" panose="020F0502020204030204" pitchFamily="34" charset="0"/>
                <a:sym typeface="Wingdings" pitchFamily="2" charset="2"/>
              </a:rPr>
              <a:t>Metacarpals</a:t>
            </a:r>
          </a:p>
          <a:p>
            <a:pPr marL="838200" lvl="1" indent="-457200">
              <a:buFont typeface="Arial" panose="020B0604020202020204" pitchFamily="34" charset="0"/>
              <a:buChar char="•"/>
            </a:pPr>
            <a:r>
              <a:rPr lang="en-US" altLang="en-US" sz="2400" dirty="0">
                <a:latin typeface="Calibri" panose="020F0502020204030204" pitchFamily="34" charset="0"/>
                <a:sym typeface="Wingdings" pitchFamily="2" charset="2"/>
              </a:rPr>
              <a:t>Phalanges</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25939511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sym typeface="Wingdings" pitchFamily="2" charset="2"/>
              </a:rPr>
              <a:t>The Humerus</a:t>
            </a:r>
            <a:br>
              <a:rPr lang="en-US" altLang="en-US" u="sng" dirty="0">
                <a:latin typeface="Calibri" panose="020F0502020204030204" pitchFamily="34" charset="0"/>
                <a:sym typeface="Wingdings" pitchFamily="2" charset="2"/>
              </a:rPr>
            </a:br>
            <a:endParaRPr lang="en-US" dirty="0"/>
          </a:p>
        </p:txBody>
      </p:sp>
      <p:sp>
        <p:nvSpPr>
          <p:cNvPr id="3" name="Content Placeholder 2"/>
          <p:cNvSpPr>
            <a:spLocks noGrp="1"/>
          </p:cNvSpPr>
          <p:nvPr>
            <p:ph idx="1"/>
          </p:nvPr>
        </p:nvSpPr>
        <p:spPr/>
        <p:txBody>
          <a:bodyPr/>
          <a:lstStyle/>
          <a:p>
            <a:pPr marL="0" indent="0">
              <a:buNone/>
            </a:pPr>
            <a:r>
              <a:rPr lang="en-US" altLang="en-US" b="1" dirty="0">
                <a:latin typeface="Calibri" panose="020F0502020204030204" pitchFamily="34" charset="0"/>
                <a:sym typeface="Wingdings" pitchFamily="2" charset="2"/>
              </a:rPr>
              <a:t>Humerus: </a:t>
            </a:r>
          </a:p>
          <a:p>
            <a:pPr>
              <a:buFont typeface="Arial" panose="020B0604020202020204" pitchFamily="34" charset="0"/>
              <a:buChar char="•"/>
            </a:pPr>
            <a:r>
              <a:rPr lang="en-US" altLang="en-US" dirty="0">
                <a:latin typeface="Calibri" panose="020F0502020204030204" pitchFamily="34" charset="0"/>
                <a:sym typeface="Wingdings" pitchFamily="2" charset="2"/>
              </a:rPr>
              <a:t>A long bone extending from the scapula to the elbow</a:t>
            </a:r>
          </a:p>
          <a:p>
            <a:pPr>
              <a:buFont typeface="Arial" panose="020B0604020202020204" pitchFamily="34" charset="0"/>
              <a:buChar char="•"/>
            </a:pPr>
            <a:r>
              <a:rPr lang="en-US" altLang="en-US" dirty="0">
                <a:latin typeface="Calibri" panose="020F0502020204030204" pitchFamily="34" charset="0"/>
                <a:sym typeface="Wingdings" pitchFamily="2" charset="2"/>
              </a:rPr>
              <a:t>Only bone of the upper arm</a:t>
            </a:r>
          </a:p>
          <a:p>
            <a:pPr marL="419100">
              <a:buFont typeface="Arial" panose="020B0604020202020204" pitchFamily="34" charset="0"/>
              <a:buChar char="•"/>
            </a:pPr>
            <a:r>
              <a:rPr lang="en-US" altLang="en-US" dirty="0">
                <a:latin typeface="Calibri" panose="020F0502020204030204" pitchFamily="34" charset="0"/>
                <a:sym typeface="Wingdings" pitchFamily="2" charset="2"/>
              </a:rPr>
              <a:t>It articulates with the scapulae at its </a:t>
            </a:r>
            <a:r>
              <a:rPr lang="en-US" altLang="en-US" b="1" dirty="0">
                <a:latin typeface="Calibri" panose="020F0502020204030204" pitchFamily="34" charset="0"/>
                <a:sym typeface="Wingdings" pitchFamily="2" charset="2"/>
              </a:rPr>
              <a:t>head</a:t>
            </a:r>
            <a:r>
              <a:rPr lang="en-US" altLang="en-US" dirty="0">
                <a:latin typeface="Calibri" panose="020F0502020204030204" pitchFamily="34" charset="0"/>
                <a:sym typeface="Wingdings" pitchFamily="2" charset="2"/>
              </a:rPr>
              <a:t>, with the radius at the </a:t>
            </a:r>
            <a:r>
              <a:rPr lang="en-US" altLang="en-US" b="1" dirty="0" err="1">
                <a:latin typeface="Calibri" panose="020F0502020204030204" pitchFamily="34" charset="0"/>
                <a:sym typeface="Wingdings" pitchFamily="2" charset="2"/>
              </a:rPr>
              <a:t>capitulum</a:t>
            </a:r>
            <a:r>
              <a:rPr lang="en-US" altLang="en-US" dirty="0">
                <a:latin typeface="Calibri" panose="020F0502020204030204" pitchFamily="34" charset="0"/>
                <a:sym typeface="Wingdings" pitchFamily="2" charset="2"/>
              </a:rPr>
              <a:t>, and with the ulna at the </a:t>
            </a:r>
            <a:r>
              <a:rPr lang="en-US" altLang="en-US" b="1" dirty="0">
                <a:latin typeface="Calibri" panose="020F0502020204030204" pitchFamily="34" charset="0"/>
                <a:sym typeface="Wingdings" pitchFamily="2" charset="2"/>
              </a:rPr>
              <a:t>trochlea</a:t>
            </a:r>
            <a:r>
              <a:rPr lang="en-US" altLang="en-US" dirty="0">
                <a:latin typeface="Calibri" panose="020F0502020204030204" pitchFamily="34" charset="0"/>
                <a:sym typeface="Wingdings" pitchFamily="2" charset="2"/>
              </a:rPr>
              <a:t> </a:t>
            </a:r>
          </a:p>
          <a:p>
            <a:pPr marL="419100">
              <a:buFont typeface="Arial" panose="020B0604020202020204" pitchFamily="34" charset="0"/>
              <a:buChar char="•"/>
            </a:pPr>
            <a:r>
              <a:rPr lang="en-US" altLang="en-US" dirty="0">
                <a:latin typeface="Calibri" panose="020F0502020204030204" pitchFamily="34" charset="0"/>
                <a:sym typeface="Wingdings" pitchFamily="2" charset="2"/>
              </a:rPr>
              <a:t>Other features include the greater and lesser tubercles, intertubercular sulcus, anatomical and surgical necks, deltoid tuberosity, 2 condyles (</a:t>
            </a:r>
            <a:r>
              <a:rPr lang="en-US" altLang="en-US" dirty="0" err="1">
                <a:latin typeface="Calibri" panose="020F0502020204030204" pitchFamily="34" charset="0"/>
                <a:sym typeface="Wingdings" pitchFamily="2" charset="2"/>
              </a:rPr>
              <a:t>capitulum</a:t>
            </a:r>
            <a:r>
              <a:rPr lang="en-US" altLang="en-US" dirty="0">
                <a:latin typeface="Calibri" panose="020F0502020204030204" pitchFamily="34" charset="0"/>
                <a:sym typeface="Wingdings" pitchFamily="2" charset="2"/>
              </a:rPr>
              <a:t> &amp; trochlea), 2 epicondyles, coronoid fossa, and olecranon fossa</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15107665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The Humerus</a:t>
            </a:r>
            <a:r>
              <a:rPr lang="en-US" altLang="en-US" dirty="0">
                <a:latin typeface="Calibri" panose="020F0502020204030204" pitchFamily="34" charset="0"/>
              </a:rPr>
              <a:t>:  </a:t>
            </a:r>
            <a:r>
              <a:rPr lang="en-US" altLang="en-US" u="sng" dirty="0">
                <a:latin typeface="Calibri" panose="020F0502020204030204" pitchFamily="34" charset="0"/>
              </a:rPr>
              <a:t>Anterior &amp; Lateral Views</a:t>
            </a:r>
            <a:br>
              <a:rPr lang="en-US" altLang="en-US" u="sng" dirty="0">
                <a:latin typeface="Calibri" panose="020F0502020204030204" pitchFamily="34" charset="0"/>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27650" name="Picture 2" descr="\\192.168.9.252\08macdata04\08VOL4\Graphics\Powerpoint\MH_DCM\MH_DCM-TEXTEDIT PROJECTS\SHIER_13e\Final files\chapt07\chapt00_labeled\shi77364_07_23.jpg"/>
          <p:cNvPicPr>
            <a:picLocks noChangeAspect="1" noChangeArrowheads="1"/>
          </p:cNvPicPr>
          <p:nvPr/>
        </p:nvPicPr>
        <p:blipFill>
          <a:blip r:embed="rId2" cstate="print"/>
          <a:srcRect/>
          <a:stretch>
            <a:fillRect/>
          </a:stretch>
        </p:blipFill>
        <p:spPr bwMode="auto">
          <a:xfrm>
            <a:off x="1587500" y="914400"/>
            <a:ext cx="5969000" cy="5493076"/>
          </a:xfrm>
          <a:prstGeom prst="rect">
            <a:avLst/>
          </a:prstGeom>
          <a:noFill/>
        </p:spPr>
      </p:pic>
    </p:spTree>
    <p:extLst>
      <p:ext uri="{BB962C8B-B14F-4D97-AF65-F5344CB8AC3E}">
        <p14:creationId xmlns:p14="http://schemas.microsoft.com/office/powerpoint/2010/main" xmlns="" val="351398152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609600"/>
          </a:xfrm>
        </p:spPr>
        <p:txBody>
          <a:bodyPr/>
          <a:lstStyle/>
          <a:p>
            <a:r>
              <a:rPr lang="en-US" altLang="en-US" u="sng" dirty="0">
                <a:latin typeface="Calibri" panose="020F0502020204030204" pitchFamily="34" charset="0"/>
                <a:sym typeface="Wingdings" pitchFamily="2" charset="2"/>
              </a:rPr>
              <a:t>The Radius and Ulna</a:t>
            </a:r>
            <a:br>
              <a:rPr lang="en-US" altLang="en-US" u="sng" dirty="0">
                <a:latin typeface="Calibri" panose="020F0502020204030204" pitchFamily="34" charset="0"/>
                <a:sym typeface="Wingdings" pitchFamily="2" charset="2"/>
              </a:rPr>
            </a:br>
            <a:endParaRPr lang="en-US" dirty="0"/>
          </a:p>
        </p:txBody>
      </p:sp>
      <p:sp>
        <p:nvSpPr>
          <p:cNvPr id="3" name="Content Placeholder 2"/>
          <p:cNvSpPr>
            <a:spLocks noGrp="1"/>
          </p:cNvSpPr>
          <p:nvPr>
            <p:ph idx="1"/>
          </p:nvPr>
        </p:nvSpPr>
        <p:spPr>
          <a:xfrm>
            <a:off x="76200" y="457200"/>
            <a:ext cx="9067800" cy="6400800"/>
          </a:xfrm>
        </p:spPr>
        <p:txBody>
          <a:bodyPr>
            <a:normAutofit fontScale="85000" lnSpcReduction="10000"/>
          </a:bodyPr>
          <a:lstStyle/>
          <a:p>
            <a:pPr marL="0" indent="0">
              <a:lnSpc>
                <a:spcPts val="2700"/>
              </a:lnSpc>
              <a:buNone/>
            </a:pPr>
            <a:r>
              <a:rPr lang="en-US" altLang="en-US" b="1" dirty="0">
                <a:latin typeface="Calibri" panose="020F0502020204030204" pitchFamily="34" charset="0"/>
                <a:sym typeface="Wingdings" pitchFamily="2" charset="2"/>
              </a:rPr>
              <a:t>Radius:</a:t>
            </a:r>
          </a:p>
          <a:p>
            <a:pPr>
              <a:lnSpc>
                <a:spcPts val="2700"/>
              </a:lnSpc>
              <a:buFont typeface="Arial" panose="020B0604020202020204" pitchFamily="34" charset="0"/>
              <a:buChar char="•"/>
            </a:pPr>
            <a:r>
              <a:rPr lang="en-US" altLang="en-US" dirty="0">
                <a:latin typeface="Calibri" panose="020F0502020204030204" pitchFamily="34" charset="0"/>
                <a:sym typeface="Wingdings" pitchFamily="2" charset="2"/>
              </a:rPr>
              <a:t>Located on the thumb (lateral) side of the forearm, extending from the elbow to </a:t>
            </a:r>
            <a:r>
              <a:rPr lang="en-US" altLang="en-US" dirty="0" smtClean="0">
                <a:latin typeface="Calibri" panose="020F0502020204030204" pitchFamily="34" charset="0"/>
                <a:sym typeface="Wingdings" pitchFamily="2" charset="2"/>
              </a:rPr>
              <a:t>the wrist</a:t>
            </a:r>
            <a:endParaRPr lang="en-US" altLang="en-US" dirty="0">
              <a:latin typeface="Calibri" panose="020F0502020204030204" pitchFamily="34" charset="0"/>
              <a:sym typeface="Wingdings" pitchFamily="2" charset="2"/>
            </a:endParaRPr>
          </a:p>
          <a:p>
            <a:pPr>
              <a:lnSpc>
                <a:spcPts val="2700"/>
              </a:lnSpc>
              <a:buFont typeface="Arial" panose="020B0604020202020204" pitchFamily="34" charset="0"/>
              <a:buChar char="•"/>
            </a:pPr>
            <a:r>
              <a:rPr lang="en-US" altLang="en-US" dirty="0">
                <a:latin typeface="Calibri" panose="020F0502020204030204" pitchFamily="34" charset="0"/>
                <a:sym typeface="Wingdings" pitchFamily="2" charset="2"/>
              </a:rPr>
              <a:t>The disc-like </a:t>
            </a:r>
            <a:r>
              <a:rPr lang="en-US" altLang="en-US" b="1" dirty="0">
                <a:latin typeface="Calibri" panose="020F0502020204030204" pitchFamily="34" charset="0"/>
                <a:sym typeface="Wingdings" pitchFamily="2" charset="2"/>
              </a:rPr>
              <a:t>head</a:t>
            </a:r>
            <a:r>
              <a:rPr lang="en-US" altLang="en-US" dirty="0">
                <a:latin typeface="Calibri" panose="020F0502020204030204" pitchFamily="34" charset="0"/>
                <a:sym typeface="Wingdings" pitchFamily="2" charset="2"/>
              </a:rPr>
              <a:t> of the radius articulates with the </a:t>
            </a:r>
            <a:r>
              <a:rPr lang="en-US" altLang="en-US" dirty="0" err="1">
                <a:latin typeface="Calibri" panose="020F0502020204030204" pitchFamily="34" charset="0"/>
                <a:sym typeface="Wingdings" pitchFamily="2" charset="2"/>
              </a:rPr>
              <a:t>capitulum</a:t>
            </a:r>
            <a:r>
              <a:rPr lang="en-US" altLang="en-US" dirty="0">
                <a:latin typeface="Calibri" panose="020F0502020204030204" pitchFamily="34" charset="0"/>
                <a:sym typeface="Wingdings" pitchFamily="2" charset="2"/>
              </a:rPr>
              <a:t> of the humerus and radial notch of ulna; allows rotation of radius</a:t>
            </a:r>
          </a:p>
          <a:p>
            <a:pPr>
              <a:lnSpc>
                <a:spcPts val="2700"/>
              </a:lnSpc>
              <a:buFont typeface="Arial" panose="020B0604020202020204" pitchFamily="34" charset="0"/>
              <a:buChar char="•"/>
            </a:pPr>
            <a:r>
              <a:rPr lang="en-US" altLang="en-US" dirty="0">
                <a:latin typeface="Calibri" panose="020F0502020204030204" pitchFamily="34" charset="0"/>
                <a:sym typeface="Wingdings" pitchFamily="2" charset="2"/>
              </a:rPr>
              <a:t>Other features of the radius include the </a:t>
            </a:r>
            <a:r>
              <a:rPr lang="en-US" altLang="en-US" b="1" dirty="0">
                <a:latin typeface="Calibri" panose="020F0502020204030204" pitchFamily="34" charset="0"/>
                <a:sym typeface="Wingdings" pitchFamily="2" charset="2"/>
              </a:rPr>
              <a:t>radial tuberosity </a:t>
            </a:r>
            <a:r>
              <a:rPr lang="en-US" altLang="en-US" dirty="0">
                <a:latin typeface="Calibri" panose="020F0502020204030204" pitchFamily="34" charset="0"/>
                <a:sym typeface="Wingdings" pitchFamily="2" charset="2"/>
              </a:rPr>
              <a:t>and </a:t>
            </a:r>
            <a:r>
              <a:rPr lang="en-US" altLang="en-US" b="1" dirty="0">
                <a:latin typeface="Calibri" panose="020F0502020204030204" pitchFamily="34" charset="0"/>
                <a:sym typeface="Wingdings" pitchFamily="2" charset="2"/>
              </a:rPr>
              <a:t>styloid process </a:t>
            </a:r>
          </a:p>
          <a:p>
            <a:pPr marL="0" indent="0">
              <a:lnSpc>
                <a:spcPts val="2700"/>
              </a:lnSpc>
              <a:buNone/>
            </a:pPr>
            <a:r>
              <a:rPr lang="en-US" altLang="en-US" b="1" dirty="0">
                <a:latin typeface="Calibri" panose="020F0502020204030204" pitchFamily="34" charset="0"/>
                <a:sym typeface="Wingdings" pitchFamily="2" charset="2"/>
              </a:rPr>
              <a:t>Ulna:</a:t>
            </a:r>
          </a:p>
          <a:p>
            <a:pPr>
              <a:lnSpc>
                <a:spcPts val="2700"/>
              </a:lnSpc>
              <a:buFont typeface="Arial" panose="020B0604020202020204" pitchFamily="34" charset="0"/>
              <a:buChar char="•"/>
            </a:pPr>
            <a:r>
              <a:rPr lang="en-US" altLang="en-US" dirty="0">
                <a:latin typeface="Calibri" panose="020F0502020204030204" pitchFamily="34" charset="0"/>
                <a:sym typeface="Wingdings" pitchFamily="2" charset="2"/>
              </a:rPr>
              <a:t>The longer of the 2 bones of the forearm, lateral to the radius</a:t>
            </a:r>
          </a:p>
          <a:p>
            <a:pPr>
              <a:lnSpc>
                <a:spcPts val="2700"/>
              </a:lnSpc>
              <a:buFont typeface="Arial" panose="020B0604020202020204" pitchFamily="34" charset="0"/>
              <a:buChar char="•"/>
            </a:pPr>
            <a:r>
              <a:rPr lang="en-US" altLang="en-US" b="1" dirty="0">
                <a:latin typeface="Calibri" panose="020F0502020204030204" pitchFamily="34" charset="0"/>
                <a:sym typeface="Wingdings" pitchFamily="2" charset="2"/>
              </a:rPr>
              <a:t>Trochlear notch </a:t>
            </a:r>
            <a:r>
              <a:rPr lang="en-US" altLang="en-US" dirty="0">
                <a:latin typeface="Calibri" panose="020F0502020204030204" pitchFamily="34" charset="0"/>
                <a:sym typeface="Wingdings" pitchFamily="2" charset="2"/>
              </a:rPr>
              <a:t>that articulates with the trochlea of the humerus</a:t>
            </a:r>
          </a:p>
          <a:p>
            <a:pPr marL="419100">
              <a:lnSpc>
                <a:spcPts val="2700"/>
              </a:lnSpc>
              <a:buFont typeface="Arial" panose="020B0604020202020204" pitchFamily="34" charset="0"/>
              <a:buChar char="•"/>
            </a:pPr>
            <a:r>
              <a:rPr lang="en-US" altLang="en-US" dirty="0">
                <a:latin typeface="Calibri" panose="020F0502020204030204" pitchFamily="34" charset="0"/>
                <a:sym typeface="Wingdings" pitchFamily="2" charset="2"/>
              </a:rPr>
              <a:t>Other features include the </a:t>
            </a:r>
            <a:r>
              <a:rPr lang="en-US" altLang="en-US" b="1" dirty="0">
                <a:latin typeface="Calibri" panose="020F0502020204030204" pitchFamily="34" charset="0"/>
                <a:sym typeface="Wingdings" pitchFamily="2" charset="2"/>
              </a:rPr>
              <a:t>olecranon process</a:t>
            </a:r>
            <a:r>
              <a:rPr lang="en-US" altLang="en-US" dirty="0">
                <a:latin typeface="Calibri" panose="020F0502020204030204" pitchFamily="34" charset="0"/>
                <a:sym typeface="Wingdings" pitchFamily="2" charset="2"/>
              </a:rPr>
              <a:t>, </a:t>
            </a:r>
            <a:r>
              <a:rPr lang="en-US" altLang="en-US" b="1" dirty="0">
                <a:latin typeface="Calibri" panose="020F0502020204030204" pitchFamily="34" charset="0"/>
                <a:sym typeface="Wingdings" pitchFamily="2" charset="2"/>
              </a:rPr>
              <a:t>coronoid process</a:t>
            </a:r>
            <a:r>
              <a:rPr lang="en-US" altLang="en-US" dirty="0">
                <a:latin typeface="Calibri" panose="020F0502020204030204" pitchFamily="34" charset="0"/>
                <a:sym typeface="Wingdings" pitchFamily="2" charset="2"/>
              </a:rPr>
              <a:t>, </a:t>
            </a:r>
            <a:r>
              <a:rPr lang="en-US" altLang="en-US" b="1" dirty="0">
                <a:latin typeface="Calibri" panose="020F0502020204030204" pitchFamily="34" charset="0"/>
                <a:sym typeface="Wingdings" pitchFamily="2" charset="2"/>
              </a:rPr>
              <a:t>head</a:t>
            </a:r>
            <a:r>
              <a:rPr lang="en-US" altLang="en-US" dirty="0">
                <a:latin typeface="Calibri" panose="020F0502020204030204" pitchFamily="34" charset="0"/>
                <a:sym typeface="Wingdings" pitchFamily="2" charset="2"/>
              </a:rPr>
              <a:t>, and </a:t>
            </a:r>
            <a:r>
              <a:rPr lang="en-US" altLang="en-US" b="1" dirty="0">
                <a:latin typeface="Calibri" panose="020F0502020204030204" pitchFamily="34" charset="0"/>
                <a:sym typeface="Wingdings" pitchFamily="2" charset="2"/>
              </a:rPr>
              <a:t>styloid process </a:t>
            </a:r>
          </a:p>
          <a:p>
            <a:pPr marL="419100">
              <a:lnSpc>
                <a:spcPts val="2700"/>
              </a:lnSpc>
              <a:buFont typeface="Arial" panose="020B0604020202020204" pitchFamily="34" charset="0"/>
              <a:buChar char="•"/>
            </a:pPr>
            <a:r>
              <a:rPr lang="en-US" altLang="en-US" dirty="0">
                <a:latin typeface="Calibri" panose="020F0502020204030204" pitchFamily="34" charset="0"/>
                <a:sym typeface="Wingdings" pitchFamily="2" charset="2"/>
              </a:rPr>
              <a:t>The distal end (</a:t>
            </a:r>
            <a:r>
              <a:rPr lang="en-US" altLang="en-US" b="1" dirty="0">
                <a:latin typeface="Calibri" panose="020F0502020204030204" pitchFamily="34" charset="0"/>
                <a:sym typeface="Wingdings" pitchFamily="2" charset="2"/>
              </a:rPr>
              <a:t>head</a:t>
            </a:r>
            <a:r>
              <a:rPr lang="en-US" altLang="en-US" dirty="0">
                <a:latin typeface="Calibri" panose="020F0502020204030204" pitchFamily="34" charset="0"/>
                <a:sym typeface="Wingdings" pitchFamily="2" charset="2"/>
              </a:rPr>
              <a:t>) articulates with the ulnar notch of radius</a:t>
            </a:r>
          </a:p>
          <a:p>
            <a:pPr marL="419100">
              <a:lnSpc>
                <a:spcPts val="2700"/>
              </a:lnSpc>
              <a:buFont typeface="Arial" panose="020B0604020202020204" pitchFamily="34" charset="0"/>
              <a:buChar char="•"/>
            </a:pPr>
            <a:r>
              <a:rPr lang="en-US" altLang="en-US" dirty="0">
                <a:latin typeface="Calibri" panose="020F0502020204030204" pitchFamily="34" charset="0"/>
                <a:sym typeface="Wingdings" pitchFamily="2" charset="2"/>
              </a:rPr>
              <a:t>The ulna is on the medial side in anatomical position</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119132723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The Radius and Ulna (2)</a:t>
            </a:r>
            <a:br>
              <a:rPr lang="en-US" altLang="en-US" u="sng" dirty="0">
                <a:latin typeface="Calibri" panose="020F0502020204030204" pitchFamily="34" charset="0"/>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28674" name="Picture 2" descr="\\192.168.9.252\08macdata04\08VOL4\Graphics\Powerpoint\MH_DCM\MH_DCM-TEXTEDIT PROJECTS\SHIER_13e\Final files\chapt07\chapt00_labeled\shi77364_07_24.jpg"/>
          <p:cNvPicPr>
            <a:picLocks noChangeAspect="1" noChangeArrowheads="1"/>
          </p:cNvPicPr>
          <p:nvPr/>
        </p:nvPicPr>
        <p:blipFill>
          <a:blip r:embed="rId2" cstate="print"/>
          <a:srcRect/>
          <a:stretch>
            <a:fillRect/>
          </a:stretch>
        </p:blipFill>
        <p:spPr bwMode="auto">
          <a:xfrm>
            <a:off x="2552702" y="918824"/>
            <a:ext cx="4038598" cy="5558176"/>
          </a:xfrm>
          <a:prstGeom prst="rect">
            <a:avLst/>
          </a:prstGeom>
          <a:noFill/>
        </p:spPr>
      </p:pic>
    </p:spTree>
    <p:extLst>
      <p:ext uri="{BB962C8B-B14F-4D97-AF65-F5344CB8AC3E}">
        <p14:creationId xmlns:p14="http://schemas.microsoft.com/office/powerpoint/2010/main" xmlns="" val="11878781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sym typeface="Wingdings" pitchFamily="2" charset="2"/>
              </a:rPr>
              <a:t>The Hand  </a:t>
            </a:r>
            <a:br>
              <a:rPr lang="en-US" altLang="en-US" u="sng" dirty="0">
                <a:latin typeface="Calibri" panose="020F0502020204030204" pitchFamily="34" charset="0"/>
                <a:sym typeface="Wingdings" pitchFamily="2" charset="2"/>
              </a:rPr>
            </a:br>
            <a:endParaRPr lang="en-US" dirty="0"/>
          </a:p>
        </p:txBody>
      </p:sp>
      <p:sp>
        <p:nvSpPr>
          <p:cNvPr id="3" name="Content Placeholder 2"/>
          <p:cNvSpPr>
            <a:spLocks noGrp="1"/>
          </p:cNvSpPr>
          <p:nvPr>
            <p:ph idx="1"/>
          </p:nvPr>
        </p:nvSpPr>
        <p:spPr/>
        <p:txBody>
          <a:bodyPr/>
          <a:lstStyle/>
          <a:p>
            <a:pPr marL="0" indent="0">
              <a:buNone/>
            </a:pPr>
            <a:r>
              <a:rPr lang="en-US" altLang="en-US" b="1" dirty="0">
                <a:latin typeface="Calibri" panose="020F0502020204030204" pitchFamily="34" charset="0"/>
                <a:sym typeface="Wingdings" pitchFamily="2" charset="2"/>
              </a:rPr>
              <a:t>The hand:</a:t>
            </a:r>
          </a:p>
          <a:p>
            <a:pPr>
              <a:buFont typeface="Arial" panose="020B0604020202020204" pitchFamily="34" charset="0"/>
              <a:buChar char="•"/>
            </a:pPr>
            <a:r>
              <a:rPr lang="en-US" altLang="en-US" dirty="0">
                <a:latin typeface="Calibri" panose="020F0502020204030204" pitchFamily="34" charset="0"/>
                <a:sym typeface="Wingdings" pitchFamily="2" charset="2"/>
              </a:rPr>
              <a:t>Consists of the wrist, palm, and fingers</a:t>
            </a:r>
          </a:p>
          <a:p>
            <a:pPr>
              <a:buFont typeface="Arial" panose="020B0604020202020204" pitchFamily="34" charset="0"/>
              <a:buChar char="•"/>
            </a:pPr>
            <a:r>
              <a:rPr lang="en-US" altLang="en-US" dirty="0">
                <a:latin typeface="Calibri" panose="020F0502020204030204" pitchFamily="34" charset="0"/>
                <a:sym typeface="Wingdings" pitchFamily="2" charset="2"/>
              </a:rPr>
              <a:t>The </a:t>
            </a:r>
            <a:r>
              <a:rPr lang="en-US" altLang="en-US" b="1" dirty="0">
                <a:latin typeface="Calibri" panose="020F0502020204030204" pitchFamily="34" charset="0"/>
                <a:sym typeface="Wingdings" pitchFamily="2" charset="2"/>
              </a:rPr>
              <a:t>wrist</a:t>
            </a:r>
            <a:r>
              <a:rPr lang="en-US" altLang="en-US" dirty="0">
                <a:latin typeface="Calibri" panose="020F0502020204030204" pitchFamily="34" charset="0"/>
                <a:sym typeface="Wingdings" pitchFamily="2" charset="2"/>
              </a:rPr>
              <a:t> is made up of 8 </a:t>
            </a:r>
            <a:r>
              <a:rPr lang="en-US" altLang="en-US" b="1" dirty="0">
                <a:latin typeface="Calibri" panose="020F0502020204030204" pitchFamily="34" charset="0"/>
                <a:sym typeface="Wingdings" pitchFamily="2" charset="2"/>
              </a:rPr>
              <a:t>carpal bones, </a:t>
            </a:r>
            <a:r>
              <a:rPr lang="en-US" altLang="en-US" dirty="0">
                <a:latin typeface="Calibri" panose="020F0502020204030204" pitchFamily="34" charset="0"/>
                <a:sym typeface="Wingdings" pitchFamily="2" charset="2"/>
              </a:rPr>
              <a:t>arranged into 2 rows of 4; the entire group is called the </a:t>
            </a:r>
            <a:r>
              <a:rPr lang="en-US" altLang="en-US" b="1" dirty="0">
                <a:latin typeface="Calibri" panose="020F0502020204030204" pitchFamily="34" charset="0"/>
                <a:sym typeface="Wingdings" pitchFamily="2" charset="2"/>
              </a:rPr>
              <a:t>carpus</a:t>
            </a:r>
          </a:p>
          <a:p>
            <a:pPr>
              <a:buFont typeface="Arial" panose="020B0604020202020204" pitchFamily="34" charset="0"/>
              <a:buChar char="•"/>
            </a:pPr>
            <a:r>
              <a:rPr lang="en-US" altLang="en-US" dirty="0">
                <a:latin typeface="Calibri" panose="020F0502020204030204" pitchFamily="34" charset="0"/>
                <a:sym typeface="Wingdings" pitchFamily="2" charset="2"/>
              </a:rPr>
              <a:t>The framework of the </a:t>
            </a:r>
            <a:r>
              <a:rPr lang="en-US" altLang="en-US" b="1" dirty="0">
                <a:latin typeface="Calibri" panose="020F0502020204030204" pitchFamily="34" charset="0"/>
                <a:sym typeface="Wingdings" pitchFamily="2" charset="2"/>
              </a:rPr>
              <a:t>hand</a:t>
            </a:r>
            <a:r>
              <a:rPr lang="en-US" altLang="en-US" dirty="0">
                <a:latin typeface="Calibri" panose="020F0502020204030204" pitchFamily="34" charset="0"/>
                <a:sym typeface="Wingdings" pitchFamily="2" charset="2"/>
              </a:rPr>
              <a:t> is made up of 5 </a:t>
            </a:r>
            <a:r>
              <a:rPr lang="en-US" altLang="en-US" b="1" dirty="0">
                <a:latin typeface="Calibri" panose="020F0502020204030204" pitchFamily="34" charset="0"/>
                <a:sym typeface="Wingdings" pitchFamily="2" charset="2"/>
              </a:rPr>
              <a:t>metacarpal bones</a:t>
            </a:r>
            <a:r>
              <a:rPr lang="en-US" altLang="en-US" dirty="0">
                <a:latin typeface="Calibri" panose="020F0502020204030204" pitchFamily="34" charset="0"/>
                <a:sym typeface="Wingdings" pitchFamily="2" charset="2"/>
              </a:rPr>
              <a:t/>
            </a:r>
            <a:br>
              <a:rPr lang="en-US" altLang="en-US" dirty="0">
                <a:latin typeface="Calibri" panose="020F0502020204030204" pitchFamily="34" charset="0"/>
                <a:sym typeface="Wingdings" pitchFamily="2" charset="2"/>
              </a:rPr>
            </a:br>
            <a:r>
              <a:rPr lang="en-US" altLang="en-US" dirty="0">
                <a:latin typeface="Calibri" panose="020F0502020204030204" pitchFamily="34" charset="0"/>
                <a:sym typeface="Wingdings" pitchFamily="2" charset="2"/>
              </a:rPr>
              <a:t>The </a:t>
            </a:r>
            <a:r>
              <a:rPr lang="en-US" altLang="en-US" b="1" dirty="0">
                <a:latin typeface="Calibri" panose="020F0502020204030204" pitchFamily="34" charset="0"/>
                <a:sym typeface="Wingdings" pitchFamily="2" charset="2"/>
              </a:rPr>
              <a:t>fingers</a:t>
            </a:r>
            <a:r>
              <a:rPr lang="en-US" altLang="en-US" dirty="0">
                <a:latin typeface="Calibri" panose="020F0502020204030204" pitchFamily="34" charset="0"/>
                <a:sym typeface="Wingdings" pitchFamily="2" charset="2"/>
              </a:rPr>
              <a:t> are each composed of 3 </a:t>
            </a:r>
            <a:r>
              <a:rPr lang="en-US" altLang="en-US" b="1" dirty="0">
                <a:latin typeface="Calibri" panose="020F0502020204030204" pitchFamily="34" charset="0"/>
                <a:sym typeface="Wingdings" pitchFamily="2" charset="2"/>
              </a:rPr>
              <a:t>phalanges</a:t>
            </a:r>
            <a:r>
              <a:rPr lang="en-US" altLang="en-US" dirty="0">
                <a:latin typeface="Calibri" panose="020F0502020204030204" pitchFamily="34" charset="0"/>
                <a:sym typeface="Wingdings" pitchFamily="2" charset="2"/>
              </a:rPr>
              <a:t>, except the thumb, which has only 2 </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5216272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The Hand in Anterior &amp; Posterior View</a:t>
            </a:r>
            <a:br>
              <a:rPr lang="en-US" altLang="en-US" u="sng" dirty="0">
                <a:latin typeface="Calibri" panose="020F0502020204030204" pitchFamily="34" charset="0"/>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29698" name="Picture 2" descr="\\192.168.9.252\08macdata04\08VOL4\Graphics\Powerpoint\MH_DCM\MH_DCM-TEXTEDIT PROJECTS\SHIER_13e\Final files\chapt07\chapt00_labeled\shi77364_07_25.jpg"/>
          <p:cNvPicPr>
            <a:picLocks noChangeAspect="1" noChangeArrowheads="1"/>
          </p:cNvPicPr>
          <p:nvPr/>
        </p:nvPicPr>
        <p:blipFill>
          <a:blip r:embed="rId2" cstate="print"/>
          <a:srcRect/>
          <a:stretch>
            <a:fillRect/>
          </a:stretch>
        </p:blipFill>
        <p:spPr bwMode="auto">
          <a:xfrm>
            <a:off x="624681" y="1127125"/>
            <a:ext cx="7894638" cy="5121275"/>
          </a:xfrm>
          <a:prstGeom prst="rect">
            <a:avLst/>
          </a:prstGeom>
          <a:noFill/>
        </p:spPr>
      </p:pic>
    </p:spTree>
    <p:extLst>
      <p:ext uri="{BB962C8B-B14F-4D97-AF65-F5344CB8AC3E}">
        <p14:creationId xmlns:p14="http://schemas.microsoft.com/office/powerpoint/2010/main" xmlns="" val="282096909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7.11</a:t>
            </a:r>
            <a:r>
              <a:rPr lang="en-US" altLang="en-US" dirty="0">
                <a:latin typeface="Calibri" panose="020F0502020204030204" pitchFamily="34" charset="0"/>
              </a:rPr>
              <a:t>:  </a:t>
            </a:r>
            <a:r>
              <a:rPr lang="en-US" altLang="en-US" u="sng" dirty="0">
                <a:latin typeface="Calibri" panose="020F0502020204030204" pitchFamily="34" charset="0"/>
              </a:rPr>
              <a:t>Pelvic Girdle</a:t>
            </a:r>
            <a:br>
              <a:rPr lang="en-US" altLang="en-US" u="sng" dirty="0">
                <a:latin typeface="Calibri" panose="020F0502020204030204" pitchFamily="34" charset="0"/>
              </a:rPr>
            </a:br>
            <a:endParaRPr lang="en-US" dirty="0"/>
          </a:p>
        </p:txBody>
      </p:sp>
      <p:sp>
        <p:nvSpPr>
          <p:cNvPr id="3" name="Content Placeholder 2"/>
          <p:cNvSpPr>
            <a:spLocks noGrp="1"/>
          </p:cNvSpPr>
          <p:nvPr>
            <p:ph idx="1"/>
          </p:nvPr>
        </p:nvSpPr>
        <p:spPr/>
        <p:txBody>
          <a:bodyPr/>
          <a:lstStyle/>
          <a:p>
            <a:pPr marL="0" indent="0">
              <a:buNone/>
            </a:pPr>
            <a:r>
              <a:rPr lang="en-US" altLang="en-US" b="1" dirty="0">
                <a:latin typeface="Calibri" panose="020F0502020204030204" pitchFamily="34" charset="0"/>
                <a:sym typeface="Wingdings" pitchFamily="2" charset="2"/>
              </a:rPr>
              <a:t>Pelvic Girdle: </a:t>
            </a:r>
          </a:p>
          <a:p>
            <a:pPr>
              <a:buFont typeface="Arial" panose="020B0604020202020204" pitchFamily="34" charset="0"/>
              <a:buChar char="•"/>
            </a:pPr>
            <a:r>
              <a:rPr lang="en-US" altLang="en-US" dirty="0">
                <a:latin typeface="Calibri" panose="020F0502020204030204" pitchFamily="34" charset="0"/>
                <a:sym typeface="Wingdings" pitchFamily="2" charset="2"/>
              </a:rPr>
              <a:t>Consists of the </a:t>
            </a:r>
            <a:r>
              <a:rPr lang="en-US" altLang="en-US" b="1" dirty="0">
                <a:latin typeface="Calibri" panose="020F0502020204030204" pitchFamily="34" charset="0"/>
                <a:sym typeface="Wingdings" pitchFamily="2" charset="2"/>
              </a:rPr>
              <a:t>2 hip (coxal or innominate) bones</a:t>
            </a:r>
          </a:p>
          <a:p>
            <a:pPr>
              <a:buFont typeface="Arial" panose="020B0604020202020204" pitchFamily="34" charset="0"/>
              <a:buChar char="•"/>
            </a:pPr>
            <a:r>
              <a:rPr lang="en-US" altLang="en-US" dirty="0">
                <a:latin typeface="Calibri" panose="020F0502020204030204" pitchFamily="34" charset="0"/>
                <a:sym typeface="Wingdings" pitchFamily="2" charset="2"/>
              </a:rPr>
              <a:t>The hip bones articulate with each other anteriorly, and with sacrum posteriorly</a:t>
            </a:r>
          </a:p>
          <a:p>
            <a:pPr>
              <a:buFont typeface="Arial" panose="020B0604020202020204" pitchFamily="34" charset="0"/>
              <a:buChar char="•"/>
            </a:pPr>
            <a:r>
              <a:rPr lang="en-US" altLang="en-US" dirty="0">
                <a:latin typeface="Calibri" panose="020F0502020204030204" pitchFamily="34" charset="0"/>
                <a:sym typeface="Wingdings" pitchFamily="2" charset="2"/>
              </a:rPr>
              <a:t>The </a:t>
            </a:r>
            <a:r>
              <a:rPr lang="en-US" altLang="en-US" b="1" dirty="0">
                <a:latin typeface="Calibri" panose="020F0502020204030204" pitchFamily="34" charset="0"/>
                <a:sym typeface="Wingdings" pitchFamily="2" charset="2"/>
              </a:rPr>
              <a:t>pelvis</a:t>
            </a:r>
            <a:r>
              <a:rPr lang="en-US" altLang="en-US" dirty="0">
                <a:latin typeface="Calibri" panose="020F0502020204030204" pitchFamily="34" charset="0"/>
                <a:sym typeface="Wingdings" pitchFamily="2" charset="2"/>
              </a:rPr>
              <a:t> consists of the sacrum, coccyx and pelvic girdle </a:t>
            </a:r>
          </a:p>
          <a:p>
            <a:pPr>
              <a:buFont typeface="Arial" panose="020B0604020202020204" pitchFamily="34" charset="0"/>
              <a:buChar char="•"/>
            </a:pPr>
            <a:r>
              <a:rPr lang="en-US" altLang="en-US" dirty="0">
                <a:latin typeface="Calibri" panose="020F0502020204030204" pitchFamily="34" charset="0"/>
                <a:sym typeface="Wingdings" pitchFamily="2" charset="2"/>
              </a:rPr>
              <a:t>It supports the trunk of the body on the lower limbs, provides attachments for the lower limbs and protects the organs within it, such as the urinary bladder, and end of large intestine</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42407675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The Pelvic Girdle (2)</a:t>
            </a:r>
            <a:br>
              <a:rPr lang="en-US" altLang="en-US" u="sng" dirty="0">
                <a:latin typeface="Calibri" panose="020F0502020204030204" pitchFamily="34" charset="0"/>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30722" name="Picture 2" descr="\\192.168.9.252\08macdata04\08VOL4\Graphics\Powerpoint\MH_DCM\MH_DCM-TEXTEDIT PROJECTS\SHIER_13e\Final files\chapt07\chapt00_labeled\shi77364_07_26.jpg"/>
          <p:cNvPicPr>
            <a:picLocks noChangeAspect="1" noChangeArrowheads="1"/>
          </p:cNvPicPr>
          <p:nvPr/>
        </p:nvPicPr>
        <p:blipFill>
          <a:blip r:embed="rId2" cstate="print"/>
          <a:srcRect/>
          <a:stretch>
            <a:fillRect/>
          </a:stretch>
        </p:blipFill>
        <p:spPr bwMode="auto">
          <a:xfrm>
            <a:off x="385763" y="1807369"/>
            <a:ext cx="8372475" cy="3243262"/>
          </a:xfrm>
          <a:prstGeom prst="rect">
            <a:avLst/>
          </a:prstGeom>
          <a:noFill/>
        </p:spPr>
      </p:pic>
    </p:spTree>
    <p:extLst>
      <p:ext uri="{BB962C8B-B14F-4D97-AF65-F5344CB8AC3E}">
        <p14:creationId xmlns:p14="http://schemas.microsoft.com/office/powerpoint/2010/main" xmlns="" val="393669591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609600"/>
          </a:xfrm>
        </p:spPr>
        <p:txBody>
          <a:bodyPr/>
          <a:lstStyle/>
          <a:p>
            <a:r>
              <a:rPr lang="en-US" altLang="en-US" u="sng" dirty="0">
                <a:latin typeface="Calibri" panose="020F0502020204030204" pitchFamily="34" charset="0"/>
                <a:sym typeface="Wingdings" pitchFamily="2" charset="2"/>
              </a:rPr>
              <a:t>The Hip Bone</a:t>
            </a:r>
            <a:br>
              <a:rPr lang="en-US" altLang="en-US" u="sng" dirty="0">
                <a:latin typeface="Calibri" panose="020F0502020204030204" pitchFamily="34" charset="0"/>
                <a:sym typeface="Wingdings" pitchFamily="2" charset="2"/>
              </a:rPr>
            </a:br>
            <a:endParaRPr lang="en-US" dirty="0"/>
          </a:p>
        </p:txBody>
      </p:sp>
      <p:sp>
        <p:nvSpPr>
          <p:cNvPr id="3" name="Content Placeholder 2"/>
          <p:cNvSpPr>
            <a:spLocks noGrp="1"/>
          </p:cNvSpPr>
          <p:nvPr>
            <p:ph idx="1"/>
          </p:nvPr>
        </p:nvSpPr>
        <p:spPr>
          <a:xfrm>
            <a:off x="457200" y="914400"/>
            <a:ext cx="8229600" cy="5943600"/>
          </a:xfrm>
        </p:spPr>
        <p:txBody>
          <a:bodyPr>
            <a:normAutofit/>
          </a:bodyPr>
          <a:lstStyle/>
          <a:p>
            <a:pPr>
              <a:buFont typeface="Arial" panose="020B0604020202020204" pitchFamily="34" charset="0"/>
              <a:buChar char="•"/>
            </a:pPr>
            <a:r>
              <a:rPr lang="en-US" altLang="en-US" dirty="0">
                <a:latin typeface="Calibri" panose="020F0502020204030204" pitchFamily="34" charset="0"/>
                <a:sym typeface="Wingdings" pitchFamily="2" charset="2"/>
              </a:rPr>
              <a:t>Each </a:t>
            </a:r>
            <a:r>
              <a:rPr lang="en-US" altLang="en-US" b="1" dirty="0">
                <a:latin typeface="Calibri" panose="020F0502020204030204" pitchFamily="34" charset="0"/>
                <a:sym typeface="Wingdings" pitchFamily="2" charset="2"/>
              </a:rPr>
              <a:t>hip bone </a:t>
            </a:r>
            <a:r>
              <a:rPr lang="en-US" altLang="en-US" dirty="0">
                <a:latin typeface="Calibri" panose="020F0502020204030204" pitchFamily="34" charset="0"/>
                <a:sym typeface="Wingdings" pitchFamily="2" charset="2"/>
              </a:rPr>
              <a:t>is made up of 3 bones: </a:t>
            </a:r>
            <a:r>
              <a:rPr lang="en-US" altLang="en-US" b="1" dirty="0">
                <a:latin typeface="Calibri" panose="020F0502020204030204" pitchFamily="34" charset="0"/>
                <a:sym typeface="Wingdings" pitchFamily="2" charset="2"/>
              </a:rPr>
              <a:t>ilium</a:t>
            </a:r>
            <a:r>
              <a:rPr lang="en-US" altLang="en-US" dirty="0">
                <a:latin typeface="Calibri" panose="020F0502020204030204" pitchFamily="34" charset="0"/>
                <a:sym typeface="Wingdings" pitchFamily="2" charset="2"/>
              </a:rPr>
              <a:t>, </a:t>
            </a:r>
            <a:r>
              <a:rPr lang="en-US" altLang="en-US" b="1" dirty="0">
                <a:latin typeface="Calibri" panose="020F0502020204030204" pitchFamily="34" charset="0"/>
                <a:sym typeface="Wingdings" pitchFamily="2" charset="2"/>
              </a:rPr>
              <a:t>ischium</a:t>
            </a:r>
            <a:r>
              <a:rPr lang="en-US" altLang="en-US" dirty="0">
                <a:latin typeface="Calibri" panose="020F0502020204030204" pitchFamily="34" charset="0"/>
                <a:sym typeface="Wingdings" pitchFamily="2" charset="2"/>
              </a:rPr>
              <a:t>, and </a:t>
            </a:r>
            <a:r>
              <a:rPr lang="en-US" altLang="en-US" b="1" dirty="0">
                <a:latin typeface="Calibri" panose="020F0502020204030204" pitchFamily="34" charset="0"/>
                <a:sym typeface="Wingdings" pitchFamily="2" charset="2"/>
              </a:rPr>
              <a:t>pubis</a:t>
            </a:r>
            <a:r>
              <a:rPr lang="en-US" altLang="en-US" dirty="0">
                <a:latin typeface="Calibri" panose="020F0502020204030204" pitchFamily="34" charset="0"/>
                <a:sym typeface="Wingdings" pitchFamily="2" charset="2"/>
              </a:rPr>
              <a:t> </a:t>
            </a:r>
          </a:p>
          <a:p>
            <a:pPr>
              <a:buFont typeface="Arial" panose="020B0604020202020204" pitchFamily="34" charset="0"/>
              <a:buChar char="•"/>
            </a:pPr>
            <a:r>
              <a:rPr lang="en-US" altLang="en-US" dirty="0">
                <a:latin typeface="Calibri" panose="020F0502020204030204" pitchFamily="34" charset="0"/>
                <a:sym typeface="Wingdings" pitchFamily="2" charset="2"/>
              </a:rPr>
              <a:t>These 3 bones are fused in the region of the </a:t>
            </a:r>
            <a:r>
              <a:rPr lang="en-US" altLang="en-US" b="1" dirty="0">
                <a:latin typeface="Calibri" panose="020F0502020204030204" pitchFamily="34" charset="0"/>
                <a:sym typeface="Wingdings" pitchFamily="2" charset="2"/>
              </a:rPr>
              <a:t>acetabulum</a:t>
            </a:r>
            <a:r>
              <a:rPr lang="en-US" altLang="en-US" dirty="0">
                <a:latin typeface="Calibri" panose="020F0502020204030204" pitchFamily="34" charset="0"/>
                <a:sym typeface="Wingdings" pitchFamily="2" charset="2"/>
              </a:rPr>
              <a:t>, the cuplike depression that articulates with the head of the femur</a:t>
            </a:r>
          </a:p>
          <a:p>
            <a:pPr marL="419100">
              <a:buFont typeface="Arial" panose="020B0604020202020204" pitchFamily="34" charset="0"/>
              <a:buChar char="•"/>
            </a:pPr>
            <a:r>
              <a:rPr lang="en-US" altLang="en-US" dirty="0">
                <a:latin typeface="Calibri" panose="020F0502020204030204" pitchFamily="34" charset="0"/>
                <a:sym typeface="Wingdings" pitchFamily="2" charset="2"/>
              </a:rPr>
              <a:t>The </a:t>
            </a:r>
            <a:r>
              <a:rPr lang="en-US" altLang="en-US" b="1" dirty="0">
                <a:latin typeface="Calibri" panose="020F0502020204030204" pitchFamily="34" charset="0"/>
                <a:sym typeface="Wingdings" pitchFamily="2" charset="2"/>
              </a:rPr>
              <a:t>ilium</a:t>
            </a:r>
            <a:r>
              <a:rPr lang="en-US" altLang="en-US" dirty="0">
                <a:latin typeface="Calibri" panose="020F0502020204030204" pitchFamily="34" charset="0"/>
                <a:sym typeface="Wingdings" pitchFamily="2" charset="2"/>
              </a:rPr>
              <a:t> is the largest and upper-most portion of the hip bone;  features include the iliac crest, sacroiliac joint, and the anterior superior iliac spine</a:t>
            </a:r>
          </a:p>
          <a:p>
            <a:pPr marL="419100">
              <a:buFont typeface="Arial" panose="020B0604020202020204" pitchFamily="34" charset="0"/>
              <a:buChar char="•"/>
            </a:pPr>
            <a:r>
              <a:rPr lang="en-US" altLang="en-US" dirty="0">
                <a:latin typeface="Calibri" panose="020F0502020204030204" pitchFamily="34" charset="0"/>
                <a:sym typeface="Wingdings" pitchFamily="2" charset="2"/>
              </a:rPr>
              <a:t>The </a:t>
            </a:r>
            <a:r>
              <a:rPr lang="en-US" altLang="en-US" b="1" dirty="0">
                <a:latin typeface="Calibri" panose="020F0502020204030204" pitchFamily="34" charset="0"/>
                <a:sym typeface="Wingdings" pitchFamily="2" charset="2"/>
              </a:rPr>
              <a:t>ischium</a:t>
            </a:r>
            <a:r>
              <a:rPr lang="en-US" altLang="en-US" dirty="0">
                <a:latin typeface="Calibri" panose="020F0502020204030204" pitchFamily="34" charset="0"/>
                <a:sym typeface="Wingdings" pitchFamily="2" charset="2"/>
              </a:rPr>
              <a:t> forms the L-shaped, posterior portion, that supports weight during sitting; features include the ischial tuberosity and ischial spine</a:t>
            </a:r>
          </a:p>
          <a:p>
            <a:pPr marL="419100">
              <a:buFont typeface="Arial" panose="020B0604020202020204" pitchFamily="34" charset="0"/>
              <a:buChar char="•"/>
            </a:pPr>
            <a:r>
              <a:rPr lang="en-US" altLang="en-US" dirty="0">
                <a:latin typeface="Calibri" panose="020F0502020204030204" pitchFamily="34" charset="0"/>
                <a:sym typeface="Wingdings" pitchFamily="2" charset="2"/>
              </a:rPr>
              <a:t>The </a:t>
            </a:r>
            <a:r>
              <a:rPr lang="en-US" altLang="en-US" b="1" dirty="0">
                <a:latin typeface="Calibri" panose="020F0502020204030204" pitchFamily="34" charset="0"/>
                <a:sym typeface="Wingdings" pitchFamily="2" charset="2"/>
              </a:rPr>
              <a:t>pubis</a:t>
            </a:r>
            <a:r>
              <a:rPr lang="en-US" altLang="en-US" dirty="0">
                <a:latin typeface="Calibri" panose="020F0502020204030204" pitchFamily="34" charset="0"/>
                <a:sym typeface="Wingdings" pitchFamily="2" charset="2"/>
              </a:rPr>
              <a:t> constitutes the anterior portion of each hip bone; the 2 pubic bones join at the </a:t>
            </a:r>
            <a:r>
              <a:rPr lang="en-US" altLang="en-US" b="1" dirty="0">
                <a:latin typeface="Calibri" panose="020F0502020204030204" pitchFamily="34" charset="0"/>
                <a:sym typeface="Wingdings" pitchFamily="2" charset="2"/>
              </a:rPr>
              <a:t>pubic symphysis; </a:t>
            </a:r>
            <a:r>
              <a:rPr lang="en-US" altLang="en-US" dirty="0">
                <a:latin typeface="Calibri" panose="020F0502020204030204" pitchFamily="34" charset="0"/>
                <a:sym typeface="Wingdings" pitchFamily="2" charset="2"/>
              </a:rPr>
              <a:t>other features include the pubic arch, obturator foramen, and pelvic brim</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17595759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The Hip Bone</a:t>
            </a:r>
            <a:r>
              <a:rPr lang="en-US" altLang="en-US" dirty="0">
                <a:latin typeface="Calibri" panose="020F0502020204030204" pitchFamily="34" charset="0"/>
              </a:rPr>
              <a:t>:  </a:t>
            </a:r>
            <a:r>
              <a:rPr lang="en-US" altLang="en-US" u="sng" dirty="0">
                <a:latin typeface="Calibri" panose="020F0502020204030204" pitchFamily="34" charset="0"/>
              </a:rPr>
              <a:t>Medial &amp; Lateral Views</a:t>
            </a:r>
            <a:br>
              <a:rPr lang="en-US" altLang="en-US" u="sng" dirty="0">
                <a:latin typeface="Calibri" panose="020F0502020204030204" pitchFamily="34" charset="0"/>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31746" name="Picture 2" descr="\\192.168.9.252\08macdata04\08VOL4\Graphics\Powerpoint\MH_DCM\MH_DCM-TEXTEDIT PROJECTS\SHIER_13e\Final files\chapt07\chapt00_labeled\shi77364_07_27.jpg"/>
          <p:cNvPicPr>
            <a:picLocks noChangeAspect="1" noChangeArrowheads="1"/>
          </p:cNvPicPr>
          <p:nvPr/>
        </p:nvPicPr>
        <p:blipFill>
          <a:blip r:embed="rId2" cstate="print"/>
          <a:srcRect/>
          <a:stretch>
            <a:fillRect/>
          </a:stretch>
        </p:blipFill>
        <p:spPr bwMode="auto">
          <a:xfrm>
            <a:off x="301625" y="1289050"/>
            <a:ext cx="8540750" cy="4279900"/>
          </a:xfrm>
          <a:prstGeom prst="rect">
            <a:avLst/>
          </a:prstGeom>
          <a:noFill/>
        </p:spPr>
      </p:pic>
    </p:spTree>
    <p:extLst>
      <p:ext uri="{BB962C8B-B14F-4D97-AF65-F5344CB8AC3E}">
        <p14:creationId xmlns:p14="http://schemas.microsoft.com/office/powerpoint/2010/main" xmlns="" val="42436331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Female and Male </a:t>
            </a:r>
            <a:r>
              <a:rPr lang="en-US" altLang="en-US" u="sng" dirty="0" err="1">
                <a:latin typeface="Calibri" panose="020F0502020204030204" pitchFamily="34" charset="0"/>
              </a:rPr>
              <a:t>Pelves</a:t>
            </a:r>
            <a:r>
              <a:rPr lang="en-US" altLang="en-US" u="sng" dirty="0">
                <a:latin typeface="Calibri" panose="020F0502020204030204" pitchFamily="34" charset="0"/>
              </a:rPr>
              <a:t/>
            </a:r>
            <a:br>
              <a:rPr lang="en-US" altLang="en-US" u="sng" dirty="0">
                <a:latin typeface="Calibri" panose="020F0502020204030204" pitchFamily="34" charset="0"/>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32770" name="Picture 2" descr="\\192.168.9.252\08macdata04\08VOL4\Graphics\Powerpoint\MH_DCM\MH_DCM-TEXTEDIT PROJECTS\SHIER_13e\Final files\chapt07\chapt00_labeled\shi77364_07_28.jpg"/>
          <p:cNvPicPr>
            <a:picLocks noChangeAspect="1" noChangeArrowheads="1"/>
          </p:cNvPicPr>
          <p:nvPr/>
        </p:nvPicPr>
        <p:blipFill>
          <a:blip r:embed="rId2" cstate="print"/>
          <a:srcRect/>
          <a:stretch>
            <a:fillRect/>
          </a:stretch>
        </p:blipFill>
        <p:spPr bwMode="auto">
          <a:xfrm>
            <a:off x="2273300" y="964304"/>
            <a:ext cx="4597400" cy="5436496"/>
          </a:xfrm>
          <a:prstGeom prst="rect">
            <a:avLst/>
          </a:prstGeom>
          <a:noFill/>
        </p:spPr>
      </p:pic>
    </p:spTree>
    <p:extLst>
      <p:ext uri="{BB962C8B-B14F-4D97-AF65-F5344CB8AC3E}">
        <p14:creationId xmlns:p14="http://schemas.microsoft.com/office/powerpoint/2010/main" xmlns="" val="539904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sym typeface="Wingdings" pitchFamily="2" charset="2"/>
              </a:rPr>
              <a:t>Differences Between Male &amp; Female Skeletons</a:t>
            </a:r>
            <a:br>
              <a:rPr lang="en-US" altLang="en-US" u="sng" dirty="0">
                <a:latin typeface="Calibri" panose="020F0502020204030204" pitchFamily="34" charset="0"/>
                <a:sym typeface="Wingdings" pitchFamily="2" charset="2"/>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33794" name="Picture 2" descr="\\192.168.9.252\08macdata04\08VOL4\Graphics\Powerpoint\MH_DCM\MH_DCM-TEXTEDIT PROJECTS\SHIER_13e\Final files\chapt07\chapt00_labeled\shi77364_t07_03.jpg"/>
          <p:cNvPicPr>
            <a:picLocks noChangeAspect="1" noChangeArrowheads="1"/>
          </p:cNvPicPr>
          <p:nvPr/>
        </p:nvPicPr>
        <p:blipFill>
          <a:blip r:embed="rId2" cstate="print"/>
          <a:srcRect/>
          <a:stretch>
            <a:fillRect/>
          </a:stretch>
        </p:blipFill>
        <p:spPr bwMode="auto">
          <a:xfrm>
            <a:off x="305133" y="1841500"/>
            <a:ext cx="8533734" cy="3175000"/>
          </a:xfrm>
          <a:prstGeom prst="rect">
            <a:avLst/>
          </a:prstGeom>
          <a:noFill/>
        </p:spPr>
      </p:pic>
    </p:spTree>
    <p:extLst>
      <p:ext uri="{BB962C8B-B14F-4D97-AF65-F5344CB8AC3E}">
        <p14:creationId xmlns:p14="http://schemas.microsoft.com/office/powerpoint/2010/main" xmlns="" val="323660232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609600"/>
          </a:xfrm>
        </p:spPr>
        <p:txBody>
          <a:bodyPr/>
          <a:lstStyle/>
          <a:p>
            <a:r>
              <a:rPr lang="en-US" altLang="en-US" u="sng" dirty="0">
                <a:latin typeface="Calibri" panose="020F0502020204030204" pitchFamily="34" charset="0"/>
              </a:rPr>
              <a:t>7.12</a:t>
            </a:r>
            <a:r>
              <a:rPr lang="en-US" altLang="en-US" sz="2400" dirty="0">
                <a:latin typeface="Calibri" panose="020F0502020204030204" pitchFamily="34" charset="0"/>
              </a:rPr>
              <a:t>:  </a:t>
            </a:r>
            <a:r>
              <a:rPr lang="en-US" altLang="en-US" u="sng" dirty="0">
                <a:latin typeface="Calibri" panose="020F0502020204030204" pitchFamily="34" charset="0"/>
              </a:rPr>
              <a:t>Lower Limb</a:t>
            </a:r>
            <a:br>
              <a:rPr lang="en-US" altLang="en-US" u="sng" dirty="0">
                <a:latin typeface="Calibri" panose="020F0502020204030204" pitchFamily="34" charset="0"/>
              </a:rPr>
            </a:br>
            <a:endParaRPr lang="en-US" dirty="0"/>
          </a:p>
        </p:txBody>
      </p:sp>
      <p:sp>
        <p:nvSpPr>
          <p:cNvPr id="3" name="Content Placeholder 2"/>
          <p:cNvSpPr>
            <a:spLocks noGrp="1"/>
          </p:cNvSpPr>
          <p:nvPr>
            <p:ph idx="1"/>
          </p:nvPr>
        </p:nvSpPr>
        <p:spPr>
          <a:xfrm>
            <a:off x="457200" y="838200"/>
            <a:ext cx="8229600" cy="5867400"/>
          </a:xfrm>
        </p:spPr>
        <p:txBody>
          <a:bodyPr>
            <a:normAutofit/>
          </a:bodyPr>
          <a:lstStyle/>
          <a:p>
            <a:pPr>
              <a:buFont typeface="Arial" panose="020B0604020202020204" pitchFamily="34" charset="0"/>
              <a:buChar char="•"/>
            </a:pPr>
            <a:r>
              <a:rPr lang="en-US" altLang="en-US" dirty="0">
                <a:latin typeface="Calibri" panose="020F0502020204030204" pitchFamily="34" charset="0"/>
                <a:sym typeface="Wingdings" pitchFamily="2" charset="2"/>
              </a:rPr>
              <a:t>The bones of the </a:t>
            </a:r>
            <a:r>
              <a:rPr lang="en-US" altLang="en-US" b="1" dirty="0">
                <a:latin typeface="Calibri" panose="020F0502020204030204" pitchFamily="34" charset="0"/>
                <a:sym typeface="Wingdings" pitchFamily="2" charset="2"/>
              </a:rPr>
              <a:t>lower limb </a:t>
            </a:r>
            <a:r>
              <a:rPr lang="en-US" altLang="en-US" dirty="0">
                <a:latin typeface="Calibri" panose="020F0502020204030204" pitchFamily="34" charset="0"/>
                <a:sym typeface="Wingdings" pitchFamily="2" charset="2"/>
              </a:rPr>
              <a:t>provide the framework for the thigh, lower leg, and foot</a:t>
            </a:r>
          </a:p>
          <a:p>
            <a:pPr>
              <a:buFont typeface="Arial" panose="020B0604020202020204" pitchFamily="34" charset="0"/>
              <a:buChar char="•"/>
            </a:pPr>
            <a:endParaRPr lang="en-US" altLang="en-US" dirty="0">
              <a:latin typeface="Calibri" panose="020F0502020204030204" pitchFamily="34" charset="0"/>
              <a:sym typeface="Wingdings" pitchFamily="2" charset="2"/>
            </a:endParaRPr>
          </a:p>
          <a:p>
            <a:pPr>
              <a:buFont typeface="Arial" panose="020B0604020202020204" pitchFamily="34" charset="0"/>
              <a:buChar char="•"/>
            </a:pPr>
            <a:r>
              <a:rPr lang="en-US" altLang="en-US" dirty="0">
                <a:latin typeface="Calibri" panose="020F0502020204030204" pitchFamily="34" charset="0"/>
                <a:sym typeface="Wingdings" pitchFamily="2" charset="2"/>
              </a:rPr>
              <a:t>Bones of the lower limb:</a:t>
            </a:r>
          </a:p>
          <a:p>
            <a:pPr marL="723900" lvl="1" indent="-342900">
              <a:buFont typeface="Arial" panose="020B0604020202020204" pitchFamily="34" charset="0"/>
              <a:buChar char="•"/>
            </a:pPr>
            <a:r>
              <a:rPr lang="en-US" altLang="en-US" sz="2400" dirty="0">
                <a:latin typeface="Calibri" panose="020F0502020204030204" pitchFamily="34" charset="0"/>
                <a:sym typeface="Wingdings" pitchFamily="2" charset="2"/>
              </a:rPr>
              <a:t>Femur</a:t>
            </a:r>
          </a:p>
          <a:p>
            <a:pPr marL="723900" lvl="1" indent="-342900">
              <a:buFont typeface="Arial" panose="020B0604020202020204" pitchFamily="34" charset="0"/>
              <a:buChar char="•"/>
            </a:pPr>
            <a:r>
              <a:rPr lang="en-US" altLang="en-US" sz="2400" dirty="0">
                <a:latin typeface="Calibri" panose="020F0502020204030204" pitchFamily="34" charset="0"/>
                <a:sym typeface="Wingdings" pitchFamily="2" charset="2"/>
              </a:rPr>
              <a:t>Tibia</a:t>
            </a:r>
          </a:p>
          <a:p>
            <a:pPr marL="723900" lvl="1" indent="-342900">
              <a:buFont typeface="Arial" panose="020B0604020202020204" pitchFamily="34" charset="0"/>
              <a:buChar char="•"/>
            </a:pPr>
            <a:r>
              <a:rPr lang="en-US" altLang="en-US" sz="2400" dirty="0">
                <a:latin typeface="Calibri" panose="020F0502020204030204" pitchFamily="34" charset="0"/>
                <a:sym typeface="Wingdings" pitchFamily="2" charset="2"/>
              </a:rPr>
              <a:t>Fibula</a:t>
            </a:r>
          </a:p>
          <a:p>
            <a:pPr marL="723900" lvl="1" indent="-342900">
              <a:buFont typeface="Arial" panose="020B0604020202020204" pitchFamily="34" charset="0"/>
              <a:buChar char="•"/>
            </a:pPr>
            <a:r>
              <a:rPr lang="en-US" altLang="en-US" sz="2400" dirty="0">
                <a:latin typeface="Calibri" panose="020F0502020204030204" pitchFamily="34" charset="0"/>
                <a:sym typeface="Wingdings" pitchFamily="2" charset="2"/>
              </a:rPr>
              <a:t>Patella</a:t>
            </a:r>
          </a:p>
          <a:p>
            <a:pPr marL="723900" lvl="1" indent="-342900">
              <a:buFont typeface="Arial" panose="020B0604020202020204" pitchFamily="34" charset="0"/>
              <a:buChar char="•"/>
            </a:pPr>
            <a:r>
              <a:rPr lang="en-US" altLang="en-US" sz="2400" dirty="0">
                <a:latin typeface="Calibri" panose="020F0502020204030204" pitchFamily="34" charset="0"/>
                <a:sym typeface="Wingdings" pitchFamily="2" charset="2"/>
              </a:rPr>
              <a:t>Tarsals</a:t>
            </a:r>
          </a:p>
          <a:p>
            <a:pPr marL="723900" lvl="1" indent="-342900">
              <a:buFont typeface="Arial" panose="020B0604020202020204" pitchFamily="34" charset="0"/>
              <a:buChar char="•"/>
            </a:pPr>
            <a:r>
              <a:rPr lang="en-US" altLang="en-US" sz="2400" dirty="0">
                <a:latin typeface="Calibri" panose="020F0502020204030204" pitchFamily="34" charset="0"/>
                <a:sym typeface="Wingdings" pitchFamily="2" charset="2"/>
              </a:rPr>
              <a:t>Metatarsals</a:t>
            </a:r>
          </a:p>
          <a:p>
            <a:pPr marL="723900" lvl="1" indent="-342900">
              <a:buFont typeface="Arial" panose="020B0604020202020204" pitchFamily="34" charset="0"/>
              <a:buChar char="•"/>
            </a:pPr>
            <a:r>
              <a:rPr lang="en-US" altLang="en-US" sz="2400" dirty="0">
                <a:latin typeface="Calibri" panose="020F0502020204030204" pitchFamily="34" charset="0"/>
                <a:sym typeface="Wingdings" pitchFamily="2" charset="2"/>
              </a:rPr>
              <a:t>Phalanges</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202394838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lstStyle/>
          <a:p>
            <a:r>
              <a:rPr lang="en-US" altLang="en-US" u="sng" dirty="0">
                <a:latin typeface="Calibri" panose="020F0502020204030204" pitchFamily="34" charset="0"/>
                <a:sym typeface="Wingdings" pitchFamily="2" charset="2"/>
              </a:rPr>
              <a:t>Femur</a:t>
            </a:r>
            <a:br>
              <a:rPr lang="en-US" altLang="en-US" u="sng" dirty="0">
                <a:latin typeface="Calibri" panose="020F0502020204030204" pitchFamily="34" charset="0"/>
                <a:sym typeface="Wingdings" pitchFamily="2" charset="2"/>
              </a:rPr>
            </a:br>
            <a:endParaRPr lang="en-US" dirty="0"/>
          </a:p>
        </p:txBody>
      </p:sp>
      <p:sp>
        <p:nvSpPr>
          <p:cNvPr id="3" name="Content Placeholder 2"/>
          <p:cNvSpPr>
            <a:spLocks noGrp="1"/>
          </p:cNvSpPr>
          <p:nvPr>
            <p:ph idx="1"/>
          </p:nvPr>
        </p:nvSpPr>
        <p:spPr>
          <a:xfrm>
            <a:off x="457200" y="685800"/>
            <a:ext cx="8229600" cy="5867400"/>
          </a:xfrm>
        </p:spPr>
        <p:txBody>
          <a:bodyPr>
            <a:normAutofit/>
          </a:bodyPr>
          <a:lstStyle/>
          <a:p>
            <a:pPr marL="0" indent="0">
              <a:buNone/>
            </a:pPr>
            <a:r>
              <a:rPr lang="en-US" altLang="en-US" b="1" dirty="0">
                <a:latin typeface="Calibri" panose="020F0502020204030204" pitchFamily="34" charset="0"/>
                <a:sym typeface="Wingdings" pitchFamily="2" charset="2"/>
              </a:rPr>
              <a:t>The femur:</a:t>
            </a:r>
          </a:p>
          <a:p>
            <a:pPr>
              <a:buFont typeface="Arial" panose="020B0604020202020204" pitchFamily="34" charset="0"/>
              <a:buChar char="•"/>
            </a:pPr>
            <a:r>
              <a:rPr lang="en-US" altLang="en-US" dirty="0">
                <a:latin typeface="Calibri" panose="020F0502020204030204" pitchFamily="34" charset="0"/>
                <a:sym typeface="Wingdings" pitchFamily="2" charset="2"/>
              </a:rPr>
              <a:t>Also called the thighbone </a:t>
            </a:r>
          </a:p>
          <a:p>
            <a:pPr>
              <a:buFont typeface="Arial" panose="020B0604020202020204" pitchFamily="34" charset="0"/>
              <a:buChar char="•"/>
            </a:pPr>
            <a:r>
              <a:rPr lang="en-US" altLang="en-US" dirty="0">
                <a:latin typeface="Calibri" panose="020F0502020204030204" pitchFamily="34" charset="0"/>
                <a:sym typeface="Wingdings" pitchFamily="2" charset="2"/>
              </a:rPr>
              <a:t>Extends from the hip to the knee </a:t>
            </a:r>
          </a:p>
          <a:p>
            <a:pPr>
              <a:buFont typeface="Arial" panose="020B0604020202020204" pitchFamily="34" charset="0"/>
              <a:buChar char="•"/>
            </a:pPr>
            <a:r>
              <a:rPr lang="en-US" altLang="en-US" dirty="0">
                <a:latin typeface="Calibri" panose="020F0502020204030204" pitchFamily="34" charset="0"/>
                <a:sym typeface="Wingdings" pitchFamily="2" charset="2"/>
              </a:rPr>
              <a:t>The longest bone in the body</a:t>
            </a:r>
          </a:p>
          <a:p>
            <a:pPr>
              <a:buFont typeface="Arial" panose="020B0604020202020204" pitchFamily="34" charset="0"/>
              <a:buChar char="•"/>
            </a:pPr>
            <a:r>
              <a:rPr lang="en-US" altLang="en-US" dirty="0">
                <a:latin typeface="Calibri" panose="020F0502020204030204" pitchFamily="34" charset="0"/>
                <a:sym typeface="Wingdings" pitchFamily="2" charset="2"/>
              </a:rPr>
              <a:t>Its head fits into the acetabulum of the hip bone</a:t>
            </a:r>
          </a:p>
          <a:p>
            <a:pPr>
              <a:buFont typeface="Arial" panose="020B0604020202020204" pitchFamily="34" charset="0"/>
              <a:buChar char="•"/>
            </a:pPr>
            <a:r>
              <a:rPr lang="en-US" altLang="en-US" dirty="0">
                <a:latin typeface="Calibri" panose="020F0502020204030204" pitchFamily="34" charset="0"/>
                <a:sym typeface="Wingdings" pitchFamily="2" charset="2"/>
              </a:rPr>
              <a:t>It also articulates with the tibia at the medial and lateral condyles</a:t>
            </a:r>
          </a:p>
          <a:p>
            <a:pPr>
              <a:buFont typeface="Arial" panose="020B0604020202020204" pitchFamily="34" charset="0"/>
              <a:buChar char="•"/>
            </a:pPr>
            <a:r>
              <a:rPr lang="en-US" altLang="en-US" dirty="0">
                <a:latin typeface="Calibri" panose="020F0502020204030204" pitchFamily="34" charset="0"/>
                <a:sym typeface="Wingdings" pitchFamily="2" charset="2"/>
              </a:rPr>
              <a:t>Other features of the femur include the fovea capitis, neck, and greater and lesser trochanters</a:t>
            </a:r>
          </a:p>
          <a:p>
            <a:pPr>
              <a:buFont typeface="Arial" panose="020B0604020202020204" pitchFamily="34" charset="0"/>
              <a:buChar char="•"/>
            </a:pPr>
            <a:r>
              <a:rPr lang="en-US" altLang="en-US" dirty="0">
                <a:latin typeface="Calibri" panose="020F0502020204030204" pitchFamily="34" charset="0"/>
                <a:sym typeface="Wingdings" pitchFamily="2" charset="2"/>
              </a:rPr>
              <a:t>The patella (kneecap) articulates with the femur at distal anterior surface, and is situated in the tendon that passes anteriorly over the knee</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31040824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rPr>
              <a:t>Femur (2)</a:t>
            </a:r>
            <a:br>
              <a:rPr lang="en-US" altLang="en-US" u="sng" dirty="0">
                <a:latin typeface="Calibri" panose="020F0502020204030204" pitchFamily="34" charset="0"/>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34818" name="Picture 2" descr="\\192.168.9.252\08macdata04\08VOL4\Graphics\Powerpoint\MH_DCM\MH_DCM-TEXTEDIT PROJECTS\SHIER_13e\Final files\chapt07\chapt00_labeled\shi77364_07_29.jpg"/>
          <p:cNvPicPr>
            <a:picLocks noChangeAspect="1" noChangeArrowheads="1"/>
          </p:cNvPicPr>
          <p:nvPr/>
        </p:nvPicPr>
        <p:blipFill>
          <a:blip r:embed="rId2" cstate="print"/>
          <a:srcRect/>
          <a:stretch>
            <a:fillRect/>
          </a:stretch>
        </p:blipFill>
        <p:spPr bwMode="auto">
          <a:xfrm>
            <a:off x="2921000" y="859791"/>
            <a:ext cx="3302000" cy="5613534"/>
          </a:xfrm>
          <a:prstGeom prst="rect">
            <a:avLst/>
          </a:prstGeom>
          <a:noFill/>
        </p:spPr>
      </p:pic>
    </p:spTree>
    <p:extLst>
      <p:ext uri="{BB962C8B-B14F-4D97-AF65-F5344CB8AC3E}">
        <p14:creationId xmlns:p14="http://schemas.microsoft.com/office/powerpoint/2010/main" xmlns="" val="40969887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609600"/>
          </a:xfrm>
        </p:spPr>
        <p:txBody>
          <a:bodyPr/>
          <a:lstStyle/>
          <a:p>
            <a:r>
              <a:rPr lang="en-US" altLang="en-US" u="sng" dirty="0">
                <a:latin typeface="Calibri" panose="020F0502020204030204" pitchFamily="34" charset="0"/>
                <a:sym typeface="Wingdings" pitchFamily="2" charset="2"/>
              </a:rPr>
              <a:t>The Tibia and Fibula</a:t>
            </a:r>
            <a:br>
              <a:rPr lang="en-US" altLang="en-US" u="sng" dirty="0">
                <a:latin typeface="Calibri" panose="020F0502020204030204" pitchFamily="34" charset="0"/>
                <a:sym typeface="Wingdings" pitchFamily="2" charset="2"/>
              </a:rPr>
            </a:br>
            <a:endParaRPr lang="en-US" dirty="0"/>
          </a:p>
        </p:txBody>
      </p:sp>
      <p:sp>
        <p:nvSpPr>
          <p:cNvPr id="3" name="Content Placeholder 2"/>
          <p:cNvSpPr>
            <a:spLocks noGrp="1"/>
          </p:cNvSpPr>
          <p:nvPr>
            <p:ph idx="1"/>
          </p:nvPr>
        </p:nvSpPr>
        <p:spPr>
          <a:xfrm>
            <a:off x="152400" y="762000"/>
            <a:ext cx="8839200" cy="6019800"/>
          </a:xfrm>
        </p:spPr>
        <p:txBody>
          <a:bodyPr>
            <a:normAutofit lnSpcReduction="10000"/>
          </a:bodyPr>
          <a:lstStyle/>
          <a:p>
            <a:pPr marL="0" indent="0">
              <a:buNone/>
            </a:pPr>
            <a:r>
              <a:rPr lang="en-US" altLang="en-US" b="1" dirty="0">
                <a:latin typeface="Calibri" panose="020F0502020204030204" pitchFamily="34" charset="0"/>
                <a:sym typeface="Wingdings" pitchFamily="2" charset="2"/>
              </a:rPr>
              <a:t>Tibia:</a:t>
            </a:r>
          </a:p>
          <a:p>
            <a:pPr>
              <a:buFont typeface="Arial" panose="020B0604020202020204" pitchFamily="34" charset="0"/>
              <a:buChar char="•"/>
            </a:pPr>
            <a:r>
              <a:rPr lang="en-US" altLang="en-US" dirty="0">
                <a:latin typeface="Calibri" panose="020F0502020204030204" pitchFamily="34" charset="0"/>
                <a:sym typeface="Wingdings" pitchFamily="2" charset="2"/>
              </a:rPr>
              <a:t>The tibia is also called the shinbone; weight-bearing </a:t>
            </a:r>
          </a:p>
          <a:p>
            <a:pPr>
              <a:buFont typeface="Arial" panose="020B0604020202020204" pitchFamily="34" charset="0"/>
              <a:buChar char="•"/>
            </a:pPr>
            <a:r>
              <a:rPr lang="en-US" altLang="en-US" dirty="0">
                <a:latin typeface="Calibri" panose="020F0502020204030204" pitchFamily="34" charset="0"/>
                <a:sym typeface="Wingdings" pitchFamily="2" charset="2"/>
              </a:rPr>
              <a:t>Larger of 2 lower leg bones; found on medial side</a:t>
            </a:r>
          </a:p>
          <a:p>
            <a:pPr>
              <a:buFont typeface="Arial" panose="020B0604020202020204" pitchFamily="34" charset="0"/>
              <a:buChar char="•"/>
            </a:pPr>
            <a:r>
              <a:rPr lang="en-US" altLang="en-US" dirty="0">
                <a:latin typeface="Calibri" panose="020F0502020204030204" pitchFamily="34" charset="0"/>
                <a:sym typeface="Wingdings" pitchFamily="2" charset="2"/>
              </a:rPr>
              <a:t>Articulates with the femur at the </a:t>
            </a:r>
            <a:r>
              <a:rPr lang="en-US" altLang="en-US" b="1" dirty="0">
                <a:latin typeface="Calibri" panose="020F0502020204030204" pitchFamily="34" charset="0"/>
                <a:sym typeface="Wingdings" pitchFamily="2" charset="2"/>
              </a:rPr>
              <a:t>medial and lateral condyles</a:t>
            </a:r>
            <a:r>
              <a:rPr lang="en-US" altLang="en-US" dirty="0">
                <a:latin typeface="Calibri" panose="020F0502020204030204" pitchFamily="34" charset="0"/>
                <a:sym typeface="Wingdings" pitchFamily="2" charset="2"/>
              </a:rPr>
              <a:t>, and with the talus of the ankle</a:t>
            </a:r>
          </a:p>
          <a:p>
            <a:pPr marL="419100">
              <a:buFont typeface="Arial" panose="020B0604020202020204" pitchFamily="34" charset="0"/>
              <a:buChar char="•"/>
            </a:pPr>
            <a:r>
              <a:rPr lang="en-US" altLang="en-US" dirty="0">
                <a:latin typeface="Calibri" panose="020F0502020204030204" pitchFamily="34" charset="0"/>
                <a:sym typeface="Wingdings" pitchFamily="2" charset="2"/>
              </a:rPr>
              <a:t>Its anterior </a:t>
            </a:r>
            <a:r>
              <a:rPr lang="en-US" altLang="en-US" b="1" dirty="0">
                <a:latin typeface="Calibri" panose="020F0502020204030204" pitchFamily="34" charset="0"/>
                <a:sym typeface="Wingdings" pitchFamily="2" charset="2"/>
              </a:rPr>
              <a:t>tibial tuberosity </a:t>
            </a:r>
            <a:r>
              <a:rPr lang="en-US" altLang="en-US" dirty="0">
                <a:latin typeface="Calibri" panose="020F0502020204030204" pitchFamily="34" charset="0"/>
                <a:sym typeface="Wingdings" pitchFamily="2" charset="2"/>
              </a:rPr>
              <a:t>is the point of attachment for the patellar ligament, the continuation of the patellar tendon</a:t>
            </a:r>
          </a:p>
          <a:p>
            <a:pPr marL="419100">
              <a:buFont typeface="Arial" panose="020B0604020202020204" pitchFamily="34" charset="0"/>
              <a:buChar char="•"/>
            </a:pPr>
            <a:r>
              <a:rPr lang="en-US" altLang="en-US" dirty="0">
                <a:latin typeface="Calibri" panose="020F0502020204030204" pitchFamily="34" charset="0"/>
                <a:sym typeface="Wingdings" pitchFamily="2" charset="2"/>
              </a:rPr>
              <a:t>Other features include the </a:t>
            </a:r>
            <a:r>
              <a:rPr lang="en-US" altLang="en-US" b="1" dirty="0">
                <a:latin typeface="Calibri" panose="020F0502020204030204" pitchFamily="34" charset="0"/>
                <a:sym typeface="Wingdings" pitchFamily="2" charset="2"/>
              </a:rPr>
              <a:t>medial malleolus </a:t>
            </a:r>
            <a:r>
              <a:rPr lang="en-US" altLang="en-US" dirty="0">
                <a:latin typeface="Calibri" panose="020F0502020204030204" pitchFamily="34" charset="0"/>
                <a:sym typeface="Wingdings" pitchFamily="2" charset="2"/>
              </a:rPr>
              <a:t>(inner ankle) </a:t>
            </a:r>
          </a:p>
          <a:p>
            <a:pPr marL="0" indent="0">
              <a:buNone/>
            </a:pPr>
            <a:r>
              <a:rPr lang="en-US" altLang="en-US" b="1" dirty="0">
                <a:latin typeface="Calibri" panose="020F0502020204030204" pitchFamily="34" charset="0"/>
                <a:sym typeface="Wingdings" pitchFamily="2" charset="2"/>
              </a:rPr>
              <a:t>Fibula:</a:t>
            </a:r>
            <a:r>
              <a:rPr lang="en-US" altLang="en-US" dirty="0">
                <a:latin typeface="Calibri" panose="020F0502020204030204" pitchFamily="34" charset="0"/>
                <a:sym typeface="Wingdings" pitchFamily="2" charset="2"/>
              </a:rPr>
              <a:t> </a:t>
            </a:r>
          </a:p>
          <a:p>
            <a:pPr>
              <a:buFont typeface="Arial" panose="020B0604020202020204" pitchFamily="34" charset="0"/>
              <a:buChar char="•"/>
            </a:pPr>
            <a:r>
              <a:rPr lang="en-US" altLang="en-US" dirty="0">
                <a:latin typeface="Calibri" panose="020F0502020204030204" pitchFamily="34" charset="0"/>
                <a:sym typeface="Wingdings" pitchFamily="2" charset="2"/>
              </a:rPr>
              <a:t>A slender bone lying lateral to the tibia</a:t>
            </a:r>
          </a:p>
          <a:p>
            <a:pPr>
              <a:buFont typeface="Arial" panose="020B0604020202020204" pitchFamily="34" charset="0"/>
              <a:buChar char="•"/>
            </a:pPr>
            <a:r>
              <a:rPr lang="en-US" altLang="en-US" dirty="0">
                <a:latin typeface="Calibri" panose="020F0502020204030204" pitchFamily="34" charset="0"/>
                <a:sym typeface="Wingdings" pitchFamily="2" charset="2"/>
              </a:rPr>
              <a:t>It does not bear body weight, and is not part of the knee joint</a:t>
            </a:r>
          </a:p>
          <a:p>
            <a:pPr>
              <a:buFont typeface="Arial" panose="020B0604020202020204" pitchFamily="34" charset="0"/>
              <a:buChar char="•"/>
            </a:pPr>
            <a:r>
              <a:rPr lang="en-US" altLang="en-US" dirty="0">
                <a:latin typeface="Calibri" panose="020F0502020204030204" pitchFamily="34" charset="0"/>
                <a:sym typeface="Wingdings" pitchFamily="2" charset="2"/>
              </a:rPr>
              <a:t>Features include the </a:t>
            </a:r>
            <a:r>
              <a:rPr lang="en-US" altLang="en-US" b="1" dirty="0">
                <a:latin typeface="Calibri" panose="020F0502020204030204" pitchFamily="34" charset="0"/>
                <a:sym typeface="Wingdings" pitchFamily="2" charset="2"/>
              </a:rPr>
              <a:t>head</a:t>
            </a:r>
            <a:r>
              <a:rPr lang="en-US" altLang="en-US" dirty="0">
                <a:latin typeface="Calibri" panose="020F0502020204030204" pitchFamily="34" charset="0"/>
                <a:sym typeface="Wingdings" pitchFamily="2" charset="2"/>
              </a:rPr>
              <a:t> and a distal </a:t>
            </a:r>
            <a:r>
              <a:rPr lang="en-US" altLang="en-US" b="1" dirty="0">
                <a:latin typeface="Calibri" panose="020F0502020204030204" pitchFamily="34" charset="0"/>
                <a:sym typeface="Wingdings" pitchFamily="2" charset="2"/>
              </a:rPr>
              <a:t>lateral malleolus </a:t>
            </a:r>
            <a:r>
              <a:rPr lang="en-US" altLang="en-US" dirty="0">
                <a:latin typeface="Calibri" panose="020F0502020204030204" pitchFamily="34" charset="0"/>
                <a:sym typeface="Wingdings" pitchFamily="2" charset="2"/>
              </a:rPr>
              <a:t>(outer ankle)</a:t>
            </a:r>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190610454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sym typeface="Wingdings" pitchFamily="2" charset="2"/>
              </a:rPr>
              <a:t>The Tibia and Fibula (2)</a:t>
            </a:r>
            <a:br>
              <a:rPr lang="en-US" altLang="en-US" u="sng" dirty="0">
                <a:latin typeface="Calibri" panose="020F0502020204030204" pitchFamily="34" charset="0"/>
                <a:sym typeface="Wingdings" pitchFamily="2" charset="2"/>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35842" name="Picture 2" descr="\\192.168.9.252\08macdata04\08VOL4\Graphics\Powerpoint\MH_DCM\MH_DCM-TEXTEDIT PROJECTS\SHIER_13e\Final files\chapt07\chapt00_labeled\shi77364_07_30.jpg"/>
          <p:cNvPicPr>
            <a:picLocks noChangeAspect="1" noChangeArrowheads="1"/>
          </p:cNvPicPr>
          <p:nvPr/>
        </p:nvPicPr>
        <p:blipFill>
          <a:blip r:embed="rId2" cstate="print"/>
          <a:srcRect/>
          <a:stretch>
            <a:fillRect/>
          </a:stretch>
        </p:blipFill>
        <p:spPr bwMode="auto">
          <a:xfrm>
            <a:off x="2876550" y="960982"/>
            <a:ext cx="3390900" cy="5382668"/>
          </a:xfrm>
          <a:prstGeom prst="rect">
            <a:avLst/>
          </a:prstGeom>
          <a:noFill/>
        </p:spPr>
      </p:pic>
    </p:spTree>
    <p:extLst>
      <p:ext uri="{BB962C8B-B14F-4D97-AF65-F5344CB8AC3E}">
        <p14:creationId xmlns:p14="http://schemas.microsoft.com/office/powerpoint/2010/main" xmlns="" val="85365533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609600"/>
          </a:xfrm>
        </p:spPr>
        <p:txBody>
          <a:bodyPr/>
          <a:lstStyle/>
          <a:p>
            <a:r>
              <a:rPr lang="en-US" altLang="en-US" u="sng" dirty="0">
                <a:latin typeface="Calibri" panose="020F0502020204030204" pitchFamily="34" charset="0"/>
                <a:sym typeface="Wingdings" pitchFamily="2" charset="2"/>
              </a:rPr>
              <a:t>The Foot</a:t>
            </a:r>
            <a:br>
              <a:rPr lang="en-US" altLang="en-US" u="sng" dirty="0">
                <a:latin typeface="Calibri" panose="020F0502020204030204" pitchFamily="34" charset="0"/>
                <a:sym typeface="Wingdings" pitchFamily="2" charset="2"/>
              </a:rPr>
            </a:br>
            <a:endParaRPr lang="en-US" dirty="0"/>
          </a:p>
        </p:txBody>
      </p:sp>
      <p:sp>
        <p:nvSpPr>
          <p:cNvPr id="3" name="Content Placeholder 2"/>
          <p:cNvSpPr>
            <a:spLocks noGrp="1"/>
          </p:cNvSpPr>
          <p:nvPr>
            <p:ph idx="1"/>
          </p:nvPr>
        </p:nvSpPr>
        <p:spPr>
          <a:xfrm>
            <a:off x="152400" y="762000"/>
            <a:ext cx="8839200" cy="6096000"/>
          </a:xfrm>
        </p:spPr>
        <p:txBody>
          <a:bodyPr>
            <a:normAutofit fontScale="92500"/>
          </a:bodyPr>
          <a:lstStyle/>
          <a:p>
            <a:pPr marL="0" indent="0">
              <a:buNone/>
            </a:pPr>
            <a:r>
              <a:rPr lang="en-US" altLang="en-US" dirty="0">
                <a:latin typeface="Calibri" panose="020F0502020204030204" pitchFamily="34" charset="0"/>
                <a:sym typeface="Wingdings" pitchFamily="2" charset="2"/>
              </a:rPr>
              <a:t>The foot consists of the ankle, the instep and toes:</a:t>
            </a:r>
          </a:p>
          <a:p>
            <a:pPr>
              <a:buFont typeface="Arial" panose="020B0604020202020204" pitchFamily="34" charset="0"/>
              <a:buChar char="•"/>
            </a:pPr>
            <a:r>
              <a:rPr lang="en-US" altLang="en-US" b="1" dirty="0">
                <a:latin typeface="Calibri" panose="020F0502020204030204" pitchFamily="34" charset="0"/>
                <a:sym typeface="Wingdings" pitchFamily="2" charset="2"/>
              </a:rPr>
              <a:t>Ankle (tarsus):</a:t>
            </a:r>
          </a:p>
          <a:p>
            <a:pPr marL="800100" lvl="1" indent="-342900">
              <a:buFont typeface="Arial" panose="020B0604020202020204" pitchFamily="34" charset="0"/>
              <a:buChar char="•"/>
            </a:pPr>
            <a:r>
              <a:rPr lang="en-US" altLang="en-US" sz="2400" dirty="0">
                <a:latin typeface="Calibri" panose="020F0502020204030204" pitchFamily="34" charset="0"/>
                <a:sym typeface="Wingdings" pitchFamily="2" charset="2"/>
              </a:rPr>
              <a:t>Composed of 7 tarsal bones</a:t>
            </a:r>
          </a:p>
          <a:p>
            <a:pPr marL="800100" lvl="1" indent="-342900">
              <a:buFont typeface="Arial" panose="020B0604020202020204" pitchFamily="34" charset="0"/>
              <a:buChar char="•"/>
            </a:pPr>
            <a:r>
              <a:rPr lang="en-US" altLang="en-US" sz="2400" dirty="0">
                <a:latin typeface="Calibri" panose="020F0502020204030204" pitchFamily="34" charset="0"/>
                <a:sym typeface="Wingdings" pitchFamily="2" charset="2"/>
              </a:rPr>
              <a:t>The</a:t>
            </a:r>
            <a:r>
              <a:rPr lang="en-US" altLang="en-US" sz="2400" i="1" dirty="0">
                <a:latin typeface="Calibri" panose="020F0502020204030204" pitchFamily="34" charset="0"/>
                <a:sym typeface="Wingdings" pitchFamily="2" charset="2"/>
              </a:rPr>
              <a:t> </a:t>
            </a:r>
            <a:r>
              <a:rPr lang="en-US" altLang="en-US" sz="2400" b="1" dirty="0">
                <a:latin typeface="Calibri" panose="020F0502020204030204" pitchFamily="34" charset="0"/>
                <a:sym typeface="Wingdings" pitchFamily="2" charset="2"/>
              </a:rPr>
              <a:t>talus</a:t>
            </a:r>
            <a:r>
              <a:rPr lang="en-US" altLang="en-US" sz="2400" dirty="0">
                <a:latin typeface="Calibri" panose="020F0502020204030204" pitchFamily="34" charset="0"/>
                <a:sym typeface="Wingdings" pitchFamily="2" charset="2"/>
              </a:rPr>
              <a:t> articulates with the tibia and fibula </a:t>
            </a:r>
          </a:p>
          <a:p>
            <a:pPr marL="800100" lvl="1" indent="-342900">
              <a:buFont typeface="Arial" panose="020B0604020202020204" pitchFamily="34" charset="0"/>
              <a:buChar char="•"/>
            </a:pPr>
            <a:r>
              <a:rPr lang="en-US" altLang="en-US" sz="2400" dirty="0">
                <a:latin typeface="Calibri" panose="020F0502020204030204" pitchFamily="34" charset="0"/>
                <a:sym typeface="Wingdings" pitchFamily="2" charset="2"/>
              </a:rPr>
              <a:t>The </a:t>
            </a:r>
            <a:r>
              <a:rPr lang="en-US" altLang="en-US" sz="2400" b="1" dirty="0">
                <a:latin typeface="Calibri" panose="020F0502020204030204" pitchFamily="34" charset="0"/>
                <a:sym typeface="Wingdings" pitchFamily="2" charset="2"/>
              </a:rPr>
              <a:t>calcaneus</a:t>
            </a:r>
            <a:r>
              <a:rPr lang="en-US" altLang="en-US" sz="2400" dirty="0">
                <a:latin typeface="Calibri" panose="020F0502020204030204" pitchFamily="34" charset="0"/>
                <a:sym typeface="Wingdings" pitchFamily="2" charset="2"/>
              </a:rPr>
              <a:t> (heel bone) supports the body weight</a:t>
            </a:r>
          </a:p>
          <a:p>
            <a:pPr marL="419100">
              <a:buFont typeface="Arial" panose="020B0604020202020204" pitchFamily="34" charset="0"/>
              <a:buChar char="•"/>
            </a:pPr>
            <a:r>
              <a:rPr lang="en-US" altLang="en-US" b="1" dirty="0">
                <a:latin typeface="Calibri" panose="020F0502020204030204" pitchFamily="34" charset="0"/>
                <a:sym typeface="Wingdings" pitchFamily="2" charset="2"/>
              </a:rPr>
              <a:t>Instep (metatarsus):</a:t>
            </a:r>
          </a:p>
          <a:p>
            <a:pPr marL="800100" lvl="1" indent="-342900">
              <a:buFont typeface="Arial" panose="020B0604020202020204" pitchFamily="34" charset="0"/>
              <a:buChar char="•"/>
            </a:pPr>
            <a:r>
              <a:rPr lang="en-US" altLang="en-US" sz="2400" dirty="0">
                <a:latin typeface="Calibri" panose="020F0502020204030204" pitchFamily="34" charset="0"/>
                <a:sym typeface="Wingdings" pitchFamily="2" charset="2"/>
              </a:rPr>
              <a:t>Consists of 5 long </a:t>
            </a:r>
            <a:r>
              <a:rPr lang="en-US" altLang="en-US" sz="2400" b="1" dirty="0">
                <a:latin typeface="Calibri" panose="020F0502020204030204" pitchFamily="34" charset="0"/>
                <a:sym typeface="Wingdings" pitchFamily="2" charset="2"/>
              </a:rPr>
              <a:t>metatarsal bones</a:t>
            </a:r>
          </a:p>
          <a:p>
            <a:pPr marL="800100" lvl="1" indent="-342900">
              <a:buFont typeface="Arial" panose="020B0604020202020204" pitchFamily="34" charset="0"/>
              <a:buChar char="•"/>
            </a:pPr>
            <a:r>
              <a:rPr lang="en-US" altLang="en-US" sz="2400" dirty="0">
                <a:latin typeface="Calibri" panose="020F0502020204030204" pitchFamily="34" charset="0"/>
                <a:sym typeface="Wingdings" pitchFamily="2" charset="2"/>
              </a:rPr>
              <a:t>Distal heads form ball of foot</a:t>
            </a:r>
          </a:p>
          <a:p>
            <a:pPr marL="800100" lvl="1" indent="-342900">
              <a:buFont typeface="Arial" panose="020B0604020202020204" pitchFamily="34" charset="0"/>
              <a:buChar char="•"/>
            </a:pPr>
            <a:r>
              <a:rPr lang="en-US" altLang="en-US" sz="2400" dirty="0">
                <a:latin typeface="Calibri" panose="020F0502020204030204" pitchFamily="34" charset="0"/>
                <a:sym typeface="Wingdings" pitchFamily="2" charset="2"/>
              </a:rPr>
              <a:t>Forms arches of foot, along with the tarsals</a:t>
            </a:r>
          </a:p>
          <a:p>
            <a:pPr marL="419100">
              <a:buFont typeface="Arial" panose="020B0604020202020204" pitchFamily="34" charset="0"/>
              <a:buChar char="•"/>
            </a:pPr>
            <a:r>
              <a:rPr lang="en-US" altLang="en-US" b="1" dirty="0">
                <a:latin typeface="Calibri" panose="020F0502020204030204" pitchFamily="34" charset="0"/>
                <a:sym typeface="Wingdings" pitchFamily="2" charset="2"/>
              </a:rPr>
              <a:t>Toes:</a:t>
            </a:r>
          </a:p>
          <a:p>
            <a:pPr marL="800100" lvl="1" indent="-342900">
              <a:buFont typeface="Arial" panose="020B0604020202020204" pitchFamily="34" charset="0"/>
              <a:buChar char="•"/>
            </a:pPr>
            <a:r>
              <a:rPr lang="en-US" altLang="en-US" sz="2400" dirty="0">
                <a:latin typeface="Calibri" panose="020F0502020204030204" pitchFamily="34" charset="0"/>
                <a:sym typeface="Wingdings" pitchFamily="2" charset="2"/>
              </a:rPr>
              <a:t>Each toe consists of 3 phalanges: proximal, middle, distal phalanx</a:t>
            </a:r>
          </a:p>
          <a:p>
            <a:pPr marL="800100" lvl="1" indent="-342900">
              <a:buFont typeface="Arial" panose="020B0604020202020204" pitchFamily="34" charset="0"/>
              <a:buChar char="•"/>
            </a:pPr>
            <a:r>
              <a:rPr lang="en-US" altLang="en-US" sz="2400" dirty="0">
                <a:latin typeface="Calibri" panose="020F0502020204030204" pitchFamily="34" charset="0"/>
                <a:sym typeface="Wingdings" pitchFamily="2" charset="2"/>
              </a:rPr>
              <a:t>Exception is great toe, which lacks a middle phalanx</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504651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sym typeface="Wingdings" pitchFamily="2" charset="2"/>
              </a:rPr>
              <a:t>Medial View of the Right Foot</a:t>
            </a:r>
            <a:br>
              <a:rPr lang="en-US" altLang="en-US" u="sng" dirty="0">
                <a:latin typeface="Calibri" panose="020F0502020204030204" pitchFamily="34" charset="0"/>
                <a:sym typeface="Wingdings" pitchFamily="2" charset="2"/>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36866" name="Picture 2" descr="\\192.168.9.252\08macdata04\08VOL4\Graphics\Powerpoint\MH_DCM\MH_DCM-TEXTEDIT PROJECTS\SHIER_13e\Final files\chapt07\chapt00_labeled\shi77364_07_31.jpg"/>
          <p:cNvPicPr>
            <a:picLocks noChangeAspect="1" noChangeArrowheads="1"/>
          </p:cNvPicPr>
          <p:nvPr/>
        </p:nvPicPr>
        <p:blipFill>
          <a:blip r:embed="rId2" cstate="print"/>
          <a:srcRect/>
          <a:stretch>
            <a:fillRect/>
          </a:stretch>
        </p:blipFill>
        <p:spPr bwMode="auto">
          <a:xfrm>
            <a:off x="333375" y="1488303"/>
            <a:ext cx="8477250" cy="3881396"/>
          </a:xfrm>
          <a:prstGeom prst="rect">
            <a:avLst/>
          </a:prstGeom>
          <a:noFill/>
        </p:spPr>
      </p:pic>
    </p:spTree>
    <p:extLst>
      <p:ext uri="{BB962C8B-B14F-4D97-AF65-F5344CB8AC3E}">
        <p14:creationId xmlns:p14="http://schemas.microsoft.com/office/powerpoint/2010/main" xmlns="" val="25972650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685800"/>
            <a:ext cx="4800600" cy="2057400"/>
          </a:xfrm>
        </p:spPr>
        <p:txBody>
          <a:bodyPr/>
          <a:lstStyle/>
          <a:p>
            <a:pPr marL="0" indent="0"/>
            <a:r>
              <a:rPr lang="en-US" altLang="en-US" u="sng" dirty="0">
                <a:latin typeface="Calibri" panose="020F0502020204030204" pitchFamily="34" charset="0"/>
                <a:sym typeface="Wingdings" pitchFamily="2" charset="2"/>
              </a:rPr>
              <a:t>Superior View </a:t>
            </a:r>
            <a:br>
              <a:rPr lang="en-US" altLang="en-US" u="sng" dirty="0">
                <a:latin typeface="Calibri" panose="020F0502020204030204" pitchFamily="34" charset="0"/>
                <a:sym typeface="Wingdings" pitchFamily="2" charset="2"/>
              </a:rPr>
            </a:br>
            <a:r>
              <a:rPr lang="en-US" altLang="en-US" u="sng" dirty="0">
                <a:latin typeface="Calibri" panose="020F0502020204030204" pitchFamily="34" charset="0"/>
                <a:sym typeface="Wingdings" pitchFamily="2" charset="2"/>
              </a:rPr>
              <a:t>of the Right Foot</a:t>
            </a:r>
            <a:br>
              <a:rPr lang="en-US" altLang="en-US" u="sng" dirty="0">
                <a:latin typeface="Calibri" panose="020F0502020204030204" pitchFamily="34" charset="0"/>
                <a:sym typeface="Wingdings" pitchFamily="2" charset="2"/>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37890" name="Picture 2" descr="\\192.168.9.252\08macdata04\08VOL4\Graphics\Powerpoint\MH_DCM\MH_DCM-TEXTEDIT PROJECTS\SHIER_13e\Final files\chapt07\chapt00_labeled\shi77364_07_32.jpg"/>
          <p:cNvPicPr>
            <a:picLocks noChangeAspect="1" noChangeArrowheads="1"/>
          </p:cNvPicPr>
          <p:nvPr/>
        </p:nvPicPr>
        <p:blipFill>
          <a:blip r:embed="rId2" cstate="print"/>
          <a:srcRect/>
          <a:stretch>
            <a:fillRect/>
          </a:stretch>
        </p:blipFill>
        <p:spPr bwMode="auto">
          <a:xfrm>
            <a:off x="4289425" y="670321"/>
            <a:ext cx="4635500" cy="5517360"/>
          </a:xfrm>
          <a:prstGeom prst="rect">
            <a:avLst/>
          </a:prstGeom>
          <a:noFill/>
        </p:spPr>
      </p:pic>
    </p:spTree>
    <p:extLst>
      <p:ext uri="{BB962C8B-B14F-4D97-AF65-F5344CB8AC3E}">
        <p14:creationId xmlns:p14="http://schemas.microsoft.com/office/powerpoint/2010/main" xmlns="" val="71302871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lstStyle/>
          <a:p>
            <a:r>
              <a:rPr lang="en-US" altLang="en-US" u="sng" dirty="0">
                <a:latin typeface="Calibri" panose="020F0502020204030204" pitchFamily="34" charset="0"/>
              </a:rPr>
              <a:t>7.13</a:t>
            </a:r>
            <a:r>
              <a:rPr lang="en-US" altLang="en-US" sz="2400" dirty="0"/>
              <a:t>:  </a:t>
            </a:r>
            <a:r>
              <a:rPr lang="en-US" altLang="en-US" u="sng" dirty="0">
                <a:latin typeface="Calibri" panose="020F0502020204030204" pitchFamily="34" charset="0"/>
              </a:rPr>
              <a:t>Joints</a:t>
            </a:r>
            <a:br>
              <a:rPr lang="en-US" altLang="en-US" u="sng" dirty="0">
                <a:latin typeface="Calibri" panose="020F0502020204030204" pitchFamily="34" charset="0"/>
              </a:rPr>
            </a:br>
            <a:endParaRPr lang="en-US" dirty="0"/>
          </a:p>
        </p:txBody>
      </p:sp>
      <p:sp>
        <p:nvSpPr>
          <p:cNvPr id="3" name="Content Placeholder 2"/>
          <p:cNvSpPr>
            <a:spLocks noGrp="1"/>
          </p:cNvSpPr>
          <p:nvPr>
            <p:ph idx="1"/>
          </p:nvPr>
        </p:nvSpPr>
        <p:spPr>
          <a:xfrm>
            <a:off x="152400" y="685800"/>
            <a:ext cx="8839200" cy="6096000"/>
          </a:xfrm>
        </p:spPr>
        <p:txBody>
          <a:bodyPr>
            <a:normAutofit fontScale="92500" lnSpcReduction="10000"/>
          </a:bodyPr>
          <a:lstStyle/>
          <a:p>
            <a:pPr marL="0" indent="0">
              <a:lnSpc>
                <a:spcPct val="90000"/>
              </a:lnSpc>
              <a:buNone/>
            </a:pPr>
            <a:r>
              <a:rPr lang="en-US" altLang="en-US" b="1" dirty="0">
                <a:latin typeface="Calibri" panose="020F0502020204030204" pitchFamily="34" charset="0"/>
                <a:sym typeface="Wingdings" pitchFamily="2" charset="2"/>
              </a:rPr>
              <a:t>Joints (articulations): </a:t>
            </a:r>
          </a:p>
          <a:p>
            <a:pPr>
              <a:lnSpc>
                <a:spcPct val="90000"/>
              </a:lnSpc>
              <a:buFont typeface="Arial" panose="020B0604020202020204" pitchFamily="34" charset="0"/>
              <a:buChar char="•"/>
            </a:pPr>
            <a:r>
              <a:rPr lang="en-US" altLang="en-US" dirty="0">
                <a:latin typeface="Calibri" panose="020F0502020204030204" pitchFamily="34" charset="0"/>
                <a:sym typeface="Wingdings" pitchFamily="2" charset="2"/>
              </a:rPr>
              <a:t>Functional junctions between bones</a:t>
            </a:r>
          </a:p>
          <a:p>
            <a:pPr marL="419100">
              <a:lnSpc>
                <a:spcPct val="90000"/>
              </a:lnSpc>
              <a:buFont typeface="Arial" panose="020B0604020202020204" pitchFamily="34" charset="0"/>
              <a:buChar char="•"/>
            </a:pPr>
            <a:r>
              <a:rPr lang="en-US" altLang="en-US" dirty="0">
                <a:latin typeface="Calibri" panose="020F0502020204030204" pitchFamily="34" charset="0"/>
                <a:sym typeface="Wingdings" pitchFamily="2" charset="2"/>
              </a:rPr>
              <a:t>Joints enable a wide variety of body movements, bind parts of the body together, make bone growth possible, and permit shape changes during childbirth</a:t>
            </a:r>
          </a:p>
          <a:p>
            <a:pPr marL="419100">
              <a:lnSpc>
                <a:spcPct val="90000"/>
              </a:lnSpc>
              <a:buFont typeface="Arial" panose="020B0604020202020204" pitchFamily="34" charset="0"/>
              <a:buChar char="•"/>
            </a:pPr>
            <a:r>
              <a:rPr lang="en-US" altLang="en-US" dirty="0">
                <a:latin typeface="Calibri" panose="020F0502020204030204" pitchFamily="34" charset="0"/>
                <a:sym typeface="Wingdings" pitchFamily="2" charset="2"/>
              </a:rPr>
              <a:t>Joints can be classified according to the degree of movement they allow: </a:t>
            </a:r>
          </a:p>
          <a:p>
            <a:pPr marL="800100" lvl="1" indent="-342900">
              <a:lnSpc>
                <a:spcPct val="90000"/>
              </a:lnSpc>
              <a:buFont typeface="Arial" panose="020B0604020202020204" pitchFamily="34" charset="0"/>
              <a:buChar char="•"/>
            </a:pPr>
            <a:r>
              <a:rPr lang="en-US" altLang="en-US" sz="2400" dirty="0">
                <a:latin typeface="Calibri" panose="020F0502020204030204" pitchFamily="34" charset="0"/>
                <a:sym typeface="Wingdings" pitchFamily="2" charset="2"/>
              </a:rPr>
              <a:t>Immovable, or </a:t>
            </a:r>
            <a:r>
              <a:rPr lang="en-US" altLang="en-US" sz="2400" b="1" dirty="0" err="1">
                <a:latin typeface="Calibri" panose="020F0502020204030204" pitchFamily="34" charset="0"/>
                <a:sym typeface="Wingdings" pitchFamily="2" charset="2"/>
              </a:rPr>
              <a:t>synarthrotic</a:t>
            </a:r>
            <a:endParaRPr lang="en-US" altLang="en-US" sz="2400" b="1" dirty="0">
              <a:latin typeface="Calibri" panose="020F0502020204030204" pitchFamily="34" charset="0"/>
              <a:sym typeface="Wingdings" pitchFamily="2" charset="2"/>
            </a:endParaRPr>
          </a:p>
          <a:p>
            <a:pPr marL="800100" lvl="1" indent="-342900">
              <a:lnSpc>
                <a:spcPct val="90000"/>
              </a:lnSpc>
              <a:buFont typeface="Arial" panose="020B0604020202020204" pitchFamily="34" charset="0"/>
              <a:buChar char="•"/>
            </a:pPr>
            <a:r>
              <a:rPr lang="en-US" altLang="en-US" sz="2400" dirty="0">
                <a:latin typeface="Calibri" panose="020F0502020204030204" pitchFamily="34" charset="0"/>
                <a:sym typeface="Wingdings" pitchFamily="2" charset="2"/>
              </a:rPr>
              <a:t>Slightly movable, or </a:t>
            </a:r>
            <a:r>
              <a:rPr lang="en-US" altLang="en-US" sz="2400" b="1" dirty="0" err="1">
                <a:latin typeface="Calibri" panose="020F0502020204030204" pitchFamily="34" charset="0"/>
                <a:sym typeface="Wingdings" pitchFamily="2" charset="2"/>
              </a:rPr>
              <a:t>amphiarthrotic</a:t>
            </a:r>
            <a:endParaRPr lang="en-US" altLang="en-US" sz="2400" b="1" dirty="0">
              <a:latin typeface="Calibri" panose="020F0502020204030204" pitchFamily="34" charset="0"/>
              <a:sym typeface="Wingdings" pitchFamily="2" charset="2"/>
            </a:endParaRPr>
          </a:p>
          <a:p>
            <a:pPr marL="800100" lvl="1" indent="-342900">
              <a:lnSpc>
                <a:spcPct val="90000"/>
              </a:lnSpc>
              <a:buFont typeface="Arial" panose="020B0604020202020204" pitchFamily="34" charset="0"/>
              <a:buChar char="•"/>
            </a:pPr>
            <a:r>
              <a:rPr lang="en-US" altLang="en-US" sz="2400" dirty="0">
                <a:latin typeface="Calibri" panose="020F0502020204030204" pitchFamily="34" charset="0"/>
                <a:sym typeface="Wingdings" pitchFamily="2" charset="2"/>
              </a:rPr>
              <a:t>Freely movable, or </a:t>
            </a:r>
            <a:r>
              <a:rPr lang="en-US" altLang="en-US" sz="2400" b="1" dirty="0" err="1">
                <a:latin typeface="Calibri" panose="020F0502020204030204" pitchFamily="34" charset="0"/>
                <a:sym typeface="Wingdings" pitchFamily="2" charset="2"/>
              </a:rPr>
              <a:t>diarthrotic</a:t>
            </a:r>
            <a:endParaRPr lang="en-US" altLang="en-US" sz="2400" b="1" dirty="0">
              <a:latin typeface="Calibri" panose="020F0502020204030204" pitchFamily="34" charset="0"/>
              <a:sym typeface="Wingdings" pitchFamily="2" charset="2"/>
            </a:endParaRPr>
          </a:p>
          <a:p>
            <a:pPr marL="419100">
              <a:lnSpc>
                <a:spcPct val="90000"/>
              </a:lnSpc>
              <a:buFont typeface="Arial" panose="020B0604020202020204" pitchFamily="34" charset="0"/>
              <a:buChar char="•"/>
            </a:pPr>
            <a:r>
              <a:rPr lang="en-US" altLang="en-US" dirty="0">
                <a:latin typeface="Calibri" panose="020F0502020204030204" pitchFamily="34" charset="0"/>
                <a:sym typeface="Wingdings" pitchFamily="2" charset="2"/>
              </a:rPr>
              <a:t>Joints can also be classified according to the type of tissue that binds them together:</a:t>
            </a:r>
          </a:p>
          <a:p>
            <a:pPr marL="800100" lvl="1" indent="-342900">
              <a:lnSpc>
                <a:spcPct val="90000"/>
              </a:lnSpc>
              <a:buFont typeface="Arial" panose="020B0604020202020204" pitchFamily="34" charset="0"/>
              <a:buChar char="•"/>
            </a:pPr>
            <a:r>
              <a:rPr lang="en-US" altLang="en-US" sz="2400" b="1" dirty="0">
                <a:latin typeface="Calibri" panose="020F0502020204030204" pitchFamily="34" charset="0"/>
                <a:sym typeface="Wingdings" pitchFamily="2" charset="2"/>
              </a:rPr>
              <a:t>Fibrous: </a:t>
            </a:r>
            <a:r>
              <a:rPr lang="en-US" altLang="en-US" sz="2400" dirty="0">
                <a:latin typeface="Calibri" panose="020F0502020204030204" pitchFamily="34" charset="0"/>
                <a:sym typeface="Wingdings" pitchFamily="2" charset="2"/>
              </a:rPr>
              <a:t>composed of dense connective tissue </a:t>
            </a:r>
          </a:p>
          <a:p>
            <a:pPr marL="800100" lvl="1" indent="-342900">
              <a:lnSpc>
                <a:spcPct val="90000"/>
              </a:lnSpc>
              <a:buFont typeface="Arial" panose="020B0604020202020204" pitchFamily="34" charset="0"/>
              <a:buChar char="•"/>
            </a:pPr>
            <a:r>
              <a:rPr lang="en-US" altLang="en-US" sz="2400" b="1" dirty="0">
                <a:latin typeface="Calibri" panose="020F0502020204030204" pitchFamily="34" charset="0"/>
                <a:sym typeface="Wingdings" pitchFamily="2" charset="2"/>
              </a:rPr>
              <a:t>Cartilaginous:</a:t>
            </a:r>
            <a:r>
              <a:rPr lang="en-US" altLang="en-US" sz="2400" dirty="0">
                <a:latin typeface="Calibri" panose="020F0502020204030204" pitchFamily="34" charset="0"/>
                <a:sym typeface="Wingdings" pitchFamily="2" charset="2"/>
              </a:rPr>
              <a:t> composed of cartilage </a:t>
            </a:r>
          </a:p>
          <a:p>
            <a:pPr marL="800100" lvl="1" indent="-342900">
              <a:lnSpc>
                <a:spcPct val="90000"/>
              </a:lnSpc>
              <a:buFont typeface="Arial" panose="020B0604020202020204" pitchFamily="34" charset="0"/>
              <a:buChar char="•"/>
            </a:pPr>
            <a:r>
              <a:rPr lang="en-US" altLang="en-US" sz="2400" b="1" dirty="0">
                <a:latin typeface="Calibri" panose="020F0502020204030204" pitchFamily="34" charset="0"/>
                <a:sym typeface="Wingdings" pitchFamily="2" charset="2"/>
              </a:rPr>
              <a:t>Synovial:</a:t>
            </a:r>
            <a:r>
              <a:rPr lang="en-US" altLang="en-US" sz="2400" dirty="0">
                <a:latin typeface="Calibri" panose="020F0502020204030204" pitchFamily="34" charset="0"/>
                <a:sym typeface="Wingdings" pitchFamily="2" charset="2"/>
              </a:rPr>
              <a:t> having a complex structure</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145142777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sym typeface="Wingdings" pitchFamily="2" charset="2"/>
              </a:rPr>
              <a:t>Fibrous Joints</a:t>
            </a:r>
            <a:br>
              <a:rPr lang="en-US" altLang="en-US" u="sng" dirty="0">
                <a:latin typeface="Calibri" panose="020F0502020204030204" pitchFamily="34" charset="0"/>
                <a:sym typeface="Wingdings" pitchFamily="2" charset="2"/>
              </a:rPr>
            </a:br>
            <a:endParaRPr lang="en-US" dirty="0"/>
          </a:p>
        </p:txBody>
      </p:sp>
      <p:sp>
        <p:nvSpPr>
          <p:cNvPr id="3" name="Content Placeholder 2"/>
          <p:cNvSpPr>
            <a:spLocks noGrp="1"/>
          </p:cNvSpPr>
          <p:nvPr>
            <p:ph idx="1"/>
          </p:nvPr>
        </p:nvSpPr>
        <p:spPr/>
        <p:txBody>
          <a:bodyPr/>
          <a:lstStyle/>
          <a:p>
            <a:pPr marL="0" indent="0">
              <a:buClr>
                <a:schemeClr val="tx1"/>
              </a:buClr>
              <a:buNone/>
            </a:pPr>
            <a:r>
              <a:rPr lang="en-US" altLang="en-US" b="1" dirty="0">
                <a:latin typeface="Calibri" panose="020F0502020204030204" pitchFamily="34" charset="0"/>
                <a:sym typeface="Wingdings" pitchFamily="2" charset="2"/>
              </a:rPr>
              <a:t>Fibrous joints:</a:t>
            </a:r>
          </a:p>
          <a:p>
            <a:pPr>
              <a:buClr>
                <a:schemeClr val="tx1"/>
              </a:buClr>
              <a:buFont typeface="Arial" panose="020B0604020202020204" pitchFamily="34" charset="0"/>
              <a:buChar char="•"/>
            </a:pPr>
            <a:r>
              <a:rPr lang="en-US" altLang="en-US" dirty="0">
                <a:latin typeface="Calibri" panose="020F0502020204030204" pitchFamily="34" charset="0"/>
                <a:sym typeface="Wingdings" pitchFamily="2" charset="2"/>
              </a:rPr>
              <a:t>Found between bones that lie in close contact</a:t>
            </a:r>
          </a:p>
          <a:p>
            <a:pPr>
              <a:buClr>
                <a:schemeClr val="tx1"/>
              </a:buClr>
              <a:buFont typeface="Arial" panose="020B0604020202020204" pitchFamily="34" charset="0"/>
              <a:buChar char="•"/>
            </a:pPr>
            <a:r>
              <a:rPr lang="en-US" altLang="en-US" dirty="0">
                <a:latin typeface="Calibri" panose="020F0502020204030204" pitchFamily="34" charset="0"/>
                <a:sym typeface="Wingdings" pitchFamily="2" charset="2"/>
              </a:rPr>
              <a:t>Held close together by layer of dense connective tissue</a:t>
            </a:r>
          </a:p>
          <a:p>
            <a:pPr marL="419100">
              <a:buClr>
                <a:schemeClr val="tx1"/>
              </a:buClr>
              <a:buFont typeface="Arial" panose="020B0604020202020204" pitchFamily="34" charset="0"/>
              <a:buChar char="•"/>
            </a:pPr>
            <a:r>
              <a:rPr lang="en-US" altLang="en-US" dirty="0">
                <a:latin typeface="Calibri" panose="020F0502020204030204" pitchFamily="34" charset="0"/>
                <a:sym typeface="Wingdings" pitchFamily="2" charset="2"/>
              </a:rPr>
              <a:t>Most are immovable, such as the sutures of the skull </a:t>
            </a:r>
          </a:p>
          <a:p>
            <a:pPr marL="419100">
              <a:buClr>
                <a:schemeClr val="tx1"/>
              </a:buClr>
              <a:buFont typeface="Arial" panose="020B0604020202020204" pitchFamily="34" charset="0"/>
              <a:buChar char="•"/>
            </a:pPr>
            <a:r>
              <a:rPr lang="en-US" altLang="en-US" dirty="0">
                <a:latin typeface="Calibri" panose="020F0502020204030204" pitchFamily="34" charset="0"/>
                <a:sym typeface="Wingdings" pitchFamily="2" charset="2"/>
              </a:rPr>
              <a:t>A few are slightly movable, such as the joint between the distal tibia and fibula</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40356182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4648200" cy="1752600"/>
          </a:xfrm>
        </p:spPr>
        <p:txBody>
          <a:bodyPr/>
          <a:lstStyle/>
          <a:p>
            <a:r>
              <a:rPr lang="en-US" altLang="en-US" u="sng" dirty="0">
                <a:latin typeface="Calibri" panose="020F0502020204030204" pitchFamily="34" charset="0"/>
                <a:sym typeface="Wingdings" pitchFamily="2" charset="2"/>
              </a:rPr>
              <a:t>Fibrous Joints (2)</a:t>
            </a:r>
            <a:br>
              <a:rPr lang="en-US" altLang="en-US" u="sng" dirty="0">
                <a:latin typeface="Calibri" panose="020F0502020204030204" pitchFamily="34" charset="0"/>
                <a:sym typeface="Wingdings" pitchFamily="2" charset="2"/>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38914" name="Picture 2" descr="\\192.168.9.252\08macdata04\08VOL4\Graphics\Powerpoint\MH_DCM\MH_DCM-TEXTEDIT PROJECTS\SHIER_13e\Final files\chapt07\chapt00_labeled\shi77364_07_33.jpg"/>
          <p:cNvPicPr>
            <a:picLocks noChangeAspect="1" noChangeArrowheads="1"/>
          </p:cNvPicPr>
          <p:nvPr/>
        </p:nvPicPr>
        <p:blipFill>
          <a:blip r:embed="rId2" cstate="print"/>
          <a:srcRect/>
          <a:stretch>
            <a:fillRect/>
          </a:stretch>
        </p:blipFill>
        <p:spPr bwMode="auto">
          <a:xfrm>
            <a:off x="4319588" y="377825"/>
            <a:ext cx="4443412" cy="6102350"/>
          </a:xfrm>
          <a:prstGeom prst="rect">
            <a:avLst/>
          </a:prstGeom>
          <a:noFill/>
        </p:spPr>
      </p:pic>
    </p:spTree>
    <p:extLst>
      <p:ext uri="{BB962C8B-B14F-4D97-AF65-F5344CB8AC3E}">
        <p14:creationId xmlns:p14="http://schemas.microsoft.com/office/powerpoint/2010/main" xmlns="" val="41679052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sym typeface="Wingdings" pitchFamily="2" charset="2"/>
              </a:rPr>
              <a:t>Cartilaginous Joints</a:t>
            </a:r>
            <a:br>
              <a:rPr lang="en-US" altLang="en-US" u="sng" dirty="0">
                <a:latin typeface="Calibri" panose="020F0502020204030204" pitchFamily="34" charset="0"/>
                <a:sym typeface="Wingdings" pitchFamily="2" charset="2"/>
              </a:rPr>
            </a:br>
            <a:endParaRPr lang="en-US" dirty="0"/>
          </a:p>
        </p:txBody>
      </p:sp>
      <p:sp>
        <p:nvSpPr>
          <p:cNvPr id="3" name="Content Placeholder 2"/>
          <p:cNvSpPr>
            <a:spLocks noGrp="1"/>
          </p:cNvSpPr>
          <p:nvPr>
            <p:ph idx="1"/>
          </p:nvPr>
        </p:nvSpPr>
        <p:spPr/>
        <p:txBody>
          <a:bodyPr/>
          <a:lstStyle/>
          <a:p>
            <a:pPr marL="0" indent="0">
              <a:buNone/>
            </a:pPr>
            <a:r>
              <a:rPr lang="en-US" altLang="en-US" b="1" dirty="0">
                <a:latin typeface="Calibri" panose="020F0502020204030204" pitchFamily="34" charset="0"/>
                <a:sym typeface="Wingdings" pitchFamily="2" charset="2"/>
              </a:rPr>
              <a:t>Cartilaginous joints: </a:t>
            </a:r>
          </a:p>
          <a:p>
            <a:pPr>
              <a:buFont typeface="Arial" panose="020B0604020202020204" pitchFamily="34" charset="0"/>
              <a:buChar char="•"/>
            </a:pPr>
            <a:r>
              <a:rPr lang="en-US" altLang="en-US" dirty="0">
                <a:latin typeface="Calibri" panose="020F0502020204030204" pitchFamily="34" charset="0"/>
                <a:sym typeface="Wingdings" pitchFamily="2" charset="2"/>
              </a:rPr>
              <a:t>Connected by either hyaline or fibrocartilage</a:t>
            </a:r>
          </a:p>
          <a:p>
            <a:pPr>
              <a:buFont typeface="Arial" panose="020B0604020202020204" pitchFamily="34" charset="0"/>
              <a:buChar char="•"/>
            </a:pPr>
            <a:r>
              <a:rPr lang="en-US" altLang="en-US" dirty="0">
                <a:latin typeface="Calibri" panose="020F0502020204030204" pitchFamily="34" charset="0"/>
                <a:sym typeface="Wingdings" pitchFamily="2" charset="2"/>
              </a:rPr>
              <a:t>Intervertebral discs between vertebrae help absorb shock and are slightly movable</a:t>
            </a:r>
          </a:p>
          <a:p>
            <a:pPr>
              <a:buFont typeface="Arial" panose="020B0604020202020204" pitchFamily="34" charset="0"/>
              <a:buChar char="•"/>
            </a:pPr>
            <a:r>
              <a:rPr lang="en-US" altLang="en-US" dirty="0">
                <a:latin typeface="Calibri" panose="020F0502020204030204" pitchFamily="34" charset="0"/>
                <a:sym typeface="Wingdings" pitchFamily="2" charset="2"/>
              </a:rPr>
              <a:t>Other examples of cartilaginous joints include the pubic symphysis and the first rib with the sternum</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63432087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sym typeface="Wingdings" pitchFamily="2" charset="2"/>
              </a:rPr>
              <a:t>Synovial Joints</a:t>
            </a:r>
            <a:br>
              <a:rPr lang="en-US" altLang="en-US" u="sng" dirty="0">
                <a:latin typeface="Calibri" panose="020F0502020204030204" pitchFamily="34" charset="0"/>
                <a:sym typeface="Wingdings" pitchFamily="2" charset="2"/>
              </a:rPr>
            </a:br>
            <a:endParaRPr lang="en-US" dirty="0"/>
          </a:p>
        </p:txBody>
      </p:sp>
      <p:sp>
        <p:nvSpPr>
          <p:cNvPr id="3" name="Content Placeholder 2"/>
          <p:cNvSpPr>
            <a:spLocks noGrp="1"/>
          </p:cNvSpPr>
          <p:nvPr>
            <p:ph idx="1"/>
          </p:nvPr>
        </p:nvSpPr>
        <p:spPr/>
        <p:txBody>
          <a:bodyPr/>
          <a:lstStyle/>
          <a:p>
            <a:pPr marL="0" indent="0">
              <a:lnSpc>
                <a:spcPct val="90000"/>
              </a:lnSpc>
              <a:buNone/>
            </a:pPr>
            <a:r>
              <a:rPr lang="en-US" altLang="en-US" b="1" dirty="0">
                <a:latin typeface="Calibri" panose="020F0502020204030204" pitchFamily="34" charset="0"/>
                <a:sym typeface="Wingdings" pitchFamily="2" charset="2"/>
              </a:rPr>
              <a:t>Synovial joints:</a:t>
            </a:r>
          </a:p>
          <a:p>
            <a:pPr marL="419100">
              <a:lnSpc>
                <a:spcPct val="90000"/>
              </a:lnSpc>
              <a:buFont typeface="Arial" panose="020B0604020202020204" pitchFamily="34" charset="0"/>
              <a:buChar char="•"/>
            </a:pPr>
            <a:r>
              <a:rPr lang="en-US" altLang="en-US" dirty="0">
                <a:latin typeface="Calibri" panose="020F0502020204030204" pitchFamily="34" charset="0"/>
                <a:sym typeface="Wingdings" pitchFamily="2" charset="2"/>
              </a:rPr>
              <a:t>Are </a:t>
            </a:r>
            <a:r>
              <a:rPr lang="en-US" altLang="en-US" dirty="0" err="1">
                <a:latin typeface="Calibri" panose="020F0502020204030204" pitchFamily="34" charset="0"/>
                <a:sym typeface="Wingdings" pitchFamily="2" charset="2"/>
              </a:rPr>
              <a:t>diarthrotic</a:t>
            </a:r>
            <a:r>
              <a:rPr lang="en-US" altLang="en-US" dirty="0">
                <a:latin typeface="Calibri" panose="020F0502020204030204" pitchFamily="34" charset="0"/>
                <a:sym typeface="Wingdings" pitchFamily="2" charset="2"/>
              </a:rPr>
              <a:t> (allow free movement)</a:t>
            </a:r>
          </a:p>
          <a:p>
            <a:pPr marL="419100">
              <a:lnSpc>
                <a:spcPct val="90000"/>
              </a:lnSpc>
              <a:buFont typeface="Arial" panose="020B0604020202020204" pitchFamily="34" charset="0"/>
              <a:buChar char="•"/>
            </a:pPr>
            <a:r>
              <a:rPr lang="en-US" altLang="en-US" dirty="0">
                <a:latin typeface="Calibri" panose="020F0502020204030204" pitchFamily="34" charset="0"/>
                <a:sym typeface="Wingdings" pitchFamily="2" charset="2"/>
              </a:rPr>
              <a:t>Have a more complex structure than fibrous or cartilaginous joints</a:t>
            </a:r>
          </a:p>
          <a:p>
            <a:pPr marL="419100">
              <a:lnSpc>
                <a:spcPct val="90000"/>
              </a:lnSpc>
              <a:buFont typeface="Arial" panose="020B0604020202020204" pitchFamily="34" charset="0"/>
              <a:buChar char="•"/>
            </a:pPr>
            <a:r>
              <a:rPr lang="en-US" altLang="en-US" dirty="0">
                <a:latin typeface="Calibri" panose="020F0502020204030204" pitchFamily="34" charset="0"/>
                <a:sym typeface="Wingdings" pitchFamily="2" charset="2"/>
              </a:rPr>
              <a:t>Most joints of the skeleton are synovial joints</a:t>
            </a:r>
          </a:p>
          <a:p>
            <a:pPr marL="419100">
              <a:lnSpc>
                <a:spcPct val="90000"/>
              </a:lnSpc>
              <a:buFont typeface="Arial" panose="020B0604020202020204" pitchFamily="34" charset="0"/>
              <a:buChar char="•"/>
            </a:pPr>
            <a:r>
              <a:rPr lang="en-US" altLang="en-US" dirty="0">
                <a:latin typeface="Calibri" panose="020F0502020204030204" pitchFamily="34" charset="0"/>
                <a:sym typeface="Wingdings" pitchFamily="2" charset="2"/>
              </a:rPr>
              <a:t>The articular ends of bones in a synovial joint are covered with </a:t>
            </a:r>
            <a:r>
              <a:rPr lang="en-US" altLang="en-US" b="1" dirty="0">
                <a:latin typeface="Calibri" panose="020F0502020204030204" pitchFamily="34" charset="0"/>
                <a:sym typeface="Wingdings" pitchFamily="2" charset="2"/>
              </a:rPr>
              <a:t>hyaline (articular) cartilage</a:t>
            </a:r>
          </a:p>
          <a:p>
            <a:pPr marL="419100">
              <a:lnSpc>
                <a:spcPct val="90000"/>
              </a:lnSpc>
              <a:buFont typeface="Arial" panose="020B0604020202020204" pitchFamily="34" charset="0"/>
              <a:buChar char="•"/>
            </a:pPr>
            <a:r>
              <a:rPr lang="en-US" altLang="en-US" dirty="0">
                <a:latin typeface="Calibri" panose="020F0502020204030204" pitchFamily="34" charset="0"/>
                <a:sym typeface="Wingdings" pitchFamily="2" charset="2"/>
              </a:rPr>
              <a:t>A joint capsule consists of an outer layer of dense connective tissue, and an inner layer, called the synovial membrane</a:t>
            </a:r>
          </a:p>
          <a:p>
            <a:pPr marL="419100">
              <a:lnSpc>
                <a:spcPct val="90000"/>
              </a:lnSpc>
              <a:buFont typeface="Arial" panose="020B0604020202020204" pitchFamily="34" charset="0"/>
              <a:buChar char="•"/>
            </a:pPr>
            <a:r>
              <a:rPr lang="en-US" altLang="en-US" dirty="0">
                <a:latin typeface="Calibri" panose="020F0502020204030204" pitchFamily="34" charset="0"/>
                <a:sym typeface="Wingdings" pitchFamily="2" charset="2"/>
              </a:rPr>
              <a:t>The </a:t>
            </a:r>
            <a:r>
              <a:rPr lang="en-US" altLang="en-US" b="1" dirty="0">
                <a:latin typeface="Calibri" panose="020F0502020204030204" pitchFamily="34" charset="0"/>
                <a:sym typeface="Wingdings" pitchFamily="2" charset="2"/>
              </a:rPr>
              <a:t>synovial membrane </a:t>
            </a:r>
            <a:r>
              <a:rPr lang="en-US" altLang="en-US" dirty="0">
                <a:latin typeface="Calibri" panose="020F0502020204030204" pitchFamily="34" charset="0"/>
                <a:sym typeface="Wingdings" pitchFamily="2" charset="2"/>
              </a:rPr>
              <a:t>secretes </a:t>
            </a:r>
            <a:r>
              <a:rPr lang="en-US" altLang="en-US" b="1" dirty="0">
                <a:latin typeface="Calibri" panose="020F0502020204030204" pitchFamily="34" charset="0"/>
                <a:sym typeface="Wingdings" pitchFamily="2" charset="2"/>
              </a:rPr>
              <a:t>synovial fluid, </a:t>
            </a:r>
            <a:r>
              <a:rPr lang="en-US" altLang="en-US" dirty="0">
                <a:latin typeface="Calibri" panose="020F0502020204030204" pitchFamily="34" charset="0"/>
                <a:sym typeface="Wingdings" pitchFamily="2" charset="2"/>
              </a:rPr>
              <a:t>which lubricates the joints</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427423910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sym typeface="Wingdings" pitchFamily="2" charset="2"/>
              </a:rPr>
              <a:t>The General Structure of a Synovial Joint</a:t>
            </a:r>
            <a:br>
              <a:rPr lang="en-US" altLang="en-US" u="sng" dirty="0">
                <a:latin typeface="Calibri" panose="020F0502020204030204" pitchFamily="34" charset="0"/>
                <a:sym typeface="Wingdings" pitchFamily="2" charset="2"/>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39938" name="Picture 2" descr="\\192.168.9.252\08macdata04\08VOL4\Graphics\Powerpoint\MH_DCM\MH_DCM-TEXTEDIT PROJECTS\SHIER_13e\Final files\chapt07\chapt00_labeled\shi77364_07_34.jpg"/>
          <p:cNvPicPr>
            <a:picLocks noChangeAspect="1" noChangeArrowheads="1"/>
          </p:cNvPicPr>
          <p:nvPr/>
        </p:nvPicPr>
        <p:blipFill>
          <a:blip r:embed="rId2" cstate="print"/>
          <a:srcRect/>
          <a:stretch>
            <a:fillRect/>
          </a:stretch>
        </p:blipFill>
        <p:spPr bwMode="auto">
          <a:xfrm>
            <a:off x="1562100" y="925513"/>
            <a:ext cx="6019800" cy="5541962"/>
          </a:xfrm>
          <a:prstGeom prst="rect">
            <a:avLst/>
          </a:prstGeom>
          <a:noFill/>
        </p:spPr>
      </p:pic>
    </p:spTree>
    <p:extLst>
      <p:ext uri="{BB962C8B-B14F-4D97-AF65-F5344CB8AC3E}">
        <p14:creationId xmlns:p14="http://schemas.microsoft.com/office/powerpoint/2010/main" xmlns="" val="5171797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sym typeface="Wingdings" pitchFamily="2" charset="2"/>
              </a:rPr>
              <a:t>Synovial Joints (2)</a:t>
            </a:r>
            <a:br>
              <a:rPr lang="en-US" altLang="en-US" u="sng" dirty="0">
                <a:latin typeface="Calibri" panose="020F0502020204030204" pitchFamily="34" charset="0"/>
                <a:sym typeface="Wingdings" pitchFamily="2" charset="2"/>
              </a:rPr>
            </a:br>
            <a:endParaRPr lang="en-US" dirty="0"/>
          </a:p>
        </p:txBody>
      </p:sp>
      <p:sp>
        <p:nvSpPr>
          <p:cNvPr id="3" name="Content Placeholder 2"/>
          <p:cNvSpPr>
            <a:spLocks noGrp="1"/>
          </p:cNvSpPr>
          <p:nvPr>
            <p:ph idx="1"/>
          </p:nvPr>
        </p:nvSpPr>
        <p:spPr/>
        <p:txBody>
          <a:bodyPr/>
          <a:lstStyle/>
          <a:p>
            <a:pPr marL="419100">
              <a:buFont typeface="Arial" panose="020B0604020202020204" pitchFamily="34" charset="0"/>
              <a:buChar char="•"/>
            </a:pPr>
            <a:r>
              <a:rPr lang="en-US" altLang="en-US" dirty="0">
                <a:latin typeface="Calibri" panose="020F0502020204030204" pitchFamily="34" charset="0"/>
                <a:sym typeface="Wingdings" pitchFamily="2" charset="2"/>
              </a:rPr>
              <a:t>Some synovial joints contain shock absorbing pads of fibrocartilage called </a:t>
            </a:r>
            <a:r>
              <a:rPr lang="en-US" altLang="en-US" b="1" dirty="0">
                <a:latin typeface="Calibri" panose="020F0502020204030204" pitchFamily="34" charset="0"/>
                <a:sym typeface="Wingdings" pitchFamily="2" charset="2"/>
              </a:rPr>
              <a:t>menisci</a:t>
            </a:r>
            <a:r>
              <a:rPr lang="en-US" altLang="en-US" dirty="0">
                <a:latin typeface="Calibri" panose="020F0502020204030204" pitchFamily="34" charset="0"/>
                <a:sym typeface="Wingdings" pitchFamily="2" charset="2"/>
              </a:rPr>
              <a:t> (singular is </a:t>
            </a:r>
            <a:r>
              <a:rPr lang="en-US" altLang="en-US" b="1" dirty="0">
                <a:latin typeface="Calibri" panose="020F0502020204030204" pitchFamily="34" charset="0"/>
                <a:sym typeface="Wingdings" pitchFamily="2" charset="2"/>
              </a:rPr>
              <a:t>meniscus</a:t>
            </a:r>
            <a:r>
              <a:rPr lang="en-US" altLang="en-US" dirty="0">
                <a:latin typeface="Calibri" panose="020F0502020204030204" pitchFamily="34" charset="0"/>
                <a:sym typeface="Wingdings" pitchFamily="2" charset="2"/>
              </a:rPr>
              <a:t>)</a:t>
            </a:r>
          </a:p>
          <a:p>
            <a:pPr marL="419100">
              <a:buFont typeface="Arial" panose="020B0604020202020204" pitchFamily="34" charset="0"/>
              <a:buChar char="•"/>
            </a:pPr>
            <a:r>
              <a:rPr lang="en-US" altLang="en-US" dirty="0">
                <a:latin typeface="Calibri" panose="020F0502020204030204" pitchFamily="34" charset="0"/>
                <a:sym typeface="Wingdings" pitchFamily="2" charset="2"/>
              </a:rPr>
              <a:t>Some synovial joints have fluid-filled sacs called </a:t>
            </a:r>
            <a:r>
              <a:rPr lang="en-US" altLang="en-US" b="1" dirty="0">
                <a:latin typeface="Calibri" panose="020F0502020204030204" pitchFamily="34" charset="0"/>
                <a:sym typeface="Wingdings" pitchFamily="2" charset="2"/>
              </a:rPr>
              <a:t>bursae</a:t>
            </a:r>
            <a:r>
              <a:rPr lang="en-US" altLang="en-US" dirty="0">
                <a:latin typeface="Calibri" panose="020F0502020204030204" pitchFamily="34" charset="0"/>
                <a:sym typeface="Wingdings" pitchFamily="2" charset="2"/>
              </a:rPr>
              <a:t> that aid in movement of tendons as they slide over bone</a:t>
            </a:r>
          </a:p>
          <a:p>
            <a:pPr marL="419100">
              <a:buFont typeface="Arial" panose="020B0604020202020204" pitchFamily="34" charset="0"/>
              <a:buChar char="•"/>
            </a:pPr>
            <a:r>
              <a:rPr lang="en-US" altLang="en-US" dirty="0">
                <a:latin typeface="Calibri" panose="020F0502020204030204" pitchFamily="34" charset="0"/>
                <a:sym typeface="Wingdings" pitchFamily="2" charset="2"/>
              </a:rPr>
              <a:t>Synovial joints are classified by shape of their parts and the movements they allow</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18975089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sym typeface="Wingdings" pitchFamily="2" charset="2"/>
              </a:rPr>
              <a:t>The Menisci and Bursae of the Knee Joint</a:t>
            </a:r>
            <a:br>
              <a:rPr lang="en-US" altLang="en-US" u="sng" dirty="0">
                <a:latin typeface="Calibri" panose="020F0502020204030204" pitchFamily="34" charset="0"/>
                <a:sym typeface="Wingdings" pitchFamily="2" charset="2"/>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40962" name="Picture 2" descr="\\192.168.9.252\08macdata04\08VOL4\Graphics\Powerpoint\MH_DCM\MH_DCM-TEXTEDIT PROJECTS\SHIER_13e\Final files\chapt07\chapt00_labeled\shi77364_07_35.jpg"/>
          <p:cNvPicPr>
            <a:picLocks noChangeAspect="1" noChangeArrowheads="1"/>
          </p:cNvPicPr>
          <p:nvPr/>
        </p:nvPicPr>
        <p:blipFill>
          <a:blip r:embed="rId2" cstate="print"/>
          <a:srcRect/>
          <a:stretch>
            <a:fillRect/>
          </a:stretch>
        </p:blipFill>
        <p:spPr bwMode="auto">
          <a:xfrm>
            <a:off x="1790700" y="933930"/>
            <a:ext cx="5562600" cy="5529890"/>
          </a:xfrm>
          <a:prstGeom prst="rect">
            <a:avLst/>
          </a:prstGeom>
          <a:noFill/>
        </p:spPr>
      </p:pic>
    </p:spTree>
    <p:extLst>
      <p:ext uri="{BB962C8B-B14F-4D97-AF65-F5344CB8AC3E}">
        <p14:creationId xmlns:p14="http://schemas.microsoft.com/office/powerpoint/2010/main" xmlns="" val="86115038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609600"/>
          </a:xfrm>
        </p:spPr>
        <p:txBody>
          <a:bodyPr/>
          <a:lstStyle/>
          <a:p>
            <a:r>
              <a:rPr lang="en-US" altLang="en-US" u="sng" dirty="0">
                <a:latin typeface="Calibri" panose="020F0502020204030204" pitchFamily="34" charset="0"/>
                <a:sym typeface="Wingdings" pitchFamily="2" charset="2"/>
              </a:rPr>
              <a:t>Classification of Synovial Joints</a:t>
            </a:r>
            <a:br>
              <a:rPr lang="en-US" altLang="en-US" u="sng" dirty="0">
                <a:latin typeface="Calibri" panose="020F0502020204030204" pitchFamily="34" charset="0"/>
                <a:sym typeface="Wingdings" pitchFamily="2" charset="2"/>
              </a:rPr>
            </a:br>
            <a:endParaRPr lang="en-US" dirty="0"/>
          </a:p>
        </p:txBody>
      </p:sp>
      <p:sp>
        <p:nvSpPr>
          <p:cNvPr id="3" name="Content Placeholder 2"/>
          <p:cNvSpPr>
            <a:spLocks noGrp="1"/>
          </p:cNvSpPr>
          <p:nvPr>
            <p:ph idx="1"/>
          </p:nvPr>
        </p:nvSpPr>
        <p:spPr>
          <a:xfrm>
            <a:off x="152400" y="762000"/>
            <a:ext cx="8763000" cy="5943600"/>
          </a:xfrm>
        </p:spPr>
        <p:txBody>
          <a:bodyPr>
            <a:normAutofit lnSpcReduction="10000"/>
          </a:bodyPr>
          <a:lstStyle/>
          <a:p>
            <a:pPr marL="152400" indent="0">
              <a:buNone/>
            </a:pPr>
            <a:r>
              <a:rPr lang="en-US" altLang="en-US" b="1" dirty="0">
                <a:latin typeface="Calibri" panose="020F0502020204030204" pitchFamily="34" charset="0"/>
                <a:sym typeface="Wingdings" pitchFamily="2" charset="2"/>
              </a:rPr>
              <a:t>Ball-and-socket (spheroidal) joint: </a:t>
            </a:r>
          </a:p>
          <a:p>
            <a:pPr marL="495300">
              <a:buFont typeface="Arial" panose="020B0604020202020204" pitchFamily="34" charset="0"/>
              <a:buChar char="•"/>
            </a:pPr>
            <a:r>
              <a:rPr lang="en-US" altLang="en-US" dirty="0">
                <a:latin typeface="Calibri" panose="020F0502020204030204" pitchFamily="34" charset="0"/>
                <a:sym typeface="Wingdings" pitchFamily="2" charset="2"/>
              </a:rPr>
              <a:t>Consists of a bone with a globular or egg-shaped head articulating with the cup-shaped cavity of another bone </a:t>
            </a:r>
          </a:p>
          <a:p>
            <a:pPr marL="495300">
              <a:buFont typeface="Arial" panose="020B0604020202020204" pitchFamily="34" charset="0"/>
              <a:buChar char="•"/>
            </a:pPr>
            <a:r>
              <a:rPr lang="en-US" altLang="en-US" dirty="0">
                <a:latin typeface="Calibri" panose="020F0502020204030204" pitchFamily="34" charset="0"/>
                <a:sym typeface="Wingdings" pitchFamily="2" charset="2"/>
              </a:rPr>
              <a:t>Allows widest range of motion, including movement in all planes (multiaxial) </a:t>
            </a:r>
          </a:p>
          <a:p>
            <a:pPr marL="495300">
              <a:buFont typeface="Arial" panose="020B0604020202020204" pitchFamily="34" charset="0"/>
              <a:buChar char="•"/>
            </a:pPr>
            <a:r>
              <a:rPr lang="en-US" altLang="en-US" dirty="0">
                <a:latin typeface="Calibri" panose="020F0502020204030204" pitchFamily="34" charset="0"/>
                <a:sym typeface="Wingdings" pitchFamily="2" charset="2"/>
              </a:rPr>
              <a:t>Examples: the shoulder and hip joints</a:t>
            </a:r>
          </a:p>
          <a:p>
            <a:pPr marL="152400" lvl="2" indent="0">
              <a:buNone/>
            </a:pPr>
            <a:endParaRPr lang="en-US" altLang="en-US" sz="2400" b="1" dirty="0">
              <a:latin typeface="Calibri" panose="020F0502020204030204" pitchFamily="34" charset="0"/>
              <a:sym typeface="Wingdings" pitchFamily="2" charset="2"/>
            </a:endParaRPr>
          </a:p>
          <a:p>
            <a:pPr marL="152400" lvl="2" indent="0">
              <a:buNone/>
            </a:pPr>
            <a:r>
              <a:rPr lang="en-US" altLang="en-US" sz="2400" b="1" dirty="0">
                <a:latin typeface="Calibri" panose="020F0502020204030204" pitchFamily="34" charset="0"/>
                <a:sym typeface="Wingdings" pitchFamily="2" charset="2"/>
              </a:rPr>
              <a:t>Condylar (ellipsoidal) joint: </a:t>
            </a:r>
          </a:p>
          <a:p>
            <a:pPr marL="495300" lvl="2" indent="-342900">
              <a:buFont typeface="Arial" panose="020B0604020202020204" pitchFamily="34" charset="0"/>
              <a:buChar char="•"/>
            </a:pPr>
            <a:r>
              <a:rPr lang="en-US" altLang="en-US" sz="2400" dirty="0">
                <a:latin typeface="Calibri" panose="020F0502020204030204" pitchFamily="34" charset="0"/>
                <a:sym typeface="Wingdings" pitchFamily="2" charset="2"/>
              </a:rPr>
              <a:t>Consists of an ovoid condyle fitting into an elliptical cavity</a:t>
            </a:r>
          </a:p>
          <a:p>
            <a:pPr marL="495300" lvl="2" indent="-342900">
              <a:buFont typeface="Arial" panose="020B0604020202020204" pitchFamily="34" charset="0"/>
              <a:buChar char="•"/>
            </a:pPr>
            <a:r>
              <a:rPr lang="en-US" altLang="en-US" sz="2400" dirty="0">
                <a:latin typeface="Calibri" panose="020F0502020204030204" pitchFamily="34" charset="0"/>
                <a:sym typeface="Wingdings" pitchFamily="2" charset="2"/>
              </a:rPr>
              <a:t>Permits back and forth and side to side movements within 2 planes (biaxial), but not rotation</a:t>
            </a:r>
          </a:p>
          <a:p>
            <a:pPr marL="495300" lvl="2" indent="-342900">
              <a:buFont typeface="Arial" panose="020B0604020202020204" pitchFamily="34" charset="0"/>
              <a:buChar char="•"/>
            </a:pPr>
            <a:r>
              <a:rPr lang="en-US" altLang="en-US" sz="2400" dirty="0">
                <a:latin typeface="Calibri" panose="020F0502020204030204" pitchFamily="34" charset="0"/>
                <a:sym typeface="Wingdings" pitchFamily="2" charset="2"/>
              </a:rPr>
              <a:t>Examples:  joints between metacarpals and phalanges</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17694375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sym typeface="Wingdings" pitchFamily="2" charset="2"/>
              </a:rPr>
              <a:t>Classification of Synovial Joints (2)</a:t>
            </a:r>
            <a:br>
              <a:rPr lang="en-US" altLang="en-US" u="sng" dirty="0">
                <a:latin typeface="Calibri" panose="020F0502020204030204" pitchFamily="34" charset="0"/>
                <a:sym typeface="Wingdings" pitchFamily="2" charset="2"/>
              </a:rPr>
            </a:br>
            <a:endParaRPr lang="en-US" dirty="0"/>
          </a:p>
        </p:txBody>
      </p:sp>
      <p:sp>
        <p:nvSpPr>
          <p:cNvPr id="3" name="Content Placeholder 2"/>
          <p:cNvSpPr>
            <a:spLocks noGrp="1"/>
          </p:cNvSpPr>
          <p:nvPr>
            <p:ph idx="1"/>
          </p:nvPr>
        </p:nvSpPr>
        <p:spPr/>
        <p:txBody>
          <a:bodyPr>
            <a:normAutofit lnSpcReduction="10000"/>
          </a:bodyPr>
          <a:lstStyle/>
          <a:p>
            <a:pPr marL="152400" indent="0">
              <a:buNone/>
            </a:pPr>
            <a:r>
              <a:rPr lang="en-US" altLang="en-US" b="1" dirty="0">
                <a:latin typeface="Calibri" panose="020F0502020204030204" pitchFamily="34" charset="0"/>
                <a:sym typeface="Wingdings" pitchFamily="2" charset="2"/>
              </a:rPr>
              <a:t>Plane (gliding) joint:</a:t>
            </a:r>
          </a:p>
          <a:p>
            <a:pPr marL="495300">
              <a:buFont typeface="Arial" panose="020B0604020202020204" pitchFamily="34" charset="0"/>
              <a:buChar char="•"/>
            </a:pPr>
            <a:r>
              <a:rPr lang="en-US" altLang="en-US" dirty="0">
                <a:latin typeface="Calibri" panose="020F0502020204030204" pitchFamily="34" charset="0"/>
                <a:sym typeface="Wingdings" pitchFamily="2" charset="2"/>
              </a:rPr>
              <a:t>Articulating surfaces are nearly flat or slightly curved</a:t>
            </a:r>
          </a:p>
          <a:p>
            <a:pPr marL="495300">
              <a:buFont typeface="Arial" panose="020B0604020202020204" pitchFamily="34" charset="0"/>
              <a:buChar char="•"/>
            </a:pPr>
            <a:r>
              <a:rPr lang="en-US" altLang="en-US" dirty="0">
                <a:latin typeface="Calibri" panose="020F0502020204030204" pitchFamily="34" charset="0"/>
                <a:sym typeface="Wingdings" pitchFamily="2" charset="2"/>
              </a:rPr>
              <a:t>Allows a sliding or twisting movement (</a:t>
            </a:r>
            <a:r>
              <a:rPr lang="en-US" altLang="en-US" dirty="0" err="1">
                <a:latin typeface="Calibri" panose="020F0502020204030204" pitchFamily="34" charset="0"/>
                <a:sym typeface="Wingdings" pitchFamily="2" charset="2"/>
              </a:rPr>
              <a:t>nonaxial</a:t>
            </a:r>
            <a:r>
              <a:rPr lang="en-US" altLang="en-US" dirty="0">
                <a:latin typeface="Calibri" panose="020F0502020204030204" pitchFamily="34" charset="0"/>
                <a:sym typeface="Wingdings" pitchFamily="2" charset="2"/>
              </a:rPr>
              <a:t>) </a:t>
            </a:r>
          </a:p>
          <a:p>
            <a:pPr marL="495300">
              <a:buFont typeface="Arial" panose="020B0604020202020204" pitchFamily="34" charset="0"/>
              <a:buChar char="•"/>
            </a:pPr>
            <a:r>
              <a:rPr lang="en-US" altLang="en-US" dirty="0">
                <a:latin typeface="Calibri" panose="020F0502020204030204" pitchFamily="34" charset="0"/>
                <a:sym typeface="Wingdings" pitchFamily="2" charset="2"/>
              </a:rPr>
              <a:t>Examples:  joints of the wrist and ankle, as well as those between vertebrae, sacroiliac joints</a:t>
            </a:r>
          </a:p>
          <a:p>
            <a:pPr marL="152400" lvl="2" indent="0">
              <a:buNone/>
            </a:pPr>
            <a:endParaRPr lang="en-US" altLang="en-US" sz="2400" u="sng" dirty="0">
              <a:solidFill>
                <a:schemeClr val="accent2"/>
              </a:solidFill>
              <a:latin typeface="Calibri" panose="020F0502020204030204" pitchFamily="34" charset="0"/>
              <a:sym typeface="Wingdings" pitchFamily="2" charset="2"/>
            </a:endParaRPr>
          </a:p>
          <a:p>
            <a:pPr marL="152400" lvl="2" indent="0">
              <a:buNone/>
            </a:pPr>
            <a:r>
              <a:rPr lang="en-US" altLang="en-US" sz="2400" b="1" dirty="0">
                <a:latin typeface="Calibri" panose="020F0502020204030204" pitchFamily="34" charset="0"/>
                <a:sym typeface="Wingdings" pitchFamily="2" charset="2"/>
              </a:rPr>
              <a:t>Hinge joint:</a:t>
            </a:r>
          </a:p>
          <a:p>
            <a:pPr marL="495300" lvl="2" indent="-342900">
              <a:buFont typeface="Arial" panose="020B0604020202020204" pitchFamily="34" charset="0"/>
              <a:buChar char="•"/>
            </a:pPr>
            <a:r>
              <a:rPr lang="en-US" altLang="en-US" sz="2400" dirty="0">
                <a:latin typeface="Calibri" panose="020F0502020204030204" pitchFamily="34" charset="0"/>
                <a:sym typeface="Wingdings" pitchFamily="2" charset="2"/>
              </a:rPr>
              <a:t>A convex surface of a bone fits into a concave surface of another</a:t>
            </a:r>
          </a:p>
          <a:p>
            <a:pPr marL="495300" lvl="2" indent="-342900">
              <a:buFont typeface="Arial" panose="020B0604020202020204" pitchFamily="34" charset="0"/>
              <a:buChar char="•"/>
            </a:pPr>
            <a:r>
              <a:rPr lang="en-US" altLang="en-US" sz="2400" dirty="0">
                <a:latin typeface="Calibri" panose="020F0502020204030204" pitchFamily="34" charset="0"/>
                <a:sym typeface="Wingdings" pitchFamily="2" charset="2"/>
              </a:rPr>
              <a:t>Allows movement in 1 plane (uniaxial), like hinge of a door</a:t>
            </a:r>
          </a:p>
          <a:p>
            <a:pPr marL="495300" lvl="2" indent="-342900">
              <a:buFont typeface="Arial" panose="020B0604020202020204" pitchFamily="34" charset="0"/>
              <a:buChar char="•"/>
            </a:pPr>
            <a:r>
              <a:rPr lang="en-US" altLang="en-US" sz="2400" dirty="0">
                <a:latin typeface="Calibri" panose="020F0502020204030204" pitchFamily="34" charset="0"/>
                <a:sym typeface="Wingdings" pitchFamily="2" charset="2"/>
              </a:rPr>
              <a:t>Examples:  the elbow and joints between phalanges</a:t>
            </a:r>
            <a:endParaRPr lang="en-US" altLang="en-US" dirty="0">
              <a:sym typeface="Wingdings" pitchFamily="2" charset="2"/>
            </a:endParaRP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36133251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609600"/>
          </a:xfrm>
        </p:spPr>
        <p:txBody>
          <a:bodyPr/>
          <a:lstStyle/>
          <a:p>
            <a:r>
              <a:rPr lang="en-US" altLang="en-US" u="sng" dirty="0">
                <a:latin typeface="Calibri" panose="020F0502020204030204" pitchFamily="34" charset="0"/>
                <a:sym typeface="Wingdings" pitchFamily="2" charset="2"/>
              </a:rPr>
              <a:t>Classification Synovial Joints (3)</a:t>
            </a:r>
            <a:br>
              <a:rPr lang="en-US" altLang="en-US" u="sng" dirty="0">
                <a:latin typeface="Calibri" panose="020F0502020204030204" pitchFamily="34" charset="0"/>
                <a:sym typeface="Wingdings" pitchFamily="2" charset="2"/>
              </a:rPr>
            </a:br>
            <a:endParaRPr lang="en-US" dirty="0"/>
          </a:p>
        </p:txBody>
      </p:sp>
      <p:sp>
        <p:nvSpPr>
          <p:cNvPr id="3" name="Content Placeholder 2"/>
          <p:cNvSpPr>
            <a:spLocks noGrp="1"/>
          </p:cNvSpPr>
          <p:nvPr>
            <p:ph idx="1"/>
          </p:nvPr>
        </p:nvSpPr>
        <p:spPr>
          <a:xfrm>
            <a:off x="152400" y="990600"/>
            <a:ext cx="8839200" cy="5867400"/>
          </a:xfrm>
        </p:spPr>
        <p:txBody>
          <a:bodyPr>
            <a:normAutofit/>
          </a:bodyPr>
          <a:lstStyle/>
          <a:p>
            <a:pPr marL="76200" indent="0">
              <a:buNone/>
            </a:pPr>
            <a:r>
              <a:rPr lang="en-US" altLang="en-US" b="1" dirty="0">
                <a:latin typeface="Calibri" panose="020F0502020204030204" pitchFamily="34" charset="0"/>
                <a:sym typeface="Wingdings" pitchFamily="2" charset="2"/>
              </a:rPr>
              <a:t>Pivot (trochoid) joint:</a:t>
            </a:r>
          </a:p>
          <a:p>
            <a:pPr marL="419100">
              <a:buFont typeface="Arial" panose="020B0604020202020204" pitchFamily="34" charset="0"/>
              <a:buChar char="•"/>
            </a:pPr>
            <a:r>
              <a:rPr lang="en-US" altLang="en-US" dirty="0">
                <a:latin typeface="Calibri" panose="020F0502020204030204" pitchFamily="34" charset="0"/>
                <a:sym typeface="Wingdings" pitchFamily="2" charset="2"/>
              </a:rPr>
              <a:t>A cylindrical surface rotates within a ring of bone and ligament</a:t>
            </a:r>
          </a:p>
          <a:p>
            <a:pPr marL="419100">
              <a:buFont typeface="Arial" panose="020B0604020202020204" pitchFamily="34" charset="0"/>
              <a:buChar char="•"/>
            </a:pPr>
            <a:r>
              <a:rPr lang="en-US" altLang="en-US" dirty="0">
                <a:latin typeface="Calibri" panose="020F0502020204030204" pitchFamily="34" charset="0"/>
                <a:sym typeface="Wingdings" pitchFamily="2" charset="2"/>
              </a:rPr>
              <a:t>Allows only rotation around central axis (uniaxial)</a:t>
            </a:r>
          </a:p>
          <a:p>
            <a:pPr marL="419100">
              <a:buFont typeface="Arial" panose="020B0604020202020204" pitchFamily="34" charset="0"/>
              <a:buChar char="•"/>
            </a:pPr>
            <a:r>
              <a:rPr lang="en-US" altLang="en-US" dirty="0">
                <a:latin typeface="Calibri" panose="020F0502020204030204" pitchFamily="34" charset="0"/>
                <a:sym typeface="Wingdings" pitchFamily="2" charset="2"/>
              </a:rPr>
              <a:t>Examples: joint between the dens of the axis and the atlas</a:t>
            </a:r>
          </a:p>
          <a:p>
            <a:pPr marL="419100">
              <a:buFont typeface="Arial" panose="020B0604020202020204" pitchFamily="34" charset="0"/>
              <a:buChar char="•"/>
            </a:pPr>
            <a:endParaRPr lang="en-US" altLang="en-US" dirty="0">
              <a:latin typeface="Calibri" panose="020F0502020204030204" pitchFamily="34" charset="0"/>
              <a:sym typeface="Wingdings" pitchFamily="2" charset="2"/>
            </a:endParaRPr>
          </a:p>
          <a:p>
            <a:pPr marL="152400" indent="0">
              <a:buNone/>
            </a:pPr>
            <a:r>
              <a:rPr lang="en-US" altLang="en-US" b="1" dirty="0">
                <a:latin typeface="Calibri" panose="020F0502020204030204" pitchFamily="34" charset="0"/>
                <a:sym typeface="Wingdings" pitchFamily="2" charset="2"/>
              </a:rPr>
              <a:t>Saddle (</a:t>
            </a:r>
            <a:r>
              <a:rPr lang="en-US" altLang="en-US" b="1" dirty="0" err="1">
                <a:latin typeface="Calibri" panose="020F0502020204030204" pitchFamily="34" charset="0"/>
                <a:sym typeface="Wingdings" pitchFamily="2" charset="2"/>
              </a:rPr>
              <a:t>sellar</a:t>
            </a:r>
            <a:r>
              <a:rPr lang="en-US" altLang="en-US" b="1" dirty="0">
                <a:latin typeface="Calibri" panose="020F0502020204030204" pitchFamily="34" charset="0"/>
                <a:sym typeface="Wingdings" pitchFamily="2" charset="2"/>
              </a:rPr>
              <a:t>) joint: </a:t>
            </a:r>
          </a:p>
          <a:p>
            <a:pPr marL="495300">
              <a:buFont typeface="Arial" panose="020B0604020202020204" pitchFamily="34" charset="0"/>
              <a:buChar char="•"/>
            </a:pPr>
            <a:r>
              <a:rPr lang="en-US" altLang="en-US" dirty="0">
                <a:latin typeface="Calibri" panose="020F0502020204030204" pitchFamily="34" charset="0"/>
                <a:sym typeface="Wingdings" pitchFamily="2" charset="2"/>
              </a:rPr>
              <a:t>Found between bones that have both concave and convex areas in their articulating surfaces; bones have complementary surfaces</a:t>
            </a:r>
          </a:p>
          <a:p>
            <a:pPr marL="495300">
              <a:buFont typeface="Arial" panose="020B0604020202020204" pitchFamily="34" charset="0"/>
              <a:buChar char="•"/>
            </a:pPr>
            <a:r>
              <a:rPr lang="en-US" altLang="en-US" dirty="0">
                <a:latin typeface="Calibri" panose="020F0502020204030204" pitchFamily="34" charset="0"/>
                <a:sym typeface="Wingdings" pitchFamily="2" charset="2"/>
              </a:rPr>
              <a:t>Permits a variety of movements, mostly in 2 planes (biaxial)</a:t>
            </a:r>
          </a:p>
          <a:p>
            <a:pPr marL="495300">
              <a:buFont typeface="Arial" panose="020B0604020202020204" pitchFamily="34" charset="0"/>
              <a:buChar char="•"/>
            </a:pPr>
            <a:r>
              <a:rPr lang="en-US" altLang="en-US" dirty="0">
                <a:latin typeface="Calibri" panose="020F0502020204030204" pitchFamily="34" charset="0"/>
                <a:sym typeface="Wingdings" pitchFamily="2" charset="2"/>
              </a:rPr>
              <a:t>Example: the joint between the trapezium (carpal) and the metacarpal of the thumb </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17179745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sym typeface="Wingdings" pitchFamily="2" charset="2"/>
              </a:rPr>
              <a:t>Types &amp; Examples of Synovial Joints</a:t>
            </a:r>
            <a:br>
              <a:rPr lang="en-US" altLang="en-US" u="sng" dirty="0">
                <a:latin typeface="Calibri" panose="020F0502020204030204" pitchFamily="34" charset="0"/>
                <a:sym typeface="Wingdings" pitchFamily="2" charset="2"/>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41986" name="Picture 2" descr="\\192.168.9.252\08macdata04\08VOL4\Graphics\Powerpoint\MH_DCM\MH_DCM-TEXTEDIT PROJECTS\SHIER_13e\Final files\chapt07\chapt00_labeled\shi77364_07_36.jpg"/>
          <p:cNvPicPr>
            <a:picLocks noChangeAspect="1" noChangeArrowheads="1"/>
          </p:cNvPicPr>
          <p:nvPr/>
        </p:nvPicPr>
        <p:blipFill>
          <a:blip r:embed="rId2" cstate="print"/>
          <a:srcRect/>
          <a:stretch>
            <a:fillRect/>
          </a:stretch>
        </p:blipFill>
        <p:spPr bwMode="auto">
          <a:xfrm>
            <a:off x="2095500" y="977874"/>
            <a:ext cx="4953000" cy="5437844"/>
          </a:xfrm>
          <a:prstGeom prst="rect">
            <a:avLst/>
          </a:prstGeom>
          <a:noFill/>
        </p:spPr>
      </p:pic>
    </p:spTree>
    <p:extLst>
      <p:ext uri="{BB962C8B-B14F-4D97-AF65-F5344CB8AC3E}">
        <p14:creationId xmlns:p14="http://schemas.microsoft.com/office/powerpoint/2010/main" xmlns="" val="295787855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sym typeface="Wingdings" pitchFamily="2" charset="2"/>
              </a:rPr>
              <a:t>Summary</a:t>
            </a:r>
            <a:r>
              <a:rPr lang="en-US" altLang="en-US" dirty="0">
                <a:latin typeface="Calibri" panose="020F0502020204030204" pitchFamily="34" charset="0"/>
                <a:sym typeface="Wingdings" pitchFamily="2" charset="2"/>
              </a:rPr>
              <a:t>:  </a:t>
            </a:r>
            <a:r>
              <a:rPr lang="en-US" altLang="en-US" u="sng" dirty="0">
                <a:latin typeface="Calibri" panose="020F0502020204030204" pitchFamily="34" charset="0"/>
                <a:sym typeface="Wingdings" pitchFamily="2" charset="2"/>
              </a:rPr>
              <a:t>Types of Joints</a:t>
            </a:r>
            <a:br>
              <a:rPr lang="en-US" altLang="en-US" u="sng" dirty="0">
                <a:latin typeface="Calibri" panose="020F0502020204030204" pitchFamily="34" charset="0"/>
                <a:sym typeface="Wingdings" pitchFamily="2" charset="2"/>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43010" name="Picture 2" descr="\\192.168.9.252\08macdata04\08VOL4\Graphics\Powerpoint\MH_DCM\MH_DCM-TEXTEDIT PROJECTS\SHIER_13e\Final files\chapt07\chapt00_labeled\shi77364_t07_04.jpg"/>
          <p:cNvPicPr>
            <a:picLocks noChangeAspect="1" noChangeArrowheads="1"/>
          </p:cNvPicPr>
          <p:nvPr/>
        </p:nvPicPr>
        <p:blipFill>
          <a:blip r:embed="rId2" cstate="print"/>
          <a:srcRect/>
          <a:stretch>
            <a:fillRect/>
          </a:stretch>
        </p:blipFill>
        <p:spPr bwMode="auto">
          <a:xfrm>
            <a:off x="771108" y="942975"/>
            <a:ext cx="7601786" cy="5461000"/>
          </a:xfrm>
          <a:prstGeom prst="rect">
            <a:avLst/>
          </a:prstGeom>
          <a:noFill/>
        </p:spPr>
      </p:pic>
    </p:spTree>
    <p:extLst>
      <p:ext uri="{BB962C8B-B14F-4D97-AF65-F5344CB8AC3E}">
        <p14:creationId xmlns:p14="http://schemas.microsoft.com/office/powerpoint/2010/main" xmlns="" val="10545986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sym typeface="Wingdings" pitchFamily="2" charset="2"/>
              </a:rPr>
              <a:t>Types of Joint Movements</a:t>
            </a:r>
            <a:br>
              <a:rPr lang="en-US" altLang="en-US" u="sng" dirty="0">
                <a:latin typeface="Calibri" panose="020F0502020204030204" pitchFamily="34" charset="0"/>
                <a:sym typeface="Wingdings" pitchFamily="2" charset="2"/>
              </a:rPr>
            </a:br>
            <a:endParaRPr lang="en-US" dirty="0"/>
          </a:p>
        </p:txBody>
      </p:sp>
      <p:sp>
        <p:nvSpPr>
          <p:cNvPr id="3" name="Content Placeholder 2"/>
          <p:cNvSpPr>
            <a:spLocks noGrp="1"/>
          </p:cNvSpPr>
          <p:nvPr>
            <p:ph idx="1"/>
          </p:nvPr>
        </p:nvSpPr>
        <p:spPr>
          <a:xfrm>
            <a:off x="152400" y="914400"/>
            <a:ext cx="8763000" cy="5867400"/>
          </a:xfrm>
        </p:spPr>
        <p:txBody>
          <a:bodyPr>
            <a:normAutofit fontScale="92500"/>
          </a:bodyPr>
          <a:lstStyle/>
          <a:p>
            <a:pPr marL="419100">
              <a:lnSpc>
                <a:spcPct val="90000"/>
              </a:lnSpc>
              <a:buFont typeface="Arial" panose="020B0604020202020204" pitchFamily="34" charset="0"/>
              <a:buChar char="•"/>
            </a:pPr>
            <a:r>
              <a:rPr lang="en-US" altLang="en-US" dirty="0">
                <a:latin typeface="Calibri" panose="020F0502020204030204" pitchFamily="34" charset="0"/>
                <a:sym typeface="Wingdings" pitchFamily="2" charset="2"/>
              </a:rPr>
              <a:t>When skeletal muscles move, they produce movement at synovial joints</a:t>
            </a:r>
          </a:p>
          <a:p>
            <a:pPr marL="419100">
              <a:lnSpc>
                <a:spcPct val="90000"/>
              </a:lnSpc>
              <a:buFont typeface="Arial" panose="020B0604020202020204" pitchFamily="34" charset="0"/>
              <a:buChar char="•"/>
            </a:pPr>
            <a:r>
              <a:rPr lang="en-US" altLang="en-US" dirty="0">
                <a:latin typeface="Calibri" panose="020F0502020204030204" pitchFamily="34" charset="0"/>
                <a:sym typeface="Wingdings" pitchFamily="2" charset="2"/>
              </a:rPr>
              <a:t>When a muscle contracts, its fibers pull its more movable end, the </a:t>
            </a:r>
            <a:r>
              <a:rPr lang="en-US" altLang="en-US" b="1" dirty="0">
                <a:latin typeface="Calibri" panose="020F0502020204030204" pitchFamily="34" charset="0"/>
                <a:sym typeface="Wingdings" pitchFamily="2" charset="2"/>
              </a:rPr>
              <a:t>insertion</a:t>
            </a:r>
            <a:r>
              <a:rPr lang="en-US" altLang="en-US" dirty="0">
                <a:latin typeface="Calibri" panose="020F0502020204030204" pitchFamily="34" charset="0"/>
                <a:sym typeface="Wingdings" pitchFamily="2" charset="2"/>
              </a:rPr>
              <a:t>, toward its more fixed end, the </a:t>
            </a:r>
            <a:r>
              <a:rPr lang="en-US" altLang="en-US" b="1" dirty="0">
                <a:latin typeface="Calibri" panose="020F0502020204030204" pitchFamily="34" charset="0"/>
                <a:sym typeface="Wingdings" pitchFamily="2" charset="2"/>
              </a:rPr>
              <a:t>origin</a:t>
            </a:r>
            <a:r>
              <a:rPr lang="en-US" altLang="en-US" dirty="0">
                <a:latin typeface="Calibri" panose="020F0502020204030204" pitchFamily="34" charset="0"/>
                <a:sym typeface="Wingdings" pitchFamily="2" charset="2"/>
              </a:rPr>
              <a:t>, causing a specific movement at a joint</a:t>
            </a:r>
          </a:p>
          <a:p>
            <a:pPr marL="419100">
              <a:lnSpc>
                <a:spcPct val="90000"/>
              </a:lnSpc>
              <a:buFont typeface="Arial" panose="020B0604020202020204" pitchFamily="34" charset="0"/>
              <a:buChar char="•"/>
            </a:pPr>
            <a:r>
              <a:rPr lang="en-US" altLang="en-US" dirty="0">
                <a:latin typeface="Calibri" panose="020F0502020204030204" pitchFamily="34" charset="0"/>
                <a:sym typeface="Wingdings" pitchFamily="2" charset="2"/>
              </a:rPr>
              <a:t>Terms to describe joint movements:</a:t>
            </a:r>
          </a:p>
          <a:p>
            <a:pPr marL="876300" lvl="1" indent="-342900">
              <a:lnSpc>
                <a:spcPct val="90000"/>
              </a:lnSpc>
              <a:buFont typeface="Arial" panose="020B0604020202020204" pitchFamily="34" charset="0"/>
              <a:buChar char="•"/>
            </a:pPr>
            <a:r>
              <a:rPr lang="en-US" altLang="en-US" sz="2400" b="1" dirty="0">
                <a:latin typeface="Calibri" panose="020F0502020204030204" pitchFamily="34" charset="0"/>
                <a:sym typeface="Wingdings" pitchFamily="2" charset="2"/>
              </a:rPr>
              <a:t>Flexion:  </a:t>
            </a:r>
            <a:r>
              <a:rPr lang="en-US" altLang="en-US" sz="2400" dirty="0">
                <a:latin typeface="Calibri" panose="020F0502020204030204" pitchFamily="34" charset="0"/>
                <a:sym typeface="Wingdings" pitchFamily="2" charset="2"/>
              </a:rPr>
              <a:t>bending parts at a joint, so that the angle between them decreases</a:t>
            </a:r>
          </a:p>
          <a:p>
            <a:pPr marL="876300" lvl="1" indent="-342900">
              <a:lnSpc>
                <a:spcPct val="90000"/>
              </a:lnSpc>
              <a:buFont typeface="Arial" panose="020B0604020202020204" pitchFamily="34" charset="0"/>
              <a:buChar char="•"/>
            </a:pPr>
            <a:r>
              <a:rPr lang="en-US" altLang="en-US" sz="2400" b="1" dirty="0">
                <a:latin typeface="Calibri" panose="020F0502020204030204" pitchFamily="34" charset="0"/>
                <a:sym typeface="Wingdings" pitchFamily="2" charset="2"/>
              </a:rPr>
              <a:t>Extension:  </a:t>
            </a:r>
            <a:r>
              <a:rPr lang="en-US" altLang="en-US" sz="2400" dirty="0">
                <a:latin typeface="Calibri" panose="020F0502020204030204" pitchFamily="34" charset="0"/>
                <a:sym typeface="Wingdings" pitchFamily="2" charset="2"/>
              </a:rPr>
              <a:t>straightening parts at a joint, so that the angle between them increases</a:t>
            </a:r>
          </a:p>
          <a:p>
            <a:pPr marL="876300" lvl="1" indent="-342900">
              <a:lnSpc>
                <a:spcPct val="90000"/>
              </a:lnSpc>
              <a:buFont typeface="Arial" panose="020B0604020202020204" pitchFamily="34" charset="0"/>
              <a:buChar char="•"/>
            </a:pPr>
            <a:r>
              <a:rPr lang="en-US" altLang="en-US" sz="2400" b="1" dirty="0">
                <a:latin typeface="Calibri" panose="020F0502020204030204" pitchFamily="34" charset="0"/>
                <a:sym typeface="Wingdings" pitchFamily="2" charset="2"/>
              </a:rPr>
              <a:t>Lateral flexion:  </a:t>
            </a:r>
            <a:r>
              <a:rPr lang="en-US" altLang="en-US" sz="2400" dirty="0">
                <a:latin typeface="Calibri" panose="020F0502020204030204" pitchFamily="34" charset="0"/>
                <a:sym typeface="Wingdings" pitchFamily="2" charset="2"/>
              </a:rPr>
              <a:t>bending the head, neck, or trunk to the side</a:t>
            </a:r>
          </a:p>
          <a:p>
            <a:pPr marL="876300" lvl="1" indent="-342900">
              <a:buFont typeface="Arial" panose="020B0604020202020204" pitchFamily="34" charset="0"/>
              <a:buChar char="•"/>
            </a:pPr>
            <a:r>
              <a:rPr lang="en-US" altLang="en-US" sz="2400" b="1" dirty="0">
                <a:latin typeface="Calibri" panose="020F0502020204030204" pitchFamily="34" charset="0"/>
                <a:sym typeface="Wingdings" pitchFamily="2" charset="2"/>
              </a:rPr>
              <a:t>Hyperextension:  </a:t>
            </a:r>
            <a:r>
              <a:rPr lang="en-US" altLang="en-US" sz="2400" dirty="0">
                <a:latin typeface="Calibri" panose="020F0502020204030204" pitchFamily="34" charset="0"/>
                <a:sym typeface="Wingdings" pitchFamily="2" charset="2"/>
              </a:rPr>
              <a:t>straightening  beyond normal anatomical position</a:t>
            </a:r>
            <a:endParaRPr lang="en-US" altLang="en-US" sz="2400" b="1" dirty="0">
              <a:latin typeface="Calibri" panose="020F0502020204030204" pitchFamily="34" charset="0"/>
              <a:sym typeface="Wingdings" pitchFamily="2" charset="2"/>
            </a:endParaRPr>
          </a:p>
          <a:p>
            <a:pPr marL="876300" lvl="1" indent="-342900">
              <a:buFont typeface="Arial" panose="020B0604020202020204" pitchFamily="34" charset="0"/>
              <a:buChar char="•"/>
            </a:pPr>
            <a:r>
              <a:rPr lang="en-US" altLang="en-US" sz="2400" b="1" dirty="0">
                <a:latin typeface="Calibri" panose="020F0502020204030204" pitchFamily="34" charset="0"/>
                <a:sym typeface="Wingdings" pitchFamily="2" charset="2"/>
              </a:rPr>
              <a:t>Abduction:</a:t>
            </a:r>
            <a:r>
              <a:rPr lang="en-US" altLang="en-US" sz="2400" dirty="0">
                <a:latin typeface="Calibri" panose="020F0502020204030204" pitchFamily="34" charset="0"/>
                <a:sym typeface="Wingdings" pitchFamily="2" charset="2"/>
              </a:rPr>
              <a:t>  moving a body part away from the midline</a:t>
            </a:r>
          </a:p>
          <a:p>
            <a:pPr marL="876300" lvl="1" indent="-342900">
              <a:buFont typeface="Arial" panose="020B0604020202020204" pitchFamily="34" charset="0"/>
              <a:buChar char="•"/>
            </a:pPr>
            <a:r>
              <a:rPr lang="en-US" altLang="en-US" sz="2400" b="1" dirty="0">
                <a:latin typeface="Calibri" panose="020F0502020204030204" pitchFamily="34" charset="0"/>
                <a:sym typeface="Wingdings" pitchFamily="2" charset="2"/>
              </a:rPr>
              <a:t>Adduction:</a:t>
            </a:r>
            <a:r>
              <a:rPr lang="en-US" altLang="en-US" sz="2400" dirty="0">
                <a:latin typeface="Calibri" panose="020F0502020204030204" pitchFamily="34" charset="0"/>
                <a:sym typeface="Wingdings" pitchFamily="2" charset="2"/>
              </a:rPr>
              <a:t>  moving a body part toward the midline</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228044141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sym typeface="Wingdings" pitchFamily="2" charset="2"/>
              </a:rPr>
              <a:t>Types of Joint Movements (2)</a:t>
            </a:r>
            <a:br>
              <a:rPr lang="en-US" altLang="en-US" u="sng" dirty="0">
                <a:latin typeface="Calibri" panose="020F0502020204030204" pitchFamily="34" charset="0"/>
                <a:sym typeface="Wingdings" pitchFamily="2" charset="2"/>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44034" name="Picture 2" descr="\\192.168.9.252\08macdata04\08VOL4\Graphics\Powerpoint\MH_DCM\MH_DCM-TEXTEDIT PROJECTS\SHIER_13e\Final files\chapt07\chapt00_labeled\shi77364_07_37.jpg"/>
          <p:cNvPicPr>
            <a:picLocks noChangeAspect="1" noChangeArrowheads="1"/>
          </p:cNvPicPr>
          <p:nvPr/>
        </p:nvPicPr>
        <p:blipFill>
          <a:blip r:embed="rId2" cstate="print"/>
          <a:srcRect/>
          <a:stretch>
            <a:fillRect/>
          </a:stretch>
        </p:blipFill>
        <p:spPr bwMode="auto">
          <a:xfrm>
            <a:off x="409576" y="1060640"/>
            <a:ext cx="8324850" cy="4959160"/>
          </a:xfrm>
          <a:prstGeom prst="rect">
            <a:avLst/>
          </a:prstGeom>
          <a:noFill/>
        </p:spPr>
      </p:pic>
    </p:spTree>
    <p:extLst>
      <p:ext uri="{BB962C8B-B14F-4D97-AF65-F5344CB8AC3E}">
        <p14:creationId xmlns:p14="http://schemas.microsoft.com/office/powerpoint/2010/main" xmlns="" val="38250989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sym typeface="Wingdings" pitchFamily="2" charset="2"/>
              </a:rPr>
              <a:t>Types of Joint Movements (3)</a:t>
            </a:r>
            <a:br>
              <a:rPr lang="en-US" altLang="en-US" u="sng" dirty="0">
                <a:latin typeface="Calibri" panose="020F0502020204030204" pitchFamily="34" charset="0"/>
                <a:sym typeface="Wingdings" pitchFamily="2" charset="2"/>
              </a:rPr>
            </a:br>
            <a:endParaRPr lang="en-US" dirty="0"/>
          </a:p>
        </p:txBody>
      </p:sp>
      <p:sp>
        <p:nvSpPr>
          <p:cNvPr id="3" name="Content Placeholder 2"/>
          <p:cNvSpPr>
            <a:spLocks noGrp="1"/>
          </p:cNvSpPr>
          <p:nvPr>
            <p:ph idx="1"/>
          </p:nvPr>
        </p:nvSpPr>
        <p:spPr/>
        <p:txBody>
          <a:bodyPr/>
          <a:lstStyle/>
          <a:p>
            <a:pPr>
              <a:buFontTx/>
              <a:buNone/>
            </a:pPr>
            <a:r>
              <a:rPr lang="en-US" altLang="en-US" dirty="0">
                <a:latin typeface="Calibri" panose="020F0502020204030204" pitchFamily="34" charset="0"/>
                <a:sym typeface="Wingdings" pitchFamily="2" charset="2"/>
              </a:rPr>
              <a:t>Terms to describe joint movements, continued:</a:t>
            </a:r>
          </a:p>
          <a:p>
            <a:pPr>
              <a:buFont typeface="Arial" panose="020B0604020202020204" pitchFamily="34" charset="0"/>
              <a:buChar char="•"/>
            </a:pPr>
            <a:r>
              <a:rPr lang="en-US" altLang="en-US" b="1" dirty="0">
                <a:latin typeface="Calibri" panose="020F0502020204030204" pitchFamily="34" charset="0"/>
                <a:sym typeface="Wingdings" pitchFamily="2" charset="2"/>
              </a:rPr>
              <a:t>Dorsiflexion:</a:t>
            </a:r>
            <a:r>
              <a:rPr lang="en-US" altLang="en-US" dirty="0">
                <a:latin typeface="Calibri" panose="020F0502020204030204" pitchFamily="34" charset="0"/>
                <a:sym typeface="Wingdings" pitchFamily="2" charset="2"/>
              </a:rPr>
              <a:t>  ankle movement that brings the foot closer to the shin</a:t>
            </a:r>
          </a:p>
          <a:p>
            <a:pPr>
              <a:buFont typeface="Arial" panose="020B0604020202020204" pitchFamily="34" charset="0"/>
              <a:buChar char="•"/>
            </a:pPr>
            <a:r>
              <a:rPr lang="en-US" altLang="en-US" b="1" dirty="0">
                <a:latin typeface="Calibri" panose="020F0502020204030204" pitchFamily="34" charset="0"/>
                <a:sym typeface="Wingdings" pitchFamily="2" charset="2"/>
              </a:rPr>
              <a:t>Plantar flexion:  </a:t>
            </a:r>
            <a:r>
              <a:rPr lang="en-US" altLang="en-US" dirty="0">
                <a:latin typeface="Calibri" panose="020F0502020204030204" pitchFamily="34" charset="0"/>
                <a:sym typeface="Wingdings" pitchFamily="2" charset="2"/>
              </a:rPr>
              <a:t>ankle movement that moves the foot farther from the shin; points the toes</a:t>
            </a:r>
          </a:p>
          <a:p>
            <a:pPr>
              <a:buFont typeface="Arial" panose="020B0604020202020204" pitchFamily="34" charset="0"/>
              <a:buChar char="•"/>
            </a:pPr>
            <a:r>
              <a:rPr lang="en-US" altLang="en-US" b="1" dirty="0">
                <a:latin typeface="Calibri" panose="020F0502020204030204" pitchFamily="34" charset="0"/>
                <a:sym typeface="Wingdings" pitchFamily="2" charset="2"/>
              </a:rPr>
              <a:t>Rotation:</a:t>
            </a:r>
            <a:r>
              <a:rPr lang="en-US" altLang="en-US" dirty="0">
                <a:latin typeface="Calibri" panose="020F0502020204030204" pitchFamily="34" charset="0"/>
                <a:sym typeface="Wingdings" pitchFamily="2" charset="2"/>
              </a:rPr>
              <a:t>  movement of a part around an axis</a:t>
            </a:r>
          </a:p>
          <a:p>
            <a:pPr>
              <a:buFont typeface="Arial" panose="020B0604020202020204" pitchFamily="34" charset="0"/>
              <a:buChar char="•"/>
            </a:pPr>
            <a:r>
              <a:rPr lang="en-US" altLang="en-US" b="1" dirty="0">
                <a:latin typeface="Calibri" panose="020F0502020204030204" pitchFamily="34" charset="0"/>
                <a:sym typeface="Wingdings" pitchFamily="2" charset="2"/>
              </a:rPr>
              <a:t>Circumduction:  </a:t>
            </a:r>
            <a:r>
              <a:rPr lang="en-US" altLang="en-US" dirty="0">
                <a:latin typeface="Calibri" panose="020F0502020204030204" pitchFamily="34" charset="0"/>
                <a:sym typeface="Wingdings" pitchFamily="2" charset="2"/>
              </a:rPr>
              <a:t>movement of a part so its end follows a circular path</a:t>
            </a:r>
          </a:p>
          <a:p>
            <a:pPr>
              <a:buFont typeface="Arial" panose="020B0604020202020204" pitchFamily="34" charset="0"/>
              <a:buChar char="•"/>
            </a:pPr>
            <a:r>
              <a:rPr lang="en-US" altLang="en-US" b="1" dirty="0">
                <a:latin typeface="Calibri" panose="020F0502020204030204" pitchFamily="34" charset="0"/>
                <a:sym typeface="Wingdings" pitchFamily="2" charset="2"/>
              </a:rPr>
              <a:t>Pronation:</a:t>
            </a:r>
            <a:r>
              <a:rPr lang="en-US" altLang="en-US" dirty="0">
                <a:latin typeface="Calibri" panose="020F0502020204030204" pitchFamily="34" charset="0"/>
                <a:sym typeface="Wingdings" pitchFamily="2" charset="2"/>
              </a:rPr>
              <a:t>  rotation of forearm so that the palm is facing downward or posteriorly</a:t>
            </a:r>
          </a:p>
          <a:p>
            <a:pPr>
              <a:buFont typeface="Arial" panose="020B0604020202020204" pitchFamily="34" charset="0"/>
              <a:buChar char="•"/>
            </a:pPr>
            <a:r>
              <a:rPr lang="en-US" altLang="en-US" b="1" dirty="0">
                <a:latin typeface="Calibri" panose="020F0502020204030204" pitchFamily="34" charset="0"/>
                <a:sym typeface="Wingdings" pitchFamily="2" charset="2"/>
              </a:rPr>
              <a:t>Supination:</a:t>
            </a:r>
            <a:r>
              <a:rPr lang="en-US" altLang="en-US" dirty="0">
                <a:latin typeface="Calibri" panose="020F0502020204030204" pitchFamily="34" charset="0"/>
                <a:sym typeface="Wingdings" pitchFamily="2" charset="2"/>
              </a:rPr>
              <a:t>  rotation of forearm so that the palm is facing upward or anteriorly</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264165327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sym typeface="Wingdings" pitchFamily="2" charset="2"/>
              </a:rPr>
              <a:t>Types of Joint Movements (4)</a:t>
            </a:r>
            <a:br>
              <a:rPr lang="en-US" altLang="en-US" u="sng" dirty="0">
                <a:latin typeface="Calibri" panose="020F0502020204030204" pitchFamily="34" charset="0"/>
                <a:sym typeface="Wingdings" pitchFamily="2" charset="2"/>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45058" name="Picture 2" descr="\\192.168.9.252\08macdata04\08VOL4\Graphics\Powerpoint\MH_DCM\MH_DCM-TEXTEDIT PROJECTS\SHIER_13e\Final files\chapt07\chapt00_labeled\shi77364_07_38.jpg"/>
          <p:cNvPicPr>
            <a:picLocks noChangeAspect="1" noChangeArrowheads="1"/>
          </p:cNvPicPr>
          <p:nvPr/>
        </p:nvPicPr>
        <p:blipFill>
          <a:blip r:embed="rId2" cstate="print"/>
          <a:srcRect/>
          <a:stretch>
            <a:fillRect/>
          </a:stretch>
        </p:blipFill>
        <p:spPr bwMode="auto">
          <a:xfrm>
            <a:off x="1371601" y="990600"/>
            <a:ext cx="6400800" cy="5422614"/>
          </a:xfrm>
          <a:prstGeom prst="rect">
            <a:avLst/>
          </a:prstGeom>
          <a:noFill/>
        </p:spPr>
      </p:pic>
    </p:spTree>
    <p:extLst>
      <p:ext uri="{BB962C8B-B14F-4D97-AF65-F5344CB8AC3E}">
        <p14:creationId xmlns:p14="http://schemas.microsoft.com/office/powerpoint/2010/main" xmlns="" val="78552512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sym typeface="Wingdings" pitchFamily="2" charset="2"/>
              </a:rPr>
              <a:t>Types of Joint Movements (5)</a:t>
            </a:r>
            <a:br>
              <a:rPr lang="en-US" altLang="en-US" u="sng" dirty="0">
                <a:sym typeface="Wingdings" pitchFamily="2" charset="2"/>
              </a:rPr>
            </a:br>
            <a:endParaRPr lang="en-US" dirty="0"/>
          </a:p>
        </p:txBody>
      </p:sp>
      <p:sp>
        <p:nvSpPr>
          <p:cNvPr id="3" name="Content Placeholder 2"/>
          <p:cNvSpPr>
            <a:spLocks noGrp="1"/>
          </p:cNvSpPr>
          <p:nvPr>
            <p:ph idx="1"/>
          </p:nvPr>
        </p:nvSpPr>
        <p:spPr/>
        <p:txBody>
          <a:bodyPr/>
          <a:lstStyle/>
          <a:p>
            <a:pPr>
              <a:buNone/>
            </a:pPr>
            <a:r>
              <a:rPr lang="en-US" altLang="en-US" dirty="0">
                <a:latin typeface="Calibri" panose="020F0502020204030204" pitchFamily="34" charset="0"/>
                <a:sym typeface="Wingdings" pitchFamily="2" charset="2"/>
              </a:rPr>
              <a:t>Terms to describe joint movements, continued:</a:t>
            </a:r>
          </a:p>
          <a:p>
            <a:pPr marL="342900" lvl="2" indent="-342900">
              <a:buFont typeface="Arial" panose="020B0604020202020204" pitchFamily="34" charset="0"/>
              <a:buChar char="•"/>
            </a:pPr>
            <a:r>
              <a:rPr lang="en-US" altLang="en-US" sz="2400" b="1" dirty="0">
                <a:latin typeface="Calibri" panose="020F0502020204030204" pitchFamily="34" charset="0"/>
                <a:sym typeface="Wingdings" pitchFamily="2" charset="2"/>
              </a:rPr>
              <a:t>Inversion:</a:t>
            </a:r>
            <a:r>
              <a:rPr lang="en-US" altLang="en-US" sz="2400" dirty="0">
                <a:latin typeface="Calibri" panose="020F0502020204030204" pitchFamily="34" charset="0"/>
                <a:sym typeface="Wingdings" pitchFamily="2" charset="2"/>
              </a:rPr>
              <a:t>  turning the sole (plantar surface) of the foot medially</a:t>
            </a:r>
          </a:p>
          <a:p>
            <a:pPr>
              <a:buFont typeface="Arial" panose="020B0604020202020204" pitchFamily="34" charset="0"/>
              <a:buChar char="•"/>
            </a:pPr>
            <a:r>
              <a:rPr lang="en-US" altLang="en-US" b="1" dirty="0">
                <a:latin typeface="Calibri" panose="020F0502020204030204" pitchFamily="34" charset="0"/>
                <a:sym typeface="Wingdings" pitchFamily="2" charset="2"/>
              </a:rPr>
              <a:t>Eversion:</a:t>
            </a:r>
            <a:r>
              <a:rPr lang="en-US" altLang="en-US" dirty="0">
                <a:latin typeface="Calibri" panose="020F0502020204030204" pitchFamily="34" charset="0"/>
                <a:sym typeface="Wingdings" pitchFamily="2" charset="2"/>
              </a:rPr>
              <a:t>  turning the sole (plantar surface) of the foot laterally</a:t>
            </a:r>
          </a:p>
          <a:p>
            <a:pPr>
              <a:buFont typeface="Arial" panose="020B0604020202020204" pitchFamily="34" charset="0"/>
              <a:buChar char="•"/>
            </a:pPr>
            <a:r>
              <a:rPr lang="en-US" altLang="en-US" b="1" dirty="0">
                <a:latin typeface="Calibri" panose="020F0502020204030204" pitchFamily="34" charset="0"/>
                <a:sym typeface="Wingdings" pitchFamily="2" charset="2"/>
              </a:rPr>
              <a:t>Protraction:</a:t>
            </a:r>
            <a:r>
              <a:rPr lang="en-US" altLang="en-US" dirty="0">
                <a:latin typeface="Calibri" panose="020F0502020204030204" pitchFamily="34" charset="0"/>
                <a:sym typeface="Wingdings" pitchFamily="2" charset="2"/>
              </a:rPr>
              <a:t>  moving a part of the body forward</a:t>
            </a:r>
          </a:p>
          <a:p>
            <a:pPr>
              <a:buFont typeface="Arial" panose="020B0604020202020204" pitchFamily="34" charset="0"/>
              <a:buChar char="•"/>
            </a:pPr>
            <a:r>
              <a:rPr lang="en-US" altLang="en-US" b="1" dirty="0">
                <a:latin typeface="Calibri" panose="020F0502020204030204" pitchFamily="34" charset="0"/>
                <a:sym typeface="Wingdings" pitchFamily="2" charset="2"/>
              </a:rPr>
              <a:t>Retraction:</a:t>
            </a:r>
            <a:r>
              <a:rPr lang="en-US" altLang="en-US" dirty="0">
                <a:latin typeface="Calibri" panose="020F0502020204030204" pitchFamily="34" charset="0"/>
                <a:sym typeface="Wingdings" pitchFamily="2" charset="2"/>
              </a:rPr>
              <a:t>  moving a part of the body backward</a:t>
            </a:r>
          </a:p>
          <a:p>
            <a:pPr>
              <a:buFont typeface="Arial" panose="020B0604020202020204" pitchFamily="34" charset="0"/>
              <a:buChar char="•"/>
            </a:pPr>
            <a:r>
              <a:rPr lang="en-US" altLang="en-US" b="1" dirty="0">
                <a:latin typeface="Calibri" panose="020F0502020204030204" pitchFamily="34" charset="0"/>
                <a:sym typeface="Wingdings" pitchFamily="2" charset="2"/>
              </a:rPr>
              <a:t>Elevation:</a:t>
            </a:r>
            <a:r>
              <a:rPr lang="en-US" altLang="en-US" dirty="0">
                <a:latin typeface="Calibri" panose="020F0502020204030204" pitchFamily="34" charset="0"/>
                <a:sym typeface="Wingdings" pitchFamily="2" charset="2"/>
              </a:rPr>
              <a:t>  raising a part of the body</a:t>
            </a:r>
          </a:p>
          <a:p>
            <a:pPr>
              <a:buFont typeface="Arial" panose="020B0604020202020204" pitchFamily="34" charset="0"/>
              <a:buChar char="•"/>
            </a:pPr>
            <a:r>
              <a:rPr lang="en-US" altLang="en-US" b="1" dirty="0">
                <a:latin typeface="Calibri" panose="020F0502020204030204" pitchFamily="34" charset="0"/>
                <a:sym typeface="Wingdings" pitchFamily="2" charset="2"/>
              </a:rPr>
              <a:t>Depression:</a:t>
            </a:r>
            <a:r>
              <a:rPr lang="en-US" altLang="en-US" dirty="0">
                <a:latin typeface="Calibri" panose="020F0502020204030204" pitchFamily="34" charset="0"/>
                <a:sym typeface="Wingdings" pitchFamily="2" charset="2"/>
              </a:rPr>
              <a:t>  lowering a part of the body</a:t>
            </a:r>
          </a:p>
          <a:p>
            <a:endParaRPr lang="en-US" dirty="0"/>
          </a:p>
        </p:txBody>
      </p:sp>
      <p:sp>
        <p:nvSpPr>
          <p:cNvPr id="4" name="Text Placeholder 3"/>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xmlns="" val="18159268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u="sng" dirty="0">
                <a:latin typeface="Calibri" panose="020F0502020204030204" pitchFamily="34" charset="0"/>
                <a:sym typeface="Wingdings" pitchFamily="2" charset="2"/>
              </a:rPr>
              <a:t>Types of Joint Movements (6)</a:t>
            </a:r>
            <a:br>
              <a:rPr lang="en-US" altLang="en-US" u="sng" dirty="0">
                <a:latin typeface="Calibri" panose="020F0502020204030204" pitchFamily="34" charset="0"/>
                <a:sym typeface="Wingdings" pitchFamily="2" charset="2"/>
              </a:rPr>
            </a:br>
            <a:endParaRPr lang="en-US" dirty="0"/>
          </a:p>
        </p:txBody>
      </p:sp>
      <p:sp>
        <p:nvSpPr>
          <p:cNvPr id="7" name="Text Placeholder 6"/>
          <p:cNvSpPr>
            <a:spLocks noGrp="1"/>
          </p:cNvSpPr>
          <p:nvPr>
            <p:ph type="body" sz="quarter" idx="16"/>
          </p:nvPr>
        </p:nvSpPr>
        <p:spPr/>
        <p:txBody>
          <a:bodyPr/>
          <a:lstStyle/>
          <a:p>
            <a:endParaRPr lang="en-US"/>
          </a:p>
        </p:txBody>
      </p:sp>
      <p:sp>
        <p:nvSpPr>
          <p:cNvPr id="6" name="Text Placeholder 5"/>
          <p:cNvSpPr>
            <a:spLocks noGrp="1"/>
          </p:cNvSpPr>
          <p:nvPr>
            <p:ph type="body" sz="quarter" idx="11"/>
          </p:nvPr>
        </p:nvSpPr>
        <p:spPr/>
        <p:txBody>
          <a:bodyPr/>
          <a:lstStyle/>
          <a:p>
            <a:endParaRPr lang="en-US"/>
          </a:p>
        </p:txBody>
      </p:sp>
      <p:pic>
        <p:nvPicPr>
          <p:cNvPr id="46082" name="Picture 2" descr="\\192.168.9.252\08macdata04\08VOL4\Graphics\Powerpoint\MH_DCM\MH_DCM-TEXTEDIT PROJECTS\SHIER_13e\Final files\chapt07\chapt00_labeled\shi77364_07_39.jpg"/>
          <p:cNvPicPr>
            <a:picLocks noChangeAspect="1" noChangeArrowheads="1"/>
          </p:cNvPicPr>
          <p:nvPr/>
        </p:nvPicPr>
        <p:blipFill>
          <a:blip r:embed="rId2" cstate="print"/>
          <a:srcRect/>
          <a:stretch>
            <a:fillRect/>
          </a:stretch>
        </p:blipFill>
        <p:spPr bwMode="auto">
          <a:xfrm>
            <a:off x="2486025" y="868718"/>
            <a:ext cx="4171950" cy="5608282"/>
          </a:xfrm>
          <a:prstGeom prst="rect">
            <a:avLst/>
          </a:prstGeom>
          <a:noFill/>
        </p:spPr>
      </p:pic>
    </p:spTree>
    <p:extLst>
      <p:ext uri="{BB962C8B-B14F-4D97-AF65-F5344CB8AC3E}">
        <p14:creationId xmlns:p14="http://schemas.microsoft.com/office/powerpoint/2010/main" xmlns="" val="281999115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Chapter 07&amp;#x0D;&amp;#x0A;Lecture Outline&amp;#x0D;&amp;#x0A;&amp;quot;&quot;/&gt;&lt;property id=&quot;20307&quot; value=&quot;256&quot;/&gt;&lt;/object&gt;&lt;object type=&quot;3&quot; unique_id=&quot;10005&quot;&gt;&lt;property id=&quot;20148&quot; value=&quot;5&quot;/&gt;&lt;property id=&quot;20300&quot; value=&quot;Slide 2 - &amp;quot;7.1:  Introduction to the Skeletal System&amp;#x0D;&amp;#x0A;&amp;quot;&quot;/&gt;&lt;property id=&quot;20307&quot; value=&quot;257&quot;/&gt;&lt;/object&gt;&lt;object type=&quot;3&quot; unique_id=&quot;10006&quot;&gt;&lt;property id=&quot;20148&quot; value=&quot;5&quot;/&gt;&lt;property id=&quot;20300&quot; value=&quot;Slide 3 - &amp;quot;7.2:  Bone Structure&amp;#x0D;&amp;#x0A;&amp;quot;&quot;/&gt;&lt;property id=&quot;20307&quot; value=&quot;258&quot;/&gt;&lt;/object&gt;&lt;object type=&quot;3&quot; unique_id=&quot;10007&quot;&gt;&lt;property id=&quot;20148&quot; value=&quot;5&quot;/&gt;&lt;property id=&quot;20300&quot; value=&quot;Slide 4 - &amp;quot;Parts of a Long Bone &amp;#x0D;&amp;#x0A;&amp;quot;&quot;/&gt;&lt;property id=&quot;20307&quot; value=&quot;259&quot;/&gt;&lt;/object&gt;&lt;object type=&quot;3&quot; unique_id=&quot;10008&quot;&gt;&lt;property id=&quot;20148&quot; value=&quot;5&quot;/&gt;&lt;property id=&quot;20300&quot; value=&quot;Slide 5 - &amp;quot;Parts of a Long Bone (2)&amp;#x0D;&amp;#x0A;&amp;quot;&quot;/&gt;&lt;property id=&quot;20307&quot; value=&quot;260&quot;/&gt;&lt;/object&gt;&lt;object type=&quot;3&quot; unique_id=&quot;10009&quot;&gt;&lt;property id=&quot;20148&quot; value=&quot;5&quot;/&gt;&lt;property id=&quot;20300&quot; value=&quot;Slide 6 - &amp;quot;Major Parts of a &amp;#x0D;&amp;#x0A;Long Bone&amp;quot;&quot;/&gt;&lt;property id=&quot;20307&quot; value=&quot;261&quot;/&gt;&lt;/object&gt;&lt;object type=&quot;3&quot; unique_id=&quot;10010&quot;&gt;&lt;property id=&quot;20148&quot; value=&quot;5&quot;/&gt;&lt;property id=&quot;20300&quot; value=&quot;Slide 7 - &amp;quot;Cross Section of a Long Bone&amp;#x0D;&amp;#x0A;&amp;quot;&quot;/&gt;&lt;property id=&quot;20307&quot; value=&quot;262&quot;/&gt;&lt;/object&gt;&lt;object type=&quot;3&quot; unique_id=&quot;10011&quot;&gt;&lt;property id=&quot;20148&quot; value=&quot;5&quot;/&gt;&lt;property id=&quot;20300&quot; value=&quot;Slide 8 - &amp;quot;Microscopic Structure of Bone Tissue&amp;#x0D;&amp;#x0A;&amp;quot;&quot;/&gt;&lt;property id=&quot;20307&quot; value=&quot;263&quot;/&gt;&lt;/object&gt;&lt;object type=&quot;3&quot; unique_id=&quot;10012&quot;&gt;&lt;property id=&quot;20148&quot; value=&quot;5&quot;/&gt;&lt;property id=&quot;20300&quot; value=&quot;Slide 9 - &amp;quot;Microscopic Structure of Bone Tissue (2)&amp;#x0D;&amp;#x0A;&amp;quot;&quot;/&gt;&lt;property id=&quot;20307&quot; value=&quot;264&quot;/&gt;&lt;/object&gt;&lt;object type=&quot;3&quot; unique_id=&quot;10013&quot;&gt;&lt;property id=&quot;20148&quot; value=&quot;5&quot;/&gt;&lt;property id=&quot;20300&quot; value=&quot;Slide 10 - &amp;quot;Compact and Spongy Bone&amp;#x0D;&amp;#x0A;&amp;quot;&quot;/&gt;&lt;property id=&quot;20307&quot; value=&quot;265&quot;/&gt;&lt;/object&gt;&lt;object type=&quot;3&quot; unique_id=&quot;10014&quot;&gt;&lt;property id=&quot;20148&quot; value=&quot;5&quot;/&gt;&lt;property id=&quot;20300&quot; value=&quot;Slide 11 - &amp;quot;7.3:  Bone Development and Growth&amp;#x0D;&amp;#x0A;&amp;quot;&quot;/&gt;&lt;property id=&quot;20307&quot; value=&quot;266&quot;/&gt;&lt;/object&gt;&lt;object type=&quot;3&quot; unique_id=&quot;10015&quot;&gt;&lt;property id=&quot;20148&quot; value=&quot;5&quot;/&gt;&lt;property id=&quot;20300&quot; value=&quot;Slide 12 - &amp;quot;Ossification in a 14-Week Fetus&amp;#x0D;&amp;#x0A;&amp;quot;&quot;/&gt;&lt;property id=&quot;20307&quot; value=&quot;267&quot;/&gt;&lt;/object&gt;&lt;object type=&quot;3&quot; unique_id=&quot;10016&quot;&gt;&lt;property id=&quot;20148&quot; value=&quot;5&quot;/&gt;&lt;property id=&quot;20300&quot; value=&quot;Slide 13 - &amp;quot;Intramembranous Bones &amp;#x0D;&amp;#x0A;&amp;quot;&quot;/&gt;&lt;property id=&quot;20307&quot; value=&quot;268&quot;/&gt;&lt;/object&gt;&lt;object type=&quot;3&quot; unique_id=&quot;10017&quot;&gt;&lt;property id=&quot;20148&quot; value=&quot;5&quot;/&gt;&lt;property id=&quot;20300&quot; value=&quot;Slide 14 - &amp;quot;Endochondral Bones&amp;#x0D;&amp;#x0A;&amp;quot;&quot;/&gt;&lt;property id=&quot;20307&quot; value=&quot;269&quot;/&gt;&lt;/object&gt;&lt;object type=&quot;3&quot; unique_id=&quot;10018&quot;&gt;&lt;property id=&quot;20148&quot; value=&quot;5&quot;/&gt;&lt;property id=&quot;20300&quot; value=&quot;Slide 15 - &amp;quot;Endochondral Bones (2)&amp;#x0D;&amp;#x0A;&amp;quot;&quot;/&gt;&lt;property id=&quot;20307&quot; value=&quot;270&quot;/&gt;&lt;/object&gt;&lt;object type=&quot;3&quot; unique_id=&quot;10019&quot;&gt;&lt;property id=&quot;20148&quot; value=&quot;5&quot;/&gt;&lt;property id=&quot;20300&quot; value=&quot;Slide 16 - &amp;quot;Development of an Endochondral Bone&amp;quot;&quot;/&gt;&lt;property id=&quot;20307&quot; value=&quot;271&quot;/&gt;&lt;/object&gt;&lt;object type=&quot;3&quot; unique_id=&quot;10020&quot;&gt;&lt;property id=&quot;20148&quot; value=&quot;5&quot;/&gt;&lt;property id=&quot;20300&quot; value=&quot;Slide 17 - &amp;quot;Epiphyseal Plates in a Child’s Hand&amp;#x0D;&amp;#x0A;&amp;quot;&quot;/&gt;&lt;property id=&quot;20307&quot; value=&quot;272&quot;/&gt;&lt;/object&gt;&lt;object type=&quot;3&quot; unique_id=&quot;10021&quot;&gt;&lt;property id=&quot;20148&quot; value=&quot;5&quot;/&gt;&lt;property id=&quot;20300&quot; value=&quot;Slide 18 - &amp;quot;Homeostasis of Bone Tissue&amp;#x0D;&amp;#x0A;&amp;quot;&quot;/&gt;&lt;property id=&quot;20307&quot; value=&quot;273&quot;/&gt;&lt;/object&gt;&lt;object type=&quot;3&quot; unique_id=&quot;10022&quot;&gt;&lt;property id=&quot;20148&quot; value=&quot;5&quot;/&gt;&lt;property id=&quot;20300&quot; value=&quot;Slide 19 - &amp;quot;Factors Affecting Bone Development, &amp;#x0D;&amp;#x0A;Growth, &amp;amp; Repair&amp;#x0D;&amp;#x0A;&amp;quot;&quot;/&gt;&lt;property id=&quot;20307&quot; value=&quot;274&quot;/&gt;&lt;/object&gt;&lt;object type=&quot;3&quot; unique_id=&quot;10023&quot;&gt;&lt;property id=&quot;20148&quot; value=&quot;5&quot;/&gt;&lt;property id=&quot;20300&quot; value=&quot;Slide 20 - &amp;quot;7.4:  Bone Function&amp;#x0D;&amp;#x0A;&amp;quot;&quot;/&gt;&lt;property id=&quot;20307&quot; value=&quot;275&quot;/&gt;&lt;/object&gt;&lt;object type=&quot;3&quot; unique_id=&quot;10024&quot;&gt;&lt;property id=&quot;20148&quot; value=&quot;5&quot;/&gt;&lt;property id=&quot;20300&quot; value=&quot;Slide 21 - &amp;quot;Bone Function (2)&amp;#x0D;&amp;#x0A;&amp;quot;&quot;/&gt;&lt;property id=&quot;20307&quot; value=&quot;276&quot;/&gt;&lt;/object&gt;&lt;object type=&quot;3&quot; unique_id=&quot;10025&quot;&gt;&lt;property id=&quot;20148&quot; value=&quot;5&quot;/&gt;&lt;property id=&quot;20300&quot; value=&quot;Slide 22 - &amp;quot;Bone Function (3)&amp;#x0D;&amp;#x0A;&amp;quot;&quot;/&gt;&lt;property id=&quot;20307&quot; value=&quot;277&quot;/&gt;&lt;/object&gt;&lt;object type=&quot;3&quot; unique_id=&quot;10026&quot;&gt;&lt;property id=&quot;20148&quot; value=&quot;5&quot;/&gt;&lt;property id=&quot;20300&quot; value=&quot;Slide 23 - &amp;quot;Hormonal Regulation&amp;#x0D;&amp;#x0A;of Bone Calcium&amp;#x0D;&amp;#x0A;&amp;quot;&quot;/&gt;&lt;property id=&quot;20307&quot; value=&quot;278&quot;/&gt;&lt;/object&gt;&lt;object type=&quot;3&quot; unique_id=&quot;10027&quot;&gt;&lt;property id=&quot;20148&quot; value=&quot;5&quot;/&gt;&lt;property id=&quot;20300&quot; value=&quot;Slide 24 - &amp;quot;7.5:  Skeletal Organization&amp;#x0D;&amp;#x0A;&amp;quot;&quot;/&gt;&lt;property id=&quot;20307&quot; value=&quot;279&quot;/&gt;&lt;/object&gt;&lt;object type=&quot;3&quot; unique_id=&quot;10028&quot;&gt;&lt;property id=&quot;20148&quot; value=&quot;5&quot;/&gt;&lt;property id=&quot;20300&quot; value=&quot;Slide 25 - &amp;quot;Skeletal Organization (2)&amp;quot;&quot;/&gt;&lt;property id=&quot;20307&quot; value=&quot;280&quot;/&gt;&lt;/object&gt;&lt;object type=&quot;3&quot; unique_id=&quot;10029&quot;&gt;&lt;property id=&quot;20148&quot; value=&quot;5&quot;/&gt;&lt;property id=&quot;20300&quot; value=&quot;Slide 26 - &amp;quot;Major Bones of the Skeleton&amp;#x0D;&amp;#x0A;&amp;quot;&quot;/&gt;&lt;property id=&quot;20307&quot; value=&quot;281&quot;/&gt;&lt;/object&gt;&lt;object type=&quot;3&quot; unique_id=&quot;10030&quot;&gt;&lt;property id=&quot;20148&quot; value=&quot;5&quot;/&gt;&lt;property id=&quot;20300&quot; value=&quot;Slide 27 - &amp;quot;Bones of the Adult Skeleton&amp;#x0D;&amp;#x0A;&amp;quot;&quot;/&gt;&lt;property id=&quot;20307&quot; value=&quot;282&quot;/&gt;&lt;/object&gt;&lt;object type=&quot;3&quot; unique_id=&quot;10031&quot;&gt;&lt;property id=&quot;20148&quot; value=&quot;5&quot;/&gt;&lt;property id=&quot;20300&quot; value=&quot;Slide 28 - &amp;quot;Terms Used to Describe Skeletal Structures&amp;#x0D;&amp;#x0A;&amp;quot;&quot;/&gt;&lt;property id=&quot;20307&quot; value=&quot;283&quot;/&gt;&lt;/object&gt;&lt;object type=&quot;3&quot; unique_id=&quot;10032&quot;&gt;&lt;property id=&quot;20148&quot; value=&quot;5&quot;/&gt;&lt;property id=&quot;20300&quot; value=&quot;Slide 30 - &amp;quot;7.6:  Skull&amp;#x0D;&amp;#x0A;&amp;quot;&quot;/&gt;&lt;property id=&quot;20307&quot; value=&quot;284&quot;/&gt;&lt;/object&gt;&lt;object type=&quot;3&quot; unique_id=&quot;10033&quot;&gt;&lt;property id=&quot;20148&quot; value=&quot;5&quot;/&gt;&lt;property id=&quot;20300&quot; value=&quot;Slide 31 - &amp;quot;Anterior View of the Skull&amp;#x0D;&amp;#x0A;&amp;quot;&quot;/&gt;&lt;property id=&quot;20307&quot; value=&quot;285&quot;/&gt;&lt;/object&gt;&lt;object type=&quot;3&quot; unique_id=&quot;10034&quot;&gt;&lt;property id=&quot;20148&quot; value=&quot;5&quot;/&gt;&lt;property id=&quot;20300&quot; value=&quot;Slide 32 - &amp;quot;The Paranasal Sinuses&amp;#x0D;&amp;#x0A;&amp;quot;&quot;/&gt;&lt;property id=&quot;20307&quot; value=&quot;286&quot;/&gt;&lt;/object&gt;&lt;object type=&quot;3&quot; unique_id=&quot;10035&quot;&gt;&lt;property id=&quot;20148&quot; value=&quot;5&quot;/&gt;&lt;property id=&quot;20300&quot; value=&quot;Slide 33 - &amp;quot;The Cranium&amp;#x0D;&amp;#x0A;&amp;quot;&quot;/&gt;&lt;property id=&quot;20307&quot; value=&quot;287&quot;/&gt;&lt;/object&gt;&lt;object type=&quot;3&quot; unique_id=&quot;10036&quot;&gt;&lt;property id=&quot;20148&quot; value=&quot;5&quot;/&gt;&lt;property id=&quot;20300&quot; value=&quot;Slide 34 - &amp;quot;Facial Skeleton &amp;#x0D;&amp;#x0A;&amp;quot;&quot;/&gt;&lt;property id=&quot;20307&quot; value=&quot;288&quot;/&gt;&lt;/object&gt;&lt;object type=&quot;3&quot; unique_id=&quot;10037&quot;&gt;&lt;property id=&quot;20148&quot; value=&quot;5&quot;/&gt;&lt;property id=&quot;20300&quot; value=&quot;Slide 35 - &amp;quot;Facial Skeleton (2)&amp;#x0D;&amp;#x0A;&amp;quot;&quot;/&gt;&lt;property id=&quot;20307&quot; value=&quot;289&quot;/&gt;&lt;/object&gt;&lt;object type=&quot;3&quot; unique_id=&quot;10038&quot;&gt;&lt;property id=&quot;20148&quot; value=&quot;5&quot;/&gt;&lt;property id=&quot;20300&quot; value=&quot;Slide 36 - &amp;quot;Lateral View of the Skull&amp;#x0D;&amp;#x0A;&amp;quot;&quot;/&gt;&lt;property id=&quot;20307&quot; value=&quot;290&quot;/&gt;&lt;/object&gt;&lt;object type=&quot;3&quot; unique_id=&quot;10039&quot;&gt;&lt;property id=&quot;20148&quot; value=&quot;5&quot;/&gt;&lt;property id=&quot;20300&quot; value=&quot;Slide 37 - &amp;quot;Inferior View of the Skull&amp;#x0D;&amp;#x0A;&amp;quot;&quot;/&gt;&lt;property id=&quot;20307&quot; value=&quot;291&quot;/&gt;&lt;/object&gt;&lt;object type=&quot;3&quot; unique_id=&quot;10040&quot;&gt;&lt;property id=&quot;20148&quot; value=&quot;5&quot;/&gt;&lt;property id=&quot;20300&quot; value=&quot;Slide 38 - &amp;quot;Floor of the Cranial Cavity, Viewed from Above&amp;#x0D;&amp;#x0A;&amp;quot;&quot;/&gt;&lt;property id=&quot;20307&quot; value=&quot;292&quot;/&gt;&lt;/object&gt;&lt;object type=&quot;3&quot; unique_id=&quot;10041&quot;&gt;&lt;property id=&quot;20148&quot; value=&quot;5&quot;/&gt;&lt;property id=&quot;20300&quot; value=&quot;Slide 39 - &amp;quot;Sagittal Section of the Skull&amp;#x0D;&amp;#x0A;&amp;quot;&quot;/&gt;&lt;property id=&quot;20307&quot; value=&quot;293&quot;/&gt;&lt;/object&gt;&lt;object type=&quot;3&quot; unique_id=&quot;10042&quot;&gt;&lt;property id=&quot;20148&quot; value=&quot;5&quot;/&gt;&lt;property id=&quot;20300&quot; value=&quot;Slide 40 - &amp;quot;Infantile Skull&amp;#x0D;&amp;#x0A;&amp;quot;&quot;/&gt;&lt;property id=&quot;20307&quot; value=&quot;294&quot;/&gt;&lt;/object&gt;&lt;object type=&quot;3&quot; unique_id=&quot;10043&quot;&gt;&lt;property id=&quot;20148&quot; value=&quot;5&quot;/&gt;&lt;property id=&quot;20300&quot; value=&quot;Slide 41 - &amp;quot;Fontanels of the Infantile Skull&amp;#x0D;&amp;#x0A;&amp;quot;&quot;/&gt;&lt;property id=&quot;20307&quot; value=&quot;295&quot;/&gt;&lt;/object&gt;&lt;object type=&quot;3&quot; unique_id=&quot;10044&quot;&gt;&lt;property id=&quot;20148&quot; value=&quot;5&quot;/&gt;&lt;property id=&quot;20300&quot; value=&quot;Slide 42 - &amp;quot;7.7:  Vertebral Column&amp;#x0D;&amp;#x0A;&amp;quot;&quot;/&gt;&lt;property id=&quot;20307&quot; value=&quot;296&quot;/&gt;&lt;/object&gt;&lt;object type=&quot;3&quot; unique_id=&quot;10045&quot;&gt;&lt;property id=&quot;20148&quot; value=&quot;5&quot;/&gt;&lt;property id=&quot;20300&quot; value=&quot;Slide 43 - &amp;quot;The Vertebral Column: Lateral &amp;amp; Posterior Views&amp;#x0D;&amp;#x0A;&amp;quot;&quot;/&gt;&lt;property id=&quot;20307&quot; value=&quot;297&quot;/&gt;&lt;/object&gt;&lt;object type=&quot;3&quot; unique_id=&quot;10046&quot;&gt;&lt;property id=&quot;20148&quot; value=&quot;5&quot;/&gt;&lt;property id=&quot;20300&quot; value=&quot;Slide 44 - &amp;quot;Cervical Vertebrae&amp;#x0D;&amp;#x0A;&amp;quot;&quot;/&gt;&lt;property id=&quot;20307&quot; value=&quot;298&quot;/&gt;&lt;/object&gt;&lt;object type=&quot;3&quot; unique_id=&quot;10047&quot;&gt;&lt;property id=&quot;20148&quot; value=&quot;5&quot;/&gt;&lt;property id=&quot;20300&quot; value=&quot;Slide 45 - &amp;quot;A Cervical Vertebra&amp;#x0D;&amp;#x0A;&amp;quot;&quot;/&gt;&lt;property id=&quot;20307&quot; value=&quot;299&quot;/&gt;&lt;/object&gt;&lt;object type=&quot;3&quot; unique_id=&quot;10048&quot;&gt;&lt;property id=&quot;20148&quot; value=&quot;5&quot;/&gt;&lt;property id=&quot;20300&quot; value=&quot;Slide 46 - &amp;quot;Atlas and Axis&amp;#x0D;&amp;#x0A;&amp;quot;&quot;/&gt;&lt;property id=&quot;20307&quot; value=&quot;300&quot;/&gt;&lt;/object&gt;&lt;object type=&quot;3&quot; unique_id=&quot;10049&quot;&gt;&lt;property id=&quot;20148&quot; value=&quot;5&quot;/&gt;&lt;property id=&quot;20300&quot; value=&quot;Slide 47 - &amp;quot;Thoracic Vertebrae&amp;#x0D;&amp;#x0A;&amp;quot;&quot;/&gt;&lt;property id=&quot;20307&quot; value=&quot;301&quot;/&gt;&lt;/object&gt;&lt;object type=&quot;3&quot; unique_id=&quot;10050&quot;&gt;&lt;property id=&quot;20148&quot; value=&quot;5&quot;/&gt;&lt;property id=&quot;20300&quot; value=&quot;Slide 48 - &amp;quot;A Thoracic Vertebra&amp;#x0D;&amp;#x0A;&amp;quot;&quot;/&gt;&lt;property id=&quot;20307&quot; value=&quot;302&quot;/&gt;&lt;/object&gt;&lt;object type=&quot;3&quot; unique_id=&quot;10051&quot;&gt;&lt;property id=&quot;20148&quot; value=&quot;5&quot;/&gt;&lt;property id=&quot;20300&quot; value=&quot;Slide 49 - &amp;quot;Lumbar Vertebrae&amp;#x0D;&amp;#x0A;&amp;quot;&quot;/&gt;&lt;property id=&quot;20307&quot; value=&quot;303&quot;/&gt;&lt;/object&gt;&lt;object type=&quot;3&quot; unique_id=&quot;10052&quot;&gt;&lt;property id=&quot;20148&quot; value=&quot;5&quot;/&gt;&lt;property id=&quot;20300&quot; value=&quot;Slide 50 - &amp;quot;A Lumbar Vertebra&amp;#x0D;&amp;#x0A;&amp;quot;&quot;/&gt;&lt;property id=&quot;20307&quot; value=&quot;304&quot;/&gt;&lt;/object&gt;&lt;object type=&quot;3&quot; unique_id=&quot;10053&quot;&gt;&lt;property id=&quot;20148&quot; value=&quot;5&quot;/&gt;&lt;property id=&quot;20300&quot; value=&quot;Slide 51 - &amp;quot;The Sacrum and Coccyx&amp;#x0D;&amp;#x0A;&amp;quot;&quot;/&gt;&lt;property id=&quot;20307&quot; value=&quot;305&quot;/&gt;&lt;/object&gt;&lt;object type=&quot;3&quot; unique_id=&quot;10054&quot;&gt;&lt;property id=&quot;20148&quot; value=&quot;5&quot;/&gt;&lt;property id=&quot;20300&quot; value=&quot;Slide 52 - &amp;quot;The Sacrum and Coccyx (2)&amp;#x0D;&amp;#x0A;&amp;quot;&quot;/&gt;&lt;property id=&quot;20307&quot; value=&quot;306&quot;/&gt;&lt;/object&gt;&lt;object type=&quot;3&quot; unique_id=&quot;10055&quot;&gt;&lt;property id=&quot;20148&quot; value=&quot;5&quot;/&gt;&lt;property id=&quot;20300&quot; value=&quot;Slide 53 - &amp;quot;7.8:  Thoracic Cage&amp;#x0D;&amp;#x0A;&amp;quot;&quot;/&gt;&lt;property id=&quot;20307&quot; value=&quot;307&quot;/&gt;&lt;/object&gt;&lt;object type=&quot;3&quot; unique_id=&quot;10056&quot;&gt;&lt;property id=&quot;20148&quot; value=&quot;5&quot;/&gt;&lt;property id=&quot;20300&quot; value=&quot;Slide 54 - &amp;quot;The Ribs &amp;#x0D;&amp;#x0A;&amp;quot;&quot;/&gt;&lt;property id=&quot;20307&quot; value=&quot;308&quot;/&gt;&lt;/object&gt;&lt;object type=&quot;3&quot; unique_id=&quot;10057&quot;&gt;&lt;property id=&quot;20148&quot; value=&quot;5&quot;/&gt;&lt;property id=&quot;20300&quot; value=&quot;Slide 55 - &amp;quot;The Sternum &amp;#x0D;&amp;#x0A;&amp;quot;&quot;/&gt;&lt;property id=&quot;20307&quot; value=&quot;309&quot;/&gt;&lt;/object&gt;&lt;object type=&quot;3&quot; unique_id=&quot;10058&quot;&gt;&lt;property id=&quot;20148&quot; value=&quot;5&quot;/&gt;&lt;property id=&quot;20300&quot; value=&quot;Slide 56 - &amp;quot;View of the Thoracic Cage&amp;#x0D;&amp;#x0A;&amp;quot;&quot;/&gt;&lt;property id=&quot;20307&quot; value=&quot;310&quot;/&gt;&lt;/object&gt;&lt;object type=&quot;3&quot; unique_id=&quot;10059&quot;&gt;&lt;property id=&quot;20148&quot; value=&quot;5&quot;/&gt;&lt;property id=&quot;20300&quot; value=&quot;Slide 57 - &amp;quot;7.9:  Pectoral Girdle&amp;#x0D;&amp;#x0A;&amp;quot;&quot;/&gt;&lt;property id=&quot;20307&quot; value=&quot;311&quot;/&gt;&lt;/object&gt;&lt;object type=&quot;3&quot; unique_id=&quot;10060&quot;&gt;&lt;property id=&quot;20148&quot; value=&quot;5&quot;/&gt;&lt;property id=&quot;20300&quot; value=&quot;Slide 58 - &amp;quot;The Pectoral Girdle (2)&amp;#x0D;&amp;#x0A;&amp;quot;&quot;/&gt;&lt;property id=&quot;20307&quot; value=&quot;312&quot;/&gt;&lt;/object&gt;&lt;object type=&quot;3&quot; unique_id=&quot;10061&quot;&gt;&lt;property id=&quot;20148&quot; value=&quot;5&quot;/&gt;&lt;property id=&quot;20300&quot; value=&quot;Slide 59 - &amp;quot;Scapulae&amp;#x0D;&amp;#x0A;&amp;quot;&quot;/&gt;&lt;property id=&quot;20307&quot; value=&quot;313&quot;/&gt;&lt;/object&gt;&lt;object type=&quot;3&quot; unique_id=&quot;10062&quot;&gt;&lt;property id=&quot;20148&quot; value=&quot;5&quot;/&gt;&lt;property id=&quot;20300&quot; value=&quot;Slide 60 - &amp;quot;The Scapula&amp;#x0D;&amp;#x0A;&amp;quot;&quot;/&gt;&lt;property id=&quot;20307&quot; value=&quot;314&quot;/&gt;&lt;/object&gt;&lt;object type=&quot;3&quot; unique_id=&quot;10063&quot;&gt;&lt;property id=&quot;20148&quot; value=&quot;5&quot;/&gt;&lt;property id=&quot;20300&quot; value=&quot;Slide 61 - &amp;quot;7.10:  Upper Limb&amp;#x0D;&amp;#x0A;&amp;quot;&quot;/&gt;&lt;property id=&quot;20307&quot; value=&quot;315&quot;/&gt;&lt;/object&gt;&lt;object type=&quot;3&quot; unique_id=&quot;10064&quot;&gt;&lt;property id=&quot;20148&quot; value=&quot;5&quot;/&gt;&lt;property id=&quot;20300&quot; value=&quot;Slide 62 - &amp;quot;The Humerus&amp;#x0D;&amp;#x0A;&amp;quot;&quot;/&gt;&lt;property id=&quot;20307&quot; value=&quot;316&quot;/&gt;&lt;/object&gt;&lt;object type=&quot;3&quot; unique_id=&quot;10065&quot;&gt;&lt;property id=&quot;20148&quot; value=&quot;5&quot;/&gt;&lt;property id=&quot;20300&quot; value=&quot;Slide 63 - &amp;quot;The Humerus:  Anterior &amp;amp; Lateral Views&amp;#x0D;&amp;#x0A;&amp;quot;&quot;/&gt;&lt;property id=&quot;20307&quot; value=&quot;317&quot;/&gt;&lt;/object&gt;&lt;object type=&quot;3&quot; unique_id=&quot;10066&quot;&gt;&lt;property id=&quot;20148&quot; value=&quot;5&quot;/&gt;&lt;property id=&quot;20300&quot; value=&quot;Slide 64 - &amp;quot;The Radius and Ulna&amp;#x0D;&amp;#x0A;&amp;quot;&quot;/&gt;&lt;property id=&quot;20307&quot; value=&quot;318&quot;/&gt;&lt;/object&gt;&lt;object type=&quot;3&quot; unique_id=&quot;10067&quot;&gt;&lt;property id=&quot;20148&quot; value=&quot;5&quot;/&gt;&lt;property id=&quot;20300&quot; value=&quot;Slide 65 - &amp;quot;The Radius and Ulna (2)&amp;#x0D;&amp;#x0A;&amp;quot;&quot;/&gt;&lt;property id=&quot;20307&quot; value=&quot;319&quot;/&gt;&lt;/object&gt;&lt;object type=&quot;3&quot; unique_id=&quot;10068&quot;&gt;&lt;property id=&quot;20148&quot; value=&quot;5&quot;/&gt;&lt;property id=&quot;20300&quot; value=&quot;Slide 66 - &amp;quot;The Hand  &amp;#x0D;&amp;#x0A;&amp;quot;&quot;/&gt;&lt;property id=&quot;20307&quot; value=&quot;320&quot;/&gt;&lt;/object&gt;&lt;object type=&quot;3&quot; unique_id=&quot;10069&quot;&gt;&lt;property id=&quot;20148&quot; value=&quot;5&quot;/&gt;&lt;property id=&quot;20300&quot; value=&quot;Slide 67 - &amp;quot;The Hand in Anterior &amp;amp; Posterior View&amp;#x0D;&amp;#x0A;&amp;quot;&quot;/&gt;&lt;property id=&quot;20307&quot; value=&quot;321&quot;/&gt;&lt;/object&gt;&lt;object type=&quot;3&quot; unique_id=&quot;10070&quot;&gt;&lt;property id=&quot;20148&quot; value=&quot;5&quot;/&gt;&lt;property id=&quot;20300&quot; value=&quot;Slide 68 - &amp;quot;7.11:  Pelvic Girdle&amp;#x0D;&amp;#x0A;&amp;quot;&quot;/&gt;&lt;property id=&quot;20307&quot; value=&quot;322&quot;/&gt;&lt;/object&gt;&lt;object type=&quot;3&quot; unique_id=&quot;10071&quot;&gt;&lt;property id=&quot;20148&quot; value=&quot;5&quot;/&gt;&lt;property id=&quot;20300&quot; value=&quot;Slide 69 - &amp;quot;The Pelvic Girdle (2)&amp;#x0D;&amp;#x0A;&amp;quot;&quot;/&gt;&lt;property id=&quot;20307&quot; value=&quot;323&quot;/&gt;&lt;/object&gt;&lt;object type=&quot;3&quot; unique_id=&quot;10072&quot;&gt;&lt;property id=&quot;20148&quot; value=&quot;5&quot;/&gt;&lt;property id=&quot;20300&quot; value=&quot;Slide 70 - &amp;quot;The Hip Bone&amp;#x0D;&amp;#x0A;&amp;quot;&quot;/&gt;&lt;property id=&quot;20307&quot; value=&quot;324&quot;/&gt;&lt;/object&gt;&lt;object type=&quot;3&quot; unique_id=&quot;10073&quot;&gt;&lt;property id=&quot;20148&quot; value=&quot;5&quot;/&gt;&lt;property id=&quot;20300&quot; value=&quot;Slide 71 - &amp;quot;The Hip Bone:  Medial &amp;amp; Lateral Views&amp;#x0D;&amp;#x0A;&amp;quot;&quot;/&gt;&lt;property id=&quot;20307&quot; value=&quot;325&quot;/&gt;&lt;/object&gt;&lt;object type=&quot;3&quot; unique_id=&quot;10074&quot;&gt;&lt;property id=&quot;20148&quot; value=&quot;5&quot;/&gt;&lt;property id=&quot;20300&quot; value=&quot;Slide 72 - &amp;quot;Female and Male Pelves&amp;#x0D;&amp;#x0A;&amp;quot;&quot;/&gt;&lt;property id=&quot;20307&quot; value=&quot;326&quot;/&gt;&lt;/object&gt;&lt;object type=&quot;3&quot; unique_id=&quot;10075&quot;&gt;&lt;property id=&quot;20148&quot; value=&quot;5&quot;/&gt;&lt;property id=&quot;20300&quot; value=&quot;Slide 73 - &amp;quot;Differences Between Male &amp;amp; Female Skeletons&amp;#x0D;&amp;#x0A;&amp;quot;&quot;/&gt;&lt;property id=&quot;20307&quot; value=&quot;327&quot;/&gt;&lt;/object&gt;&lt;object type=&quot;3&quot; unique_id=&quot;10076&quot;&gt;&lt;property id=&quot;20148&quot; value=&quot;5&quot;/&gt;&lt;property id=&quot;20300&quot; value=&quot;Slide 74 - &amp;quot;7.12:  Lower Limb&amp;#x0D;&amp;#x0A;&amp;quot;&quot;/&gt;&lt;property id=&quot;20307&quot; value=&quot;328&quot;/&gt;&lt;/object&gt;&lt;object type=&quot;3&quot; unique_id=&quot;10077&quot;&gt;&lt;property id=&quot;20148&quot; value=&quot;5&quot;/&gt;&lt;property id=&quot;20300&quot; value=&quot;Slide 75 - &amp;quot;Femur&amp;#x0D;&amp;#x0A;&amp;quot;&quot;/&gt;&lt;property id=&quot;20307&quot; value=&quot;329&quot;/&gt;&lt;/object&gt;&lt;object type=&quot;3&quot; unique_id=&quot;10078&quot;&gt;&lt;property id=&quot;20148&quot; value=&quot;5&quot;/&gt;&lt;property id=&quot;20300&quot; value=&quot;Slide 76 - &amp;quot;Femur (2)&amp;#x0D;&amp;#x0A;&amp;quot;&quot;/&gt;&lt;property id=&quot;20307&quot; value=&quot;330&quot;/&gt;&lt;/object&gt;&lt;object type=&quot;3&quot; unique_id=&quot;10079&quot;&gt;&lt;property id=&quot;20148&quot; value=&quot;5&quot;/&gt;&lt;property id=&quot;20300&quot; value=&quot;Slide 77 - &amp;quot;The Tibia and Fibula&amp;#x0D;&amp;#x0A;&amp;quot;&quot;/&gt;&lt;property id=&quot;20307&quot; value=&quot;331&quot;/&gt;&lt;/object&gt;&lt;object type=&quot;3&quot; unique_id=&quot;10080&quot;&gt;&lt;property id=&quot;20148&quot; value=&quot;5&quot;/&gt;&lt;property id=&quot;20300&quot; value=&quot;Slide 78 - &amp;quot;The Tibia and Fibula (2)&amp;#x0D;&amp;#x0A;&amp;quot;&quot;/&gt;&lt;property id=&quot;20307&quot; value=&quot;332&quot;/&gt;&lt;/object&gt;&lt;object type=&quot;3&quot; unique_id=&quot;10081&quot;&gt;&lt;property id=&quot;20148&quot; value=&quot;5&quot;/&gt;&lt;property id=&quot;20300&quot; value=&quot;Slide 79 - &amp;quot;The Foot&amp;#x0D;&amp;#x0A;&amp;quot;&quot;/&gt;&lt;property id=&quot;20307&quot; value=&quot;333&quot;/&gt;&lt;/object&gt;&lt;object type=&quot;3&quot; unique_id=&quot;10082&quot;&gt;&lt;property id=&quot;20148&quot; value=&quot;5&quot;/&gt;&lt;property id=&quot;20300&quot; value=&quot;Slide 80 - &amp;quot;Medial View of the Right Foot&amp;#x0D;&amp;#x0A;&amp;quot;&quot;/&gt;&lt;property id=&quot;20307&quot; value=&quot;334&quot;/&gt;&lt;/object&gt;&lt;object type=&quot;3&quot; unique_id=&quot;10083&quot;&gt;&lt;property id=&quot;20148&quot; value=&quot;5&quot;/&gt;&lt;property id=&quot;20300&quot; value=&quot;Slide 81 - &amp;quot;Superior View &amp;#x0D;&amp;#x0A;of the Right Foot&amp;#x0D;&amp;#x0A;&amp;quot;&quot;/&gt;&lt;property id=&quot;20307&quot; value=&quot;335&quot;/&gt;&lt;/object&gt;&lt;object type=&quot;3&quot; unique_id=&quot;10084&quot;&gt;&lt;property id=&quot;20148&quot; value=&quot;5&quot;/&gt;&lt;property id=&quot;20300&quot; value=&quot;Slide 82 - &amp;quot;7.13:  Joints&amp;#x0D;&amp;#x0A;&amp;quot;&quot;/&gt;&lt;property id=&quot;20307&quot; value=&quot;336&quot;/&gt;&lt;/object&gt;&lt;object type=&quot;3&quot; unique_id=&quot;10085&quot;&gt;&lt;property id=&quot;20148&quot; value=&quot;5&quot;/&gt;&lt;property id=&quot;20300&quot; value=&quot;Slide 83 - &amp;quot;Fibrous Joints&amp;#x0D;&amp;#x0A;&amp;quot;&quot;/&gt;&lt;property id=&quot;20307&quot; value=&quot;337&quot;/&gt;&lt;/object&gt;&lt;object type=&quot;3&quot; unique_id=&quot;10086&quot;&gt;&lt;property id=&quot;20148&quot; value=&quot;5&quot;/&gt;&lt;property id=&quot;20300&quot; value=&quot;Slide 84 - &amp;quot;Fibrous Joints (2)&amp;#x0D;&amp;#x0A;&amp;quot;&quot;/&gt;&lt;property id=&quot;20307&quot; value=&quot;338&quot;/&gt;&lt;/object&gt;&lt;object type=&quot;3&quot; unique_id=&quot;10087&quot;&gt;&lt;property id=&quot;20148&quot; value=&quot;5&quot;/&gt;&lt;property id=&quot;20300&quot; value=&quot;Slide 85 - &amp;quot;Cartilaginous Joints&amp;#x0D;&amp;#x0A;&amp;quot;&quot;/&gt;&lt;property id=&quot;20307&quot; value=&quot;339&quot;/&gt;&lt;/object&gt;&lt;object type=&quot;3&quot; unique_id=&quot;10088&quot;&gt;&lt;property id=&quot;20148&quot; value=&quot;5&quot;/&gt;&lt;property id=&quot;20300&quot; value=&quot;Slide 86 - &amp;quot;Synovial Joints&amp;#x0D;&amp;#x0A;&amp;quot;&quot;/&gt;&lt;property id=&quot;20307&quot; value=&quot;340&quot;/&gt;&lt;/object&gt;&lt;object type=&quot;3&quot; unique_id=&quot;10089&quot;&gt;&lt;property id=&quot;20148&quot; value=&quot;5&quot;/&gt;&lt;property id=&quot;20300&quot; value=&quot;Slide 87 - &amp;quot;The General Structure of a Synovial Joint&amp;#x0D;&amp;#x0A;&amp;quot;&quot;/&gt;&lt;property id=&quot;20307&quot; value=&quot;341&quot;/&gt;&lt;/object&gt;&lt;object type=&quot;3&quot; unique_id=&quot;10090&quot;&gt;&lt;property id=&quot;20148&quot; value=&quot;5&quot;/&gt;&lt;property id=&quot;20300&quot; value=&quot;Slide 88 - &amp;quot;Synovial Joints (2)&amp;#x0D;&amp;#x0A;&amp;quot;&quot;/&gt;&lt;property id=&quot;20307&quot; value=&quot;342&quot;/&gt;&lt;/object&gt;&lt;object type=&quot;3&quot; unique_id=&quot;10091&quot;&gt;&lt;property id=&quot;20148&quot; value=&quot;5&quot;/&gt;&lt;property id=&quot;20300&quot; value=&quot;Slide 89 - &amp;quot;The Menisci and Bursae of the Knee Joint&amp;#x0D;&amp;#x0A;&amp;quot;&quot;/&gt;&lt;property id=&quot;20307&quot; value=&quot;343&quot;/&gt;&lt;/object&gt;&lt;object type=&quot;3&quot; unique_id=&quot;10092&quot;&gt;&lt;property id=&quot;20148&quot; value=&quot;5&quot;/&gt;&lt;property id=&quot;20300&quot; value=&quot;Slide 90 - &amp;quot;Classification of Synovial Joints&amp;#x0D;&amp;#x0A;&amp;quot;&quot;/&gt;&lt;property id=&quot;20307&quot; value=&quot;344&quot;/&gt;&lt;/object&gt;&lt;object type=&quot;3&quot; unique_id=&quot;10093&quot;&gt;&lt;property id=&quot;20148&quot; value=&quot;5&quot;/&gt;&lt;property id=&quot;20300&quot; value=&quot;Slide 91 - &amp;quot;Classification of Synovial Joints (2)&amp;#x0D;&amp;#x0A;&amp;quot;&quot;/&gt;&lt;property id=&quot;20307&quot; value=&quot;345&quot;/&gt;&lt;/object&gt;&lt;object type=&quot;3&quot; unique_id=&quot;10094&quot;&gt;&lt;property id=&quot;20148&quot; value=&quot;5&quot;/&gt;&lt;property id=&quot;20300&quot; value=&quot;Slide 92 - &amp;quot;Classification Synovial Joints (3)&amp;#x0D;&amp;#x0A;&amp;quot;&quot;/&gt;&lt;property id=&quot;20307&quot; value=&quot;346&quot;/&gt;&lt;/object&gt;&lt;object type=&quot;3&quot; unique_id=&quot;10095&quot;&gt;&lt;property id=&quot;20148&quot; value=&quot;5&quot;/&gt;&lt;property id=&quot;20300&quot; value=&quot;Slide 93 - &amp;quot;Types &amp;amp; Examples of Synovial Joints&amp;#x0D;&amp;#x0A;&amp;quot;&quot;/&gt;&lt;property id=&quot;20307&quot; value=&quot;347&quot;/&gt;&lt;/object&gt;&lt;object type=&quot;3&quot; unique_id=&quot;10096&quot;&gt;&lt;property id=&quot;20148&quot; value=&quot;5&quot;/&gt;&lt;property id=&quot;20300&quot; value=&quot;Slide 94 - &amp;quot;Summary:  Types of Joints&amp;#x0D;&amp;#x0A;&amp;quot;&quot;/&gt;&lt;property id=&quot;20307&quot; value=&quot;348&quot;/&gt;&lt;/object&gt;&lt;object type=&quot;3&quot; unique_id=&quot;10097&quot;&gt;&lt;property id=&quot;20148&quot; value=&quot;5&quot;/&gt;&lt;property id=&quot;20300&quot; value=&quot;Slide 95 - &amp;quot;Types of Joint Movements&amp;#x0D;&amp;#x0A;&amp;quot;&quot;/&gt;&lt;property id=&quot;20307&quot; value=&quot;349&quot;/&gt;&lt;/object&gt;&lt;object type=&quot;3&quot; unique_id=&quot;10098&quot;&gt;&lt;property id=&quot;20148&quot; value=&quot;5&quot;/&gt;&lt;property id=&quot;20300&quot; value=&quot;Slide 96 - &amp;quot;Types of Joint Movements (2)&amp;#x0D;&amp;#x0A;&amp;quot;&quot;/&gt;&lt;property id=&quot;20307&quot; value=&quot;350&quot;/&gt;&lt;/object&gt;&lt;object type=&quot;3&quot; unique_id=&quot;10099&quot;&gt;&lt;property id=&quot;20148&quot; value=&quot;5&quot;/&gt;&lt;property id=&quot;20300&quot; value=&quot;Slide 97 - &amp;quot;Types of Joint Movements (3)&amp;#x0D;&amp;#x0A;&amp;quot;&quot;/&gt;&lt;property id=&quot;20307&quot; value=&quot;351&quot;/&gt;&lt;/object&gt;&lt;object type=&quot;3&quot; unique_id=&quot;10100&quot;&gt;&lt;property id=&quot;20148&quot; value=&quot;5&quot;/&gt;&lt;property id=&quot;20300&quot; value=&quot;Slide 98 - &amp;quot;Types of Joint Movements (4)&amp;#x0D;&amp;#x0A;&amp;quot;&quot;/&gt;&lt;property id=&quot;20307&quot; value=&quot;352&quot;/&gt;&lt;/object&gt;&lt;object type=&quot;3&quot; unique_id=&quot;10101&quot;&gt;&lt;property id=&quot;20148&quot; value=&quot;5&quot;/&gt;&lt;property id=&quot;20300&quot; value=&quot;Slide 99 - &amp;quot;Types of Joint Movements (5)&amp;#x0D;&amp;#x0A;&amp;quot;&quot;/&gt;&lt;property id=&quot;20307&quot; value=&quot;353&quot;/&gt;&lt;/object&gt;&lt;object type=&quot;3&quot; unique_id=&quot;10102&quot;&gt;&lt;property id=&quot;20148&quot; value=&quot;5&quot;/&gt;&lt;property id=&quot;20300&quot; value=&quot;Slide 100 - &amp;quot;Types of Joint Movements (6)&amp;#x0D;&amp;#x0A;&amp;quot;&quot;/&gt;&lt;property id=&quot;20307&quot; value=&quot;354&quot;/&gt;&lt;/object&gt;&lt;object type=&quot;3&quot; unique_id=&quot;14825&quot;&gt;&lt;property id=&quot;20148&quot; value=&quot;5&quot;/&gt;&lt;property id=&quot;20300&quot; value=&quot;Slide 29 - &amp;quot;Terms Used to Describe Skeletal Structures(2)&amp;#x0D;&amp;#x0A;&amp;quot;&quot;/&gt;&lt;property id=&quot;20307&quot; value=&quot;355&quot;/&gt;&lt;/object&gt;&lt;/object&gt;&lt;/object&gt;&lt;/database&gt;"/>
</p:tagLst>
</file>

<file path=ppt/theme/theme1.xml><?xml version="1.0" encoding="utf-8"?>
<a:theme xmlns:a="http://schemas.openxmlformats.org/drawingml/2006/main" name="MHHE_Accessible_PPT_Template-v3-1">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Alternate FIRST, BREAK, LAST slides">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Plain BODY/MAIN CONTENT">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Red bar footer BODY/MAIN CONTENT">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PLAIN Section Divider, Quotes, Callouts">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RED FOOTER Section Divider, Quotes, Callouts">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LUE Section Divider, Quotes, Callouts">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Plain_APPENDIX">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Red Bar Footer_APPENDIX">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MHHE_Accessible_PPT_Template-v3-1</Template>
  <TotalTime>94</TotalTime>
  <Words>4701</Words>
  <Application>Microsoft Office PowerPoint</Application>
  <PresentationFormat>On-screen Show (4:3)</PresentationFormat>
  <Paragraphs>454</Paragraphs>
  <Slides>100</Slides>
  <Notes>0</Notes>
  <HiddenSlides>0</HiddenSlides>
  <MMClips>0</MMClips>
  <ScaleCrop>false</ScaleCrop>
  <HeadingPairs>
    <vt:vector size="4" baseType="variant">
      <vt:variant>
        <vt:lpstr>Theme</vt:lpstr>
      </vt:variant>
      <vt:variant>
        <vt:i4>9</vt:i4>
      </vt:variant>
      <vt:variant>
        <vt:lpstr>Slide Titles</vt:lpstr>
      </vt:variant>
      <vt:variant>
        <vt:i4>100</vt:i4>
      </vt:variant>
    </vt:vector>
  </HeadingPairs>
  <TitlesOfParts>
    <vt:vector size="109" baseType="lpstr">
      <vt:lpstr>MHHE_Accessible_PPT_Template-v3-1</vt:lpstr>
      <vt:lpstr>Alternate FIRST, BREAK, LAST slides</vt:lpstr>
      <vt:lpstr>Plain BODY/MAIN CONTENT</vt:lpstr>
      <vt:lpstr>Red bar footer BODY/MAIN CONTENT</vt:lpstr>
      <vt:lpstr>PLAIN Section Divider, Quotes, Callouts</vt:lpstr>
      <vt:lpstr>RED FOOTER Section Divider, Quotes, Callouts</vt:lpstr>
      <vt:lpstr>BLUE Section Divider, Quotes, Callouts</vt:lpstr>
      <vt:lpstr>Plain_APPENDIX</vt:lpstr>
      <vt:lpstr>Red Bar Footer_APPENDIX</vt:lpstr>
      <vt:lpstr>Chapter 07 Lecture Outline </vt:lpstr>
      <vt:lpstr>7.1:  Introduction to the Skeletal System </vt:lpstr>
      <vt:lpstr>7.2:  Bone Structure </vt:lpstr>
      <vt:lpstr>Parts of a Long Bone  </vt:lpstr>
      <vt:lpstr>Parts of a Long Bone (2) </vt:lpstr>
      <vt:lpstr>Major Parts of a  Long Bone</vt:lpstr>
      <vt:lpstr>Cross Section of a Long Bone </vt:lpstr>
      <vt:lpstr>Microscopic Structure of Bone Tissue </vt:lpstr>
      <vt:lpstr>Microscopic Structure of Bone Tissue (2) </vt:lpstr>
      <vt:lpstr>Compact and Spongy Bone </vt:lpstr>
      <vt:lpstr>7.3:  Bone Development and Growth </vt:lpstr>
      <vt:lpstr>Ossification in a 14-Week Fetus </vt:lpstr>
      <vt:lpstr>Intramembranous Bones  </vt:lpstr>
      <vt:lpstr>Endochondral Bones </vt:lpstr>
      <vt:lpstr>Endochondral Bones (2) </vt:lpstr>
      <vt:lpstr>Development of an Endochondral Bone</vt:lpstr>
      <vt:lpstr>Epiphyseal Plates in a Child’s Hand </vt:lpstr>
      <vt:lpstr>Homeostasis of Bone Tissue </vt:lpstr>
      <vt:lpstr>Factors Affecting Bone Development,  Growth, &amp; Repair </vt:lpstr>
      <vt:lpstr>7.4:  Bone Function </vt:lpstr>
      <vt:lpstr>Bone Function (2) </vt:lpstr>
      <vt:lpstr>Bone Function (3) </vt:lpstr>
      <vt:lpstr>Hormonal Regulation of Bone Calcium </vt:lpstr>
      <vt:lpstr>7.5:  Skeletal Organization </vt:lpstr>
      <vt:lpstr>Skeletal Organization (2)</vt:lpstr>
      <vt:lpstr>Major Bones of the Skeleton </vt:lpstr>
      <vt:lpstr>Bones of the Adult Skeleton </vt:lpstr>
      <vt:lpstr>Terms Used to Describe Skeletal Structures </vt:lpstr>
      <vt:lpstr>Terms Used to Describe Skeletal Structures(2) </vt:lpstr>
      <vt:lpstr>7.6:  Skull </vt:lpstr>
      <vt:lpstr>Anterior View of the Skull </vt:lpstr>
      <vt:lpstr>The Paranasal Sinuses </vt:lpstr>
      <vt:lpstr>The Cranium </vt:lpstr>
      <vt:lpstr>Facial Skeleton  </vt:lpstr>
      <vt:lpstr>Facial Skeleton (2) </vt:lpstr>
      <vt:lpstr>Lateral View of the Skull </vt:lpstr>
      <vt:lpstr>Inferior View of the Skull </vt:lpstr>
      <vt:lpstr>Floor of the Cranial Cavity, Viewed from Above </vt:lpstr>
      <vt:lpstr>Sagittal Section of the Skull </vt:lpstr>
      <vt:lpstr>Infantile Skull </vt:lpstr>
      <vt:lpstr>Fontanels of the Infantile Skull </vt:lpstr>
      <vt:lpstr>7.7:  Vertebral Column </vt:lpstr>
      <vt:lpstr>The Vertebral Column: Lateral &amp; Posterior Views </vt:lpstr>
      <vt:lpstr>Cervical Vertebrae </vt:lpstr>
      <vt:lpstr>A Cervical Vertebra </vt:lpstr>
      <vt:lpstr>Atlas and Axis </vt:lpstr>
      <vt:lpstr>Thoracic Vertebrae </vt:lpstr>
      <vt:lpstr>A Thoracic Vertebra </vt:lpstr>
      <vt:lpstr>Lumbar Vertebrae </vt:lpstr>
      <vt:lpstr>A Lumbar Vertebra </vt:lpstr>
      <vt:lpstr>The Sacrum and Coccyx </vt:lpstr>
      <vt:lpstr>The Sacrum and Coccyx (2) </vt:lpstr>
      <vt:lpstr>7.8:  Thoracic Cage </vt:lpstr>
      <vt:lpstr>The Ribs  </vt:lpstr>
      <vt:lpstr>The Sternum  </vt:lpstr>
      <vt:lpstr>View of the Thoracic Cage </vt:lpstr>
      <vt:lpstr>7.9:  Pectoral Girdle </vt:lpstr>
      <vt:lpstr>The Pectoral Girdle (2) </vt:lpstr>
      <vt:lpstr>Scapulae </vt:lpstr>
      <vt:lpstr>The Scapula </vt:lpstr>
      <vt:lpstr>7.10:  Upper Limb </vt:lpstr>
      <vt:lpstr>The Humerus </vt:lpstr>
      <vt:lpstr>The Humerus:  Anterior &amp; Lateral Views </vt:lpstr>
      <vt:lpstr>The Radius and Ulna </vt:lpstr>
      <vt:lpstr>The Radius and Ulna (2) </vt:lpstr>
      <vt:lpstr>The Hand   </vt:lpstr>
      <vt:lpstr>The Hand in Anterior &amp; Posterior View </vt:lpstr>
      <vt:lpstr>7.11:  Pelvic Girdle </vt:lpstr>
      <vt:lpstr>The Pelvic Girdle (2) </vt:lpstr>
      <vt:lpstr>The Hip Bone </vt:lpstr>
      <vt:lpstr>The Hip Bone:  Medial &amp; Lateral Views </vt:lpstr>
      <vt:lpstr>Female and Male Pelves </vt:lpstr>
      <vt:lpstr>Differences Between Male &amp; Female Skeletons </vt:lpstr>
      <vt:lpstr>7.12:  Lower Limb </vt:lpstr>
      <vt:lpstr>Femur </vt:lpstr>
      <vt:lpstr>Femur (2) </vt:lpstr>
      <vt:lpstr>The Tibia and Fibula </vt:lpstr>
      <vt:lpstr>The Tibia and Fibula (2) </vt:lpstr>
      <vt:lpstr>The Foot </vt:lpstr>
      <vt:lpstr>Medial View of the Right Foot </vt:lpstr>
      <vt:lpstr>Superior View  of the Right Foot </vt:lpstr>
      <vt:lpstr>7.13:  Joints </vt:lpstr>
      <vt:lpstr>Fibrous Joints </vt:lpstr>
      <vt:lpstr>Fibrous Joints (2) </vt:lpstr>
      <vt:lpstr>Cartilaginous Joints </vt:lpstr>
      <vt:lpstr>Synovial Joints </vt:lpstr>
      <vt:lpstr>The General Structure of a Synovial Joint </vt:lpstr>
      <vt:lpstr>Synovial Joints (2) </vt:lpstr>
      <vt:lpstr>The Menisci and Bursae of the Knee Joint </vt:lpstr>
      <vt:lpstr>Classification of Synovial Joints </vt:lpstr>
      <vt:lpstr>Classification of Synovial Joints (2) </vt:lpstr>
      <vt:lpstr>Classification Synovial Joints (3) </vt:lpstr>
      <vt:lpstr>Types &amp; Examples of Synovial Joints </vt:lpstr>
      <vt:lpstr>Summary:  Types of Joints </vt:lpstr>
      <vt:lpstr>Types of Joint Movements </vt:lpstr>
      <vt:lpstr>Types of Joint Movements (2) </vt:lpstr>
      <vt:lpstr>Types of Joint Movements (3) </vt:lpstr>
      <vt:lpstr>Types of Joint Movements (4) </vt:lpstr>
      <vt:lpstr>Types of Joint Movements (5) </vt:lpstr>
      <vt:lpstr>Types of Joint Movements (6) </vt:lpstr>
    </vt:vector>
  </TitlesOfParts>
  <Company>The McGraw-Hill Companies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Simon, Fran</dc:creator>
  <cp:lastModifiedBy>lw-dlf</cp:lastModifiedBy>
  <cp:revision>71</cp:revision>
  <dcterms:created xsi:type="dcterms:W3CDTF">2016-05-23T16:02:54Z</dcterms:created>
  <dcterms:modified xsi:type="dcterms:W3CDTF">2016-10-28T06:54:49Z</dcterms:modified>
</cp:coreProperties>
</file>