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10.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20" r:id="rId4"/>
    <p:sldMasterId id="2147483744" r:id="rId5"/>
    <p:sldMasterId id="2147483762" r:id="rId6"/>
  </p:sldMasterIdLst>
  <p:notesMasterIdLst>
    <p:notesMasterId r:id="rId21"/>
  </p:notesMasterIdLst>
  <p:sldIdLst>
    <p:sldId id="273" r:id="rId7"/>
    <p:sldId id="256" r:id="rId8"/>
    <p:sldId id="274" r:id="rId9"/>
    <p:sldId id="257" r:id="rId10"/>
    <p:sldId id="258" r:id="rId11"/>
    <p:sldId id="261" r:id="rId12"/>
    <p:sldId id="271" r:id="rId13"/>
    <p:sldId id="262" r:id="rId14"/>
    <p:sldId id="270" r:id="rId15"/>
    <p:sldId id="260" r:id="rId16"/>
    <p:sldId id="259" r:id="rId17"/>
    <p:sldId id="267" r:id="rId18"/>
    <p:sldId id="268" r:id="rId19"/>
    <p:sldId id="275" r:id="rId20"/>
  </p:sldIdLst>
  <p:sldSz cx="9753600" cy="5486400"/>
  <p:notesSz cx="6858000" cy="9144000"/>
  <p:embeddedFontLst>
    <p:embeddedFont>
      <p:font typeface="Archivo Black" panose="020B0604020202020204" charset="0"/>
      <p:regular r:id="rId22"/>
    </p:embeddedFon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Century Gothic" panose="020B0502020202020204" pitchFamily="34" charset="0"/>
      <p:regular r:id="rId29"/>
      <p:bold r:id="rId30"/>
      <p:italic r:id="rId31"/>
      <p:boldItalic r:id="rId32"/>
    </p:embeddedFont>
    <p:embeddedFont>
      <p:font typeface="Comfortaa" panose="020B0604020202020204" charset="0"/>
      <p:regular r:id="rId33"/>
      <p:bold r:id="rId34"/>
    </p:embeddedFont>
    <p:embeddedFont>
      <p:font typeface="Montserrat" panose="00000500000000000000" pitchFamily="2" charset="0"/>
      <p:regular r:id="rId35"/>
      <p:bold r:id="rId36"/>
      <p:italic r:id="rId37"/>
      <p:boldItalic r:id="rId38"/>
    </p:embeddedFont>
    <p:embeddedFont>
      <p:font typeface="Overpass" panose="020B0604020202020204" charset="0"/>
      <p:regular r:id="rId39"/>
      <p:bold r:id="rId40"/>
      <p:italic r:id="rId41"/>
      <p:boldItalic r:id="rId4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87AB20-10A9-4B45-9D88-FE6AD90B63AA}" v="1" dt="2021-09-30T19:23:44.6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89" autoAdjust="0"/>
    <p:restoredTop sz="77708" autoAdjust="0"/>
  </p:normalViewPr>
  <p:slideViewPr>
    <p:cSldViewPr snapToGrid="0" snapToObjects="1">
      <p:cViewPr varScale="1">
        <p:scale>
          <a:sx n="83" d="100"/>
          <a:sy n="83" d="100"/>
        </p:scale>
        <p:origin x="1181"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10.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font" Target="fonts/font20.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Bump" userId="543362a7-563c-4455-a1e3-4839fe796dd4" providerId="ADAL" clId="{3B87AB20-10A9-4B45-9D88-FE6AD90B63AA}"/>
    <pc:docChg chg="undo custSel modSld">
      <pc:chgData name="Jennifer Bump" userId="543362a7-563c-4455-a1e3-4839fe796dd4" providerId="ADAL" clId="{3B87AB20-10A9-4B45-9D88-FE6AD90B63AA}" dt="2021-10-06T22:34:09" v="35" actId="115"/>
      <pc:docMkLst>
        <pc:docMk/>
      </pc:docMkLst>
      <pc:sldChg chg="modSp mod">
        <pc:chgData name="Jennifer Bump" userId="543362a7-563c-4455-a1e3-4839fe796dd4" providerId="ADAL" clId="{3B87AB20-10A9-4B45-9D88-FE6AD90B63AA}" dt="2021-09-30T19:29:19.390" v="32" actId="33524"/>
        <pc:sldMkLst>
          <pc:docMk/>
          <pc:sldMk cId="460124475" sldId="271"/>
        </pc:sldMkLst>
        <pc:spChg chg="mod">
          <ac:chgData name="Jennifer Bump" userId="543362a7-563c-4455-a1e3-4839fe796dd4" providerId="ADAL" clId="{3B87AB20-10A9-4B45-9D88-FE6AD90B63AA}" dt="2021-09-30T19:29:19.390" v="32" actId="33524"/>
          <ac:spMkLst>
            <pc:docMk/>
            <pc:sldMk cId="460124475" sldId="271"/>
            <ac:spMk id="12" creationId="{00000000-0000-0000-0000-000000000000}"/>
          </ac:spMkLst>
        </pc:spChg>
      </pc:sldChg>
      <pc:sldChg chg="modSp mod">
        <pc:chgData name="Jennifer Bump" userId="543362a7-563c-4455-a1e3-4839fe796dd4" providerId="ADAL" clId="{3B87AB20-10A9-4B45-9D88-FE6AD90B63AA}" dt="2021-10-06T22:34:09" v="35" actId="115"/>
        <pc:sldMkLst>
          <pc:docMk/>
          <pc:sldMk cId="809539881" sldId="275"/>
        </pc:sldMkLst>
        <pc:spChg chg="mod">
          <ac:chgData name="Jennifer Bump" userId="543362a7-563c-4455-a1e3-4839fe796dd4" providerId="ADAL" clId="{3B87AB20-10A9-4B45-9D88-FE6AD90B63AA}" dt="2021-10-06T22:34:09" v="35" actId="115"/>
          <ac:spMkLst>
            <pc:docMk/>
            <pc:sldMk cId="809539881" sldId="275"/>
            <ac:spMk id="3" creationId="{8344978F-6603-4211-BD19-109B7A37640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64DBCF-DC5E-4D98-AA03-7E28C9403964}"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0C73EB24-2C13-499A-99CA-8D1225819820}">
      <dgm:prSet/>
      <dgm:spPr>
        <a:ln>
          <a:solidFill>
            <a:srgbClr val="FF0000"/>
          </a:solidFill>
        </a:ln>
      </dgm:spPr>
      <dgm:t>
        <a:bodyPr/>
        <a:lstStyle/>
        <a:p>
          <a:r>
            <a:rPr lang="en-US" dirty="0"/>
            <a:t>District SART</a:t>
          </a:r>
        </a:p>
        <a:p>
          <a:r>
            <a:rPr lang="en-US" dirty="0"/>
            <a:t>Richard Bragg </a:t>
          </a:r>
        </a:p>
      </dgm:t>
    </dgm:pt>
    <dgm:pt modelId="{36849D34-0734-4EB7-95D6-B359A8C225A2}" type="parTrans" cxnId="{BC37ADC9-865A-439C-A450-6330A9317342}">
      <dgm:prSet/>
      <dgm:spPr/>
      <dgm:t>
        <a:bodyPr/>
        <a:lstStyle/>
        <a:p>
          <a:endParaRPr lang="en-US"/>
        </a:p>
      </dgm:t>
    </dgm:pt>
    <dgm:pt modelId="{21F7DC8D-70E2-442C-A42F-99F37FB29559}" type="sibTrans" cxnId="{BC37ADC9-865A-439C-A450-6330A9317342}">
      <dgm:prSet/>
      <dgm:spPr/>
      <dgm:t>
        <a:bodyPr/>
        <a:lstStyle/>
        <a:p>
          <a:endParaRPr lang="en-US"/>
        </a:p>
      </dgm:t>
    </dgm:pt>
    <dgm:pt modelId="{02827141-4895-4B5B-BC75-04E64430FCAE}">
      <dgm:prSet/>
      <dgm:spPr>
        <a:ln>
          <a:solidFill>
            <a:srgbClr val="FF0000"/>
          </a:solidFill>
        </a:ln>
      </dgm:spPr>
      <dgm:t>
        <a:bodyPr/>
        <a:lstStyle/>
        <a:p>
          <a:r>
            <a:rPr lang="en-US" dirty="0"/>
            <a:t>Area SART Richard Bragg</a:t>
          </a:r>
        </a:p>
      </dgm:t>
    </dgm:pt>
    <dgm:pt modelId="{E5BC727C-00D3-4846-BF02-437E97DC168A}" type="parTrans" cxnId="{AE55803C-FE9D-4717-910A-9C244EEBF032}">
      <dgm:prSet/>
      <dgm:spPr/>
      <dgm:t>
        <a:bodyPr/>
        <a:lstStyle/>
        <a:p>
          <a:endParaRPr lang="en-US"/>
        </a:p>
      </dgm:t>
    </dgm:pt>
    <dgm:pt modelId="{7425BE8E-827F-4D8C-A7BC-A3BF85C2520F}" type="sibTrans" cxnId="{AE55803C-FE9D-4717-910A-9C244EEBF032}">
      <dgm:prSet/>
      <dgm:spPr/>
      <dgm:t>
        <a:bodyPr/>
        <a:lstStyle/>
        <a:p>
          <a:endParaRPr lang="en-US"/>
        </a:p>
      </dgm:t>
    </dgm:pt>
    <dgm:pt modelId="{9D5E5415-ECAC-489F-8D98-0B74E8D11C37}">
      <dgm:prSet/>
      <dgm:spPr>
        <a:ln>
          <a:solidFill>
            <a:srgbClr val="FF0000"/>
          </a:solidFill>
        </a:ln>
      </dgm:spPr>
      <dgm:t>
        <a:bodyPr/>
        <a:lstStyle/>
        <a:p>
          <a:r>
            <a:rPr lang="en-US" dirty="0"/>
            <a:t>Intercultural Diversity Advisory Council</a:t>
          </a:r>
        </a:p>
        <a:p>
          <a:r>
            <a:rPr lang="en-US" dirty="0"/>
            <a:t>Kevin Kozuki</a:t>
          </a:r>
        </a:p>
      </dgm:t>
    </dgm:pt>
    <dgm:pt modelId="{6F6CF16C-7C81-45E9-94D4-C7806DA0E6F2}" type="parTrans" cxnId="{11087788-ECA3-4F87-AA64-14DEB4211538}">
      <dgm:prSet/>
      <dgm:spPr/>
      <dgm:t>
        <a:bodyPr/>
        <a:lstStyle/>
        <a:p>
          <a:endParaRPr lang="en-US"/>
        </a:p>
      </dgm:t>
    </dgm:pt>
    <dgm:pt modelId="{D9C5DC17-74E3-4E25-A7ED-79672F378945}" type="sibTrans" cxnId="{11087788-ECA3-4F87-AA64-14DEB4211538}">
      <dgm:prSet/>
      <dgm:spPr/>
      <dgm:t>
        <a:bodyPr/>
        <a:lstStyle/>
        <a:p>
          <a:endParaRPr lang="en-US"/>
        </a:p>
      </dgm:t>
    </dgm:pt>
    <dgm:pt modelId="{7ED96C84-BD66-496E-A24A-D06A32372C36}">
      <dgm:prSet/>
      <dgm:spPr>
        <a:ln>
          <a:solidFill>
            <a:srgbClr val="FF0000"/>
          </a:solidFill>
        </a:ln>
      </dgm:spPr>
      <dgm:t>
        <a:bodyPr/>
        <a:lstStyle/>
        <a:p>
          <a:r>
            <a:rPr lang="en-US" dirty="0"/>
            <a:t>Clean Campus</a:t>
          </a:r>
          <a:br>
            <a:rPr lang="en-US" dirty="0"/>
          </a:br>
          <a:r>
            <a:rPr lang="en-US" dirty="0"/>
            <a:t>Aron Swearengen</a:t>
          </a:r>
        </a:p>
      </dgm:t>
    </dgm:pt>
    <dgm:pt modelId="{5645EFBE-7181-4215-922D-EC9B6AA3328F}" type="parTrans" cxnId="{2A0640CF-0C8E-4C13-8F3F-84438320A161}">
      <dgm:prSet/>
      <dgm:spPr/>
      <dgm:t>
        <a:bodyPr/>
        <a:lstStyle/>
        <a:p>
          <a:endParaRPr lang="en-US"/>
        </a:p>
      </dgm:t>
    </dgm:pt>
    <dgm:pt modelId="{CE59C58A-F483-4B55-96DD-2860944B7885}" type="sibTrans" cxnId="{2A0640CF-0C8E-4C13-8F3F-84438320A161}">
      <dgm:prSet/>
      <dgm:spPr/>
      <dgm:t>
        <a:bodyPr/>
        <a:lstStyle/>
        <a:p>
          <a:endParaRPr lang="en-US"/>
        </a:p>
      </dgm:t>
    </dgm:pt>
    <dgm:pt modelId="{C5C719E2-787A-4304-A06A-2F7FA2CAE6F0}">
      <dgm:prSet/>
      <dgm:spPr>
        <a:ln>
          <a:solidFill>
            <a:srgbClr val="FF0000"/>
          </a:solidFill>
        </a:ln>
      </dgm:spPr>
      <dgm:t>
        <a:bodyPr/>
        <a:lstStyle/>
        <a:p>
          <a:r>
            <a:rPr lang="en-US" dirty="0"/>
            <a:t>SART Survey Coordinator</a:t>
          </a:r>
        </a:p>
        <a:p>
          <a:r>
            <a:rPr lang="en-US" dirty="0"/>
            <a:t>Chandel Perkins</a:t>
          </a:r>
        </a:p>
      </dgm:t>
    </dgm:pt>
    <dgm:pt modelId="{D2147B90-CF1D-4745-A35F-875DED86B54C}" type="parTrans" cxnId="{05EE6440-D998-4108-ABAA-1192AD5D96CC}">
      <dgm:prSet/>
      <dgm:spPr/>
      <dgm:t>
        <a:bodyPr/>
        <a:lstStyle/>
        <a:p>
          <a:endParaRPr lang="en-US"/>
        </a:p>
      </dgm:t>
    </dgm:pt>
    <dgm:pt modelId="{371951CD-3885-448B-9E43-97760B4E6C7D}" type="sibTrans" cxnId="{05EE6440-D998-4108-ABAA-1192AD5D96CC}">
      <dgm:prSet/>
      <dgm:spPr/>
      <dgm:t>
        <a:bodyPr/>
        <a:lstStyle/>
        <a:p>
          <a:endParaRPr lang="en-US"/>
        </a:p>
      </dgm:t>
    </dgm:pt>
    <dgm:pt modelId="{A07C0EB3-F5F9-413C-9A68-3D27DB06524F}" type="pres">
      <dgm:prSet presAssocID="{D264DBCF-DC5E-4D98-AA03-7E28C9403964}" presName="diagram" presStyleCnt="0">
        <dgm:presLayoutVars>
          <dgm:dir/>
          <dgm:resizeHandles val="exact"/>
        </dgm:presLayoutVars>
      </dgm:prSet>
      <dgm:spPr/>
    </dgm:pt>
    <dgm:pt modelId="{1604C2D1-0D42-46B5-AAEE-D36B287AA745}" type="pres">
      <dgm:prSet presAssocID="{0C73EB24-2C13-499A-99CA-8D1225819820}" presName="node" presStyleLbl="node1" presStyleIdx="0" presStyleCnt="5">
        <dgm:presLayoutVars>
          <dgm:bulletEnabled val="1"/>
        </dgm:presLayoutVars>
      </dgm:prSet>
      <dgm:spPr/>
    </dgm:pt>
    <dgm:pt modelId="{CEA3FA04-D115-4C9A-BE40-3B86B63C230C}" type="pres">
      <dgm:prSet presAssocID="{21F7DC8D-70E2-442C-A42F-99F37FB29559}" presName="sibTrans" presStyleCnt="0"/>
      <dgm:spPr/>
    </dgm:pt>
    <dgm:pt modelId="{5989DB6E-7BB2-470B-8FC5-678B869E7C49}" type="pres">
      <dgm:prSet presAssocID="{02827141-4895-4B5B-BC75-04E64430FCAE}" presName="node" presStyleLbl="node1" presStyleIdx="1" presStyleCnt="5">
        <dgm:presLayoutVars>
          <dgm:bulletEnabled val="1"/>
        </dgm:presLayoutVars>
      </dgm:prSet>
      <dgm:spPr/>
    </dgm:pt>
    <dgm:pt modelId="{087F7A37-2A98-4071-A7EC-A13CD50DAE11}" type="pres">
      <dgm:prSet presAssocID="{7425BE8E-827F-4D8C-A7BC-A3BF85C2520F}" presName="sibTrans" presStyleCnt="0"/>
      <dgm:spPr/>
    </dgm:pt>
    <dgm:pt modelId="{2AB46F5A-BDC1-4066-88DE-922C23AE4221}" type="pres">
      <dgm:prSet presAssocID="{9D5E5415-ECAC-489F-8D98-0B74E8D11C37}" presName="node" presStyleLbl="node1" presStyleIdx="2" presStyleCnt="5">
        <dgm:presLayoutVars>
          <dgm:bulletEnabled val="1"/>
        </dgm:presLayoutVars>
      </dgm:prSet>
      <dgm:spPr/>
    </dgm:pt>
    <dgm:pt modelId="{0C606F2A-7DA8-4289-97FD-C1E12B9BBB83}" type="pres">
      <dgm:prSet presAssocID="{D9C5DC17-74E3-4E25-A7ED-79672F378945}" presName="sibTrans" presStyleCnt="0"/>
      <dgm:spPr/>
    </dgm:pt>
    <dgm:pt modelId="{65FB7FC9-12E5-4596-8A25-3C49370E097B}" type="pres">
      <dgm:prSet presAssocID="{7ED96C84-BD66-496E-A24A-D06A32372C36}" presName="node" presStyleLbl="node1" presStyleIdx="3" presStyleCnt="5" custScaleX="115262">
        <dgm:presLayoutVars>
          <dgm:bulletEnabled val="1"/>
        </dgm:presLayoutVars>
      </dgm:prSet>
      <dgm:spPr/>
    </dgm:pt>
    <dgm:pt modelId="{44D7168C-99AA-4625-9E4C-5E0627320C60}" type="pres">
      <dgm:prSet presAssocID="{CE59C58A-F483-4B55-96DD-2860944B7885}" presName="sibTrans" presStyleCnt="0"/>
      <dgm:spPr/>
    </dgm:pt>
    <dgm:pt modelId="{9C99A58D-F208-4767-A695-C09211DB0782}" type="pres">
      <dgm:prSet presAssocID="{C5C719E2-787A-4304-A06A-2F7FA2CAE6F0}" presName="node" presStyleLbl="node1" presStyleIdx="4" presStyleCnt="5">
        <dgm:presLayoutVars>
          <dgm:bulletEnabled val="1"/>
        </dgm:presLayoutVars>
      </dgm:prSet>
      <dgm:spPr/>
    </dgm:pt>
  </dgm:ptLst>
  <dgm:cxnLst>
    <dgm:cxn modelId="{F77C112A-B384-41A6-A222-7D1658627A2F}" type="presOf" srcId="{02827141-4895-4B5B-BC75-04E64430FCAE}" destId="{5989DB6E-7BB2-470B-8FC5-678B869E7C49}" srcOrd="0" destOrd="0" presId="urn:microsoft.com/office/officeart/2005/8/layout/default"/>
    <dgm:cxn modelId="{AE55803C-FE9D-4717-910A-9C244EEBF032}" srcId="{D264DBCF-DC5E-4D98-AA03-7E28C9403964}" destId="{02827141-4895-4B5B-BC75-04E64430FCAE}" srcOrd="1" destOrd="0" parTransId="{E5BC727C-00D3-4846-BF02-437E97DC168A}" sibTransId="{7425BE8E-827F-4D8C-A7BC-A3BF85C2520F}"/>
    <dgm:cxn modelId="{05EE6440-D998-4108-ABAA-1192AD5D96CC}" srcId="{D264DBCF-DC5E-4D98-AA03-7E28C9403964}" destId="{C5C719E2-787A-4304-A06A-2F7FA2CAE6F0}" srcOrd="4" destOrd="0" parTransId="{D2147B90-CF1D-4745-A35F-875DED86B54C}" sibTransId="{371951CD-3885-448B-9E43-97760B4E6C7D}"/>
    <dgm:cxn modelId="{C83CA65F-7256-4138-8080-9C922CCA3AD9}" type="presOf" srcId="{D264DBCF-DC5E-4D98-AA03-7E28C9403964}" destId="{A07C0EB3-F5F9-413C-9A68-3D27DB06524F}" srcOrd="0" destOrd="0" presId="urn:microsoft.com/office/officeart/2005/8/layout/default"/>
    <dgm:cxn modelId="{8EB26C81-4837-4D24-8B8B-04E2B90A8364}" type="presOf" srcId="{9D5E5415-ECAC-489F-8D98-0B74E8D11C37}" destId="{2AB46F5A-BDC1-4066-88DE-922C23AE4221}" srcOrd="0" destOrd="0" presId="urn:microsoft.com/office/officeart/2005/8/layout/default"/>
    <dgm:cxn modelId="{97184286-80F7-4DD6-BEE0-F3564658E7B1}" type="presOf" srcId="{0C73EB24-2C13-499A-99CA-8D1225819820}" destId="{1604C2D1-0D42-46B5-AAEE-D36B287AA745}" srcOrd="0" destOrd="0" presId="urn:microsoft.com/office/officeart/2005/8/layout/default"/>
    <dgm:cxn modelId="{11087788-ECA3-4F87-AA64-14DEB4211538}" srcId="{D264DBCF-DC5E-4D98-AA03-7E28C9403964}" destId="{9D5E5415-ECAC-489F-8D98-0B74E8D11C37}" srcOrd="2" destOrd="0" parTransId="{6F6CF16C-7C81-45E9-94D4-C7806DA0E6F2}" sibTransId="{D9C5DC17-74E3-4E25-A7ED-79672F378945}"/>
    <dgm:cxn modelId="{E771EF8B-5792-4F2B-8A31-7C1E490A4C44}" type="presOf" srcId="{C5C719E2-787A-4304-A06A-2F7FA2CAE6F0}" destId="{9C99A58D-F208-4767-A695-C09211DB0782}" srcOrd="0" destOrd="0" presId="urn:microsoft.com/office/officeart/2005/8/layout/default"/>
    <dgm:cxn modelId="{9460AEB6-F828-4789-976E-EF061B47D093}" type="presOf" srcId="{7ED96C84-BD66-496E-A24A-D06A32372C36}" destId="{65FB7FC9-12E5-4596-8A25-3C49370E097B}" srcOrd="0" destOrd="0" presId="urn:microsoft.com/office/officeart/2005/8/layout/default"/>
    <dgm:cxn modelId="{BC37ADC9-865A-439C-A450-6330A9317342}" srcId="{D264DBCF-DC5E-4D98-AA03-7E28C9403964}" destId="{0C73EB24-2C13-499A-99CA-8D1225819820}" srcOrd="0" destOrd="0" parTransId="{36849D34-0734-4EB7-95D6-B359A8C225A2}" sibTransId="{21F7DC8D-70E2-442C-A42F-99F37FB29559}"/>
    <dgm:cxn modelId="{2A0640CF-0C8E-4C13-8F3F-84438320A161}" srcId="{D264DBCF-DC5E-4D98-AA03-7E28C9403964}" destId="{7ED96C84-BD66-496E-A24A-D06A32372C36}" srcOrd="3" destOrd="0" parTransId="{5645EFBE-7181-4215-922D-EC9B6AA3328F}" sibTransId="{CE59C58A-F483-4B55-96DD-2860944B7885}"/>
    <dgm:cxn modelId="{6D547DCC-676F-45AB-8024-277E4D6C0071}" type="presParOf" srcId="{A07C0EB3-F5F9-413C-9A68-3D27DB06524F}" destId="{1604C2D1-0D42-46B5-AAEE-D36B287AA745}" srcOrd="0" destOrd="0" presId="urn:microsoft.com/office/officeart/2005/8/layout/default"/>
    <dgm:cxn modelId="{38A2C2BF-3B2B-41C2-938C-A3B030DD30BD}" type="presParOf" srcId="{A07C0EB3-F5F9-413C-9A68-3D27DB06524F}" destId="{CEA3FA04-D115-4C9A-BE40-3B86B63C230C}" srcOrd="1" destOrd="0" presId="urn:microsoft.com/office/officeart/2005/8/layout/default"/>
    <dgm:cxn modelId="{79E6593F-238B-4B29-A7BC-89F437239247}" type="presParOf" srcId="{A07C0EB3-F5F9-413C-9A68-3D27DB06524F}" destId="{5989DB6E-7BB2-470B-8FC5-678B869E7C49}" srcOrd="2" destOrd="0" presId="urn:microsoft.com/office/officeart/2005/8/layout/default"/>
    <dgm:cxn modelId="{ECD763F1-DA59-4A69-B9F1-80C74456E2C3}" type="presParOf" srcId="{A07C0EB3-F5F9-413C-9A68-3D27DB06524F}" destId="{087F7A37-2A98-4071-A7EC-A13CD50DAE11}" srcOrd="3" destOrd="0" presId="urn:microsoft.com/office/officeart/2005/8/layout/default"/>
    <dgm:cxn modelId="{D807B2CA-C147-42FD-9040-BAFD4DADF8DE}" type="presParOf" srcId="{A07C0EB3-F5F9-413C-9A68-3D27DB06524F}" destId="{2AB46F5A-BDC1-4066-88DE-922C23AE4221}" srcOrd="4" destOrd="0" presId="urn:microsoft.com/office/officeart/2005/8/layout/default"/>
    <dgm:cxn modelId="{D8B5D50F-2616-4580-BBB5-6CC300AB30CD}" type="presParOf" srcId="{A07C0EB3-F5F9-413C-9A68-3D27DB06524F}" destId="{0C606F2A-7DA8-4289-97FD-C1E12B9BBB83}" srcOrd="5" destOrd="0" presId="urn:microsoft.com/office/officeart/2005/8/layout/default"/>
    <dgm:cxn modelId="{A36C9AD6-903B-458D-8235-8D16ACD79494}" type="presParOf" srcId="{A07C0EB3-F5F9-413C-9A68-3D27DB06524F}" destId="{65FB7FC9-12E5-4596-8A25-3C49370E097B}" srcOrd="6" destOrd="0" presId="urn:microsoft.com/office/officeart/2005/8/layout/default"/>
    <dgm:cxn modelId="{2D046067-62CE-4526-88A7-8F4322FE9189}" type="presParOf" srcId="{A07C0EB3-F5F9-413C-9A68-3D27DB06524F}" destId="{44D7168C-99AA-4625-9E4C-5E0627320C60}" srcOrd="7" destOrd="0" presId="urn:microsoft.com/office/officeart/2005/8/layout/default"/>
    <dgm:cxn modelId="{C897BE2C-C56A-4CEE-8E2A-B4DD38C46ED7}" type="presParOf" srcId="{A07C0EB3-F5F9-413C-9A68-3D27DB06524F}" destId="{9C99A58D-F208-4767-A695-C09211DB0782}"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29D39C-9A43-4380-8A7B-59B728448E4D}" type="doc">
      <dgm:prSet loTypeId="urn:microsoft.com/office/officeart/2008/layout/LinedList" loCatId="list" qsTypeId="urn:microsoft.com/office/officeart/2005/8/quickstyle/simple4" qsCatId="simple" csTypeId="urn:microsoft.com/office/officeart/2005/8/colors/accent2_2" csCatId="accent2" phldr="1"/>
      <dgm:spPr/>
      <dgm:t>
        <a:bodyPr/>
        <a:lstStyle/>
        <a:p>
          <a:endParaRPr lang="en-US"/>
        </a:p>
      </dgm:t>
    </dgm:pt>
    <dgm:pt modelId="{AE21361A-2AF5-4139-9D46-258E7CA93F53}">
      <dgm:prSet/>
      <dgm:spPr/>
      <dgm:t>
        <a:bodyPr/>
        <a:lstStyle/>
        <a:p>
          <a:r>
            <a:rPr lang="en-US" dirty="0"/>
            <a:t>Introductions</a:t>
          </a:r>
        </a:p>
      </dgm:t>
    </dgm:pt>
    <dgm:pt modelId="{1B1EA90D-6696-486F-9ED3-3129B54A0A2F}" type="parTrans" cxnId="{52DA28E1-40F1-4B9E-90FA-6DBEF21B7691}">
      <dgm:prSet/>
      <dgm:spPr/>
      <dgm:t>
        <a:bodyPr/>
        <a:lstStyle/>
        <a:p>
          <a:endParaRPr lang="en-US"/>
        </a:p>
      </dgm:t>
    </dgm:pt>
    <dgm:pt modelId="{A25251AA-C3A8-4737-ACC3-84BB1E00B22D}" type="sibTrans" cxnId="{52DA28E1-40F1-4B9E-90FA-6DBEF21B7691}">
      <dgm:prSet/>
      <dgm:spPr/>
      <dgm:t>
        <a:bodyPr/>
        <a:lstStyle/>
        <a:p>
          <a:endParaRPr lang="en-US"/>
        </a:p>
      </dgm:t>
    </dgm:pt>
    <dgm:pt modelId="{CDE099FC-3B62-4E73-BA48-EA4F27665D17}">
      <dgm:prSet/>
      <dgm:spPr/>
      <dgm:t>
        <a:bodyPr/>
        <a:lstStyle/>
        <a:p>
          <a:r>
            <a:rPr lang="en-US" dirty="0"/>
            <a:t>Bell Schedule</a:t>
          </a:r>
        </a:p>
      </dgm:t>
    </dgm:pt>
    <dgm:pt modelId="{D7043E8A-6ADD-4E3F-855D-FA8306154FA8}" type="parTrans" cxnId="{79A57467-5778-4368-88EA-1C9327EF9688}">
      <dgm:prSet/>
      <dgm:spPr/>
      <dgm:t>
        <a:bodyPr/>
        <a:lstStyle/>
        <a:p>
          <a:endParaRPr lang="en-US"/>
        </a:p>
      </dgm:t>
    </dgm:pt>
    <dgm:pt modelId="{A84FEE43-9B67-46C7-8275-D32B4F25EA25}" type="sibTrans" cxnId="{79A57467-5778-4368-88EA-1C9327EF9688}">
      <dgm:prSet/>
      <dgm:spPr/>
      <dgm:t>
        <a:bodyPr/>
        <a:lstStyle/>
        <a:p>
          <a:endParaRPr lang="en-US"/>
        </a:p>
      </dgm:t>
    </dgm:pt>
    <dgm:pt modelId="{234C8066-51B8-4B33-9CC3-B205ACCAD4FD}">
      <dgm:prSet/>
      <dgm:spPr/>
      <dgm:t>
        <a:bodyPr/>
        <a:lstStyle/>
        <a:p>
          <a:r>
            <a:rPr lang="en-US" dirty="0"/>
            <a:t>Dress Code Reviews</a:t>
          </a:r>
        </a:p>
      </dgm:t>
    </dgm:pt>
    <dgm:pt modelId="{FCE3615F-F1CE-4B47-A2F7-2444E3E38ACB}" type="parTrans" cxnId="{71E3F313-BFF7-46F2-9E1A-C1CB2EC3B713}">
      <dgm:prSet/>
      <dgm:spPr/>
      <dgm:t>
        <a:bodyPr/>
        <a:lstStyle/>
        <a:p>
          <a:endParaRPr lang="en-US"/>
        </a:p>
      </dgm:t>
    </dgm:pt>
    <dgm:pt modelId="{06B645ED-06AB-4270-A02E-F517A952137E}" type="sibTrans" cxnId="{71E3F313-BFF7-46F2-9E1A-C1CB2EC3B713}">
      <dgm:prSet/>
      <dgm:spPr/>
      <dgm:t>
        <a:bodyPr/>
        <a:lstStyle/>
        <a:p>
          <a:endParaRPr lang="en-US"/>
        </a:p>
      </dgm:t>
    </dgm:pt>
    <dgm:pt modelId="{4A6623DE-FB58-44FF-B5D6-1CDB20411B1B}" type="pres">
      <dgm:prSet presAssocID="{4529D39C-9A43-4380-8A7B-59B728448E4D}" presName="vert0" presStyleCnt="0">
        <dgm:presLayoutVars>
          <dgm:dir/>
          <dgm:animOne val="branch"/>
          <dgm:animLvl val="lvl"/>
        </dgm:presLayoutVars>
      </dgm:prSet>
      <dgm:spPr/>
    </dgm:pt>
    <dgm:pt modelId="{262D5D56-494E-4471-B852-2AFA4F0F9332}" type="pres">
      <dgm:prSet presAssocID="{AE21361A-2AF5-4139-9D46-258E7CA93F53}" presName="thickLine" presStyleLbl="alignNode1" presStyleIdx="0" presStyleCnt="3"/>
      <dgm:spPr/>
    </dgm:pt>
    <dgm:pt modelId="{A5759447-7EB1-4B95-8730-F3B083E5A05C}" type="pres">
      <dgm:prSet presAssocID="{AE21361A-2AF5-4139-9D46-258E7CA93F53}" presName="horz1" presStyleCnt="0"/>
      <dgm:spPr/>
    </dgm:pt>
    <dgm:pt modelId="{0A01B315-0AE0-4B08-A59C-E555A1E688F5}" type="pres">
      <dgm:prSet presAssocID="{AE21361A-2AF5-4139-9D46-258E7CA93F53}" presName="tx1" presStyleLbl="revTx" presStyleIdx="0" presStyleCnt="3"/>
      <dgm:spPr/>
    </dgm:pt>
    <dgm:pt modelId="{CFFFE702-CA08-4A97-8C89-8B16A8DF2348}" type="pres">
      <dgm:prSet presAssocID="{AE21361A-2AF5-4139-9D46-258E7CA93F53}" presName="vert1" presStyleCnt="0"/>
      <dgm:spPr/>
    </dgm:pt>
    <dgm:pt modelId="{D3EA9851-8E9B-400C-94EE-2C3930FDCF13}" type="pres">
      <dgm:prSet presAssocID="{CDE099FC-3B62-4E73-BA48-EA4F27665D17}" presName="thickLine" presStyleLbl="alignNode1" presStyleIdx="1" presStyleCnt="3"/>
      <dgm:spPr/>
    </dgm:pt>
    <dgm:pt modelId="{5C0C8493-9F7B-465C-B6E9-870D5CF0123C}" type="pres">
      <dgm:prSet presAssocID="{CDE099FC-3B62-4E73-BA48-EA4F27665D17}" presName="horz1" presStyleCnt="0"/>
      <dgm:spPr/>
    </dgm:pt>
    <dgm:pt modelId="{CD531AFD-5F21-4C27-99F6-8251F80D4C6D}" type="pres">
      <dgm:prSet presAssocID="{CDE099FC-3B62-4E73-BA48-EA4F27665D17}" presName="tx1" presStyleLbl="revTx" presStyleIdx="1" presStyleCnt="3"/>
      <dgm:spPr/>
    </dgm:pt>
    <dgm:pt modelId="{44DF1CDE-AC23-466B-8352-48EE2B296877}" type="pres">
      <dgm:prSet presAssocID="{CDE099FC-3B62-4E73-BA48-EA4F27665D17}" presName="vert1" presStyleCnt="0"/>
      <dgm:spPr/>
    </dgm:pt>
    <dgm:pt modelId="{D339D194-F7CB-4AE1-A9A6-936F5C61BE6E}" type="pres">
      <dgm:prSet presAssocID="{234C8066-51B8-4B33-9CC3-B205ACCAD4FD}" presName="thickLine" presStyleLbl="alignNode1" presStyleIdx="2" presStyleCnt="3"/>
      <dgm:spPr/>
    </dgm:pt>
    <dgm:pt modelId="{E920E216-74FD-4843-AB22-4F0A3DDEE2A9}" type="pres">
      <dgm:prSet presAssocID="{234C8066-51B8-4B33-9CC3-B205ACCAD4FD}" presName="horz1" presStyleCnt="0"/>
      <dgm:spPr/>
    </dgm:pt>
    <dgm:pt modelId="{F88ED0B5-9F4A-48DC-985A-8A7ACDAE64CB}" type="pres">
      <dgm:prSet presAssocID="{234C8066-51B8-4B33-9CC3-B205ACCAD4FD}" presName="tx1" presStyleLbl="revTx" presStyleIdx="2" presStyleCnt="3"/>
      <dgm:spPr/>
    </dgm:pt>
    <dgm:pt modelId="{2B770A75-5DAA-4BFC-90DE-5A6E4458F368}" type="pres">
      <dgm:prSet presAssocID="{234C8066-51B8-4B33-9CC3-B205ACCAD4FD}" presName="vert1" presStyleCnt="0"/>
      <dgm:spPr/>
    </dgm:pt>
  </dgm:ptLst>
  <dgm:cxnLst>
    <dgm:cxn modelId="{678E5E07-B44F-4867-BC14-F4637A24F110}" type="presOf" srcId="{AE21361A-2AF5-4139-9D46-258E7CA93F53}" destId="{0A01B315-0AE0-4B08-A59C-E555A1E688F5}" srcOrd="0" destOrd="0" presId="urn:microsoft.com/office/officeart/2008/layout/LinedList"/>
    <dgm:cxn modelId="{71E3F313-BFF7-46F2-9E1A-C1CB2EC3B713}" srcId="{4529D39C-9A43-4380-8A7B-59B728448E4D}" destId="{234C8066-51B8-4B33-9CC3-B205ACCAD4FD}" srcOrd="2" destOrd="0" parTransId="{FCE3615F-F1CE-4B47-A2F7-2444E3E38ACB}" sibTransId="{06B645ED-06AB-4270-A02E-F517A952137E}"/>
    <dgm:cxn modelId="{7D449124-7A8F-4200-AE10-D06018B4E9E8}" type="presOf" srcId="{234C8066-51B8-4B33-9CC3-B205ACCAD4FD}" destId="{F88ED0B5-9F4A-48DC-985A-8A7ACDAE64CB}" srcOrd="0" destOrd="0" presId="urn:microsoft.com/office/officeart/2008/layout/LinedList"/>
    <dgm:cxn modelId="{79A57467-5778-4368-88EA-1C9327EF9688}" srcId="{4529D39C-9A43-4380-8A7B-59B728448E4D}" destId="{CDE099FC-3B62-4E73-BA48-EA4F27665D17}" srcOrd="1" destOrd="0" parTransId="{D7043E8A-6ADD-4E3F-855D-FA8306154FA8}" sibTransId="{A84FEE43-9B67-46C7-8275-D32B4F25EA25}"/>
    <dgm:cxn modelId="{215E6852-A5B9-46CB-B926-B9E74DDB0CEC}" type="presOf" srcId="{4529D39C-9A43-4380-8A7B-59B728448E4D}" destId="{4A6623DE-FB58-44FF-B5D6-1CDB20411B1B}" srcOrd="0" destOrd="0" presId="urn:microsoft.com/office/officeart/2008/layout/LinedList"/>
    <dgm:cxn modelId="{A3DCA15A-61D0-46D1-862C-977939003E49}" type="presOf" srcId="{CDE099FC-3B62-4E73-BA48-EA4F27665D17}" destId="{CD531AFD-5F21-4C27-99F6-8251F80D4C6D}" srcOrd="0" destOrd="0" presId="urn:microsoft.com/office/officeart/2008/layout/LinedList"/>
    <dgm:cxn modelId="{52DA28E1-40F1-4B9E-90FA-6DBEF21B7691}" srcId="{4529D39C-9A43-4380-8A7B-59B728448E4D}" destId="{AE21361A-2AF5-4139-9D46-258E7CA93F53}" srcOrd="0" destOrd="0" parTransId="{1B1EA90D-6696-486F-9ED3-3129B54A0A2F}" sibTransId="{A25251AA-C3A8-4737-ACC3-84BB1E00B22D}"/>
    <dgm:cxn modelId="{830A10FA-D625-4E8E-8060-BF723C2F6776}" type="presParOf" srcId="{4A6623DE-FB58-44FF-B5D6-1CDB20411B1B}" destId="{262D5D56-494E-4471-B852-2AFA4F0F9332}" srcOrd="0" destOrd="0" presId="urn:microsoft.com/office/officeart/2008/layout/LinedList"/>
    <dgm:cxn modelId="{4F345A2E-99D4-400F-BF14-66E14D486B62}" type="presParOf" srcId="{4A6623DE-FB58-44FF-B5D6-1CDB20411B1B}" destId="{A5759447-7EB1-4B95-8730-F3B083E5A05C}" srcOrd="1" destOrd="0" presId="urn:microsoft.com/office/officeart/2008/layout/LinedList"/>
    <dgm:cxn modelId="{A4DC49C5-FE1A-4CE4-B568-AC9D0A035BCA}" type="presParOf" srcId="{A5759447-7EB1-4B95-8730-F3B083E5A05C}" destId="{0A01B315-0AE0-4B08-A59C-E555A1E688F5}" srcOrd="0" destOrd="0" presId="urn:microsoft.com/office/officeart/2008/layout/LinedList"/>
    <dgm:cxn modelId="{0C3A5CC8-C61E-44B9-8AB1-A7659088D813}" type="presParOf" srcId="{A5759447-7EB1-4B95-8730-F3B083E5A05C}" destId="{CFFFE702-CA08-4A97-8C89-8B16A8DF2348}" srcOrd="1" destOrd="0" presId="urn:microsoft.com/office/officeart/2008/layout/LinedList"/>
    <dgm:cxn modelId="{E5DDBD7D-A4D1-46C0-AA58-C62E0CF6243C}" type="presParOf" srcId="{4A6623DE-FB58-44FF-B5D6-1CDB20411B1B}" destId="{D3EA9851-8E9B-400C-94EE-2C3930FDCF13}" srcOrd="2" destOrd="0" presId="urn:microsoft.com/office/officeart/2008/layout/LinedList"/>
    <dgm:cxn modelId="{6C8951E5-730D-45BB-8E99-35246FED0C6C}" type="presParOf" srcId="{4A6623DE-FB58-44FF-B5D6-1CDB20411B1B}" destId="{5C0C8493-9F7B-465C-B6E9-870D5CF0123C}" srcOrd="3" destOrd="0" presId="urn:microsoft.com/office/officeart/2008/layout/LinedList"/>
    <dgm:cxn modelId="{6BBF6165-E4BE-4F9F-9CE6-46C10FCF9FF5}" type="presParOf" srcId="{5C0C8493-9F7B-465C-B6E9-870D5CF0123C}" destId="{CD531AFD-5F21-4C27-99F6-8251F80D4C6D}" srcOrd="0" destOrd="0" presId="urn:microsoft.com/office/officeart/2008/layout/LinedList"/>
    <dgm:cxn modelId="{4E3E6636-7188-4C70-BDC9-71E964A7EE3B}" type="presParOf" srcId="{5C0C8493-9F7B-465C-B6E9-870D5CF0123C}" destId="{44DF1CDE-AC23-466B-8352-48EE2B296877}" srcOrd="1" destOrd="0" presId="urn:microsoft.com/office/officeart/2008/layout/LinedList"/>
    <dgm:cxn modelId="{2643534A-69DB-40EC-A28C-4C21BFFC4FD3}" type="presParOf" srcId="{4A6623DE-FB58-44FF-B5D6-1CDB20411B1B}" destId="{D339D194-F7CB-4AE1-A9A6-936F5C61BE6E}" srcOrd="4" destOrd="0" presId="urn:microsoft.com/office/officeart/2008/layout/LinedList"/>
    <dgm:cxn modelId="{7C1ECE1E-7CC7-4BCE-A1EF-9494F214F491}" type="presParOf" srcId="{4A6623DE-FB58-44FF-B5D6-1CDB20411B1B}" destId="{E920E216-74FD-4843-AB22-4F0A3DDEE2A9}" srcOrd="5" destOrd="0" presId="urn:microsoft.com/office/officeart/2008/layout/LinedList"/>
    <dgm:cxn modelId="{4B684F40-7A19-4414-9107-752666D6F9EB}" type="presParOf" srcId="{E920E216-74FD-4843-AB22-4F0A3DDEE2A9}" destId="{F88ED0B5-9F4A-48DC-985A-8A7ACDAE64CB}" srcOrd="0" destOrd="0" presId="urn:microsoft.com/office/officeart/2008/layout/LinedList"/>
    <dgm:cxn modelId="{AE24486F-581B-4E1A-BEA9-6ADA0561C475}" type="presParOf" srcId="{E920E216-74FD-4843-AB22-4F0A3DDEE2A9}" destId="{2B770A75-5DAA-4BFC-90DE-5A6E4458F368}"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04C2D1-0D42-46B5-AAEE-D36B287AA745}">
      <dsp:nvSpPr>
        <dsp:cNvPr id="0" name=""/>
        <dsp:cNvSpPr/>
      </dsp:nvSpPr>
      <dsp:spPr>
        <a:xfrm>
          <a:off x="631507" y="1798"/>
          <a:ext cx="2081807" cy="1249084"/>
        </a:xfrm>
        <a:prstGeom prst="rect">
          <a:avLst/>
        </a:prstGeom>
        <a:solidFill>
          <a:schemeClr val="dk2">
            <a:hueOff val="0"/>
            <a:satOff val="0"/>
            <a:lumOff val="0"/>
            <a:alphaOff val="0"/>
          </a:schemeClr>
        </a:solidFill>
        <a:ln w="19050"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District SART</a:t>
          </a:r>
        </a:p>
        <a:p>
          <a:pPr marL="0" lvl="0" indent="0" algn="ctr" defTabSz="800100">
            <a:lnSpc>
              <a:spcPct val="90000"/>
            </a:lnSpc>
            <a:spcBef>
              <a:spcPct val="0"/>
            </a:spcBef>
            <a:spcAft>
              <a:spcPct val="35000"/>
            </a:spcAft>
            <a:buNone/>
          </a:pPr>
          <a:r>
            <a:rPr lang="en-US" sz="1800" kern="1200" dirty="0"/>
            <a:t>Richard Bragg </a:t>
          </a:r>
        </a:p>
      </dsp:txBody>
      <dsp:txXfrm>
        <a:off x="631507" y="1798"/>
        <a:ext cx="2081807" cy="1249084"/>
      </dsp:txXfrm>
    </dsp:sp>
    <dsp:sp modelId="{5989DB6E-7BB2-470B-8FC5-678B869E7C49}">
      <dsp:nvSpPr>
        <dsp:cNvPr id="0" name=""/>
        <dsp:cNvSpPr/>
      </dsp:nvSpPr>
      <dsp:spPr>
        <a:xfrm>
          <a:off x="2921496" y="1798"/>
          <a:ext cx="2081807" cy="1249084"/>
        </a:xfrm>
        <a:prstGeom prst="rect">
          <a:avLst/>
        </a:prstGeom>
        <a:solidFill>
          <a:schemeClr val="dk2">
            <a:hueOff val="0"/>
            <a:satOff val="0"/>
            <a:lumOff val="0"/>
            <a:alphaOff val="0"/>
          </a:schemeClr>
        </a:solidFill>
        <a:ln w="19050"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Area SART Richard Bragg</a:t>
          </a:r>
        </a:p>
      </dsp:txBody>
      <dsp:txXfrm>
        <a:off x="2921496" y="1798"/>
        <a:ext cx="2081807" cy="1249084"/>
      </dsp:txXfrm>
    </dsp:sp>
    <dsp:sp modelId="{2AB46F5A-BDC1-4066-88DE-922C23AE4221}">
      <dsp:nvSpPr>
        <dsp:cNvPr id="0" name=""/>
        <dsp:cNvSpPr/>
      </dsp:nvSpPr>
      <dsp:spPr>
        <a:xfrm>
          <a:off x="5211484" y="1798"/>
          <a:ext cx="2081807" cy="1249084"/>
        </a:xfrm>
        <a:prstGeom prst="rect">
          <a:avLst/>
        </a:prstGeom>
        <a:solidFill>
          <a:schemeClr val="dk2">
            <a:hueOff val="0"/>
            <a:satOff val="0"/>
            <a:lumOff val="0"/>
            <a:alphaOff val="0"/>
          </a:schemeClr>
        </a:solidFill>
        <a:ln w="19050"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Intercultural Diversity Advisory Council</a:t>
          </a:r>
        </a:p>
        <a:p>
          <a:pPr marL="0" lvl="0" indent="0" algn="ctr" defTabSz="800100">
            <a:lnSpc>
              <a:spcPct val="90000"/>
            </a:lnSpc>
            <a:spcBef>
              <a:spcPct val="0"/>
            </a:spcBef>
            <a:spcAft>
              <a:spcPct val="35000"/>
            </a:spcAft>
            <a:buNone/>
          </a:pPr>
          <a:r>
            <a:rPr lang="en-US" sz="1800" kern="1200" dirty="0"/>
            <a:t>Kevin Kozuki</a:t>
          </a:r>
        </a:p>
      </dsp:txBody>
      <dsp:txXfrm>
        <a:off x="5211484" y="1798"/>
        <a:ext cx="2081807" cy="1249084"/>
      </dsp:txXfrm>
    </dsp:sp>
    <dsp:sp modelId="{65FB7FC9-12E5-4596-8A25-3C49370E097B}">
      <dsp:nvSpPr>
        <dsp:cNvPr id="0" name=""/>
        <dsp:cNvSpPr/>
      </dsp:nvSpPr>
      <dsp:spPr>
        <a:xfrm>
          <a:off x="1617639" y="1459064"/>
          <a:ext cx="2399533" cy="1249084"/>
        </a:xfrm>
        <a:prstGeom prst="rect">
          <a:avLst/>
        </a:prstGeom>
        <a:solidFill>
          <a:schemeClr val="dk2">
            <a:hueOff val="0"/>
            <a:satOff val="0"/>
            <a:lumOff val="0"/>
            <a:alphaOff val="0"/>
          </a:schemeClr>
        </a:solidFill>
        <a:ln w="19050"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Clean Campus</a:t>
          </a:r>
          <a:br>
            <a:rPr lang="en-US" sz="1800" kern="1200" dirty="0"/>
          </a:br>
          <a:r>
            <a:rPr lang="en-US" sz="1800" kern="1200" dirty="0"/>
            <a:t>Aron Swearengen</a:t>
          </a:r>
        </a:p>
      </dsp:txBody>
      <dsp:txXfrm>
        <a:off x="1617639" y="1459064"/>
        <a:ext cx="2399533" cy="1249084"/>
      </dsp:txXfrm>
    </dsp:sp>
    <dsp:sp modelId="{9C99A58D-F208-4767-A695-C09211DB0782}">
      <dsp:nvSpPr>
        <dsp:cNvPr id="0" name=""/>
        <dsp:cNvSpPr/>
      </dsp:nvSpPr>
      <dsp:spPr>
        <a:xfrm>
          <a:off x="4225353" y="1459064"/>
          <a:ext cx="2081807" cy="1249084"/>
        </a:xfrm>
        <a:prstGeom prst="rect">
          <a:avLst/>
        </a:prstGeom>
        <a:solidFill>
          <a:schemeClr val="dk2">
            <a:hueOff val="0"/>
            <a:satOff val="0"/>
            <a:lumOff val="0"/>
            <a:alphaOff val="0"/>
          </a:schemeClr>
        </a:solidFill>
        <a:ln w="19050"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SART Survey Coordinator</a:t>
          </a:r>
        </a:p>
        <a:p>
          <a:pPr marL="0" lvl="0" indent="0" algn="ctr" defTabSz="800100">
            <a:lnSpc>
              <a:spcPct val="90000"/>
            </a:lnSpc>
            <a:spcBef>
              <a:spcPct val="0"/>
            </a:spcBef>
            <a:spcAft>
              <a:spcPct val="35000"/>
            </a:spcAft>
            <a:buNone/>
          </a:pPr>
          <a:r>
            <a:rPr lang="en-US" sz="1800" kern="1200" dirty="0"/>
            <a:t>Chandel Perkins</a:t>
          </a:r>
        </a:p>
      </dsp:txBody>
      <dsp:txXfrm>
        <a:off x="4225353" y="1459064"/>
        <a:ext cx="2081807" cy="12490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2D5D56-494E-4471-B852-2AFA4F0F9332}">
      <dsp:nvSpPr>
        <dsp:cNvPr id="0" name=""/>
        <dsp:cNvSpPr/>
      </dsp:nvSpPr>
      <dsp:spPr>
        <a:xfrm>
          <a:off x="0" y="1242"/>
          <a:ext cx="339085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A01B315-0AE0-4B08-A59C-E555A1E688F5}">
      <dsp:nvSpPr>
        <dsp:cNvPr id="0" name=""/>
        <dsp:cNvSpPr/>
      </dsp:nvSpPr>
      <dsp:spPr>
        <a:xfrm>
          <a:off x="0" y="1242"/>
          <a:ext cx="3390850" cy="847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Introductions</a:t>
          </a:r>
        </a:p>
      </dsp:txBody>
      <dsp:txXfrm>
        <a:off x="0" y="1242"/>
        <a:ext cx="3390850" cy="847620"/>
      </dsp:txXfrm>
    </dsp:sp>
    <dsp:sp modelId="{D3EA9851-8E9B-400C-94EE-2C3930FDCF13}">
      <dsp:nvSpPr>
        <dsp:cNvPr id="0" name=""/>
        <dsp:cNvSpPr/>
      </dsp:nvSpPr>
      <dsp:spPr>
        <a:xfrm>
          <a:off x="0" y="848863"/>
          <a:ext cx="339085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D531AFD-5F21-4C27-99F6-8251F80D4C6D}">
      <dsp:nvSpPr>
        <dsp:cNvPr id="0" name=""/>
        <dsp:cNvSpPr/>
      </dsp:nvSpPr>
      <dsp:spPr>
        <a:xfrm>
          <a:off x="0" y="848863"/>
          <a:ext cx="3390850" cy="847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Bell Schedule</a:t>
          </a:r>
        </a:p>
      </dsp:txBody>
      <dsp:txXfrm>
        <a:off x="0" y="848863"/>
        <a:ext cx="3390850" cy="847620"/>
      </dsp:txXfrm>
    </dsp:sp>
    <dsp:sp modelId="{D339D194-F7CB-4AE1-A9A6-936F5C61BE6E}">
      <dsp:nvSpPr>
        <dsp:cNvPr id="0" name=""/>
        <dsp:cNvSpPr/>
      </dsp:nvSpPr>
      <dsp:spPr>
        <a:xfrm>
          <a:off x="0" y="1696483"/>
          <a:ext cx="339085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88ED0B5-9F4A-48DC-985A-8A7ACDAE64CB}">
      <dsp:nvSpPr>
        <dsp:cNvPr id="0" name=""/>
        <dsp:cNvSpPr/>
      </dsp:nvSpPr>
      <dsp:spPr>
        <a:xfrm>
          <a:off x="0" y="1696483"/>
          <a:ext cx="3390850" cy="847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Dress Code Reviews</a:t>
          </a:r>
        </a:p>
      </dsp:txBody>
      <dsp:txXfrm>
        <a:off x="0" y="1696483"/>
        <a:ext cx="3390850" cy="84762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B3792B-0E4E-4471-991B-CD8229F7503E}" type="datetimeFigureOut">
              <a:rPr lang="en-US" smtClean="0"/>
              <a:t>10/6/2021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907920-E913-453E-9A35-F50C6AE4C367}" type="slidenum">
              <a:rPr lang="en-US" smtClean="0"/>
              <a:t>‹#›</a:t>
            </a:fld>
            <a:endParaRPr lang="en-US"/>
          </a:p>
        </p:txBody>
      </p:sp>
    </p:spTree>
    <p:extLst>
      <p:ext uri="{BB962C8B-B14F-4D97-AF65-F5344CB8AC3E}">
        <p14:creationId xmlns:p14="http://schemas.microsoft.com/office/powerpoint/2010/main" val="1483394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907920-E913-453E-9A35-F50C6AE4C367}" type="slidenum">
              <a:rPr lang="en-US" smtClean="0"/>
              <a:t>1</a:t>
            </a:fld>
            <a:endParaRPr lang="en-US"/>
          </a:p>
        </p:txBody>
      </p:sp>
    </p:spTree>
    <p:extLst>
      <p:ext uri="{BB962C8B-B14F-4D97-AF65-F5344CB8AC3E}">
        <p14:creationId xmlns:p14="http://schemas.microsoft.com/office/powerpoint/2010/main" val="3541309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907920-E913-453E-9A35-F50C6AE4C367}" type="slidenum">
              <a:rPr lang="en-US" smtClean="0"/>
              <a:t>2</a:t>
            </a:fld>
            <a:endParaRPr lang="en-US"/>
          </a:p>
        </p:txBody>
      </p:sp>
    </p:spTree>
    <p:extLst>
      <p:ext uri="{BB962C8B-B14F-4D97-AF65-F5344CB8AC3E}">
        <p14:creationId xmlns:p14="http://schemas.microsoft.com/office/powerpoint/2010/main" val="169263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a little background about why we are talking about changing our bell schedules. </a:t>
            </a:r>
          </a:p>
          <a:p>
            <a:endParaRPr lang="en-US" dirty="0"/>
          </a:p>
          <a:p>
            <a:pPr lvl="0"/>
            <a:r>
              <a:rPr lang="en-US" sz="1200" kern="1200" dirty="0">
                <a:solidFill>
                  <a:schemeClr val="tx1"/>
                </a:solidFill>
                <a:effectLst/>
                <a:latin typeface="+mn-lt"/>
                <a:ea typeface="+mn-ea"/>
                <a:cs typeface="+mn-cs"/>
              </a:rPr>
              <a:t>California has a new law (SB328) requiring secondary schools to move their start times later in the morning. Intermediate schools must start no earlier than 8:00 a.m. and high schools must start first period no earlier than 8:30 a.m.</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Most, if not all, of our Clovis Unified schools K-12 will have to modify bell schedules because we all rely on our existing transportation fleet, food service staff and other infrastructure that is impacted by changes to our grades 7-12 schedules.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Elaborate on your current schedule and some of the changes that will be required by shifting either earlier or later</a:t>
            </a:r>
          </a:p>
          <a:p>
            <a:endParaRPr lang="en-US" dirty="0"/>
          </a:p>
        </p:txBody>
      </p:sp>
      <p:sp>
        <p:nvSpPr>
          <p:cNvPr id="4" name="Slide Number Placeholder 3"/>
          <p:cNvSpPr>
            <a:spLocks noGrp="1"/>
          </p:cNvSpPr>
          <p:nvPr>
            <p:ph type="sldNum" sz="quarter" idx="5"/>
          </p:nvPr>
        </p:nvSpPr>
        <p:spPr/>
        <p:txBody>
          <a:bodyPr/>
          <a:lstStyle/>
          <a:p>
            <a:fld id="{11907920-E913-453E-9A35-F50C6AE4C367}" type="slidenum">
              <a:rPr lang="en-US" smtClean="0"/>
              <a:t>4</a:t>
            </a:fld>
            <a:endParaRPr lang="en-US"/>
          </a:p>
        </p:txBody>
      </p:sp>
    </p:spTree>
    <p:extLst>
      <p:ext uri="{BB962C8B-B14F-4D97-AF65-F5344CB8AC3E}">
        <p14:creationId xmlns:p14="http://schemas.microsoft.com/office/powerpoint/2010/main" val="3369431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timeline for changes to our bell schedules is shown here.  We started in August with discussions and meetings across all of our school sites. Over the course of August and September we’ll use all of our access points for students, staff and parents to engage in conversations about the need to modify bell schedules and things that we need to factor into these decisions.</a:t>
            </a:r>
          </a:p>
          <a:p>
            <a:endParaRPr lang="en-US" dirty="0"/>
          </a:p>
          <a:p>
            <a:r>
              <a:rPr lang="en-US" dirty="0"/>
              <a:t>Feedback from these meetings will then be processed by our leadership team over the fall.  Then, in October/November initial recommendations will be shared back to our community to give you a chance to respond with any additional feedback before a recommendation is finalized and shared with the Governing Board for discussion at their December meeting and then action at their meeting in January.  The new bell schedules will then become effective for the 2021-22 school year.</a:t>
            </a:r>
          </a:p>
          <a:p>
            <a:endParaRPr lang="en-US" dirty="0"/>
          </a:p>
          <a:p>
            <a:r>
              <a:rPr lang="en-US" dirty="0"/>
              <a:t>We want to create a timeline for this, as well as our dress code, conversation that gives us time to involve our community in identifying challenges and potential solutions that best meet the needs of our students.</a:t>
            </a:r>
          </a:p>
        </p:txBody>
      </p:sp>
      <p:sp>
        <p:nvSpPr>
          <p:cNvPr id="4" name="Slide Number Placeholder 3"/>
          <p:cNvSpPr>
            <a:spLocks noGrp="1"/>
          </p:cNvSpPr>
          <p:nvPr>
            <p:ph type="sldNum" sz="quarter" idx="5"/>
          </p:nvPr>
        </p:nvSpPr>
        <p:spPr/>
        <p:txBody>
          <a:bodyPr/>
          <a:lstStyle/>
          <a:p>
            <a:fld id="{11907920-E913-453E-9A35-F50C6AE4C367}" type="slidenum">
              <a:rPr lang="en-US" smtClean="0"/>
              <a:t>5</a:t>
            </a:fld>
            <a:endParaRPr lang="en-US"/>
          </a:p>
        </p:txBody>
      </p:sp>
    </p:spTree>
    <p:extLst>
      <p:ext uri="{BB962C8B-B14F-4D97-AF65-F5344CB8AC3E}">
        <p14:creationId xmlns:p14="http://schemas.microsoft.com/office/powerpoint/2010/main" val="564941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hold this discussion, we need to keep in mind these goals that guide our decision-making about what bell schedules will… and won’t work.</a:t>
            </a:r>
          </a:p>
          <a:p>
            <a:endParaRPr lang="en-US" dirty="0"/>
          </a:p>
          <a:p>
            <a:r>
              <a:rPr lang="en-US" dirty="0"/>
              <a:t>We must first and foremost comply with this new law, but we want to also make sure that we minimize disruptions to families as much as possible and continue to provide the academic and co-curricular offerings that benefit our kids.</a:t>
            </a:r>
          </a:p>
          <a:p>
            <a:endParaRPr lang="en-US" dirty="0"/>
          </a:p>
          <a:p>
            <a:r>
              <a:rPr lang="en-US" dirty="0"/>
              <a:t>And, throughout this process we have to make sure that we are able to support our schools operationally – with the custodial, transportation, food service and other operational resources for them to operate successfully.</a:t>
            </a:r>
          </a:p>
        </p:txBody>
      </p:sp>
      <p:sp>
        <p:nvSpPr>
          <p:cNvPr id="4" name="Slide Number Placeholder 3"/>
          <p:cNvSpPr>
            <a:spLocks noGrp="1"/>
          </p:cNvSpPr>
          <p:nvPr>
            <p:ph type="sldNum" sz="quarter" idx="5"/>
          </p:nvPr>
        </p:nvSpPr>
        <p:spPr/>
        <p:txBody>
          <a:bodyPr/>
          <a:lstStyle/>
          <a:p>
            <a:fld id="{11907920-E913-453E-9A35-F50C6AE4C367}" type="slidenum">
              <a:rPr lang="en-US" smtClean="0"/>
              <a:t>6</a:t>
            </a:fld>
            <a:endParaRPr lang="en-US"/>
          </a:p>
        </p:txBody>
      </p:sp>
    </p:spTree>
    <p:extLst>
      <p:ext uri="{BB962C8B-B14F-4D97-AF65-F5344CB8AC3E}">
        <p14:creationId xmlns:p14="http://schemas.microsoft.com/office/powerpoint/2010/main" val="3132933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Customize this slide for your school and the elements of your school schedule that will be most pertinent to your community.</a:t>
            </a:r>
          </a:p>
          <a:p>
            <a:endParaRPr lang="en-US" dirty="0"/>
          </a:p>
          <a:p>
            <a:r>
              <a:rPr lang="en-US" dirty="0"/>
              <a:t>Secondary schools will need to discuss zero period and other components of your co-curricular and academic scheduling</a:t>
            </a:r>
          </a:p>
          <a:p>
            <a:endParaRPr lang="en-US" dirty="0"/>
          </a:p>
          <a:p>
            <a:r>
              <a:rPr lang="en-US" dirty="0"/>
              <a:t>Elementary schools will likely need to discuss childcare availability through campus club</a:t>
            </a:r>
          </a:p>
        </p:txBody>
      </p:sp>
      <p:sp>
        <p:nvSpPr>
          <p:cNvPr id="4" name="Slide Number Placeholder 3"/>
          <p:cNvSpPr>
            <a:spLocks noGrp="1"/>
          </p:cNvSpPr>
          <p:nvPr>
            <p:ph type="sldNum" sz="quarter" idx="5"/>
          </p:nvPr>
        </p:nvSpPr>
        <p:spPr/>
        <p:txBody>
          <a:bodyPr/>
          <a:lstStyle/>
          <a:p>
            <a:fld id="{11907920-E913-453E-9A35-F50C6AE4C367}" type="slidenum">
              <a:rPr lang="en-US" smtClean="0"/>
              <a:t>7</a:t>
            </a:fld>
            <a:endParaRPr lang="en-US"/>
          </a:p>
        </p:txBody>
      </p:sp>
    </p:spTree>
    <p:extLst>
      <p:ext uri="{BB962C8B-B14F-4D97-AF65-F5344CB8AC3E}">
        <p14:creationId xmlns:p14="http://schemas.microsoft.com/office/powerpoint/2010/main" val="1393873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hold our conversation today and collect feedback, I also wanted to share the parameters that have been developed.</a:t>
            </a:r>
          </a:p>
          <a:p>
            <a:endParaRPr lang="en-US" dirty="0"/>
          </a:p>
          <a:p>
            <a:r>
              <a:rPr lang="en-US" dirty="0"/>
              <a:t>I’m sure that as we go, there will be a lot of great thinking of options and possibilities that could be considered, and as we talk through your feed back we’ll measure it against these bigger parameters that any bell schedules ultimately approved must consider.</a:t>
            </a:r>
          </a:p>
        </p:txBody>
      </p:sp>
      <p:sp>
        <p:nvSpPr>
          <p:cNvPr id="4" name="Slide Number Placeholder 3"/>
          <p:cNvSpPr>
            <a:spLocks noGrp="1"/>
          </p:cNvSpPr>
          <p:nvPr>
            <p:ph type="sldNum" sz="quarter" idx="5"/>
          </p:nvPr>
        </p:nvSpPr>
        <p:spPr/>
        <p:txBody>
          <a:bodyPr/>
          <a:lstStyle/>
          <a:p>
            <a:fld id="{11907920-E913-453E-9A35-F50C6AE4C367}" type="slidenum">
              <a:rPr lang="en-US" smtClean="0"/>
              <a:t>8</a:t>
            </a:fld>
            <a:endParaRPr lang="en-US"/>
          </a:p>
        </p:txBody>
      </p:sp>
    </p:spTree>
    <p:extLst>
      <p:ext uri="{BB962C8B-B14F-4D97-AF65-F5344CB8AC3E}">
        <p14:creationId xmlns:p14="http://schemas.microsoft.com/office/powerpoint/2010/main" val="3379199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schedules will be provided for you to include here as the starting point for discussion</a:t>
            </a:r>
          </a:p>
        </p:txBody>
      </p:sp>
      <p:sp>
        <p:nvSpPr>
          <p:cNvPr id="4" name="Slide Number Placeholder 3"/>
          <p:cNvSpPr>
            <a:spLocks noGrp="1"/>
          </p:cNvSpPr>
          <p:nvPr>
            <p:ph type="sldNum" sz="quarter" idx="5"/>
          </p:nvPr>
        </p:nvSpPr>
        <p:spPr/>
        <p:txBody>
          <a:bodyPr/>
          <a:lstStyle/>
          <a:p>
            <a:fld id="{11907920-E913-453E-9A35-F50C6AE4C367}" type="slidenum">
              <a:rPr lang="en-US" smtClean="0"/>
              <a:t>9</a:t>
            </a:fld>
            <a:endParaRPr lang="en-US"/>
          </a:p>
        </p:txBody>
      </p:sp>
    </p:spTree>
    <p:extLst>
      <p:ext uri="{BB962C8B-B14F-4D97-AF65-F5344CB8AC3E}">
        <p14:creationId xmlns:p14="http://schemas.microsoft.com/office/powerpoint/2010/main" val="317037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following a similar timeline for our dress code review, with the Governing Board expected to take action on any findings from this study at their meeting in January, which coincides with the beginning of the second semester. We anticipate that any changes would also take effect right after they are acted on by the Governing Board.</a:t>
            </a:r>
          </a:p>
        </p:txBody>
      </p:sp>
      <p:sp>
        <p:nvSpPr>
          <p:cNvPr id="4" name="Slide Number Placeholder 3"/>
          <p:cNvSpPr>
            <a:spLocks noGrp="1"/>
          </p:cNvSpPr>
          <p:nvPr>
            <p:ph type="sldNum" sz="quarter" idx="5"/>
          </p:nvPr>
        </p:nvSpPr>
        <p:spPr/>
        <p:txBody>
          <a:bodyPr/>
          <a:lstStyle/>
          <a:p>
            <a:fld id="{11907920-E913-453E-9A35-F50C6AE4C367}" type="slidenum">
              <a:rPr lang="en-US" smtClean="0"/>
              <a:t>10</a:t>
            </a:fld>
            <a:endParaRPr lang="en-US"/>
          </a:p>
        </p:txBody>
      </p:sp>
    </p:spTree>
    <p:extLst>
      <p:ext uri="{BB962C8B-B14F-4D97-AF65-F5344CB8AC3E}">
        <p14:creationId xmlns:p14="http://schemas.microsoft.com/office/powerpoint/2010/main" val="798600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year ISC reviews Parent SART Data and feedback from students, along with school administration feedback to complete a report that is then provided to the Governing Board and Administration. </a:t>
            </a:r>
          </a:p>
          <a:p>
            <a:r>
              <a:rPr lang="en-US" dirty="0"/>
              <a:t>That’s because we recognize that our dress code needs to be a living document in order that it continues to fulfill its purpose and effectiveness. </a:t>
            </a:r>
          </a:p>
          <a:p>
            <a:endParaRPr lang="en-US" dirty="0"/>
          </a:p>
          <a:p>
            <a:r>
              <a:rPr lang="en-US" sz="1200" kern="1200" dirty="0">
                <a:solidFill>
                  <a:schemeClr val="tx1"/>
                </a:solidFill>
                <a:effectLst/>
                <a:latin typeface="+mn-lt"/>
                <a:ea typeface="+mn-ea"/>
                <a:cs typeface="+mn-cs"/>
              </a:rPr>
              <a:t>At their meeting in May, the students of ISC asked that we review leggings to see if the current policy continues to meet its purpose, and to look at the consistency and processes of enforcement across the district.</a:t>
            </a:r>
          </a:p>
          <a:p>
            <a:r>
              <a:rPr lang="en-US" sz="1200" kern="1200" dirty="0">
                <a:solidFill>
                  <a:schemeClr val="tx1"/>
                </a:solidFill>
                <a:effectLst/>
                <a:latin typeface="+mn-lt"/>
                <a:ea typeface="+mn-ea"/>
                <a:cs typeface="+mn-cs"/>
              </a:rPr>
              <a:t>We’ve also heard from some in the community that they have concerns over enforcement and the perception of students about our dress code.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recognize that our students and very importantly their parents have a voice (just like they do annually through our SART and student surveys and regular conversations and dialogue with our school teams) in this process.  So do our teachers and staff who benefit from the educational environment created in part by our dress code, and as it falls to them to enforce the policy on our campuses.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Specifically, we are reviewing:</a:t>
            </a:r>
          </a:p>
          <a:p>
            <a:pPr lvl="0"/>
            <a:r>
              <a:rPr lang="en-US" sz="1200" u="none" strike="noStrike" kern="1200" dirty="0">
                <a:solidFill>
                  <a:schemeClr val="tx1"/>
                </a:solidFill>
                <a:effectLst/>
                <a:latin typeface="+mn-lt"/>
                <a:ea typeface="+mn-ea"/>
                <a:cs typeface="+mn-cs"/>
              </a:rPr>
              <a:t>Perceptions and facts related to consistency of enforcement and </a:t>
            </a:r>
          </a:p>
          <a:p>
            <a:pPr lvl="0"/>
            <a:r>
              <a:rPr lang="en-US" sz="1200" u="none" strike="noStrike" kern="1200" dirty="0">
                <a:solidFill>
                  <a:schemeClr val="tx1"/>
                </a:solidFill>
                <a:effectLst/>
                <a:latin typeface="+mn-lt"/>
                <a:ea typeface="+mn-ea"/>
                <a:cs typeface="+mn-cs"/>
              </a:rPr>
              <a:t>Does the dress code, in its current form, fulfill its purpose and parameters (above)</a:t>
            </a:r>
          </a:p>
          <a:p>
            <a:pPr lvl="0"/>
            <a:r>
              <a:rPr lang="en-US" sz="1200" u="none" strike="noStrike" kern="1200" dirty="0">
                <a:solidFill>
                  <a:schemeClr val="tx1"/>
                </a:solidFill>
                <a:effectLst/>
                <a:latin typeface="+mn-lt"/>
                <a:ea typeface="+mn-ea"/>
                <a:cs typeface="+mn-cs"/>
              </a:rPr>
              <a:t>Are there areas that warrant revision because of conflicts with its purpose and parameters?</a:t>
            </a:r>
          </a:p>
          <a:p>
            <a:pPr lvl="1"/>
            <a:r>
              <a:rPr lang="en-US" sz="1200" u="none" strike="noStrike" kern="1200" dirty="0">
                <a:solidFill>
                  <a:schemeClr val="tx1"/>
                </a:solidFill>
                <a:effectLst/>
                <a:latin typeface="+mn-lt"/>
                <a:ea typeface="+mn-ea"/>
                <a:cs typeface="+mn-cs"/>
              </a:rPr>
              <a:t>specifically, student members of the ISC have asked that the dress code related to wearing leggings be revisited </a:t>
            </a:r>
          </a:p>
          <a:p>
            <a:pPr lvl="1"/>
            <a:r>
              <a:rPr lang="en-US" sz="1200" u="none" strike="noStrike" kern="1200" dirty="0">
                <a:solidFill>
                  <a:schemeClr val="tx1"/>
                </a:solidFill>
                <a:effectLst/>
                <a:latin typeface="+mn-lt"/>
                <a:ea typeface="+mn-ea"/>
                <a:cs typeface="+mn-cs"/>
              </a:rPr>
              <a:t>consider public allegations of inconsistency of enforcement and concerns over the processes to evaluate whether a student is in violation of the dress code </a:t>
            </a:r>
          </a:p>
          <a:p>
            <a:endParaRPr lang="en-US" dirty="0"/>
          </a:p>
        </p:txBody>
      </p:sp>
      <p:sp>
        <p:nvSpPr>
          <p:cNvPr id="4" name="Slide Number Placeholder 3"/>
          <p:cNvSpPr>
            <a:spLocks noGrp="1"/>
          </p:cNvSpPr>
          <p:nvPr>
            <p:ph type="sldNum" sz="quarter" idx="5"/>
          </p:nvPr>
        </p:nvSpPr>
        <p:spPr/>
        <p:txBody>
          <a:bodyPr/>
          <a:lstStyle/>
          <a:p>
            <a:fld id="{11907920-E913-453E-9A35-F50C6AE4C367}" type="slidenum">
              <a:rPr lang="en-US" smtClean="0"/>
              <a:t>11</a:t>
            </a:fld>
            <a:endParaRPr lang="en-US"/>
          </a:p>
        </p:txBody>
      </p:sp>
    </p:spTree>
    <p:extLst>
      <p:ext uri="{BB962C8B-B14F-4D97-AF65-F5344CB8AC3E}">
        <p14:creationId xmlns:p14="http://schemas.microsoft.com/office/powerpoint/2010/main" val="2845759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As I shared a few minutes ago, our dress code exists for some very specific purposes.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dress code itself is gender neutral and non-discriminatory.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Safety is the key component and purpose for our dress code, as it both creates standards of dress and grooming that promote physical safety (our shoe guidelines), as well as to promote a mutually respectful and safe environment on campus (excluding gang related, profane or hate-motivated attire or slogans, etc.).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Hygiene is another important component of our dress code as we strive to keep the hundreds/thousands of students on our campuses healthy as they use the same chairs/desks/facilities.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dress code also exists to prepare our students for their futures, where they will often encounter times when understanding how dress and grooming interact with their roles in life. It also establishes education as our students’ “job” while they are in school. Just like the bulk of America’s employers (80% of whom require some form of a dress code), we want our students to treat their “job” seriously.  When they are coming to school the dress code helps them put “their head in the game” so to speak.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dress code’s valuable role in education is most effective when carried out with consistency and fairness. </a:t>
            </a:r>
          </a:p>
          <a:p>
            <a:endParaRPr lang="en-US" dirty="0"/>
          </a:p>
        </p:txBody>
      </p:sp>
      <p:sp>
        <p:nvSpPr>
          <p:cNvPr id="4" name="Slide Number Placeholder 3"/>
          <p:cNvSpPr>
            <a:spLocks noGrp="1"/>
          </p:cNvSpPr>
          <p:nvPr>
            <p:ph type="sldNum" sz="quarter" idx="5"/>
          </p:nvPr>
        </p:nvSpPr>
        <p:spPr/>
        <p:txBody>
          <a:bodyPr/>
          <a:lstStyle/>
          <a:p>
            <a:fld id="{11907920-E913-453E-9A35-F50C6AE4C367}" type="slidenum">
              <a:rPr lang="en-US" smtClean="0"/>
              <a:t>12</a:t>
            </a:fld>
            <a:endParaRPr lang="en-US"/>
          </a:p>
        </p:txBody>
      </p:sp>
    </p:spTree>
    <p:extLst>
      <p:ext uri="{BB962C8B-B14F-4D97-AF65-F5344CB8AC3E}">
        <p14:creationId xmlns:p14="http://schemas.microsoft.com/office/powerpoint/2010/main" val="1869706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know that all of you here, just like the 62% of our parents who most recently indicated they were in support of the dress code as is or even more strict, you have some opinion about the dress code. I’m sure that as we go, there will be a lot of things to think about and discuss, and as we talk through your feedback, we’ll measure it against these bigger parameters to make sure that we are considering solutions/suggestions that will continue to maintain the purpose of having a dress code for </a:t>
            </a:r>
            <a:r>
              <a:rPr lang="en-US"/>
              <a:t>our schools.</a:t>
            </a:r>
            <a:endParaRPr lang="en-US" dirty="0"/>
          </a:p>
          <a:p>
            <a:endParaRPr lang="en-US" dirty="0"/>
          </a:p>
        </p:txBody>
      </p:sp>
      <p:sp>
        <p:nvSpPr>
          <p:cNvPr id="4" name="Slide Number Placeholder 3"/>
          <p:cNvSpPr>
            <a:spLocks noGrp="1"/>
          </p:cNvSpPr>
          <p:nvPr>
            <p:ph type="sldNum" sz="quarter" idx="5"/>
          </p:nvPr>
        </p:nvSpPr>
        <p:spPr/>
        <p:txBody>
          <a:bodyPr/>
          <a:lstStyle/>
          <a:p>
            <a:fld id="{11907920-E913-453E-9A35-F50C6AE4C367}" type="slidenum">
              <a:rPr lang="en-US" smtClean="0"/>
              <a:t>13</a:t>
            </a:fld>
            <a:endParaRPr lang="en-US"/>
          </a:p>
        </p:txBody>
      </p:sp>
    </p:spTree>
    <p:extLst>
      <p:ext uri="{BB962C8B-B14F-4D97-AF65-F5344CB8AC3E}">
        <p14:creationId xmlns:p14="http://schemas.microsoft.com/office/powerpoint/2010/main" val="993168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907920-E913-453E-9A35-F50C6AE4C367}" type="slidenum">
              <a:rPr lang="en-US" smtClean="0"/>
              <a:t>14</a:t>
            </a:fld>
            <a:endParaRPr lang="en-US"/>
          </a:p>
        </p:txBody>
      </p:sp>
    </p:spTree>
    <p:extLst>
      <p:ext uri="{BB962C8B-B14F-4D97-AF65-F5344CB8AC3E}">
        <p14:creationId xmlns:p14="http://schemas.microsoft.com/office/powerpoint/2010/main" val="1297682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897890"/>
            <a:ext cx="7315200" cy="1910080"/>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219200" y="2881630"/>
            <a:ext cx="7315200" cy="1324610"/>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24946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66734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5480" y="1367791"/>
            <a:ext cx="8412480" cy="2282190"/>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665480" y="3671571"/>
            <a:ext cx="8412480" cy="1200150"/>
          </a:xfrm>
        </p:spPr>
        <p:txBody>
          <a:bodyPr/>
          <a:lstStyle>
            <a:lvl1pPr marL="0" indent="0">
              <a:buNone/>
              <a:defRPr sz="1920">
                <a:solidFill>
                  <a:schemeClr val="tx1">
                    <a:tint val="75000"/>
                  </a:schemeClr>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481853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0560" y="1460500"/>
            <a:ext cx="4145280" cy="3481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37760" y="1460500"/>
            <a:ext cx="4145280" cy="3481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D950DF-CD20-6846-B942-C3FE0C0FE064}"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095869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1830" y="292101"/>
            <a:ext cx="8412480" cy="1060450"/>
          </a:xfrm>
        </p:spPr>
        <p:txBody>
          <a:bodyPr/>
          <a:lstStyle/>
          <a:p>
            <a:r>
              <a:rPr lang="en-US"/>
              <a:t>Click to edit Master title style</a:t>
            </a:r>
            <a:endParaRPr lang="en-US" dirty="0"/>
          </a:p>
        </p:txBody>
      </p:sp>
      <p:sp>
        <p:nvSpPr>
          <p:cNvPr id="3" name="Text Placeholder 2"/>
          <p:cNvSpPr>
            <a:spLocks noGrp="1"/>
          </p:cNvSpPr>
          <p:nvPr>
            <p:ph type="body" idx="1"/>
          </p:nvPr>
        </p:nvSpPr>
        <p:spPr>
          <a:xfrm>
            <a:off x="671831" y="1344930"/>
            <a:ext cx="4126230" cy="659130"/>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671831" y="2004060"/>
            <a:ext cx="4126230" cy="2947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37760" y="1344930"/>
            <a:ext cx="4146550" cy="659130"/>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4937760" y="2004060"/>
            <a:ext cx="4146550" cy="2947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D950DF-CD20-6846-B942-C3FE0C0FE064}" type="datetimeFigureOut">
              <a:rPr lang="en-US" smtClean="0"/>
              <a:t>10/6/2021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833833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D950DF-CD20-6846-B942-C3FE0C0FE064}" type="datetimeFigureOut">
              <a:rPr lang="en-US" smtClean="0"/>
              <a:t>10/6/2021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7135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D950DF-CD20-6846-B942-C3FE0C0FE064}" type="datetimeFigureOut">
              <a:rPr lang="en-US" smtClean="0"/>
              <a:t>10/6/2021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1687183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831" y="365760"/>
            <a:ext cx="3145790" cy="128016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4146550" y="789940"/>
            <a:ext cx="4937760" cy="3898900"/>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1831" y="1645920"/>
            <a:ext cx="3145790" cy="3049270"/>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A2D950DF-CD20-6846-B942-C3FE0C0FE064}"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644171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831" y="365760"/>
            <a:ext cx="3145790" cy="128016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6550" y="789940"/>
            <a:ext cx="4937760" cy="3898900"/>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1831" y="1645920"/>
            <a:ext cx="3145790" cy="3049270"/>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A2D950DF-CD20-6846-B942-C3FE0C0FE064}"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72188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794910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9920" y="292100"/>
            <a:ext cx="2103120" cy="464947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70560" y="292100"/>
            <a:ext cx="6187440" cy="46494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127488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00809" y="487681"/>
            <a:ext cx="6940978" cy="2560320"/>
          </a:xfrm>
        </p:spPr>
        <p:txBody>
          <a:bodyPr anchor="b">
            <a:normAutofit/>
          </a:bodyPr>
          <a:lstStyle>
            <a:lvl1pPr algn="ctr">
              <a:defRPr sz="384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400809" y="3108960"/>
            <a:ext cx="6940978" cy="1524000"/>
          </a:xfrm>
        </p:spPr>
        <p:txBody>
          <a:bodyPr anchor="t">
            <a:normAutofit/>
          </a:bodyPr>
          <a:lstStyle>
            <a:lvl1pPr marL="0" indent="0" algn="ctr">
              <a:buNone/>
              <a:defRPr sz="1680">
                <a:gradFill flip="none" rotWithShape="1">
                  <a:gsLst>
                    <a:gs pos="0">
                      <a:schemeClr val="tx1"/>
                    </a:gs>
                    <a:gs pos="100000">
                      <a:schemeClr val="tx1">
                        <a:lumMod val="75000"/>
                      </a:schemeClr>
                    </a:gs>
                  </a:gsLst>
                  <a:lin ang="5400000" scaled="0"/>
                  <a:tileRect/>
                </a:gradFill>
              </a:defRPr>
            </a:lvl1pPr>
            <a:lvl2pPr marL="365760" indent="0" algn="ctr">
              <a:buNone/>
              <a:defRPr>
                <a:solidFill>
                  <a:schemeClr val="tx1">
                    <a:tint val="75000"/>
                  </a:schemeClr>
                </a:solidFill>
              </a:defRPr>
            </a:lvl2pPr>
            <a:lvl3pPr marL="731520" indent="0" algn="ctr">
              <a:buNone/>
              <a:defRPr>
                <a:solidFill>
                  <a:schemeClr val="tx1">
                    <a:tint val="75000"/>
                  </a:schemeClr>
                </a:solidFill>
              </a:defRPr>
            </a:lvl3pPr>
            <a:lvl4pPr marL="1097280" indent="0" algn="ctr">
              <a:buNone/>
              <a:defRPr>
                <a:solidFill>
                  <a:schemeClr val="tx1">
                    <a:tint val="75000"/>
                  </a:schemeClr>
                </a:solidFill>
              </a:defRPr>
            </a:lvl4pPr>
            <a:lvl5pPr marL="1463040" indent="0" algn="ctr">
              <a:buNone/>
              <a:defRPr>
                <a:solidFill>
                  <a:schemeClr val="tx1">
                    <a:tint val="75000"/>
                  </a:schemeClr>
                </a:solidFill>
              </a:defRPr>
            </a:lvl5pPr>
            <a:lvl6pPr marL="1828800" indent="0" algn="ctr">
              <a:buNone/>
              <a:defRPr>
                <a:solidFill>
                  <a:schemeClr val="tx1">
                    <a:tint val="75000"/>
                  </a:schemeClr>
                </a:solidFill>
              </a:defRPr>
            </a:lvl6pPr>
            <a:lvl7pPr marL="2194560" indent="0" algn="ctr">
              <a:buNone/>
              <a:defRPr>
                <a:solidFill>
                  <a:schemeClr val="tx1">
                    <a:tint val="75000"/>
                  </a:schemeClr>
                </a:solidFill>
              </a:defRPr>
            </a:lvl7pPr>
            <a:lvl8pPr marL="2560320" indent="0" algn="ctr">
              <a:buNone/>
              <a:defRPr>
                <a:solidFill>
                  <a:schemeClr val="tx1">
                    <a:tint val="75000"/>
                  </a:schemeClr>
                </a:solidFill>
              </a:defRPr>
            </a:lvl8pPr>
            <a:lvl9pPr marL="292608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275575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1372485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00810" y="2646865"/>
            <a:ext cx="6949440" cy="1175040"/>
          </a:xfrm>
        </p:spPr>
        <p:txBody>
          <a:bodyPr anchor="b"/>
          <a:lstStyle>
            <a:lvl1pPr algn="r">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400809" y="3821905"/>
            <a:ext cx="6949441" cy="688320"/>
          </a:xfrm>
        </p:spPr>
        <p:txBody>
          <a:bodyPr anchor="t">
            <a:normAutofit/>
          </a:bodyPr>
          <a:lstStyle>
            <a:lvl1pPr marL="0" indent="0" algn="r">
              <a:buNone/>
              <a:defRPr sz="1600">
                <a:gradFill flip="none" rotWithShape="1">
                  <a:gsLst>
                    <a:gs pos="0">
                      <a:schemeClr val="tx1"/>
                    </a:gs>
                    <a:gs pos="100000">
                      <a:schemeClr val="tx1">
                        <a:lumMod val="75000"/>
                      </a:schemeClr>
                    </a:gs>
                  </a:gsLst>
                  <a:lin ang="5400000" scaled="0"/>
                  <a:tileRect/>
                </a:gradFill>
              </a:defRPr>
            </a:lvl1pPr>
            <a:lvl2pPr marL="365760" indent="0">
              <a:buNone/>
              <a:defRPr sz="1440">
                <a:solidFill>
                  <a:schemeClr val="tx1">
                    <a:tint val="75000"/>
                  </a:schemeClr>
                </a:solidFill>
              </a:defRPr>
            </a:lvl2pPr>
            <a:lvl3pPr marL="731520" indent="0">
              <a:buNone/>
              <a:defRPr sz="1280">
                <a:solidFill>
                  <a:schemeClr val="tx1">
                    <a:tint val="75000"/>
                  </a:schemeClr>
                </a:solidFill>
              </a:defRPr>
            </a:lvl3pPr>
            <a:lvl4pPr marL="1097280" indent="0">
              <a:buNone/>
              <a:defRPr sz="1120">
                <a:solidFill>
                  <a:schemeClr val="tx1">
                    <a:tint val="75000"/>
                  </a:schemeClr>
                </a:solidFill>
              </a:defRPr>
            </a:lvl4pPr>
            <a:lvl5pPr marL="1463040" indent="0">
              <a:buNone/>
              <a:defRPr sz="1120">
                <a:solidFill>
                  <a:schemeClr val="tx1">
                    <a:tint val="75000"/>
                  </a:schemeClr>
                </a:solidFill>
              </a:defRPr>
            </a:lvl5pPr>
            <a:lvl6pPr marL="1828800" indent="0">
              <a:buNone/>
              <a:defRPr sz="1120">
                <a:solidFill>
                  <a:schemeClr val="tx1">
                    <a:tint val="75000"/>
                  </a:schemeClr>
                </a:solidFill>
              </a:defRPr>
            </a:lvl6pPr>
            <a:lvl7pPr marL="2194560" indent="0">
              <a:buNone/>
              <a:defRPr sz="1120">
                <a:solidFill>
                  <a:schemeClr val="tx1">
                    <a:tint val="75000"/>
                  </a:schemeClr>
                </a:solidFill>
              </a:defRPr>
            </a:lvl7pPr>
            <a:lvl8pPr marL="2560320" indent="0">
              <a:buNone/>
              <a:defRPr sz="1120">
                <a:solidFill>
                  <a:schemeClr val="tx1">
                    <a:tint val="75000"/>
                  </a:schemeClr>
                </a:solidFill>
              </a:defRPr>
            </a:lvl8pPr>
            <a:lvl9pPr marL="2926080" indent="0">
              <a:buNone/>
              <a:defRPr sz="11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1532053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130" y="2133600"/>
            <a:ext cx="3901440" cy="2499361"/>
          </a:xfrm>
        </p:spPr>
        <p:txBody>
          <a:bodyPr>
            <a:normAutofit/>
          </a:bodyPr>
          <a:lstStyle>
            <a:lvl1pPr>
              <a:defRPr sz="1440"/>
            </a:lvl1pPr>
            <a:lvl2pPr>
              <a:defRPr sz="1280"/>
            </a:lvl2pPr>
            <a:lvl3pPr>
              <a:defRPr sz="1120"/>
            </a:lvl3pPr>
            <a:lvl4pPr>
              <a:defRPr sz="960"/>
            </a:lvl4pPr>
            <a:lvl5pPr>
              <a:defRPr sz="960"/>
            </a:lvl5pPr>
            <a:lvl6pPr>
              <a:defRPr sz="960"/>
            </a:lvl6pPr>
            <a:lvl7pPr>
              <a:defRPr sz="960"/>
            </a:lvl7pPr>
            <a:lvl8pPr>
              <a:defRPr sz="960"/>
            </a:lvl8pPr>
            <a:lvl9pPr>
              <a:defRPr sz="9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36490" y="2133600"/>
            <a:ext cx="3901440" cy="2499360"/>
          </a:xfrm>
        </p:spPr>
        <p:txBody>
          <a:bodyPr>
            <a:normAutofit/>
          </a:bodyPr>
          <a:lstStyle>
            <a:lvl1pPr>
              <a:defRPr sz="1440"/>
            </a:lvl1pPr>
            <a:lvl2pPr>
              <a:defRPr sz="1280"/>
            </a:lvl2pPr>
            <a:lvl3pPr>
              <a:defRPr sz="1120"/>
            </a:lvl3pPr>
            <a:lvl4pPr>
              <a:defRPr sz="960"/>
            </a:lvl4pPr>
            <a:lvl5pPr>
              <a:defRPr sz="960"/>
            </a:lvl5pPr>
            <a:lvl6pPr>
              <a:defRPr sz="960"/>
            </a:lvl6pPr>
            <a:lvl7pPr>
              <a:defRPr sz="960"/>
            </a:lvl7pPr>
            <a:lvl8pPr>
              <a:defRPr sz="960"/>
            </a:lvl8pPr>
            <a:lvl9pPr>
              <a:defRPr sz="9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D950DF-CD20-6846-B942-C3FE0C0FE064}"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601444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43424" y="2126826"/>
            <a:ext cx="3671145" cy="461010"/>
          </a:xfrm>
        </p:spPr>
        <p:txBody>
          <a:bodyPr anchor="b">
            <a:noAutofit/>
          </a:bodyPr>
          <a:lstStyle>
            <a:lvl1pPr marL="0" indent="0">
              <a:buNone/>
              <a:defRPr sz="2240" b="0"/>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913130" y="2594610"/>
            <a:ext cx="3901440" cy="2038350"/>
          </a:xfrm>
        </p:spPr>
        <p:txBody>
          <a:bodyPr anchor="t">
            <a:normAutofit/>
          </a:bodyPr>
          <a:lstStyle>
            <a:lvl1pPr>
              <a:defRPr sz="1440"/>
            </a:lvl1pPr>
            <a:lvl2pPr>
              <a:defRPr sz="1280"/>
            </a:lvl2pPr>
            <a:lvl3pPr>
              <a:defRPr sz="1120"/>
            </a:lvl3pPr>
            <a:lvl4pPr>
              <a:defRPr sz="960"/>
            </a:lvl4pPr>
            <a:lvl5pPr>
              <a:defRPr sz="960"/>
            </a:lvl5pPr>
            <a:lvl6pPr>
              <a:defRPr sz="960"/>
            </a:lvl6pPr>
            <a:lvl7pPr>
              <a:defRPr sz="960"/>
            </a:lvl7pPr>
            <a:lvl8pPr>
              <a:defRPr sz="960"/>
            </a:lvl8pPr>
            <a:lvl9pPr>
              <a:defRPr sz="9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54506" y="2133600"/>
            <a:ext cx="3683424" cy="461010"/>
          </a:xfrm>
        </p:spPr>
        <p:txBody>
          <a:bodyPr anchor="b">
            <a:noAutofit/>
          </a:bodyPr>
          <a:lstStyle>
            <a:lvl1pPr marL="0" indent="0">
              <a:buNone/>
              <a:defRPr sz="2240" b="0"/>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4936490" y="2594610"/>
            <a:ext cx="3901441" cy="2038350"/>
          </a:xfrm>
        </p:spPr>
        <p:txBody>
          <a:bodyPr anchor="t">
            <a:normAutofit/>
          </a:bodyPr>
          <a:lstStyle>
            <a:lvl1pPr>
              <a:defRPr sz="1440"/>
            </a:lvl1pPr>
            <a:lvl2pPr>
              <a:defRPr sz="1280"/>
            </a:lvl2pPr>
            <a:lvl3pPr>
              <a:defRPr sz="1120"/>
            </a:lvl3pPr>
            <a:lvl4pPr>
              <a:defRPr sz="960"/>
            </a:lvl4pPr>
            <a:lvl5pPr>
              <a:defRPr sz="960"/>
            </a:lvl5pPr>
            <a:lvl6pPr>
              <a:defRPr sz="960"/>
            </a:lvl6pPr>
            <a:lvl7pPr>
              <a:defRPr sz="960"/>
            </a:lvl7pPr>
            <a:lvl8pPr>
              <a:defRPr sz="960"/>
            </a:lvl8pPr>
            <a:lvl9pPr>
              <a:defRPr sz="9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D950DF-CD20-6846-B942-C3FE0C0FE064}" type="datetimeFigureOut">
              <a:rPr lang="en-US" smtClean="0"/>
              <a:t>10/6/2021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134334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D950DF-CD20-6846-B942-C3FE0C0FE064}" type="datetimeFigureOut">
              <a:rPr lang="en-US" smtClean="0"/>
              <a:t>10/6/2021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1518249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D950DF-CD20-6846-B942-C3FE0C0FE064}" type="datetimeFigureOut">
              <a:rPr lang="en-US" smtClean="0"/>
              <a:t>10/6/2021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726390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129" y="1280160"/>
            <a:ext cx="2839297" cy="1097280"/>
          </a:xfrm>
        </p:spPr>
        <p:txBody>
          <a:bodyPr anchor="b">
            <a:normAutofit/>
          </a:bodyPr>
          <a:lstStyle>
            <a:lvl1pPr algn="l">
              <a:defRPr sz="1920" b="0"/>
            </a:lvl1pPr>
          </a:lstStyle>
          <a:p>
            <a:r>
              <a:rPr lang="en-US"/>
              <a:t>Click to edit Master title style</a:t>
            </a:r>
            <a:endParaRPr lang="en-US" dirty="0"/>
          </a:p>
        </p:txBody>
      </p:sp>
      <p:sp>
        <p:nvSpPr>
          <p:cNvPr id="3" name="Content Placeholder 2"/>
          <p:cNvSpPr>
            <a:spLocks noGrp="1"/>
          </p:cNvSpPr>
          <p:nvPr>
            <p:ph idx="1"/>
          </p:nvPr>
        </p:nvSpPr>
        <p:spPr>
          <a:xfrm>
            <a:off x="4083050" y="487681"/>
            <a:ext cx="4754881" cy="4145280"/>
          </a:xfrm>
        </p:spPr>
        <p:txBody>
          <a:bodyPr anchor="ctr">
            <a:normAutofit/>
          </a:bodyPr>
          <a:lstStyle>
            <a:lvl1pPr>
              <a:defRPr sz="1600"/>
            </a:lvl1pPr>
            <a:lvl2pPr>
              <a:defRPr sz="1440"/>
            </a:lvl2pPr>
            <a:lvl3pPr>
              <a:defRPr sz="1280"/>
            </a:lvl3pPr>
            <a:lvl4pPr>
              <a:defRPr sz="1120"/>
            </a:lvl4pPr>
            <a:lvl5pPr>
              <a:defRPr sz="1120"/>
            </a:lvl5pPr>
            <a:lvl6pPr>
              <a:defRPr sz="1120"/>
            </a:lvl6pPr>
            <a:lvl7pPr>
              <a:defRPr sz="1120"/>
            </a:lvl7pPr>
            <a:lvl8pPr>
              <a:defRPr sz="1120"/>
            </a:lvl8pPr>
            <a:lvl9pPr>
              <a:defRPr sz="1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129" y="2377440"/>
            <a:ext cx="2839297" cy="1463040"/>
          </a:xfrm>
        </p:spPr>
        <p:txBody>
          <a:bodyPr>
            <a:normAutofit/>
          </a:bodyPr>
          <a:lstStyle>
            <a:lvl1pPr marL="0" indent="0">
              <a:buNone/>
              <a:defRPr sz="1280"/>
            </a:lvl1pPr>
            <a:lvl2pPr marL="365760" indent="0">
              <a:buNone/>
              <a:defRPr sz="960"/>
            </a:lvl2pPr>
            <a:lvl3pPr marL="731520" indent="0">
              <a:buNone/>
              <a:defRPr sz="800"/>
            </a:lvl3pPr>
            <a:lvl4pPr marL="1097280" indent="0">
              <a:buNone/>
              <a:defRPr sz="720"/>
            </a:lvl4pPr>
            <a:lvl5pPr marL="1463040" indent="0">
              <a:buNone/>
              <a:defRPr sz="720"/>
            </a:lvl5pPr>
            <a:lvl6pPr marL="1828800" indent="0">
              <a:buNone/>
              <a:defRPr sz="720"/>
            </a:lvl6pPr>
            <a:lvl7pPr marL="2194560" indent="0">
              <a:buNone/>
              <a:defRPr sz="720"/>
            </a:lvl7pPr>
            <a:lvl8pPr marL="2560320" indent="0">
              <a:buNone/>
              <a:defRPr sz="720"/>
            </a:lvl8pPr>
            <a:lvl9pPr marL="2926080" indent="0">
              <a:buNone/>
              <a:defRPr sz="720"/>
            </a:lvl9pPr>
          </a:lstStyle>
          <a:p>
            <a:pPr lvl="0"/>
            <a:r>
              <a:rPr lang="en-US"/>
              <a:t>Click to edit Master text styles</a:t>
            </a:r>
          </a:p>
        </p:txBody>
      </p:sp>
      <p:sp>
        <p:nvSpPr>
          <p:cNvPr id="5" name="Date Placeholder 4"/>
          <p:cNvSpPr>
            <a:spLocks noGrp="1"/>
          </p:cNvSpPr>
          <p:nvPr>
            <p:ph type="dt" sz="half" idx="10"/>
          </p:nvPr>
        </p:nvSpPr>
        <p:spPr/>
        <p:txBody>
          <a:bodyPr/>
          <a:lstStyle/>
          <a:p>
            <a:fld id="{A2D950DF-CD20-6846-B942-C3FE0C0FE064}"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390423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129" y="1280160"/>
            <a:ext cx="4267201" cy="1097280"/>
          </a:xfrm>
        </p:spPr>
        <p:txBody>
          <a:bodyPr anchor="b">
            <a:normAutofit/>
          </a:bodyPr>
          <a:lstStyle>
            <a:lvl1pPr algn="l">
              <a:defRPr sz="224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946987" y="-14630"/>
            <a:ext cx="2621279" cy="5522976"/>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80"/>
            </a:lvl1pPr>
            <a:lvl2pPr marL="365760" indent="0">
              <a:buNone/>
              <a:defRPr sz="1280"/>
            </a:lvl2pPr>
            <a:lvl3pPr marL="731520" indent="0">
              <a:buNone/>
              <a:defRPr sz="1280"/>
            </a:lvl3pPr>
            <a:lvl4pPr marL="1097280" indent="0">
              <a:buNone/>
              <a:defRPr sz="1280"/>
            </a:lvl4pPr>
            <a:lvl5pPr marL="1463040" indent="0">
              <a:buNone/>
              <a:defRPr sz="1280"/>
            </a:lvl5pPr>
            <a:lvl6pPr marL="1828800" indent="0">
              <a:buNone/>
              <a:defRPr sz="1280"/>
            </a:lvl6pPr>
            <a:lvl7pPr marL="2194560" indent="0">
              <a:buNone/>
              <a:defRPr sz="1280"/>
            </a:lvl7pPr>
            <a:lvl8pPr marL="2560320" indent="0">
              <a:buNone/>
              <a:defRPr sz="1280"/>
            </a:lvl8pPr>
            <a:lvl9pPr marL="2926080" indent="0">
              <a:buNone/>
              <a:defRPr sz="1280"/>
            </a:lvl9pPr>
          </a:lstStyle>
          <a:p>
            <a:r>
              <a:rPr lang="en-US"/>
              <a:t>Click icon to add picture</a:t>
            </a:r>
            <a:endParaRPr lang="en-US" dirty="0"/>
          </a:p>
        </p:txBody>
      </p:sp>
      <p:sp>
        <p:nvSpPr>
          <p:cNvPr id="4" name="Text Placeholder 3"/>
          <p:cNvSpPr>
            <a:spLocks noGrp="1"/>
          </p:cNvSpPr>
          <p:nvPr>
            <p:ph type="body" sz="half" idx="2"/>
          </p:nvPr>
        </p:nvSpPr>
        <p:spPr>
          <a:xfrm>
            <a:off x="913129" y="2377440"/>
            <a:ext cx="4267201" cy="1463040"/>
          </a:xfrm>
        </p:spPr>
        <p:txBody>
          <a:bodyPr>
            <a:normAutofit/>
          </a:bodyPr>
          <a:lstStyle>
            <a:lvl1pPr marL="0" indent="0">
              <a:buNone/>
              <a:defRPr sz="1440"/>
            </a:lvl1pPr>
            <a:lvl2pPr marL="365760" indent="0">
              <a:buNone/>
              <a:defRPr sz="960"/>
            </a:lvl2pPr>
            <a:lvl3pPr marL="731520" indent="0">
              <a:buNone/>
              <a:defRPr sz="800"/>
            </a:lvl3pPr>
            <a:lvl4pPr marL="1097280" indent="0">
              <a:buNone/>
              <a:defRPr sz="720"/>
            </a:lvl4pPr>
            <a:lvl5pPr marL="1463040" indent="0">
              <a:buNone/>
              <a:defRPr sz="720"/>
            </a:lvl5pPr>
            <a:lvl6pPr marL="1828800" indent="0">
              <a:buNone/>
              <a:defRPr sz="720"/>
            </a:lvl6pPr>
            <a:lvl7pPr marL="2194560" indent="0">
              <a:buNone/>
              <a:defRPr sz="720"/>
            </a:lvl7pPr>
            <a:lvl8pPr marL="2560320" indent="0">
              <a:buNone/>
              <a:defRPr sz="720"/>
            </a:lvl8pPr>
            <a:lvl9pPr marL="2926080" indent="0">
              <a:buNone/>
              <a:defRPr sz="720"/>
            </a:lvl9pPr>
          </a:lstStyle>
          <a:p>
            <a:pPr lvl="0"/>
            <a:r>
              <a:rPr lang="en-US"/>
              <a:t>Click to edit Master text styles</a:t>
            </a:r>
          </a:p>
        </p:txBody>
      </p:sp>
      <p:sp>
        <p:nvSpPr>
          <p:cNvPr id="5" name="Date Placeholder 4"/>
          <p:cNvSpPr>
            <a:spLocks noGrp="1"/>
          </p:cNvSpPr>
          <p:nvPr>
            <p:ph type="dt" sz="half" idx="10"/>
          </p:nvPr>
        </p:nvSpPr>
        <p:spPr>
          <a:xfrm>
            <a:off x="5119370" y="4706620"/>
            <a:ext cx="731520" cy="292100"/>
          </a:xfrm>
        </p:spPr>
        <p:txBody>
          <a:bodyPr/>
          <a:lstStyle/>
          <a:p>
            <a:fld id="{A2D950DF-CD20-6846-B942-C3FE0C0FE064}" type="datetimeFigureOut">
              <a:rPr lang="en-US" smtClean="0"/>
              <a:t>10/6/2021</a:t>
            </a:fld>
            <a:endParaRPr lang="en-US"/>
          </a:p>
        </p:txBody>
      </p:sp>
      <p:sp>
        <p:nvSpPr>
          <p:cNvPr id="6" name="Footer Placeholder 5"/>
          <p:cNvSpPr>
            <a:spLocks noGrp="1"/>
          </p:cNvSpPr>
          <p:nvPr>
            <p:ph type="ftr" sz="quarter" idx="11"/>
          </p:nvPr>
        </p:nvSpPr>
        <p:spPr>
          <a:xfrm>
            <a:off x="913130" y="4706620"/>
            <a:ext cx="4084320" cy="292100"/>
          </a:xfrm>
        </p:spPr>
        <p:txBody>
          <a:bodyPr/>
          <a:lstStyle/>
          <a:p>
            <a:endParaRPr lang="en-US"/>
          </a:p>
        </p:txBody>
      </p:sp>
      <p:sp>
        <p:nvSpPr>
          <p:cNvPr id="7" name="Slide Number Placeholder 6"/>
          <p:cNvSpPr>
            <a:spLocks noGrp="1"/>
          </p:cNvSpPr>
          <p:nvPr>
            <p:ph type="sldNum" sz="quarter" idx="12"/>
          </p:nvPr>
        </p:nvSpPr>
        <p:spPr>
          <a:xfrm>
            <a:off x="8594090" y="4706620"/>
            <a:ext cx="258054" cy="292100"/>
          </a:xfrm>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177247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130" y="3786292"/>
            <a:ext cx="7924800" cy="453390"/>
          </a:xfrm>
        </p:spPr>
        <p:txBody>
          <a:bodyPr anchor="b">
            <a:normAutofit/>
          </a:bodyPr>
          <a:lstStyle>
            <a:lvl1pPr algn="l">
              <a:defRPr sz="192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83690" y="745689"/>
            <a:ext cx="6580755" cy="2531981"/>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80"/>
            </a:lvl1pPr>
            <a:lvl2pPr marL="365760" indent="0">
              <a:buNone/>
              <a:defRPr sz="1280"/>
            </a:lvl2pPr>
            <a:lvl3pPr marL="731520" indent="0">
              <a:buNone/>
              <a:defRPr sz="1280"/>
            </a:lvl3pPr>
            <a:lvl4pPr marL="1097280" indent="0">
              <a:buNone/>
              <a:defRPr sz="1280"/>
            </a:lvl4pPr>
            <a:lvl5pPr marL="1463040" indent="0">
              <a:buNone/>
              <a:defRPr sz="1280"/>
            </a:lvl5pPr>
            <a:lvl6pPr marL="1828800" indent="0">
              <a:buNone/>
              <a:defRPr sz="1280"/>
            </a:lvl6pPr>
            <a:lvl7pPr marL="2194560" indent="0">
              <a:buNone/>
              <a:defRPr sz="1280"/>
            </a:lvl7pPr>
            <a:lvl8pPr marL="2560320" indent="0">
              <a:buNone/>
              <a:defRPr sz="1280"/>
            </a:lvl8pPr>
            <a:lvl9pPr marL="2926080" indent="0">
              <a:buNone/>
              <a:defRPr sz="1280"/>
            </a:lvl9pPr>
          </a:lstStyle>
          <a:p>
            <a:r>
              <a:rPr lang="en-US"/>
              <a:t>Click icon to add picture</a:t>
            </a:r>
            <a:endParaRPr lang="en-US" dirty="0"/>
          </a:p>
        </p:txBody>
      </p:sp>
      <p:sp>
        <p:nvSpPr>
          <p:cNvPr id="4" name="Text Placeholder 3"/>
          <p:cNvSpPr>
            <a:spLocks noGrp="1"/>
          </p:cNvSpPr>
          <p:nvPr>
            <p:ph type="body" sz="half" idx="2"/>
          </p:nvPr>
        </p:nvSpPr>
        <p:spPr>
          <a:xfrm>
            <a:off x="913130" y="4239682"/>
            <a:ext cx="7924800" cy="394970"/>
          </a:xfrm>
        </p:spPr>
        <p:txBody>
          <a:bodyPr>
            <a:normAutofit/>
          </a:bodyPr>
          <a:lstStyle>
            <a:lvl1pPr marL="0" indent="0">
              <a:buNone/>
              <a:defRPr sz="1120"/>
            </a:lvl1pPr>
            <a:lvl2pPr marL="365760" indent="0">
              <a:buNone/>
              <a:defRPr sz="960"/>
            </a:lvl2pPr>
            <a:lvl3pPr marL="731520" indent="0">
              <a:buNone/>
              <a:defRPr sz="800"/>
            </a:lvl3pPr>
            <a:lvl4pPr marL="1097280" indent="0">
              <a:buNone/>
              <a:defRPr sz="720"/>
            </a:lvl4pPr>
            <a:lvl5pPr marL="1463040" indent="0">
              <a:buNone/>
              <a:defRPr sz="720"/>
            </a:lvl5pPr>
            <a:lvl6pPr marL="1828800" indent="0">
              <a:buNone/>
              <a:defRPr sz="720"/>
            </a:lvl6pPr>
            <a:lvl7pPr marL="2194560" indent="0">
              <a:buNone/>
              <a:defRPr sz="720"/>
            </a:lvl7pPr>
            <a:lvl8pPr marL="2560320" indent="0">
              <a:buNone/>
              <a:defRPr sz="720"/>
            </a:lvl8pPr>
            <a:lvl9pPr marL="2926080" indent="0">
              <a:buNone/>
              <a:defRPr sz="720"/>
            </a:lvl9pPr>
          </a:lstStyle>
          <a:p>
            <a:pPr lvl="0"/>
            <a:r>
              <a:rPr lang="en-US"/>
              <a:t>Click to edit Master text styles</a:t>
            </a:r>
          </a:p>
        </p:txBody>
      </p:sp>
      <p:sp>
        <p:nvSpPr>
          <p:cNvPr id="5" name="Date Placeholder 4"/>
          <p:cNvSpPr>
            <a:spLocks noGrp="1"/>
          </p:cNvSpPr>
          <p:nvPr>
            <p:ph type="dt" sz="half" idx="10"/>
          </p:nvPr>
        </p:nvSpPr>
        <p:spPr/>
        <p:txBody>
          <a:bodyPr/>
          <a:lstStyle/>
          <a:p>
            <a:fld id="{A2D950DF-CD20-6846-B942-C3FE0C0FE064}"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3521110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130" y="487681"/>
            <a:ext cx="7924799" cy="2499359"/>
          </a:xfrm>
        </p:spPr>
        <p:txBody>
          <a:bodyPr anchor="ctr">
            <a:normAutofit/>
          </a:bodyPr>
          <a:lstStyle>
            <a:lvl1pPr algn="l">
              <a:defRPr sz="2560" b="0" cap="all"/>
            </a:lvl1pPr>
          </a:lstStyle>
          <a:p>
            <a:r>
              <a:rPr lang="en-US"/>
              <a:t>Click to edit Master title style</a:t>
            </a:r>
            <a:endParaRPr lang="en-US" dirty="0"/>
          </a:p>
        </p:txBody>
      </p:sp>
      <p:sp>
        <p:nvSpPr>
          <p:cNvPr id="3" name="Text Placeholder 2"/>
          <p:cNvSpPr>
            <a:spLocks noGrp="1"/>
          </p:cNvSpPr>
          <p:nvPr>
            <p:ph type="body" idx="1"/>
          </p:nvPr>
        </p:nvSpPr>
        <p:spPr>
          <a:xfrm>
            <a:off x="913129" y="3474720"/>
            <a:ext cx="7924800" cy="1158240"/>
          </a:xfrm>
        </p:spPr>
        <p:txBody>
          <a:bodyPr anchor="ctr">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365760" indent="0">
              <a:buNone/>
              <a:defRPr sz="1440">
                <a:solidFill>
                  <a:schemeClr val="tx1">
                    <a:tint val="75000"/>
                  </a:schemeClr>
                </a:solidFill>
              </a:defRPr>
            </a:lvl2pPr>
            <a:lvl3pPr marL="731520" indent="0">
              <a:buNone/>
              <a:defRPr sz="1280">
                <a:solidFill>
                  <a:schemeClr val="tx1">
                    <a:tint val="75000"/>
                  </a:schemeClr>
                </a:solidFill>
              </a:defRPr>
            </a:lvl3pPr>
            <a:lvl4pPr marL="1097280" indent="0">
              <a:buNone/>
              <a:defRPr sz="1120">
                <a:solidFill>
                  <a:schemeClr val="tx1">
                    <a:tint val="75000"/>
                  </a:schemeClr>
                </a:solidFill>
              </a:defRPr>
            </a:lvl4pPr>
            <a:lvl5pPr marL="1463040" indent="0">
              <a:buNone/>
              <a:defRPr sz="1120">
                <a:solidFill>
                  <a:schemeClr val="tx1">
                    <a:tint val="75000"/>
                  </a:schemeClr>
                </a:solidFill>
              </a:defRPr>
            </a:lvl5pPr>
            <a:lvl6pPr marL="1828800" indent="0">
              <a:buNone/>
              <a:defRPr sz="1120">
                <a:solidFill>
                  <a:schemeClr val="tx1">
                    <a:tint val="75000"/>
                  </a:schemeClr>
                </a:solidFill>
              </a:defRPr>
            </a:lvl6pPr>
            <a:lvl7pPr marL="2194560" indent="0">
              <a:buNone/>
              <a:defRPr sz="1120">
                <a:solidFill>
                  <a:schemeClr val="tx1">
                    <a:tint val="75000"/>
                  </a:schemeClr>
                </a:solidFill>
              </a:defRPr>
            </a:lvl7pPr>
            <a:lvl8pPr marL="2560320" indent="0">
              <a:buNone/>
              <a:defRPr sz="1120">
                <a:solidFill>
                  <a:schemeClr val="tx1">
                    <a:tint val="75000"/>
                  </a:schemeClr>
                </a:solidFill>
              </a:defRPr>
            </a:lvl8pPr>
            <a:lvl9pPr marL="2926080" indent="0">
              <a:buNone/>
              <a:defRPr sz="11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41120863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669290" y="629459"/>
            <a:ext cx="487680" cy="467821"/>
          </a:xfrm>
          <a:prstGeom prst="rect">
            <a:avLst/>
          </a:prstGeom>
        </p:spPr>
        <p:txBody>
          <a:bodyPr vert="horz" lIns="73152" tIns="36576" rIns="73152" bIns="3657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400" dirty="0">
                <a:solidFill>
                  <a:schemeClr val="accent1"/>
                </a:solidFill>
              </a:rPr>
              <a:t>“</a:t>
            </a:r>
          </a:p>
        </p:txBody>
      </p:sp>
      <p:sp>
        <p:nvSpPr>
          <p:cNvPr id="15" name="TextBox 14"/>
          <p:cNvSpPr txBox="1"/>
          <p:nvPr/>
        </p:nvSpPr>
        <p:spPr>
          <a:xfrm>
            <a:off x="8350250" y="2194560"/>
            <a:ext cx="487680" cy="467821"/>
          </a:xfrm>
          <a:prstGeom prst="rect">
            <a:avLst/>
          </a:prstGeom>
        </p:spPr>
        <p:txBody>
          <a:bodyPr vert="horz" lIns="73152" tIns="36576" rIns="73152" bIns="3657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400" dirty="0">
                <a:solidFill>
                  <a:schemeClr val="accent1"/>
                </a:solidFill>
              </a:rPr>
              <a:t>”</a:t>
            </a:r>
          </a:p>
        </p:txBody>
      </p:sp>
      <p:sp>
        <p:nvSpPr>
          <p:cNvPr id="2" name="Title 1"/>
          <p:cNvSpPr>
            <a:spLocks noGrp="1"/>
          </p:cNvSpPr>
          <p:nvPr>
            <p:ph type="title"/>
          </p:nvPr>
        </p:nvSpPr>
        <p:spPr>
          <a:xfrm>
            <a:off x="1156971" y="487681"/>
            <a:ext cx="7437118" cy="2194559"/>
          </a:xfrm>
        </p:spPr>
        <p:txBody>
          <a:bodyPr anchor="ctr">
            <a:normAutofit/>
          </a:bodyPr>
          <a:lstStyle>
            <a:lvl1pPr algn="l">
              <a:defRPr sz="256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339849" y="2682240"/>
            <a:ext cx="7071362" cy="304800"/>
          </a:xfrm>
        </p:spPr>
        <p:txBody>
          <a:bodyPr anchor="ctr"/>
          <a:lstStyle>
            <a:lvl1pPr marL="0" indent="0">
              <a:buFontTx/>
              <a:buNone/>
              <a:defRPr/>
            </a:lvl1pPr>
            <a:lvl2pPr marL="365760" indent="0">
              <a:buFontTx/>
              <a:buNone/>
              <a:defRPr/>
            </a:lvl2pPr>
            <a:lvl3pPr marL="731520" indent="0">
              <a:buFontTx/>
              <a:buNone/>
              <a:defRPr/>
            </a:lvl3pPr>
            <a:lvl4pPr marL="1097280" indent="0">
              <a:buFontTx/>
              <a:buNone/>
              <a:defRPr/>
            </a:lvl4pPr>
            <a:lvl5pPr marL="1463040" indent="0">
              <a:buFontTx/>
              <a:buNone/>
              <a:defRPr/>
            </a:lvl5pPr>
          </a:lstStyle>
          <a:p>
            <a:pPr lvl="0"/>
            <a:r>
              <a:rPr lang="en-US"/>
              <a:t>Click to edit Master text styles</a:t>
            </a:r>
          </a:p>
        </p:txBody>
      </p:sp>
      <p:sp>
        <p:nvSpPr>
          <p:cNvPr id="3" name="Text Placeholder 2"/>
          <p:cNvSpPr>
            <a:spLocks noGrp="1"/>
          </p:cNvSpPr>
          <p:nvPr>
            <p:ph type="body" idx="1"/>
          </p:nvPr>
        </p:nvSpPr>
        <p:spPr>
          <a:xfrm>
            <a:off x="913129" y="3474720"/>
            <a:ext cx="7924800" cy="1158240"/>
          </a:xfrm>
        </p:spPr>
        <p:txBody>
          <a:bodyPr vert="horz" lIns="91440" tIns="45720" rIns="91440" bIns="45720" rtlCol="0" anchor="ctr">
            <a:normAutofit/>
          </a:bodyPr>
          <a:lstStyle>
            <a:lvl1pPr>
              <a:buNone/>
              <a:defRPr lang="en-US" sz="16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2352114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130" y="2646865"/>
            <a:ext cx="7924800" cy="1175040"/>
          </a:xfrm>
        </p:spPr>
        <p:txBody>
          <a:bodyPr anchor="b">
            <a:normAutofit/>
          </a:bodyPr>
          <a:lstStyle>
            <a:lvl1pPr algn="l">
              <a:defRPr sz="2560" b="0" cap="all"/>
            </a:lvl1pPr>
          </a:lstStyle>
          <a:p>
            <a:r>
              <a:rPr lang="en-US"/>
              <a:t>Click to edit Master title style</a:t>
            </a:r>
            <a:endParaRPr lang="en-US" dirty="0"/>
          </a:p>
        </p:txBody>
      </p:sp>
      <p:sp>
        <p:nvSpPr>
          <p:cNvPr id="3" name="Text Placeholder 2"/>
          <p:cNvSpPr>
            <a:spLocks noGrp="1"/>
          </p:cNvSpPr>
          <p:nvPr>
            <p:ph type="body" idx="1"/>
          </p:nvPr>
        </p:nvSpPr>
        <p:spPr>
          <a:xfrm>
            <a:off x="913128" y="3821905"/>
            <a:ext cx="7924801" cy="688320"/>
          </a:xfrm>
        </p:spPr>
        <p:txBody>
          <a:bodyPr vert="horz" lIns="91440" tIns="45720" rIns="91440" bIns="45720" rtlCol="0" anchor="t">
            <a:normAutofit/>
          </a:bodyPr>
          <a:lstStyle>
            <a:lvl1pPr>
              <a:defRPr lang="en-US" sz="16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826765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669290" y="629459"/>
            <a:ext cx="487680" cy="467821"/>
          </a:xfrm>
          <a:prstGeom prst="rect">
            <a:avLst/>
          </a:prstGeom>
        </p:spPr>
        <p:txBody>
          <a:bodyPr vert="horz" lIns="73152" tIns="36576" rIns="73152" bIns="3657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400" dirty="0">
                <a:solidFill>
                  <a:schemeClr val="accent1"/>
                </a:solidFill>
              </a:rPr>
              <a:t>“</a:t>
            </a:r>
          </a:p>
        </p:txBody>
      </p:sp>
      <p:sp>
        <p:nvSpPr>
          <p:cNvPr id="15" name="TextBox 14"/>
          <p:cNvSpPr txBox="1"/>
          <p:nvPr/>
        </p:nvSpPr>
        <p:spPr>
          <a:xfrm>
            <a:off x="8350250" y="2194560"/>
            <a:ext cx="487680" cy="467821"/>
          </a:xfrm>
          <a:prstGeom prst="rect">
            <a:avLst/>
          </a:prstGeom>
        </p:spPr>
        <p:txBody>
          <a:bodyPr vert="horz" lIns="73152" tIns="36576" rIns="73152" bIns="3657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400" dirty="0">
                <a:solidFill>
                  <a:schemeClr val="accent1"/>
                </a:solidFill>
              </a:rPr>
              <a:t>”</a:t>
            </a:r>
          </a:p>
        </p:txBody>
      </p:sp>
      <p:sp>
        <p:nvSpPr>
          <p:cNvPr id="2" name="Title 1"/>
          <p:cNvSpPr>
            <a:spLocks noGrp="1"/>
          </p:cNvSpPr>
          <p:nvPr>
            <p:ph type="title"/>
          </p:nvPr>
        </p:nvSpPr>
        <p:spPr>
          <a:xfrm>
            <a:off x="1156971" y="487681"/>
            <a:ext cx="7437118" cy="2194559"/>
          </a:xfrm>
        </p:spPr>
        <p:txBody>
          <a:bodyPr anchor="ctr">
            <a:normAutofit/>
          </a:bodyPr>
          <a:lstStyle>
            <a:lvl1pPr algn="l">
              <a:defRPr sz="256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913130" y="3108960"/>
            <a:ext cx="7924800" cy="711200"/>
          </a:xfrm>
        </p:spPr>
        <p:txBody>
          <a:bodyPr vert="horz" lIns="91440" tIns="45720" rIns="91440" bIns="45720" rtlCol="0" anchor="b">
            <a:normAutofit/>
          </a:bodyPr>
          <a:lstStyle>
            <a:lvl1pPr>
              <a:buNone/>
              <a:defRPr lang="en-US" sz="192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913129" y="3820160"/>
            <a:ext cx="7924800" cy="812800"/>
          </a:xfrm>
        </p:spPr>
        <p:txBody>
          <a:bodyPr anchor="t">
            <a:normAutofit/>
          </a:bodyPr>
          <a:lstStyle>
            <a:lvl1pPr marL="0" indent="0" algn="l">
              <a:buNone/>
              <a:defRPr sz="1440">
                <a:gradFill flip="none" rotWithShape="1">
                  <a:gsLst>
                    <a:gs pos="0">
                      <a:schemeClr val="tx1"/>
                    </a:gs>
                    <a:gs pos="100000">
                      <a:schemeClr val="tx1">
                        <a:lumMod val="75000"/>
                      </a:schemeClr>
                    </a:gs>
                  </a:gsLst>
                  <a:lin ang="5400000" scaled="0"/>
                  <a:tileRect/>
                </a:gradFill>
              </a:defRPr>
            </a:lvl1pPr>
            <a:lvl2pPr marL="365760" indent="0">
              <a:buNone/>
              <a:defRPr sz="1440">
                <a:solidFill>
                  <a:schemeClr val="tx1">
                    <a:tint val="75000"/>
                  </a:schemeClr>
                </a:solidFill>
              </a:defRPr>
            </a:lvl2pPr>
            <a:lvl3pPr marL="731520" indent="0">
              <a:buNone/>
              <a:defRPr sz="1280">
                <a:solidFill>
                  <a:schemeClr val="tx1">
                    <a:tint val="75000"/>
                  </a:schemeClr>
                </a:solidFill>
              </a:defRPr>
            </a:lvl3pPr>
            <a:lvl4pPr marL="1097280" indent="0">
              <a:buNone/>
              <a:defRPr sz="1120">
                <a:solidFill>
                  <a:schemeClr val="tx1">
                    <a:tint val="75000"/>
                  </a:schemeClr>
                </a:solidFill>
              </a:defRPr>
            </a:lvl4pPr>
            <a:lvl5pPr marL="1463040" indent="0">
              <a:buNone/>
              <a:defRPr sz="1120">
                <a:solidFill>
                  <a:schemeClr val="tx1">
                    <a:tint val="75000"/>
                  </a:schemeClr>
                </a:solidFill>
              </a:defRPr>
            </a:lvl5pPr>
            <a:lvl6pPr marL="1828800" indent="0">
              <a:buNone/>
              <a:defRPr sz="1120">
                <a:solidFill>
                  <a:schemeClr val="tx1">
                    <a:tint val="75000"/>
                  </a:schemeClr>
                </a:solidFill>
              </a:defRPr>
            </a:lvl6pPr>
            <a:lvl7pPr marL="2194560" indent="0">
              <a:buNone/>
              <a:defRPr sz="1120">
                <a:solidFill>
                  <a:schemeClr val="tx1">
                    <a:tint val="75000"/>
                  </a:schemeClr>
                </a:solidFill>
              </a:defRPr>
            </a:lvl7pPr>
            <a:lvl8pPr marL="2560320" indent="0">
              <a:buNone/>
              <a:defRPr sz="1120">
                <a:solidFill>
                  <a:schemeClr val="tx1">
                    <a:tint val="75000"/>
                  </a:schemeClr>
                </a:solidFill>
              </a:defRPr>
            </a:lvl8pPr>
            <a:lvl9pPr marL="2926080" indent="0">
              <a:buNone/>
              <a:defRPr sz="11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466505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13130" y="487681"/>
            <a:ext cx="7924799" cy="219455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913130" y="2804160"/>
            <a:ext cx="7924800" cy="670560"/>
          </a:xfrm>
        </p:spPr>
        <p:txBody>
          <a:bodyPr vert="horz" lIns="91440" tIns="45720" rIns="91440" bIns="45720" rtlCol="0" anchor="b">
            <a:normAutofit/>
          </a:bodyPr>
          <a:lstStyle>
            <a:lvl1pPr>
              <a:buNone/>
              <a:defRPr lang="en-US" sz="224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913129" y="3474720"/>
            <a:ext cx="7924800" cy="1158240"/>
          </a:xfrm>
        </p:spPr>
        <p:txBody>
          <a:bodyPr anchor="t">
            <a:normAutofit/>
          </a:bodyPr>
          <a:lstStyle>
            <a:lvl1pPr marL="0" indent="0" algn="l">
              <a:buNone/>
              <a:defRPr sz="1440">
                <a:gradFill flip="none" rotWithShape="1">
                  <a:gsLst>
                    <a:gs pos="0">
                      <a:schemeClr val="tx1"/>
                    </a:gs>
                    <a:gs pos="100000">
                      <a:schemeClr val="tx1">
                        <a:lumMod val="75000"/>
                      </a:schemeClr>
                    </a:gs>
                  </a:gsLst>
                  <a:lin ang="5400000" scaled="0"/>
                  <a:tileRect/>
                </a:gradFill>
              </a:defRPr>
            </a:lvl1pPr>
            <a:lvl2pPr marL="365760" indent="0">
              <a:buNone/>
              <a:defRPr sz="1440">
                <a:solidFill>
                  <a:schemeClr val="tx1">
                    <a:tint val="75000"/>
                  </a:schemeClr>
                </a:solidFill>
              </a:defRPr>
            </a:lvl2pPr>
            <a:lvl3pPr marL="731520" indent="0">
              <a:buNone/>
              <a:defRPr sz="1280">
                <a:solidFill>
                  <a:schemeClr val="tx1">
                    <a:tint val="75000"/>
                  </a:schemeClr>
                </a:solidFill>
              </a:defRPr>
            </a:lvl3pPr>
            <a:lvl4pPr marL="1097280" indent="0">
              <a:buNone/>
              <a:defRPr sz="1120">
                <a:solidFill>
                  <a:schemeClr val="tx1">
                    <a:tint val="75000"/>
                  </a:schemeClr>
                </a:solidFill>
              </a:defRPr>
            </a:lvl4pPr>
            <a:lvl5pPr marL="1463040" indent="0">
              <a:buNone/>
              <a:defRPr sz="1120">
                <a:solidFill>
                  <a:schemeClr val="tx1">
                    <a:tint val="75000"/>
                  </a:schemeClr>
                </a:solidFill>
              </a:defRPr>
            </a:lvl5pPr>
            <a:lvl6pPr marL="1828800" indent="0">
              <a:buNone/>
              <a:defRPr sz="1120">
                <a:solidFill>
                  <a:schemeClr val="tx1">
                    <a:tint val="75000"/>
                  </a:schemeClr>
                </a:solidFill>
              </a:defRPr>
            </a:lvl6pPr>
            <a:lvl7pPr marL="2194560" indent="0">
              <a:buNone/>
              <a:defRPr sz="1120">
                <a:solidFill>
                  <a:schemeClr val="tx1">
                    <a:tint val="75000"/>
                  </a:schemeClr>
                </a:solidFill>
              </a:defRPr>
            </a:lvl7pPr>
            <a:lvl8pPr marL="2560320" indent="0">
              <a:buNone/>
              <a:defRPr sz="1120">
                <a:solidFill>
                  <a:schemeClr val="tx1">
                    <a:tint val="75000"/>
                  </a:schemeClr>
                </a:solidFill>
              </a:defRPr>
            </a:lvl8pPr>
            <a:lvl9pPr marL="2926080" indent="0">
              <a:buNone/>
              <a:defRPr sz="11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4681679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913131" y="487680"/>
            <a:ext cx="7924798" cy="1524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8017630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69519" y="487680"/>
            <a:ext cx="1768411" cy="41452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13130" y="487680"/>
            <a:ext cx="6035040" cy="414528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940755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60CE2-CA88-4768-9883-29839B8702F5}"/>
              </a:ext>
            </a:extLst>
          </p:cNvPr>
          <p:cNvSpPr>
            <a:spLocks noGrp="1"/>
          </p:cNvSpPr>
          <p:nvPr>
            <p:ph type="ctrTitle"/>
          </p:nvPr>
        </p:nvSpPr>
        <p:spPr>
          <a:xfrm>
            <a:off x="1219200" y="897890"/>
            <a:ext cx="7315200" cy="1910080"/>
          </a:xfrm>
        </p:spPr>
        <p:txBody>
          <a:bodyPr anchor="b"/>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CA68D80F-429E-40F4-B440-87CC512DEC52}"/>
              </a:ext>
            </a:extLst>
          </p:cNvPr>
          <p:cNvSpPr>
            <a:spLocks noGrp="1"/>
          </p:cNvSpPr>
          <p:nvPr>
            <p:ph type="subTitle" idx="1"/>
          </p:nvPr>
        </p:nvSpPr>
        <p:spPr>
          <a:xfrm>
            <a:off x="1219200" y="2881630"/>
            <a:ext cx="7315200" cy="1324610"/>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p>
        </p:txBody>
      </p:sp>
      <p:sp>
        <p:nvSpPr>
          <p:cNvPr id="4" name="Date Placeholder 3">
            <a:extLst>
              <a:ext uri="{FF2B5EF4-FFF2-40B4-BE49-F238E27FC236}">
                <a16:creationId xmlns:a16="http://schemas.microsoft.com/office/drawing/2014/main" id="{114BFD2D-EF0C-40AC-A0D2-F6B349A3C5AB}"/>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a:extLst>
              <a:ext uri="{FF2B5EF4-FFF2-40B4-BE49-F238E27FC236}">
                <a16:creationId xmlns:a16="http://schemas.microsoft.com/office/drawing/2014/main" id="{46A9CC38-09F8-40AE-9D18-B71D3C1327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AB638-DFC0-409D-9D88-C61AB1BB2BBA}"/>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19224579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AA808-24C2-44F4-BCEB-1B3E6B10E8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021E8F-4359-424F-9AD2-18E9EFBA50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906E1B-C0F7-432D-9D1D-6EAF84B8B08B}"/>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a:extLst>
              <a:ext uri="{FF2B5EF4-FFF2-40B4-BE49-F238E27FC236}">
                <a16:creationId xmlns:a16="http://schemas.microsoft.com/office/drawing/2014/main" id="{474CA6FF-8B88-42CE-9B1F-20C1C008FA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EC4F45-6BCD-4292-BBF7-F3D9CAA28D01}"/>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9820543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A3851-18BF-4E2B-8ABF-2FCD55B4423F}"/>
              </a:ext>
            </a:extLst>
          </p:cNvPr>
          <p:cNvSpPr>
            <a:spLocks noGrp="1"/>
          </p:cNvSpPr>
          <p:nvPr>
            <p:ph type="title"/>
          </p:nvPr>
        </p:nvSpPr>
        <p:spPr>
          <a:xfrm>
            <a:off x="665480" y="1367791"/>
            <a:ext cx="8412480" cy="2282190"/>
          </a:xfrm>
        </p:spPr>
        <p:txBody>
          <a:bodyPr anchor="b"/>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48450F95-8AB2-47ED-97DD-A667C3AE8E3F}"/>
              </a:ext>
            </a:extLst>
          </p:cNvPr>
          <p:cNvSpPr>
            <a:spLocks noGrp="1"/>
          </p:cNvSpPr>
          <p:nvPr>
            <p:ph type="body" idx="1"/>
          </p:nvPr>
        </p:nvSpPr>
        <p:spPr>
          <a:xfrm>
            <a:off x="665480" y="3671571"/>
            <a:ext cx="8412480" cy="1200150"/>
          </a:xfrm>
        </p:spPr>
        <p:txBody>
          <a:bodyPr/>
          <a:lstStyle>
            <a:lvl1pPr marL="0" indent="0">
              <a:buNone/>
              <a:defRPr sz="1920">
                <a:solidFill>
                  <a:schemeClr val="tx1">
                    <a:tint val="75000"/>
                  </a:schemeClr>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9EBD9C-1751-47D1-B77E-3549004BBD36}"/>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a:extLst>
              <a:ext uri="{FF2B5EF4-FFF2-40B4-BE49-F238E27FC236}">
                <a16:creationId xmlns:a16="http://schemas.microsoft.com/office/drawing/2014/main" id="{4028A3D2-D36F-4186-9FB9-FB47E865A5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163B1-A968-4FF7-B13C-D653A5D0B4AF}"/>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867351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31FE6-6C3E-4A0C-8B79-719F3E4F11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AFDD32-9F29-4E6A-9B98-D09311353546}"/>
              </a:ext>
            </a:extLst>
          </p:cNvPr>
          <p:cNvSpPr>
            <a:spLocks noGrp="1"/>
          </p:cNvSpPr>
          <p:nvPr>
            <p:ph sz="half" idx="1"/>
          </p:nvPr>
        </p:nvSpPr>
        <p:spPr>
          <a:xfrm>
            <a:off x="670560" y="1460500"/>
            <a:ext cx="4145280" cy="3481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EB71E0-76F8-4BFD-8EE8-FFC37F4BC1BC}"/>
              </a:ext>
            </a:extLst>
          </p:cNvPr>
          <p:cNvSpPr>
            <a:spLocks noGrp="1"/>
          </p:cNvSpPr>
          <p:nvPr>
            <p:ph sz="half" idx="2"/>
          </p:nvPr>
        </p:nvSpPr>
        <p:spPr>
          <a:xfrm>
            <a:off x="4937760" y="1460500"/>
            <a:ext cx="4145280" cy="3481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A03421-C93A-482B-8079-EA3FF3742917}"/>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6" name="Footer Placeholder 5">
            <a:extLst>
              <a:ext uri="{FF2B5EF4-FFF2-40B4-BE49-F238E27FC236}">
                <a16:creationId xmlns:a16="http://schemas.microsoft.com/office/drawing/2014/main" id="{2A30D519-4D46-442F-BEF1-7A7CB7CE1E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C3DD5C-63D2-45E1-8D0D-09DB68132543}"/>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16978727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242A6-A496-4D71-8EDE-EAFAD174C85D}"/>
              </a:ext>
            </a:extLst>
          </p:cNvPr>
          <p:cNvSpPr>
            <a:spLocks noGrp="1"/>
          </p:cNvSpPr>
          <p:nvPr>
            <p:ph type="title"/>
          </p:nvPr>
        </p:nvSpPr>
        <p:spPr>
          <a:xfrm>
            <a:off x="671830" y="292101"/>
            <a:ext cx="8412480" cy="106045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E11191-93C8-4D82-91B6-9D5B6EF66734}"/>
              </a:ext>
            </a:extLst>
          </p:cNvPr>
          <p:cNvSpPr>
            <a:spLocks noGrp="1"/>
          </p:cNvSpPr>
          <p:nvPr>
            <p:ph type="body" idx="1"/>
          </p:nvPr>
        </p:nvSpPr>
        <p:spPr>
          <a:xfrm>
            <a:off x="671831" y="1344930"/>
            <a:ext cx="4126230" cy="659130"/>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a:extLst>
              <a:ext uri="{FF2B5EF4-FFF2-40B4-BE49-F238E27FC236}">
                <a16:creationId xmlns:a16="http://schemas.microsoft.com/office/drawing/2014/main" id="{E1E7FDAE-39A0-44DE-8581-E4E29EE24F8A}"/>
              </a:ext>
            </a:extLst>
          </p:cNvPr>
          <p:cNvSpPr>
            <a:spLocks noGrp="1"/>
          </p:cNvSpPr>
          <p:nvPr>
            <p:ph sz="half" idx="2"/>
          </p:nvPr>
        </p:nvSpPr>
        <p:spPr>
          <a:xfrm>
            <a:off x="671831" y="2004060"/>
            <a:ext cx="4126230" cy="2947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3E83D9-4A6C-4714-B2DF-CF6270157A6B}"/>
              </a:ext>
            </a:extLst>
          </p:cNvPr>
          <p:cNvSpPr>
            <a:spLocks noGrp="1"/>
          </p:cNvSpPr>
          <p:nvPr>
            <p:ph type="body" sz="quarter" idx="3"/>
          </p:nvPr>
        </p:nvSpPr>
        <p:spPr>
          <a:xfrm>
            <a:off x="4937760" y="1344930"/>
            <a:ext cx="4146550" cy="659130"/>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a:extLst>
              <a:ext uri="{FF2B5EF4-FFF2-40B4-BE49-F238E27FC236}">
                <a16:creationId xmlns:a16="http://schemas.microsoft.com/office/drawing/2014/main" id="{AD7C7E86-7834-482D-B42C-97C6CF885560}"/>
              </a:ext>
            </a:extLst>
          </p:cNvPr>
          <p:cNvSpPr>
            <a:spLocks noGrp="1"/>
          </p:cNvSpPr>
          <p:nvPr>
            <p:ph sz="quarter" idx="4"/>
          </p:nvPr>
        </p:nvSpPr>
        <p:spPr>
          <a:xfrm>
            <a:off x="4937760" y="2004060"/>
            <a:ext cx="4146550" cy="2947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2F0B27-986B-4E16-84E4-E050C325D617}"/>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8" name="Footer Placeholder 7">
            <a:extLst>
              <a:ext uri="{FF2B5EF4-FFF2-40B4-BE49-F238E27FC236}">
                <a16:creationId xmlns:a16="http://schemas.microsoft.com/office/drawing/2014/main" id="{F71BC7A2-7145-45B4-8786-FAAC14BD8F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70D046-282D-4B6E-8CA1-3F2173B37799}"/>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668800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02B63-C76E-4E02-8678-96BC9DA258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D8799F4-D514-41F4-BBB2-A017DCC4BD9E}"/>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4" name="Footer Placeholder 3">
            <a:extLst>
              <a:ext uri="{FF2B5EF4-FFF2-40B4-BE49-F238E27FC236}">
                <a16:creationId xmlns:a16="http://schemas.microsoft.com/office/drawing/2014/main" id="{1E705FB6-9B5D-4AA2-90AF-C01BC46ECB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AEA614-D118-4624-B330-A4DEA8F553B2}"/>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394220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6A0001-A87D-4719-81EB-EA2503E29AE8}"/>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3" name="Footer Placeholder 2">
            <a:extLst>
              <a:ext uri="{FF2B5EF4-FFF2-40B4-BE49-F238E27FC236}">
                <a16:creationId xmlns:a16="http://schemas.microsoft.com/office/drawing/2014/main" id="{FA19C45D-22D6-4F1E-AF2D-35F69580B42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49285B-6141-4755-A0B4-6034F5F16849}"/>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1240410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2A35E-8255-40AD-9198-68E28CFBCD28}"/>
              </a:ext>
            </a:extLst>
          </p:cNvPr>
          <p:cNvSpPr>
            <a:spLocks noGrp="1"/>
          </p:cNvSpPr>
          <p:nvPr>
            <p:ph type="title"/>
          </p:nvPr>
        </p:nvSpPr>
        <p:spPr>
          <a:xfrm>
            <a:off x="671831" y="365760"/>
            <a:ext cx="3145790" cy="1280160"/>
          </a:xfrm>
        </p:spPr>
        <p:txBody>
          <a:bodyPr anchor="b"/>
          <a:lstStyle>
            <a:lvl1pPr>
              <a:defRPr sz="2560"/>
            </a:lvl1pPr>
          </a:lstStyle>
          <a:p>
            <a:r>
              <a:rPr lang="en-US"/>
              <a:t>Click to edit Master title style</a:t>
            </a:r>
          </a:p>
        </p:txBody>
      </p:sp>
      <p:sp>
        <p:nvSpPr>
          <p:cNvPr id="3" name="Content Placeholder 2">
            <a:extLst>
              <a:ext uri="{FF2B5EF4-FFF2-40B4-BE49-F238E27FC236}">
                <a16:creationId xmlns:a16="http://schemas.microsoft.com/office/drawing/2014/main" id="{379D4860-510B-48CE-9302-F21D926E99F1}"/>
              </a:ext>
            </a:extLst>
          </p:cNvPr>
          <p:cNvSpPr>
            <a:spLocks noGrp="1"/>
          </p:cNvSpPr>
          <p:nvPr>
            <p:ph idx="1"/>
          </p:nvPr>
        </p:nvSpPr>
        <p:spPr>
          <a:xfrm>
            <a:off x="4146550" y="789940"/>
            <a:ext cx="4937760" cy="3898900"/>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993F24-280A-405D-96C2-12015C0B9F8D}"/>
              </a:ext>
            </a:extLst>
          </p:cNvPr>
          <p:cNvSpPr>
            <a:spLocks noGrp="1"/>
          </p:cNvSpPr>
          <p:nvPr>
            <p:ph type="body" sz="half" idx="2"/>
          </p:nvPr>
        </p:nvSpPr>
        <p:spPr>
          <a:xfrm>
            <a:off x="671831" y="1645920"/>
            <a:ext cx="3145790" cy="3049270"/>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BC3B6F34-163A-497C-BD7E-8F64DC530DCD}"/>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6" name="Footer Placeholder 5">
            <a:extLst>
              <a:ext uri="{FF2B5EF4-FFF2-40B4-BE49-F238E27FC236}">
                <a16:creationId xmlns:a16="http://schemas.microsoft.com/office/drawing/2014/main" id="{0E2B23F3-E7A6-420F-9B38-01E8DBCB20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E4613D-55B7-4CEA-90A7-34E457E083F1}"/>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6554441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7B01F-B71F-4600-BA3B-DFA40BFB0C43}"/>
              </a:ext>
            </a:extLst>
          </p:cNvPr>
          <p:cNvSpPr>
            <a:spLocks noGrp="1"/>
          </p:cNvSpPr>
          <p:nvPr>
            <p:ph type="title"/>
          </p:nvPr>
        </p:nvSpPr>
        <p:spPr>
          <a:xfrm>
            <a:off x="671831" y="365760"/>
            <a:ext cx="3145790" cy="1280160"/>
          </a:xfrm>
        </p:spPr>
        <p:txBody>
          <a:bodyPr anchor="b"/>
          <a:lstStyle>
            <a:lvl1pPr>
              <a:defRPr sz="2560"/>
            </a:lvl1pPr>
          </a:lstStyle>
          <a:p>
            <a:r>
              <a:rPr lang="en-US"/>
              <a:t>Click to edit Master title style</a:t>
            </a:r>
          </a:p>
        </p:txBody>
      </p:sp>
      <p:sp>
        <p:nvSpPr>
          <p:cNvPr id="3" name="Picture Placeholder 2">
            <a:extLst>
              <a:ext uri="{FF2B5EF4-FFF2-40B4-BE49-F238E27FC236}">
                <a16:creationId xmlns:a16="http://schemas.microsoft.com/office/drawing/2014/main" id="{53065FCD-06CC-4A88-A3AF-03FE459C2E83}"/>
              </a:ext>
            </a:extLst>
          </p:cNvPr>
          <p:cNvSpPr>
            <a:spLocks noGrp="1"/>
          </p:cNvSpPr>
          <p:nvPr>
            <p:ph type="pic" idx="1"/>
          </p:nvPr>
        </p:nvSpPr>
        <p:spPr>
          <a:xfrm>
            <a:off x="4146550" y="789940"/>
            <a:ext cx="4937760" cy="3898900"/>
          </a:xfrm>
        </p:spPr>
        <p:txBody>
          <a:bodyPr/>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endParaRPr lang="en-US"/>
          </a:p>
        </p:txBody>
      </p:sp>
      <p:sp>
        <p:nvSpPr>
          <p:cNvPr id="4" name="Text Placeholder 3">
            <a:extLst>
              <a:ext uri="{FF2B5EF4-FFF2-40B4-BE49-F238E27FC236}">
                <a16:creationId xmlns:a16="http://schemas.microsoft.com/office/drawing/2014/main" id="{6A111A8A-E594-4556-B1FF-6EACCD17F0BA}"/>
              </a:ext>
            </a:extLst>
          </p:cNvPr>
          <p:cNvSpPr>
            <a:spLocks noGrp="1"/>
          </p:cNvSpPr>
          <p:nvPr>
            <p:ph type="body" sz="half" idx="2"/>
          </p:nvPr>
        </p:nvSpPr>
        <p:spPr>
          <a:xfrm>
            <a:off x="671831" y="1645920"/>
            <a:ext cx="3145790" cy="3049270"/>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957D5EB0-0229-4F11-9E3A-C742FEC567E6}"/>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6" name="Footer Placeholder 5">
            <a:extLst>
              <a:ext uri="{FF2B5EF4-FFF2-40B4-BE49-F238E27FC236}">
                <a16:creationId xmlns:a16="http://schemas.microsoft.com/office/drawing/2014/main" id="{613E5AAB-1681-4EAA-8951-B0EAFDF11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183C69-05EB-441C-99AC-60F445C8D8F0}"/>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4989602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88E3B-3A57-4411-8F1F-E4B54B3A6A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EABD1D-A855-4E79-BFFD-36DC1BF880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FB7156-7F0C-419C-930C-3A01BCB27002}"/>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a:extLst>
              <a:ext uri="{FF2B5EF4-FFF2-40B4-BE49-F238E27FC236}">
                <a16:creationId xmlns:a16="http://schemas.microsoft.com/office/drawing/2014/main" id="{E9AABFA1-5847-40F6-B327-1525D099D3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2168AA-4250-4D56-8A37-06F3F6990431}"/>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33470053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FE69B3-7C05-4AC1-A4D1-7413851672EF}"/>
              </a:ext>
            </a:extLst>
          </p:cNvPr>
          <p:cNvSpPr>
            <a:spLocks noGrp="1"/>
          </p:cNvSpPr>
          <p:nvPr>
            <p:ph type="title" orient="vert"/>
          </p:nvPr>
        </p:nvSpPr>
        <p:spPr>
          <a:xfrm>
            <a:off x="6979920" y="292100"/>
            <a:ext cx="2103120" cy="464947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C1A487-D174-4BF8-8FE5-FCBE864A15FE}"/>
              </a:ext>
            </a:extLst>
          </p:cNvPr>
          <p:cNvSpPr>
            <a:spLocks noGrp="1"/>
          </p:cNvSpPr>
          <p:nvPr>
            <p:ph type="body" orient="vert" idx="1"/>
          </p:nvPr>
        </p:nvSpPr>
        <p:spPr>
          <a:xfrm>
            <a:off x="670560" y="292100"/>
            <a:ext cx="6187440" cy="46494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F56AE-098A-46B5-9656-8C3F991F571A}"/>
              </a:ext>
            </a:extLst>
          </p:cNvPr>
          <p:cNvSpPr>
            <a:spLocks noGrp="1"/>
          </p:cNvSpPr>
          <p:nvPr>
            <p:ph type="dt" sz="half" idx="10"/>
          </p:nvPr>
        </p:nvSpPr>
        <p:spPr/>
        <p:txBody>
          <a:bodyPr/>
          <a:lstStyle/>
          <a:p>
            <a:fld id="{A2D950DF-CD20-6846-B942-C3FE0C0FE064}" type="datetimeFigureOut">
              <a:rPr lang="en-US" smtClean="0"/>
              <a:t>10/6/2021</a:t>
            </a:fld>
            <a:endParaRPr lang="en-US"/>
          </a:p>
        </p:txBody>
      </p:sp>
      <p:sp>
        <p:nvSpPr>
          <p:cNvPr id="5" name="Footer Placeholder 4">
            <a:extLst>
              <a:ext uri="{FF2B5EF4-FFF2-40B4-BE49-F238E27FC236}">
                <a16:creationId xmlns:a16="http://schemas.microsoft.com/office/drawing/2014/main" id="{3800C1FB-91E3-4CAC-817A-0D36270FB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897689-5F78-4BEE-BA4A-16794CB2123B}"/>
              </a:ext>
            </a:extLst>
          </p:cNvPr>
          <p:cNvSpPr>
            <a:spLocks noGrp="1"/>
          </p:cNvSpPr>
          <p:nvPr>
            <p:ph type="sldNum" sz="quarter" idx="12"/>
          </p:nvPr>
        </p:nvSpPr>
        <p:spPr/>
        <p:txBody>
          <a:bodyPr/>
          <a:lstStyle/>
          <a:p>
            <a:fld id="{1C9672CF-3E8F-2847-9E6D-9BC391C8251B}" type="slidenum">
              <a:rPr lang="en-US" smtClean="0"/>
              <a:t>‹#›</a:t>
            </a:fld>
            <a:endParaRPr lang="en-US"/>
          </a:p>
        </p:txBody>
      </p:sp>
    </p:spTree>
    <p:extLst>
      <p:ext uri="{BB962C8B-B14F-4D97-AF65-F5344CB8AC3E}">
        <p14:creationId xmlns:p14="http://schemas.microsoft.com/office/powerpoint/2010/main" val="2704083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0560" y="292101"/>
            <a:ext cx="8412480" cy="10604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0560" y="1460500"/>
            <a:ext cx="8412480" cy="34810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70560" y="5085080"/>
            <a:ext cx="2194560" cy="292100"/>
          </a:xfrm>
          <a:prstGeom prst="rect">
            <a:avLst/>
          </a:prstGeom>
        </p:spPr>
        <p:txBody>
          <a:bodyPr vert="horz" lIns="91440" tIns="45720" rIns="91440" bIns="45720" rtlCol="0" anchor="ctr"/>
          <a:lstStyle>
            <a:lvl1pPr algn="l">
              <a:defRPr sz="960">
                <a:solidFill>
                  <a:schemeClr val="tx1">
                    <a:tint val="75000"/>
                  </a:schemeClr>
                </a:solidFill>
              </a:defRPr>
            </a:lvl1pPr>
          </a:lstStyle>
          <a:p>
            <a:fld id="{A2D950DF-CD20-6846-B942-C3FE0C0FE064}" type="datetimeFigureOut">
              <a:rPr lang="en-US" smtClean="0"/>
              <a:t>10/6/2021</a:t>
            </a:fld>
            <a:endParaRPr lang="en-US"/>
          </a:p>
        </p:txBody>
      </p:sp>
      <p:sp>
        <p:nvSpPr>
          <p:cNvPr id="5" name="Footer Placeholder 4"/>
          <p:cNvSpPr>
            <a:spLocks noGrp="1"/>
          </p:cNvSpPr>
          <p:nvPr>
            <p:ph type="ftr" sz="quarter" idx="3"/>
          </p:nvPr>
        </p:nvSpPr>
        <p:spPr>
          <a:xfrm>
            <a:off x="3230880" y="5085080"/>
            <a:ext cx="3291840" cy="292100"/>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88480" y="5085080"/>
            <a:ext cx="2194560" cy="292100"/>
          </a:xfrm>
          <a:prstGeom prst="rect">
            <a:avLst/>
          </a:prstGeom>
        </p:spPr>
        <p:txBody>
          <a:bodyPr vert="horz" lIns="91440" tIns="45720" rIns="91440" bIns="45720" rtlCol="0" anchor="ctr"/>
          <a:lstStyle>
            <a:lvl1pPr algn="r">
              <a:defRPr sz="960">
                <a:solidFill>
                  <a:schemeClr val="tx1">
                    <a:tint val="75000"/>
                  </a:schemeClr>
                </a:solidFill>
              </a:defRPr>
            </a:lvl1pPr>
          </a:lstStyle>
          <a:p>
            <a:fld id="{1C9672CF-3E8F-2847-9E6D-9BC391C8251B}" type="slidenum">
              <a:rPr lang="en-US" smtClean="0"/>
              <a:t>‹#›</a:t>
            </a:fld>
            <a:endParaRPr lang="en-US"/>
          </a:p>
        </p:txBody>
      </p:sp>
    </p:spTree>
    <p:extLst>
      <p:ext uri="{BB962C8B-B14F-4D97-AF65-F5344CB8AC3E}">
        <p14:creationId xmlns:p14="http://schemas.microsoft.com/office/powerpoint/2010/main" val="3457070594"/>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131" y="487680"/>
            <a:ext cx="7924798"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131" y="2133600"/>
            <a:ext cx="7924798" cy="249936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070090" y="4706620"/>
            <a:ext cx="1280160" cy="292100"/>
          </a:xfrm>
          <a:prstGeom prst="rect">
            <a:avLst/>
          </a:prstGeom>
        </p:spPr>
        <p:txBody>
          <a:bodyPr vert="horz" lIns="91440" tIns="45720" rIns="91440" bIns="45720" rtlCol="0" anchor="ctr"/>
          <a:lstStyle>
            <a:lvl1pPr algn="r">
              <a:defRPr sz="720" b="1" i="0">
                <a:solidFill>
                  <a:schemeClr val="tx1">
                    <a:lumMod val="75000"/>
                  </a:schemeClr>
                </a:solidFill>
                <a:effectLst>
                  <a:outerShdw blurRad="50800" dist="38100" dir="2700000" algn="tl" rotWithShape="0">
                    <a:srgbClr val="000000">
                      <a:alpha val="43000"/>
                    </a:srgbClr>
                  </a:outerShdw>
                </a:effectLst>
                <a:latin typeface="+mn-lt"/>
              </a:defRPr>
            </a:lvl1pPr>
          </a:lstStyle>
          <a:p>
            <a:fld id="{A2D950DF-CD20-6846-B942-C3FE0C0FE064}" type="datetimeFigureOut">
              <a:rPr lang="en-US" smtClean="0"/>
              <a:t>10/6/2021</a:t>
            </a:fld>
            <a:endParaRPr lang="en-US"/>
          </a:p>
        </p:txBody>
      </p:sp>
      <p:sp>
        <p:nvSpPr>
          <p:cNvPr id="5" name="Footer Placeholder 4"/>
          <p:cNvSpPr>
            <a:spLocks noGrp="1"/>
          </p:cNvSpPr>
          <p:nvPr>
            <p:ph type="ftr" sz="quarter" idx="3"/>
          </p:nvPr>
        </p:nvSpPr>
        <p:spPr>
          <a:xfrm>
            <a:off x="913130" y="4706620"/>
            <a:ext cx="6035040" cy="292100"/>
          </a:xfrm>
          <a:prstGeom prst="rect">
            <a:avLst/>
          </a:prstGeom>
        </p:spPr>
        <p:txBody>
          <a:bodyPr vert="horz" lIns="91440" tIns="45720" rIns="91440" bIns="45720" rtlCol="0" anchor="ctr"/>
          <a:lstStyle>
            <a:lvl1pPr algn="l">
              <a:defRPr sz="72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8411210" y="4706620"/>
            <a:ext cx="440934" cy="292100"/>
          </a:xfrm>
          <a:prstGeom prst="rect">
            <a:avLst/>
          </a:prstGeom>
        </p:spPr>
        <p:txBody>
          <a:bodyPr vert="horz" lIns="91440" tIns="45720" rIns="91440" bIns="45720" rtlCol="0" anchor="ctr"/>
          <a:lstStyle>
            <a:lvl1pPr algn="r">
              <a:defRPr sz="720" b="1" i="0">
                <a:solidFill>
                  <a:schemeClr val="tx1">
                    <a:lumMod val="75000"/>
                  </a:schemeClr>
                </a:solidFill>
                <a:effectLst>
                  <a:outerShdw blurRad="50800" dist="38100" dir="2700000" algn="tl" rotWithShape="0">
                    <a:srgbClr val="000000">
                      <a:alpha val="43000"/>
                    </a:srgbClr>
                  </a:outerShdw>
                </a:effectLst>
                <a:latin typeface="+mn-lt"/>
              </a:defRPr>
            </a:lvl1pPr>
          </a:lstStyle>
          <a:p>
            <a:fld id="{1C9672CF-3E8F-2847-9E6D-9BC391C8251B}" type="slidenum">
              <a:rPr lang="en-US" smtClean="0"/>
              <a:t>‹#›</a:t>
            </a:fld>
            <a:endParaRPr lang="en-US"/>
          </a:p>
        </p:txBody>
      </p:sp>
    </p:spTree>
    <p:extLst>
      <p:ext uri="{BB962C8B-B14F-4D97-AF65-F5344CB8AC3E}">
        <p14:creationId xmlns:p14="http://schemas.microsoft.com/office/powerpoint/2010/main" val="272304324"/>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l" defTabSz="365760" rtl="0" eaLnBrk="1" latinLnBrk="0" hangingPunct="1">
        <a:spcBef>
          <a:spcPct val="0"/>
        </a:spcBef>
        <a:buNone/>
        <a:defRPr sz="256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365760" rtl="0" eaLnBrk="1" latinLnBrk="0" hangingPunct="1">
        <a:spcBef>
          <a:spcPct val="20000"/>
        </a:spcBef>
        <a:spcAft>
          <a:spcPts val="48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94360" indent="-228600" algn="l" defTabSz="365760" rtl="0" eaLnBrk="1" latinLnBrk="0" hangingPunct="1">
        <a:spcBef>
          <a:spcPct val="20000"/>
        </a:spcBef>
        <a:spcAft>
          <a:spcPts val="480"/>
        </a:spcAft>
        <a:buClr>
          <a:schemeClr val="tx1"/>
        </a:buClr>
        <a:buSzPct val="100000"/>
        <a:buFont typeface="Arial"/>
        <a:buChar char="•"/>
        <a:defRPr sz="144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60120" indent="-228600" algn="l" defTabSz="365760" rtl="0" eaLnBrk="1" latinLnBrk="0" hangingPunct="1">
        <a:spcBef>
          <a:spcPct val="20000"/>
        </a:spcBef>
        <a:spcAft>
          <a:spcPts val="480"/>
        </a:spcAft>
        <a:buClr>
          <a:schemeClr val="tx1"/>
        </a:buClr>
        <a:buSzPct val="100000"/>
        <a:buFont typeface="Arial"/>
        <a:buChar char="•"/>
        <a:defRPr sz="128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234440" indent="-137160" algn="l" defTabSz="365760" rtl="0" eaLnBrk="1" latinLnBrk="0" hangingPunct="1">
        <a:spcBef>
          <a:spcPct val="20000"/>
        </a:spcBef>
        <a:spcAft>
          <a:spcPts val="480"/>
        </a:spcAft>
        <a:buClr>
          <a:schemeClr val="tx1"/>
        </a:buClr>
        <a:buSzPct val="100000"/>
        <a:buFont typeface="Arial"/>
        <a:buChar char="•"/>
        <a:defRPr sz="112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600200" indent="-137160" algn="l" defTabSz="365760" rtl="0" eaLnBrk="1" latinLnBrk="0" hangingPunct="1">
        <a:spcBef>
          <a:spcPct val="20000"/>
        </a:spcBef>
        <a:spcAft>
          <a:spcPts val="480"/>
        </a:spcAft>
        <a:buClr>
          <a:schemeClr val="tx1"/>
        </a:buClr>
        <a:buSzPct val="100000"/>
        <a:buFont typeface="Arial"/>
        <a:buChar char="•"/>
        <a:defRPr sz="112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011680" indent="-182880" algn="l" defTabSz="365760" rtl="0" eaLnBrk="1" latinLnBrk="0" hangingPunct="1">
        <a:spcBef>
          <a:spcPct val="20000"/>
        </a:spcBef>
        <a:spcAft>
          <a:spcPts val="480"/>
        </a:spcAft>
        <a:buClr>
          <a:schemeClr val="tx1"/>
        </a:buClr>
        <a:buSzPct val="100000"/>
        <a:buFont typeface="Arial"/>
        <a:buChar char="•"/>
        <a:defRPr sz="96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377440" indent="-182880" algn="l" defTabSz="365760" rtl="0" eaLnBrk="1" latinLnBrk="0" hangingPunct="1">
        <a:spcBef>
          <a:spcPct val="20000"/>
        </a:spcBef>
        <a:spcAft>
          <a:spcPts val="480"/>
        </a:spcAft>
        <a:buClr>
          <a:schemeClr val="tx1"/>
        </a:buClr>
        <a:buSzPct val="100000"/>
        <a:buFont typeface="Arial"/>
        <a:buChar char="•"/>
        <a:defRPr sz="96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743200" indent="-182880" algn="l" defTabSz="365760" rtl="0" eaLnBrk="1" latinLnBrk="0" hangingPunct="1">
        <a:spcBef>
          <a:spcPct val="20000"/>
        </a:spcBef>
        <a:spcAft>
          <a:spcPts val="480"/>
        </a:spcAft>
        <a:buClr>
          <a:schemeClr val="tx1"/>
        </a:buClr>
        <a:buSzPct val="100000"/>
        <a:buFont typeface="Arial"/>
        <a:buChar char="•"/>
        <a:defRPr sz="96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108960" indent="-182880" algn="l" defTabSz="365760" rtl="0" eaLnBrk="1" latinLnBrk="0" hangingPunct="1">
        <a:spcBef>
          <a:spcPct val="20000"/>
        </a:spcBef>
        <a:spcAft>
          <a:spcPts val="480"/>
        </a:spcAft>
        <a:buClr>
          <a:schemeClr val="tx1"/>
        </a:buClr>
        <a:buSzPct val="100000"/>
        <a:buFont typeface="Arial"/>
        <a:buChar char="•"/>
        <a:defRPr sz="96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65760" rtl="0" eaLnBrk="1" latinLnBrk="0" hangingPunct="1">
        <a:defRPr sz="1440" kern="1200">
          <a:solidFill>
            <a:schemeClr val="tx1"/>
          </a:solidFill>
          <a:latin typeface="+mn-lt"/>
          <a:ea typeface="+mn-ea"/>
          <a:cs typeface="+mn-cs"/>
        </a:defRPr>
      </a:lvl1pPr>
      <a:lvl2pPr marL="365760" algn="l" defTabSz="365760" rtl="0" eaLnBrk="1" latinLnBrk="0" hangingPunct="1">
        <a:defRPr sz="1440" kern="1200">
          <a:solidFill>
            <a:schemeClr val="tx1"/>
          </a:solidFill>
          <a:latin typeface="+mn-lt"/>
          <a:ea typeface="+mn-ea"/>
          <a:cs typeface="+mn-cs"/>
        </a:defRPr>
      </a:lvl2pPr>
      <a:lvl3pPr marL="731520" algn="l" defTabSz="365760" rtl="0" eaLnBrk="1" latinLnBrk="0" hangingPunct="1">
        <a:defRPr sz="1440" kern="1200">
          <a:solidFill>
            <a:schemeClr val="tx1"/>
          </a:solidFill>
          <a:latin typeface="+mn-lt"/>
          <a:ea typeface="+mn-ea"/>
          <a:cs typeface="+mn-cs"/>
        </a:defRPr>
      </a:lvl3pPr>
      <a:lvl4pPr marL="1097280" algn="l" defTabSz="365760" rtl="0" eaLnBrk="1" latinLnBrk="0" hangingPunct="1">
        <a:defRPr sz="1440" kern="1200">
          <a:solidFill>
            <a:schemeClr val="tx1"/>
          </a:solidFill>
          <a:latin typeface="+mn-lt"/>
          <a:ea typeface="+mn-ea"/>
          <a:cs typeface="+mn-cs"/>
        </a:defRPr>
      </a:lvl4pPr>
      <a:lvl5pPr marL="1463040" algn="l" defTabSz="365760" rtl="0" eaLnBrk="1" latinLnBrk="0" hangingPunct="1">
        <a:defRPr sz="1440" kern="1200">
          <a:solidFill>
            <a:schemeClr val="tx1"/>
          </a:solidFill>
          <a:latin typeface="+mn-lt"/>
          <a:ea typeface="+mn-ea"/>
          <a:cs typeface="+mn-cs"/>
        </a:defRPr>
      </a:lvl5pPr>
      <a:lvl6pPr marL="1828800" algn="l" defTabSz="365760" rtl="0" eaLnBrk="1" latinLnBrk="0" hangingPunct="1">
        <a:defRPr sz="1440" kern="1200">
          <a:solidFill>
            <a:schemeClr val="tx1"/>
          </a:solidFill>
          <a:latin typeface="+mn-lt"/>
          <a:ea typeface="+mn-ea"/>
          <a:cs typeface="+mn-cs"/>
        </a:defRPr>
      </a:lvl6pPr>
      <a:lvl7pPr marL="2194560" algn="l" defTabSz="365760" rtl="0" eaLnBrk="1" latinLnBrk="0" hangingPunct="1">
        <a:defRPr sz="1440" kern="1200">
          <a:solidFill>
            <a:schemeClr val="tx1"/>
          </a:solidFill>
          <a:latin typeface="+mn-lt"/>
          <a:ea typeface="+mn-ea"/>
          <a:cs typeface="+mn-cs"/>
        </a:defRPr>
      </a:lvl7pPr>
      <a:lvl8pPr marL="2560320" algn="l" defTabSz="365760" rtl="0" eaLnBrk="1" latinLnBrk="0" hangingPunct="1">
        <a:defRPr sz="1440" kern="1200">
          <a:solidFill>
            <a:schemeClr val="tx1"/>
          </a:solidFill>
          <a:latin typeface="+mn-lt"/>
          <a:ea typeface="+mn-ea"/>
          <a:cs typeface="+mn-cs"/>
        </a:defRPr>
      </a:lvl8pPr>
      <a:lvl9pPr marL="2926080" algn="l" defTabSz="365760" rtl="0" eaLnBrk="1" latinLnBrk="0" hangingPunct="1">
        <a:defRPr sz="144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D385A-009B-4769-93CC-4D238848D057}"/>
              </a:ext>
            </a:extLst>
          </p:cNvPr>
          <p:cNvSpPr>
            <a:spLocks noGrp="1"/>
          </p:cNvSpPr>
          <p:nvPr>
            <p:ph type="title"/>
          </p:nvPr>
        </p:nvSpPr>
        <p:spPr>
          <a:xfrm>
            <a:off x="670560" y="292101"/>
            <a:ext cx="8412480" cy="10604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890A9D-4F8C-495D-B210-2B3566EAFE0D}"/>
              </a:ext>
            </a:extLst>
          </p:cNvPr>
          <p:cNvSpPr>
            <a:spLocks noGrp="1"/>
          </p:cNvSpPr>
          <p:nvPr>
            <p:ph type="body" idx="1"/>
          </p:nvPr>
        </p:nvSpPr>
        <p:spPr>
          <a:xfrm>
            <a:off x="670560" y="1460500"/>
            <a:ext cx="8412480" cy="34810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BA0171-5D08-4D35-A9E9-C4EC758316D6}"/>
              </a:ext>
            </a:extLst>
          </p:cNvPr>
          <p:cNvSpPr>
            <a:spLocks noGrp="1"/>
          </p:cNvSpPr>
          <p:nvPr>
            <p:ph type="dt" sz="half" idx="2"/>
          </p:nvPr>
        </p:nvSpPr>
        <p:spPr>
          <a:xfrm>
            <a:off x="670560" y="5085080"/>
            <a:ext cx="2194560" cy="292100"/>
          </a:xfrm>
          <a:prstGeom prst="rect">
            <a:avLst/>
          </a:prstGeom>
        </p:spPr>
        <p:txBody>
          <a:bodyPr vert="horz" lIns="91440" tIns="45720" rIns="91440" bIns="45720" rtlCol="0" anchor="ctr"/>
          <a:lstStyle>
            <a:lvl1pPr algn="l">
              <a:defRPr sz="960">
                <a:solidFill>
                  <a:schemeClr val="tx1">
                    <a:tint val="75000"/>
                  </a:schemeClr>
                </a:solidFill>
              </a:defRPr>
            </a:lvl1pPr>
          </a:lstStyle>
          <a:p>
            <a:fld id="{A2D950DF-CD20-6846-B942-C3FE0C0FE064}" type="datetimeFigureOut">
              <a:rPr lang="en-US" smtClean="0"/>
              <a:t>10/6/2021</a:t>
            </a:fld>
            <a:endParaRPr lang="en-US"/>
          </a:p>
        </p:txBody>
      </p:sp>
      <p:sp>
        <p:nvSpPr>
          <p:cNvPr id="5" name="Footer Placeholder 4">
            <a:extLst>
              <a:ext uri="{FF2B5EF4-FFF2-40B4-BE49-F238E27FC236}">
                <a16:creationId xmlns:a16="http://schemas.microsoft.com/office/drawing/2014/main" id="{6CD2CA87-7330-47A9-BFBD-1378D72810B5}"/>
              </a:ext>
            </a:extLst>
          </p:cNvPr>
          <p:cNvSpPr>
            <a:spLocks noGrp="1"/>
          </p:cNvSpPr>
          <p:nvPr>
            <p:ph type="ftr" sz="quarter" idx="3"/>
          </p:nvPr>
        </p:nvSpPr>
        <p:spPr>
          <a:xfrm>
            <a:off x="3230880" y="5085080"/>
            <a:ext cx="3291840" cy="292100"/>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679BB7-2562-4DF9-86C4-AC3CC193F39E}"/>
              </a:ext>
            </a:extLst>
          </p:cNvPr>
          <p:cNvSpPr>
            <a:spLocks noGrp="1"/>
          </p:cNvSpPr>
          <p:nvPr>
            <p:ph type="sldNum" sz="quarter" idx="4"/>
          </p:nvPr>
        </p:nvSpPr>
        <p:spPr>
          <a:xfrm>
            <a:off x="6888480" y="5085080"/>
            <a:ext cx="2194560" cy="292100"/>
          </a:xfrm>
          <a:prstGeom prst="rect">
            <a:avLst/>
          </a:prstGeom>
        </p:spPr>
        <p:txBody>
          <a:bodyPr vert="horz" lIns="91440" tIns="45720" rIns="91440" bIns="45720" rtlCol="0" anchor="ctr"/>
          <a:lstStyle>
            <a:lvl1pPr algn="r">
              <a:defRPr sz="960">
                <a:solidFill>
                  <a:schemeClr val="tx1">
                    <a:tint val="75000"/>
                  </a:schemeClr>
                </a:solidFill>
              </a:defRPr>
            </a:lvl1pPr>
          </a:lstStyle>
          <a:p>
            <a:fld id="{1C9672CF-3E8F-2847-9E6D-9BC391C8251B}" type="slidenum">
              <a:rPr lang="en-US" smtClean="0"/>
              <a:t>‹#›</a:t>
            </a:fld>
            <a:endParaRPr lang="en-US"/>
          </a:p>
        </p:txBody>
      </p:sp>
    </p:spTree>
    <p:extLst>
      <p:ext uri="{BB962C8B-B14F-4D97-AF65-F5344CB8AC3E}">
        <p14:creationId xmlns:p14="http://schemas.microsoft.com/office/powerpoint/2010/main" val="42084227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png"/><Relationship Id="rId7" Type="http://schemas.openxmlformats.org/officeDocument/2006/relationships/diagramQuickStyle" Target="../diagrams/quickStyle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3600" cy="54864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4B2AE301-8298-47C2-81FA-781BA50D99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636808"/>
            <a:ext cx="9753600" cy="2849592"/>
            <a:chOff x="0" y="3296011"/>
            <a:chExt cx="12192000" cy="3561989"/>
          </a:xfrm>
          <a:effectLst>
            <a:outerShdw blurRad="254000" dist="152400" dir="16200000" rotWithShape="0">
              <a:prstClr val="black">
                <a:alpha val="10000"/>
              </a:prstClr>
            </a:outerShdw>
          </a:effectLst>
        </p:grpSpPr>
        <p:grpSp>
          <p:nvGrpSpPr>
            <p:cNvPr id="44" name="Group 43">
              <a:extLst>
                <a:ext uri="{FF2B5EF4-FFF2-40B4-BE49-F238E27FC236}">
                  <a16:creationId xmlns:a16="http://schemas.microsoft.com/office/drawing/2014/main" id="{68DBE596-692C-4777-8933-9D5BB8533B3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48" name="Freeform: Shape 47">
                <a:extLst>
                  <a:ext uri="{FF2B5EF4-FFF2-40B4-BE49-F238E27FC236}">
                    <a16:creationId xmlns:a16="http://schemas.microsoft.com/office/drawing/2014/main" id="{9C38783D-8606-4709-8C6F-69DE0EF81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Shape 48">
                <a:extLst>
                  <a:ext uri="{FF2B5EF4-FFF2-40B4-BE49-F238E27FC236}">
                    <a16:creationId xmlns:a16="http://schemas.microsoft.com/office/drawing/2014/main" id="{665A2D8C-561A-4347-88E9-4D84CF7CA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5" name="Group 44">
              <a:extLst>
                <a:ext uri="{FF2B5EF4-FFF2-40B4-BE49-F238E27FC236}">
                  <a16:creationId xmlns:a16="http://schemas.microsoft.com/office/drawing/2014/main" id="{77CB8EFE-31DC-44A2-A07E-FD84E8DA3E2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46" name="Freeform: Shape 45">
                <a:extLst>
                  <a:ext uri="{FF2B5EF4-FFF2-40B4-BE49-F238E27FC236}">
                    <a16:creationId xmlns:a16="http://schemas.microsoft.com/office/drawing/2014/main" id="{B6473FEC-46FF-4C7E-85BA-344E0365CA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id="{8C875950-A52D-453F-A602-3E58AD414E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3">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D6680EE5-177D-4CF0-8D32-3474CF739DBA}"/>
              </a:ext>
            </a:extLst>
          </p:cNvPr>
          <p:cNvSpPr>
            <a:spLocks noGrp="1"/>
          </p:cNvSpPr>
          <p:nvPr>
            <p:ph type="ctrTitle"/>
          </p:nvPr>
        </p:nvSpPr>
        <p:spPr>
          <a:xfrm>
            <a:off x="4879340" y="1083855"/>
            <a:ext cx="4192704" cy="1928811"/>
          </a:xfrm>
        </p:spPr>
        <p:txBody>
          <a:bodyPr>
            <a:normAutofit/>
          </a:bodyPr>
          <a:lstStyle/>
          <a:p>
            <a:r>
              <a:rPr lang="en-US" sz="5800" dirty="0">
                <a:solidFill>
                  <a:schemeClr val="bg1"/>
                </a:solidFill>
              </a:rPr>
              <a:t>SART Meeting</a:t>
            </a:r>
          </a:p>
        </p:txBody>
      </p:sp>
      <p:sp>
        <p:nvSpPr>
          <p:cNvPr id="3" name="Subtitle 2">
            <a:extLst>
              <a:ext uri="{FF2B5EF4-FFF2-40B4-BE49-F238E27FC236}">
                <a16:creationId xmlns:a16="http://schemas.microsoft.com/office/drawing/2014/main" id="{32957A22-4952-48DC-9B34-DD26BA54BB68}"/>
              </a:ext>
            </a:extLst>
          </p:cNvPr>
          <p:cNvSpPr>
            <a:spLocks noGrp="1"/>
          </p:cNvSpPr>
          <p:nvPr>
            <p:ph type="subTitle" idx="1"/>
          </p:nvPr>
        </p:nvSpPr>
        <p:spPr>
          <a:xfrm>
            <a:off x="5567682" y="3371686"/>
            <a:ext cx="2797810" cy="810223"/>
          </a:xfrm>
        </p:spPr>
        <p:txBody>
          <a:bodyPr>
            <a:normAutofit/>
          </a:bodyPr>
          <a:lstStyle/>
          <a:p>
            <a:r>
              <a:rPr lang="en-US" dirty="0">
                <a:solidFill>
                  <a:schemeClr val="bg1"/>
                </a:solidFill>
              </a:rPr>
              <a:t>Garfield Elementary School</a:t>
            </a:r>
          </a:p>
          <a:p>
            <a:pPr algn="l"/>
            <a:endParaRPr lang="en-US" dirty="0">
              <a:solidFill>
                <a:schemeClr val="bg1"/>
              </a:solidFill>
            </a:endParaRPr>
          </a:p>
        </p:txBody>
      </p:sp>
      <p:pic>
        <p:nvPicPr>
          <p:cNvPr id="5" name="Picture 4" descr="Logo&#10;&#10;Description automatically generated">
            <a:extLst>
              <a:ext uri="{FF2B5EF4-FFF2-40B4-BE49-F238E27FC236}">
                <a16:creationId xmlns:a16="http://schemas.microsoft.com/office/drawing/2014/main" id="{E722D299-473B-492A-8F40-17A134106F27}"/>
              </a:ext>
            </a:extLst>
          </p:cNvPr>
          <p:cNvPicPr>
            <a:picLocks noChangeAspect="1"/>
          </p:cNvPicPr>
          <p:nvPr/>
        </p:nvPicPr>
        <p:blipFill>
          <a:blip r:embed="rId4"/>
          <a:stretch>
            <a:fillRect/>
          </a:stretch>
        </p:blipFill>
        <p:spPr>
          <a:xfrm>
            <a:off x="668019" y="1369778"/>
            <a:ext cx="3517901" cy="2177748"/>
          </a:xfrm>
          <a:prstGeom prst="rect">
            <a:avLst/>
          </a:prstGeom>
        </p:spPr>
      </p:pic>
    </p:spTree>
    <p:extLst>
      <p:ext uri="{BB962C8B-B14F-4D97-AF65-F5344CB8AC3E}">
        <p14:creationId xmlns:p14="http://schemas.microsoft.com/office/powerpoint/2010/main" val="2143131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9E51AD-2F1D-4A4D-B124-1EFABA2DDCC3}"/>
              </a:ext>
            </a:extLst>
          </p:cNvPr>
          <p:cNvSpPr>
            <a:spLocks noGrp="1"/>
          </p:cNvSpPr>
          <p:nvPr>
            <p:ph type="title"/>
          </p:nvPr>
        </p:nvSpPr>
        <p:spPr>
          <a:xfrm>
            <a:off x="913130" y="487680"/>
            <a:ext cx="7924798" cy="1174865"/>
          </a:xfrm>
        </p:spPr>
        <p:txBody>
          <a:bodyPr>
            <a:normAutofit/>
          </a:bodyPr>
          <a:lstStyle/>
          <a:p>
            <a:pPr algn="ctr"/>
            <a:r>
              <a:rPr lang="en-US" b="1" dirty="0">
                <a:solidFill>
                  <a:srgbClr val="0070C0"/>
                </a:solidFill>
              </a:rPr>
              <a:t>School Assessment Review Team (SART)</a:t>
            </a:r>
            <a:br>
              <a:rPr lang="en-US" b="1" dirty="0">
                <a:solidFill>
                  <a:srgbClr val="0070C0"/>
                </a:solidFill>
              </a:rPr>
            </a:br>
            <a:r>
              <a:rPr lang="en-US" b="1" dirty="0">
                <a:solidFill>
                  <a:srgbClr val="0070C0"/>
                </a:solidFill>
              </a:rPr>
              <a:t> Parent Representatives</a:t>
            </a:r>
          </a:p>
        </p:txBody>
      </p:sp>
      <p:graphicFrame>
        <p:nvGraphicFramePr>
          <p:cNvPr id="27" name="Content Placeholder 4">
            <a:extLst>
              <a:ext uri="{FF2B5EF4-FFF2-40B4-BE49-F238E27FC236}">
                <a16:creationId xmlns:a16="http://schemas.microsoft.com/office/drawing/2014/main" id="{142EDF24-A2F1-46E0-B463-C392CE2EA164}"/>
              </a:ext>
            </a:extLst>
          </p:cNvPr>
          <p:cNvGraphicFramePr>
            <a:graphicFrameLocks noGrp="1"/>
          </p:cNvGraphicFramePr>
          <p:nvPr>
            <p:ph idx="1"/>
            <p:extLst>
              <p:ext uri="{D42A27DB-BD31-4B8C-83A1-F6EECF244321}">
                <p14:modId xmlns:p14="http://schemas.microsoft.com/office/powerpoint/2010/main" val="1105310045"/>
              </p:ext>
            </p:extLst>
          </p:nvPr>
        </p:nvGraphicFramePr>
        <p:xfrm>
          <a:off x="913130" y="1828800"/>
          <a:ext cx="7924800" cy="27099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44696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7A0BE-655F-443F-926B-3223B60ABF94}"/>
              </a:ext>
            </a:extLst>
          </p:cNvPr>
          <p:cNvSpPr>
            <a:spLocks noGrp="1"/>
          </p:cNvSpPr>
          <p:nvPr>
            <p:ph type="title"/>
          </p:nvPr>
        </p:nvSpPr>
        <p:spPr>
          <a:xfrm>
            <a:off x="4391608" y="219606"/>
            <a:ext cx="4410041" cy="1060450"/>
          </a:xfrm>
        </p:spPr>
        <p:txBody>
          <a:bodyPr>
            <a:normAutofit/>
          </a:bodyPr>
          <a:lstStyle/>
          <a:p>
            <a:r>
              <a:rPr lang="en-US" dirty="0">
                <a:solidFill>
                  <a:srgbClr val="FF0000"/>
                </a:solidFill>
                <a:latin typeface="Archivo Black"/>
              </a:rPr>
              <a:t>Today’s</a:t>
            </a:r>
            <a:r>
              <a:rPr lang="en-US" dirty="0">
                <a:latin typeface="Archivo Black"/>
              </a:rPr>
              <a:t> </a:t>
            </a:r>
            <a:r>
              <a:rPr lang="en-US" dirty="0">
                <a:solidFill>
                  <a:srgbClr val="0070C0"/>
                </a:solidFill>
                <a:latin typeface="Archivo Black"/>
              </a:rPr>
              <a:t>Agenda</a:t>
            </a:r>
            <a:endParaRPr lang="en-US" dirty="0">
              <a:solidFill>
                <a:srgbClr val="0070C0"/>
              </a:solidFill>
            </a:endParaRPr>
          </a:p>
        </p:txBody>
      </p:sp>
      <p:sp>
        <p:nvSpPr>
          <p:cNvPr id="83" name="Freeform: Shape 82">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06577" cy="2838824"/>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Freeform: Shape 84">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73750"/>
            <a:ext cx="2656924" cy="2412650"/>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Freeform: Shape 86">
            <a:extLst>
              <a:ext uri="{FF2B5EF4-FFF2-40B4-BE49-F238E27FC236}">
                <a16:creationId xmlns:a16="http://schemas.microsoft.com/office/drawing/2014/main" id="{C20C2C41-D9A8-45BE-9E21-91268EC18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05800"/>
            <a:ext cx="2524056" cy="2280600"/>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Oval 8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48876" y="1997334"/>
            <a:ext cx="2494483" cy="2494483"/>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Oval 90">
            <a:extLst>
              <a:ext uri="{FF2B5EF4-FFF2-40B4-BE49-F238E27FC236}">
                <a16:creationId xmlns:a16="http://schemas.microsoft.com/office/drawing/2014/main" id="{B38B1FC8-38BF-4066-8F4A-12EEC1C1A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81398" y="2129856"/>
            <a:ext cx="2231136" cy="223113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Freeform: Shape 92">
            <a:extLst>
              <a:ext uri="{FF2B5EF4-FFF2-40B4-BE49-F238E27FC236}">
                <a16:creationId xmlns:a16="http://schemas.microsoft.com/office/drawing/2014/main" id="{178B4B56-5CC4-4608-A9A9-996108D35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74378" cy="2706624"/>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2" name="Picture 8" descr="What to Do If: You May Have Been Exposed to COVID-19 - Return to Campus -  West Virginia University">
            <a:extLst>
              <a:ext uri="{FF2B5EF4-FFF2-40B4-BE49-F238E27FC236}">
                <a16:creationId xmlns:a16="http://schemas.microsoft.com/office/drawing/2014/main" id="{37E18CED-1ED1-45F3-B227-EA5E4C7E1F0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8120" y="288648"/>
            <a:ext cx="2489675" cy="16567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27F7D0A-495E-4288-B4B6-102CF9E609CB}"/>
              </a:ext>
            </a:extLst>
          </p:cNvPr>
          <p:cNvPicPr>
            <a:picLocks noChangeAspect="1"/>
          </p:cNvPicPr>
          <p:nvPr/>
        </p:nvPicPr>
        <p:blipFill>
          <a:blip r:embed="rId3"/>
          <a:stretch>
            <a:fillRect/>
          </a:stretch>
        </p:blipFill>
        <p:spPr>
          <a:xfrm>
            <a:off x="270901" y="3726839"/>
            <a:ext cx="1731605" cy="1537546"/>
          </a:xfrm>
          <a:prstGeom prst="rect">
            <a:avLst/>
          </a:prstGeom>
        </p:spPr>
      </p:pic>
      <p:pic>
        <p:nvPicPr>
          <p:cNvPr id="1038" name="Picture 14" descr="Class Bell Png - Bell Schedule Icon, Transparent Png , Transparent Png  Image - PNGitem">
            <a:extLst>
              <a:ext uri="{FF2B5EF4-FFF2-40B4-BE49-F238E27FC236}">
                <a16:creationId xmlns:a16="http://schemas.microsoft.com/office/drawing/2014/main" id="{FC5423F6-FE33-41A5-AFF7-1B87815A652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328700" y="2496770"/>
            <a:ext cx="1325842" cy="15066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2">
            <a:extLst>
              <a:ext uri="{FF2B5EF4-FFF2-40B4-BE49-F238E27FC236}">
                <a16:creationId xmlns:a16="http://schemas.microsoft.com/office/drawing/2014/main" id="{F6AFDBA1-B604-43EF-8A54-4CAB2314AC76}"/>
              </a:ext>
            </a:extLst>
          </p:cNvPr>
          <p:cNvGraphicFramePr>
            <a:graphicFrameLocks noGrp="1"/>
          </p:cNvGraphicFramePr>
          <p:nvPr>
            <p:ph idx="1"/>
            <p:extLst>
              <p:ext uri="{D42A27DB-BD31-4B8C-83A1-F6EECF244321}">
                <p14:modId xmlns:p14="http://schemas.microsoft.com/office/powerpoint/2010/main" val="1043007090"/>
              </p:ext>
            </p:extLst>
          </p:nvPr>
        </p:nvGraphicFramePr>
        <p:xfrm>
          <a:off x="5772003" y="2297585"/>
          <a:ext cx="3390850" cy="25453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12402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rot="21600000">
            <a:off x="348820" y="3125046"/>
            <a:ext cx="2321775" cy="1676400"/>
          </a:xfrm>
          <a:prstGeom prst="rect">
            <a:avLst/>
          </a:prstGeom>
        </p:spPr>
        <p:txBody>
          <a:bodyPr lIns="0" tIns="46800" rIns="0" bIns="0" rtlCol="0" anchor="t"/>
          <a:lstStyle/>
          <a:p>
            <a:pPr algn="l">
              <a:lnSpc>
                <a:spcPts val="3333"/>
              </a:lnSpc>
            </a:pPr>
            <a:r>
              <a:rPr lang="en-US" sz="3333" b="0" i="0" spc="0" dirty="0">
                <a:solidFill>
                  <a:srgbClr val="0070C0"/>
                </a:solidFill>
                <a:latin typeface="Archivo Black"/>
              </a:rPr>
              <a:t>SB328</a:t>
            </a:r>
          </a:p>
          <a:p>
            <a:pPr algn="l">
              <a:lnSpc>
                <a:spcPts val="3333"/>
              </a:lnSpc>
            </a:pPr>
            <a:r>
              <a:rPr lang="en-US" sz="3333" b="0" i="0" spc="0" dirty="0">
                <a:solidFill>
                  <a:srgbClr val="0070C0"/>
                </a:solidFill>
                <a:latin typeface="Archivo Black"/>
              </a:rPr>
              <a:t>In Effect</a:t>
            </a:r>
          </a:p>
          <a:p>
            <a:pPr algn="l">
              <a:lnSpc>
                <a:spcPts val="3333"/>
              </a:lnSpc>
            </a:pPr>
            <a:r>
              <a:rPr lang="en-US" sz="3333" b="0" i="0" spc="0" dirty="0">
                <a:solidFill>
                  <a:srgbClr val="0070C0"/>
                </a:solidFill>
                <a:latin typeface="Archivo Black"/>
              </a:rPr>
              <a:t>2022-23</a:t>
            </a:r>
          </a:p>
        </p:txBody>
      </p:sp>
      <p:grpSp>
        <p:nvGrpSpPr>
          <p:cNvPr id="4" name="Group 4"/>
          <p:cNvGrpSpPr/>
          <p:nvPr/>
        </p:nvGrpSpPr>
        <p:grpSpPr>
          <a:xfrm rot="21600000">
            <a:off x="4092837" y="90561"/>
            <a:ext cx="920888" cy="115916"/>
            <a:chOff x="4092837" y="90561"/>
            <a:chExt cx="920888" cy="115916"/>
          </a:xfrm>
        </p:grpSpPr>
        <p:sp>
          <p:nvSpPr>
            <p:cNvPr id="3" name="Freeform 3"/>
            <p:cNvSpPr/>
            <p:nvPr/>
          </p:nvSpPr>
          <p:spPr>
            <a:xfrm>
              <a:off x="4092837" y="90561"/>
              <a:ext cx="920888" cy="115916"/>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000000">
                <a:alpha val="100000"/>
              </a:srgbClr>
            </a:solidFill>
          </p:spPr>
        </p:sp>
      </p:grpSp>
      <p:grpSp>
        <p:nvGrpSpPr>
          <p:cNvPr id="6" name="Group 6"/>
          <p:cNvGrpSpPr/>
          <p:nvPr/>
        </p:nvGrpSpPr>
        <p:grpSpPr>
          <a:xfrm rot="21600000">
            <a:off x="72145" y="225021"/>
            <a:ext cx="5196901" cy="2492375"/>
            <a:chOff x="-12522" y="-28575"/>
            <a:chExt cx="5196901" cy="2801455"/>
          </a:xfrm>
        </p:grpSpPr>
        <p:sp>
          <p:nvSpPr>
            <p:cNvPr id="5" name="Freeform 5"/>
            <p:cNvSpPr/>
            <p:nvPr/>
          </p:nvSpPr>
          <p:spPr>
            <a:xfrm>
              <a:off x="-12522" y="-28575"/>
              <a:ext cx="5196901" cy="2801455"/>
            </a:xfrm>
            <a:custGeom>
              <a:avLst/>
              <a:gdLst/>
              <a:ahLst/>
              <a:cxnLst/>
              <a:rect l="0" t="0" r="0" b="0"/>
              <a:pathLst>
                <a:path w="304800" h="164783">
                  <a:moveTo>
                    <a:pt x="0" y="400"/>
                  </a:moveTo>
                  <a:lnTo>
                    <a:pt x="0" y="165344"/>
                  </a:lnTo>
                  <a:lnTo>
                    <a:pt x="304800" y="165344"/>
                  </a:lnTo>
                  <a:lnTo>
                    <a:pt x="304800" y="400"/>
                  </a:lnTo>
                  <a:lnTo>
                    <a:pt x="0" y="400"/>
                  </a:lnTo>
                  <a:close/>
                </a:path>
              </a:pathLst>
            </a:custGeom>
            <a:blipFill>
              <a:blip r:embed="rId3">
                <a:alphaModFix/>
              </a:blip>
              <a:stretch>
                <a:fillRect t="-11713" b="-11958"/>
              </a:stretch>
            </a:blipFill>
          </p:spPr>
        </p:sp>
      </p:grpSp>
      <p:sp>
        <p:nvSpPr>
          <p:cNvPr id="7" name="TextBox 7"/>
          <p:cNvSpPr txBox="1"/>
          <p:nvPr/>
        </p:nvSpPr>
        <p:spPr>
          <a:xfrm rot="21600000">
            <a:off x="5527213" y="810946"/>
            <a:ext cx="3437270" cy="1371600"/>
          </a:xfrm>
          <a:prstGeom prst="rect">
            <a:avLst/>
          </a:prstGeom>
        </p:spPr>
        <p:txBody>
          <a:bodyPr lIns="0" tIns="46800" rIns="0" bIns="0" rtlCol="0" anchor="t"/>
          <a:lstStyle/>
          <a:p>
            <a:pPr algn="l">
              <a:lnSpc>
                <a:spcPts val="3664"/>
              </a:lnSpc>
            </a:pPr>
            <a:r>
              <a:rPr lang="en-US" sz="3331" b="0" i="0" spc="90" dirty="0">
                <a:latin typeface="Archivo Black"/>
              </a:rPr>
              <a:t>Why a</a:t>
            </a:r>
            <a:br>
              <a:rPr lang="en-US" sz="3331" b="1" dirty="0"/>
            </a:br>
            <a:r>
              <a:rPr lang="en-US" sz="3331" b="0" i="0" spc="90" dirty="0">
                <a:solidFill>
                  <a:srgbClr val="FF0000"/>
                </a:solidFill>
                <a:latin typeface="Archivo Black"/>
              </a:rPr>
              <a:t>Bell Schedule</a:t>
            </a:r>
            <a:br>
              <a:rPr lang="en-US" sz="3331" b="1" dirty="0"/>
            </a:br>
            <a:r>
              <a:rPr lang="en-US" sz="3331" b="0" i="0" spc="90" dirty="0">
                <a:latin typeface="Archivo Black"/>
              </a:rPr>
              <a:t>Change?</a:t>
            </a:r>
          </a:p>
        </p:txBody>
      </p:sp>
      <p:grpSp>
        <p:nvGrpSpPr>
          <p:cNvPr id="10" name="Group 10"/>
          <p:cNvGrpSpPr/>
          <p:nvPr/>
        </p:nvGrpSpPr>
        <p:grpSpPr>
          <a:xfrm rot="21600000">
            <a:off x="-12522" y="2586834"/>
            <a:ext cx="6134380" cy="390442"/>
            <a:chOff x="5617429" y="2605216"/>
            <a:chExt cx="2939798" cy="390442"/>
          </a:xfrm>
        </p:grpSpPr>
        <p:sp>
          <p:nvSpPr>
            <p:cNvPr id="9" name="Freeform 9"/>
            <p:cNvSpPr/>
            <p:nvPr/>
          </p:nvSpPr>
          <p:spPr>
            <a:xfrm>
              <a:off x="5617429" y="2605216"/>
              <a:ext cx="2939798" cy="390442"/>
            </a:xfrm>
            <a:custGeom>
              <a:avLst/>
              <a:gdLst/>
              <a:ahLst/>
              <a:cxnLst/>
              <a:rect l="0" t="0" r="0" b="0"/>
              <a:pathLst>
                <a:path w="304800" h="40958">
                  <a:moveTo>
                    <a:pt x="298504" y="16850"/>
                  </a:moveTo>
                  <a:lnTo>
                    <a:pt x="0" y="16850"/>
                  </a:lnTo>
                  <a:lnTo>
                    <a:pt x="0" y="23155"/>
                  </a:lnTo>
                  <a:lnTo>
                    <a:pt x="298504" y="23155"/>
                  </a:lnTo>
                  <a:lnTo>
                    <a:pt x="298504" y="40472"/>
                  </a:lnTo>
                  <a:lnTo>
                    <a:pt x="304800" y="40472"/>
                  </a:lnTo>
                  <a:lnTo>
                    <a:pt x="304800" y="-467"/>
                  </a:lnTo>
                  <a:lnTo>
                    <a:pt x="298504" y="-467"/>
                  </a:lnTo>
                  <a:lnTo>
                    <a:pt x="298504" y="16850"/>
                  </a:lnTo>
                  <a:close/>
                </a:path>
              </a:pathLst>
            </a:custGeom>
            <a:solidFill>
              <a:srgbClr val="000000">
                <a:alpha val="100000"/>
              </a:srgbClr>
            </a:solidFill>
          </p:spPr>
        </p:sp>
      </p:grpSp>
      <p:sp>
        <p:nvSpPr>
          <p:cNvPr id="12" name="TextBox 12"/>
          <p:cNvSpPr txBox="1"/>
          <p:nvPr/>
        </p:nvSpPr>
        <p:spPr>
          <a:xfrm rot="21600000">
            <a:off x="2876541" y="2717396"/>
            <a:ext cx="6804914" cy="657225"/>
          </a:xfrm>
          <a:prstGeom prst="rect">
            <a:avLst/>
          </a:prstGeom>
        </p:spPr>
        <p:txBody>
          <a:bodyPr lIns="0" tIns="18000" rIns="0" bIns="0" rtlCol="0" anchor="t"/>
          <a:lstStyle/>
          <a:p>
            <a:pPr algn="l"/>
            <a:r>
              <a:rPr lang="en-US" sz="2000" b="0" i="0" spc="0" dirty="0">
                <a:latin typeface="Overpass"/>
              </a:rPr>
              <a:t>A new law that requires California’s intermediate and high schools to revise start times by the start of the 2022-23 school year.</a:t>
            </a:r>
          </a:p>
        </p:txBody>
      </p:sp>
      <p:cxnSp>
        <p:nvCxnSpPr>
          <p:cNvPr id="13" name="Straight Connector 13"/>
          <p:cNvCxnSpPr>
            <a:cxnSpLocks/>
          </p:cNvCxnSpPr>
          <p:nvPr/>
        </p:nvCxnSpPr>
        <p:spPr>
          <a:xfrm rot="5400000">
            <a:off x="2072904" y="4071939"/>
            <a:ext cx="2238428" cy="0"/>
          </a:xfrm>
          <a:prstGeom prst="line">
            <a:avLst/>
          </a:prstGeom>
          <a:ln w="9525">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rot="16200000">
            <a:off x="-1066096" y="989954"/>
            <a:ext cx="2801454" cy="308765"/>
          </a:xfrm>
          <a:prstGeom prst="rect">
            <a:avLst/>
          </a:prstGeom>
        </p:spPr>
        <p:txBody>
          <a:bodyPr lIns="0" tIns="14400" rIns="0" bIns="0" rtlCol="0" anchor="t"/>
          <a:lstStyle/>
          <a:p>
            <a:pPr algn="l">
              <a:lnSpc>
                <a:spcPts val="900"/>
              </a:lnSpc>
            </a:pPr>
            <a:r>
              <a:rPr lang="en-US" sz="900" b="0" i="0" spc="1425" dirty="0">
                <a:solidFill>
                  <a:srgbClr val="FFFFFF">
                    <a:alpha val="100000"/>
                  </a:srgbClr>
                </a:solidFill>
                <a:latin typeface="Comfortaa"/>
              </a:rPr>
              <a:t>BELL SCHEDLE</a:t>
            </a:r>
          </a:p>
        </p:txBody>
      </p:sp>
      <p:sp>
        <p:nvSpPr>
          <p:cNvPr id="15" name="TextBox 15"/>
          <p:cNvSpPr txBox="1"/>
          <p:nvPr/>
        </p:nvSpPr>
        <p:spPr>
          <a:xfrm rot="21600000">
            <a:off x="2983346" y="3539725"/>
            <a:ext cx="7308592" cy="1651428"/>
          </a:xfrm>
          <a:prstGeom prst="rect">
            <a:avLst/>
          </a:prstGeom>
        </p:spPr>
        <p:txBody>
          <a:bodyPr lIns="0" tIns="18000" rIns="0" bIns="0" rtlCol="0" anchor="t"/>
          <a:lstStyle/>
          <a:p>
            <a:pPr marL="285750" indent="-285750" algn="l">
              <a:lnSpc>
                <a:spcPct val="150000"/>
              </a:lnSpc>
              <a:buFont typeface="Arial" panose="020B0604020202020204" pitchFamily="34" charset="0"/>
              <a:buChar char="•"/>
            </a:pPr>
            <a:r>
              <a:rPr lang="en-US" sz="1400" b="1" i="0" spc="0" dirty="0">
                <a:latin typeface="Overpass"/>
              </a:rPr>
              <a:t>Intermediate Schools no earlier than 8:00 a.m.,</a:t>
            </a:r>
          </a:p>
          <a:p>
            <a:pPr marL="285750" indent="-285750" algn="l">
              <a:lnSpc>
                <a:spcPct val="150000"/>
              </a:lnSpc>
              <a:buFont typeface="Arial" panose="020B0604020202020204" pitchFamily="34" charset="0"/>
              <a:buChar char="•"/>
            </a:pPr>
            <a:r>
              <a:rPr lang="en-US" sz="1400" b="1" i="0" spc="0" dirty="0">
                <a:latin typeface="Overpass"/>
              </a:rPr>
              <a:t>High Schools no earlier than 8:30 a.m.</a:t>
            </a:r>
          </a:p>
          <a:p>
            <a:pPr marL="285750" indent="-285750" algn="l">
              <a:lnSpc>
                <a:spcPct val="150000"/>
              </a:lnSpc>
              <a:buFont typeface="Arial" panose="020B0604020202020204" pitchFamily="34" charset="0"/>
              <a:buChar char="•"/>
            </a:pPr>
            <a:r>
              <a:rPr lang="en-US" sz="1400" b="1" i="0" spc="0" dirty="0">
                <a:latin typeface="Overpass"/>
              </a:rPr>
              <a:t>Shared Operations (transportation, food service, etc.) Require Changes </a:t>
            </a:r>
          </a:p>
          <a:p>
            <a:pPr algn="l">
              <a:lnSpc>
                <a:spcPct val="150000"/>
              </a:lnSpc>
            </a:pPr>
            <a:r>
              <a:rPr lang="en-US" sz="1400" b="1" i="0" spc="0" dirty="0">
                <a:latin typeface="Overpass"/>
              </a:rPr>
              <a:t>       at Most, if not </a:t>
            </a:r>
            <a:r>
              <a:rPr lang="en-US" sz="1400" b="1" dirty="0">
                <a:latin typeface="Overpass"/>
              </a:rPr>
              <a:t>a</a:t>
            </a:r>
            <a:r>
              <a:rPr lang="en-US" sz="1400" b="1" i="0" spc="0" dirty="0">
                <a:latin typeface="Overpass"/>
              </a:rPr>
              <a:t>ll, sites</a:t>
            </a:r>
          </a:p>
          <a:p>
            <a:pPr marL="285750" indent="-285750" algn="l">
              <a:lnSpc>
                <a:spcPct val="150000"/>
              </a:lnSpc>
              <a:buFont typeface="Arial" panose="020B0604020202020204" pitchFamily="34" charset="0"/>
              <a:buChar char="•"/>
            </a:pPr>
            <a:r>
              <a:rPr lang="en-US" sz="1400" b="1" dirty="0">
                <a:latin typeface="Overpass"/>
              </a:rPr>
              <a:t>Will impact elementary school bell schedule due to bus transportation </a:t>
            </a:r>
          </a:p>
          <a:p>
            <a:pPr algn="l">
              <a:lnSpc>
                <a:spcPct val="150000"/>
              </a:lnSpc>
            </a:pPr>
            <a:r>
              <a:rPr lang="en-US" sz="1400" b="1" dirty="0">
                <a:latin typeface="Overpass"/>
              </a:rPr>
              <a:t>       and food service</a:t>
            </a:r>
            <a:endParaRPr lang="en-US" sz="1400" b="1" i="0" spc="0" dirty="0">
              <a:latin typeface="Overpas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rot="21600000">
            <a:off x="5048250" y="566739"/>
            <a:ext cx="4464900" cy="333375"/>
          </a:xfrm>
          <a:prstGeom prst="rect">
            <a:avLst/>
          </a:prstGeom>
        </p:spPr>
        <p:txBody>
          <a:bodyPr lIns="0" tIns="36000" rIns="0" bIns="0" rtlCol="0" anchor="t"/>
          <a:lstStyle/>
          <a:p>
            <a:pPr algn="r">
              <a:lnSpc>
                <a:spcPts val="2625"/>
              </a:lnSpc>
            </a:pPr>
            <a:r>
              <a:rPr lang="en-US" sz="2625" b="1" i="0" spc="75" dirty="0">
                <a:solidFill>
                  <a:srgbClr val="FF0000"/>
                </a:solidFill>
                <a:latin typeface="Montserrat"/>
              </a:rPr>
              <a:t>Bell Schedule Timeline</a:t>
            </a:r>
          </a:p>
        </p:txBody>
      </p:sp>
      <p:grpSp>
        <p:nvGrpSpPr>
          <p:cNvPr id="4" name="Group 4"/>
          <p:cNvGrpSpPr/>
          <p:nvPr/>
        </p:nvGrpSpPr>
        <p:grpSpPr>
          <a:xfrm flipH="1">
            <a:off x="4675737" y="908294"/>
            <a:ext cx="5163693" cy="325267"/>
            <a:chOff x="4675737" y="908294"/>
            <a:chExt cx="5163693" cy="325267"/>
          </a:xfrm>
        </p:grpSpPr>
        <p:sp>
          <p:nvSpPr>
            <p:cNvPr id="3" name="Freeform 3"/>
            <p:cNvSpPr/>
            <p:nvPr/>
          </p:nvSpPr>
          <p:spPr>
            <a:xfrm>
              <a:off x="4675737" y="908294"/>
              <a:ext cx="5163693" cy="325267"/>
            </a:xfrm>
            <a:custGeom>
              <a:avLst/>
              <a:gdLst/>
              <a:ahLst/>
              <a:cxnLst/>
              <a:rect l="0" t="0" r="0" b="0"/>
              <a:pathLst>
                <a:path w="304800" h="40958">
                  <a:moveTo>
                    <a:pt x="298504" y="16850"/>
                  </a:moveTo>
                  <a:lnTo>
                    <a:pt x="0" y="16850"/>
                  </a:lnTo>
                  <a:lnTo>
                    <a:pt x="0" y="23155"/>
                  </a:lnTo>
                  <a:lnTo>
                    <a:pt x="298504" y="23155"/>
                  </a:lnTo>
                  <a:lnTo>
                    <a:pt x="298504" y="40472"/>
                  </a:lnTo>
                  <a:lnTo>
                    <a:pt x="304800" y="40472"/>
                  </a:lnTo>
                  <a:lnTo>
                    <a:pt x="304800" y="-467"/>
                  </a:lnTo>
                  <a:lnTo>
                    <a:pt x="298504" y="-467"/>
                  </a:lnTo>
                  <a:lnTo>
                    <a:pt x="298504" y="16850"/>
                  </a:lnTo>
                  <a:close/>
                </a:path>
              </a:pathLst>
            </a:custGeom>
            <a:solidFill>
              <a:srgbClr val="000000">
                <a:alpha val="100000"/>
              </a:srgbClr>
            </a:solidFill>
          </p:spPr>
        </p:sp>
      </p:grpSp>
      <p:sp>
        <p:nvSpPr>
          <p:cNvPr id="5" name="TextBox 5"/>
          <p:cNvSpPr txBox="1"/>
          <p:nvPr/>
        </p:nvSpPr>
        <p:spPr>
          <a:xfrm rot="21600000">
            <a:off x="361302" y="3550813"/>
            <a:ext cx="1847745" cy="361950"/>
          </a:xfrm>
          <a:prstGeom prst="rect">
            <a:avLst/>
          </a:prstGeom>
        </p:spPr>
        <p:txBody>
          <a:bodyPr lIns="0" tIns="21600" rIns="0" bIns="0" rtlCol="0" anchor="t"/>
          <a:lstStyle/>
          <a:p>
            <a:pPr algn="ctr">
              <a:lnSpc>
                <a:spcPts val="1474"/>
              </a:lnSpc>
            </a:pPr>
            <a:r>
              <a:rPr lang="en-US" sz="1474" b="1" i="0" spc="61" dirty="0">
                <a:solidFill>
                  <a:srgbClr val="0070C0"/>
                </a:solidFill>
                <a:latin typeface="Montserrat"/>
              </a:rPr>
              <a:t>AUGUST -</a:t>
            </a:r>
          </a:p>
          <a:p>
            <a:pPr algn="ctr">
              <a:lnSpc>
                <a:spcPts val="1474"/>
              </a:lnSpc>
            </a:pPr>
            <a:r>
              <a:rPr lang="en-US" sz="1474" b="1" i="0" spc="61" dirty="0">
                <a:solidFill>
                  <a:srgbClr val="0070C0"/>
                </a:solidFill>
                <a:latin typeface="Montserrat"/>
              </a:rPr>
              <a:t>SEPTEMBER</a:t>
            </a:r>
          </a:p>
        </p:txBody>
      </p:sp>
      <p:sp>
        <p:nvSpPr>
          <p:cNvPr id="6" name="TextBox 6"/>
          <p:cNvSpPr txBox="1"/>
          <p:nvPr/>
        </p:nvSpPr>
        <p:spPr>
          <a:xfrm rot="21600000">
            <a:off x="547763" y="3948558"/>
            <a:ext cx="1474823" cy="542925"/>
          </a:xfrm>
          <a:prstGeom prst="rect">
            <a:avLst/>
          </a:prstGeom>
        </p:spPr>
        <p:txBody>
          <a:bodyPr lIns="0" tIns="18000" rIns="0" bIns="0" rtlCol="0" anchor="t"/>
          <a:lstStyle/>
          <a:p>
            <a:pPr algn="ctr">
              <a:lnSpc>
                <a:spcPts val="1494"/>
              </a:lnSpc>
            </a:pPr>
            <a:r>
              <a:rPr lang="en-US" sz="1149" b="0" i="0" spc="0" dirty="0">
                <a:solidFill>
                  <a:srgbClr val="000000">
                    <a:alpha val="100000"/>
                  </a:srgbClr>
                </a:solidFill>
                <a:latin typeface="Overpass"/>
              </a:rPr>
              <a:t> Site Meetings to Review </a:t>
            </a:r>
            <a:br>
              <a:rPr lang="en-US" sz="1149" b="1" dirty="0"/>
            </a:br>
            <a:r>
              <a:rPr lang="en-US" sz="1149" b="0" i="0" spc="0" dirty="0">
                <a:solidFill>
                  <a:srgbClr val="000000">
                    <a:alpha val="100000"/>
                  </a:srgbClr>
                </a:solidFill>
                <a:latin typeface="Overpass"/>
              </a:rPr>
              <a:t>and Gather Feedback</a:t>
            </a:r>
          </a:p>
        </p:txBody>
      </p:sp>
      <p:sp>
        <p:nvSpPr>
          <p:cNvPr id="7" name="TextBox 7"/>
          <p:cNvSpPr txBox="1"/>
          <p:nvPr/>
        </p:nvSpPr>
        <p:spPr>
          <a:xfrm rot="21600000">
            <a:off x="2161433" y="1728444"/>
            <a:ext cx="1847745" cy="361950"/>
          </a:xfrm>
          <a:prstGeom prst="rect">
            <a:avLst/>
          </a:prstGeom>
        </p:spPr>
        <p:txBody>
          <a:bodyPr lIns="0" tIns="21600" rIns="0" bIns="0" rtlCol="0" anchor="t"/>
          <a:lstStyle/>
          <a:p>
            <a:pPr algn="ctr">
              <a:lnSpc>
                <a:spcPts val="1474"/>
              </a:lnSpc>
            </a:pPr>
            <a:r>
              <a:rPr lang="en-US" sz="1474" b="1" i="0" spc="61" dirty="0">
                <a:solidFill>
                  <a:srgbClr val="0070C0"/>
                </a:solidFill>
                <a:latin typeface="Montserrat"/>
              </a:rPr>
              <a:t>SEPTEMBER -</a:t>
            </a:r>
          </a:p>
          <a:p>
            <a:pPr algn="ctr">
              <a:lnSpc>
                <a:spcPts val="1474"/>
              </a:lnSpc>
            </a:pPr>
            <a:r>
              <a:rPr lang="en-US" sz="1474" b="1" i="0" spc="61" dirty="0">
                <a:solidFill>
                  <a:srgbClr val="0070C0"/>
                </a:solidFill>
                <a:latin typeface="Montserrat"/>
              </a:rPr>
              <a:t>NOVEMBER</a:t>
            </a:r>
          </a:p>
        </p:txBody>
      </p:sp>
      <p:sp>
        <p:nvSpPr>
          <p:cNvPr id="8" name="TextBox 8"/>
          <p:cNvSpPr txBox="1"/>
          <p:nvPr/>
        </p:nvSpPr>
        <p:spPr>
          <a:xfrm rot="21600000">
            <a:off x="5720046" y="1722973"/>
            <a:ext cx="1847745" cy="180975"/>
          </a:xfrm>
          <a:prstGeom prst="rect">
            <a:avLst/>
          </a:prstGeom>
        </p:spPr>
        <p:txBody>
          <a:bodyPr lIns="0" tIns="21600" rIns="0" bIns="0" rtlCol="0" anchor="t"/>
          <a:lstStyle/>
          <a:p>
            <a:pPr algn="ctr">
              <a:lnSpc>
                <a:spcPts val="1474"/>
              </a:lnSpc>
            </a:pPr>
            <a:r>
              <a:rPr lang="en-US" sz="1474" b="1" i="0" spc="61" dirty="0">
                <a:solidFill>
                  <a:srgbClr val="0070C0"/>
                </a:solidFill>
                <a:latin typeface="Montserrat"/>
              </a:rPr>
              <a:t>JANUARY 12</a:t>
            </a:r>
          </a:p>
        </p:txBody>
      </p:sp>
      <p:sp>
        <p:nvSpPr>
          <p:cNvPr id="9" name="TextBox 9"/>
          <p:cNvSpPr txBox="1"/>
          <p:nvPr/>
        </p:nvSpPr>
        <p:spPr>
          <a:xfrm rot="21600000">
            <a:off x="1988613" y="2114961"/>
            <a:ext cx="2193385" cy="542925"/>
          </a:xfrm>
          <a:prstGeom prst="rect">
            <a:avLst/>
          </a:prstGeom>
        </p:spPr>
        <p:txBody>
          <a:bodyPr lIns="0" tIns="18000" rIns="0" bIns="0" rtlCol="0" anchor="t"/>
          <a:lstStyle/>
          <a:p>
            <a:pPr algn="ctr">
              <a:lnSpc>
                <a:spcPts val="1494"/>
              </a:lnSpc>
            </a:pPr>
            <a:r>
              <a:rPr lang="en-US" sz="1149" b="0" i="0" spc="0" dirty="0">
                <a:solidFill>
                  <a:srgbClr val="000000">
                    <a:alpha val="100000"/>
                  </a:srgbClr>
                </a:solidFill>
                <a:latin typeface="Overpass"/>
              </a:rPr>
              <a:t>Process Feedback with Steering Committee &amp; Shared with Leadership</a:t>
            </a:r>
          </a:p>
        </p:txBody>
      </p:sp>
      <p:sp>
        <p:nvSpPr>
          <p:cNvPr id="10" name="TextBox 10"/>
          <p:cNvSpPr txBox="1"/>
          <p:nvPr/>
        </p:nvSpPr>
        <p:spPr>
          <a:xfrm rot="21600000">
            <a:off x="5564067" y="2120718"/>
            <a:ext cx="2159702" cy="542925"/>
          </a:xfrm>
          <a:prstGeom prst="rect">
            <a:avLst/>
          </a:prstGeom>
        </p:spPr>
        <p:txBody>
          <a:bodyPr lIns="0" tIns="18000" rIns="0" bIns="0" rtlCol="0" anchor="t"/>
          <a:lstStyle/>
          <a:p>
            <a:pPr algn="ctr">
              <a:lnSpc>
                <a:spcPts val="1494"/>
              </a:lnSpc>
            </a:pPr>
            <a:r>
              <a:rPr lang="en-US" sz="1149" b="0" i="0" spc="0" dirty="0">
                <a:solidFill>
                  <a:srgbClr val="000000">
                    <a:alpha val="100000"/>
                  </a:srgbClr>
                </a:solidFill>
                <a:latin typeface="Overpass"/>
              </a:rPr>
              <a:t>Board Meeting – Action Taken on Study Recommendations</a:t>
            </a:r>
          </a:p>
        </p:txBody>
      </p:sp>
      <p:sp>
        <p:nvSpPr>
          <p:cNvPr id="11" name="TextBox 11"/>
          <p:cNvSpPr txBox="1"/>
          <p:nvPr/>
        </p:nvSpPr>
        <p:spPr>
          <a:xfrm rot="21600000">
            <a:off x="3957986" y="3630942"/>
            <a:ext cx="1847745" cy="361950"/>
          </a:xfrm>
          <a:prstGeom prst="rect">
            <a:avLst/>
          </a:prstGeom>
        </p:spPr>
        <p:txBody>
          <a:bodyPr lIns="0" tIns="21600" rIns="0" bIns="0" rtlCol="0" anchor="t"/>
          <a:lstStyle/>
          <a:p>
            <a:pPr algn="ctr">
              <a:lnSpc>
                <a:spcPts val="1474"/>
              </a:lnSpc>
            </a:pPr>
            <a:r>
              <a:rPr lang="en-US" sz="1474" b="1" i="0" spc="61" dirty="0">
                <a:solidFill>
                  <a:srgbClr val="0070C0"/>
                </a:solidFill>
                <a:latin typeface="Montserrat"/>
              </a:rPr>
              <a:t>OCTOBER - </a:t>
            </a:r>
          </a:p>
          <a:p>
            <a:pPr algn="ctr">
              <a:lnSpc>
                <a:spcPts val="1474"/>
              </a:lnSpc>
            </a:pPr>
            <a:r>
              <a:rPr lang="en-US" sz="1474" b="1" i="0" spc="61" dirty="0">
                <a:solidFill>
                  <a:srgbClr val="0070C0"/>
                </a:solidFill>
                <a:latin typeface="Montserrat"/>
              </a:rPr>
              <a:t>DECEMBER</a:t>
            </a:r>
          </a:p>
        </p:txBody>
      </p:sp>
      <p:sp>
        <p:nvSpPr>
          <p:cNvPr id="12" name="TextBox 12"/>
          <p:cNvSpPr txBox="1"/>
          <p:nvPr/>
        </p:nvSpPr>
        <p:spPr>
          <a:xfrm rot="21600000">
            <a:off x="7644323" y="3627173"/>
            <a:ext cx="1847745" cy="361950"/>
          </a:xfrm>
          <a:prstGeom prst="rect">
            <a:avLst/>
          </a:prstGeom>
        </p:spPr>
        <p:txBody>
          <a:bodyPr lIns="0" tIns="21600" rIns="0" bIns="0" rtlCol="0" anchor="t"/>
          <a:lstStyle/>
          <a:p>
            <a:pPr algn="ctr">
              <a:lnSpc>
                <a:spcPts val="1474"/>
              </a:lnSpc>
            </a:pPr>
            <a:r>
              <a:rPr lang="en-US" sz="1474" b="1" i="0" spc="61" dirty="0">
                <a:solidFill>
                  <a:srgbClr val="0070C0"/>
                </a:solidFill>
                <a:latin typeface="Montserrat"/>
              </a:rPr>
              <a:t>Start of New School Year</a:t>
            </a:r>
          </a:p>
        </p:txBody>
      </p:sp>
      <p:sp>
        <p:nvSpPr>
          <p:cNvPr id="13" name="TextBox 13"/>
          <p:cNvSpPr txBox="1"/>
          <p:nvPr/>
        </p:nvSpPr>
        <p:spPr>
          <a:xfrm rot="21600000">
            <a:off x="3802007" y="4028686"/>
            <a:ext cx="2159702" cy="1026577"/>
          </a:xfrm>
          <a:prstGeom prst="rect">
            <a:avLst/>
          </a:prstGeom>
        </p:spPr>
        <p:txBody>
          <a:bodyPr lIns="0" tIns="18000" rIns="0" bIns="0" rtlCol="0" anchor="t"/>
          <a:lstStyle/>
          <a:p>
            <a:pPr algn="ctr">
              <a:lnSpc>
                <a:spcPts val="1494"/>
              </a:lnSpc>
            </a:pPr>
            <a:r>
              <a:rPr lang="en-US" sz="1149" b="0" i="0" spc="0" dirty="0">
                <a:solidFill>
                  <a:srgbClr val="000000">
                    <a:alpha val="100000"/>
                  </a:srgbClr>
                </a:solidFill>
                <a:latin typeface="Overpass"/>
              </a:rPr>
              <a:t>Release of Draft Schedules Process Responses with Community</a:t>
            </a:r>
          </a:p>
          <a:p>
            <a:pPr algn="ctr">
              <a:lnSpc>
                <a:spcPts val="1494"/>
              </a:lnSpc>
            </a:pPr>
            <a:r>
              <a:rPr lang="en-US" sz="1149" b="0" i="0" spc="0" dirty="0">
                <a:solidFill>
                  <a:srgbClr val="000000">
                    <a:alpha val="100000"/>
                  </a:srgbClr>
                </a:solidFill>
                <a:latin typeface="Overpass"/>
              </a:rPr>
              <a:t>Process with Governing Board as Information Item on Dec. 10</a:t>
            </a:r>
          </a:p>
        </p:txBody>
      </p:sp>
      <p:sp>
        <p:nvSpPr>
          <p:cNvPr id="14" name="TextBox 14"/>
          <p:cNvSpPr txBox="1"/>
          <p:nvPr/>
        </p:nvSpPr>
        <p:spPr>
          <a:xfrm rot="21600000">
            <a:off x="7644441" y="4072514"/>
            <a:ext cx="1836282" cy="723900"/>
          </a:xfrm>
          <a:prstGeom prst="rect">
            <a:avLst/>
          </a:prstGeom>
        </p:spPr>
        <p:txBody>
          <a:bodyPr lIns="0" tIns="18000" rIns="0" bIns="0" rtlCol="0" anchor="t"/>
          <a:lstStyle/>
          <a:p>
            <a:pPr algn="ctr">
              <a:lnSpc>
                <a:spcPts val="1494"/>
              </a:lnSpc>
            </a:pPr>
            <a:r>
              <a:rPr lang="en-US" sz="1149" b="0" i="0" spc="0" dirty="0">
                <a:solidFill>
                  <a:srgbClr val="000000">
                    <a:alpha val="100000"/>
                  </a:srgbClr>
                </a:solidFill>
                <a:latin typeface="Overpass"/>
              </a:rPr>
              <a:t>New Schedules Take Effect at All Schools</a:t>
            </a:r>
          </a:p>
        </p:txBody>
      </p:sp>
      <p:grpSp>
        <p:nvGrpSpPr>
          <p:cNvPr id="16" name="Group 16"/>
          <p:cNvGrpSpPr/>
          <p:nvPr/>
        </p:nvGrpSpPr>
        <p:grpSpPr>
          <a:xfrm rot="21600000">
            <a:off x="904866" y="2742283"/>
            <a:ext cx="688096" cy="688096"/>
            <a:chOff x="904866" y="2742283"/>
            <a:chExt cx="688096" cy="688096"/>
          </a:xfrm>
        </p:grpSpPr>
        <p:sp>
          <p:nvSpPr>
            <p:cNvPr id="15" name="Freeform 15"/>
            <p:cNvSpPr/>
            <p:nvPr/>
          </p:nvSpPr>
          <p:spPr>
            <a:xfrm>
              <a:off x="904866" y="2742283"/>
              <a:ext cx="688096" cy="688096"/>
            </a:xfrm>
            <a:custGeom>
              <a:avLst/>
              <a:gdLst/>
              <a:ahLst/>
              <a:cxnLst/>
              <a:rect l="0" t="0" r="0" b="0"/>
              <a:pathLst>
                <a:path w="304800" h="304800">
                  <a:moveTo>
                    <a:pt x="0" y="0"/>
                  </a:moveTo>
                  <a:lnTo>
                    <a:pt x="0" y="304800"/>
                  </a:lnTo>
                  <a:lnTo>
                    <a:pt x="304800" y="304800"/>
                  </a:lnTo>
                  <a:lnTo>
                    <a:pt x="304800" y="0"/>
                  </a:lnTo>
                  <a:lnTo>
                    <a:pt x="0" y="0"/>
                  </a:lnTo>
                  <a:close/>
                  <a:moveTo>
                    <a:pt x="286331" y="18469"/>
                  </a:moveTo>
                  <a:lnTo>
                    <a:pt x="286331" y="286322"/>
                  </a:lnTo>
                  <a:lnTo>
                    <a:pt x="18469" y="286322"/>
                  </a:lnTo>
                  <a:lnTo>
                    <a:pt x="18469" y="18469"/>
                  </a:lnTo>
                  <a:lnTo>
                    <a:pt x="286331" y="18469"/>
                  </a:lnTo>
                  <a:close/>
                </a:path>
              </a:pathLst>
            </a:custGeom>
            <a:solidFill>
              <a:srgbClr val="000000">
                <a:alpha val="100000"/>
              </a:srgbClr>
            </a:solidFill>
            <a:ln>
              <a:solidFill>
                <a:srgbClr val="FF0000"/>
              </a:solidFill>
            </a:ln>
          </p:spPr>
        </p:sp>
      </p:grpSp>
      <p:sp>
        <p:nvSpPr>
          <p:cNvPr id="17" name="TextBox 17"/>
          <p:cNvSpPr txBox="1"/>
          <p:nvPr/>
        </p:nvSpPr>
        <p:spPr>
          <a:xfrm rot="21600000">
            <a:off x="990872" y="2919643"/>
            <a:ext cx="543121" cy="333375"/>
          </a:xfrm>
          <a:prstGeom prst="rect">
            <a:avLst/>
          </a:prstGeom>
        </p:spPr>
        <p:txBody>
          <a:bodyPr lIns="0" tIns="39600" rIns="0" bIns="0" rtlCol="0" anchor="t"/>
          <a:lstStyle/>
          <a:p>
            <a:pPr algn="ctr">
              <a:lnSpc>
                <a:spcPts val="2657"/>
              </a:lnSpc>
            </a:pPr>
            <a:r>
              <a:rPr lang="en-US" sz="2657" b="1" i="0" spc="260" dirty="0">
                <a:solidFill>
                  <a:srgbClr val="0070C0"/>
                </a:solidFill>
                <a:latin typeface="Montserrat"/>
              </a:rPr>
              <a:t>1</a:t>
            </a:r>
          </a:p>
        </p:txBody>
      </p:sp>
      <p:grpSp>
        <p:nvGrpSpPr>
          <p:cNvPr id="19" name="Group 19"/>
          <p:cNvGrpSpPr/>
          <p:nvPr/>
        </p:nvGrpSpPr>
        <p:grpSpPr>
          <a:xfrm rot="21600000">
            <a:off x="2718809" y="2742283"/>
            <a:ext cx="688096" cy="688096"/>
            <a:chOff x="2718809" y="2742283"/>
            <a:chExt cx="688096" cy="688096"/>
          </a:xfrm>
        </p:grpSpPr>
        <p:sp>
          <p:nvSpPr>
            <p:cNvPr id="18" name="Freeform 18"/>
            <p:cNvSpPr/>
            <p:nvPr/>
          </p:nvSpPr>
          <p:spPr>
            <a:xfrm>
              <a:off x="2718809" y="2742283"/>
              <a:ext cx="688096" cy="688096"/>
            </a:xfrm>
            <a:custGeom>
              <a:avLst/>
              <a:gdLst/>
              <a:ahLst/>
              <a:cxnLst/>
              <a:rect l="0" t="0" r="0" b="0"/>
              <a:pathLst>
                <a:path w="304800" h="304800">
                  <a:moveTo>
                    <a:pt x="0" y="0"/>
                  </a:moveTo>
                  <a:lnTo>
                    <a:pt x="0" y="304800"/>
                  </a:lnTo>
                  <a:lnTo>
                    <a:pt x="304800" y="304800"/>
                  </a:lnTo>
                  <a:lnTo>
                    <a:pt x="304800" y="0"/>
                  </a:lnTo>
                  <a:lnTo>
                    <a:pt x="0" y="0"/>
                  </a:lnTo>
                  <a:close/>
                  <a:moveTo>
                    <a:pt x="286331" y="18469"/>
                  </a:moveTo>
                  <a:lnTo>
                    <a:pt x="286331" y="286322"/>
                  </a:lnTo>
                  <a:lnTo>
                    <a:pt x="18469" y="286322"/>
                  </a:lnTo>
                  <a:lnTo>
                    <a:pt x="18469" y="18469"/>
                  </a:lnTo>
                  <a:lnTo>
                    <a:pt x="286331" y="18469"/>
                  </a:lnTo>
                  <a:close/>
                </a:path>
              </a:pathLst>
            </a:custGeom>
            <a:solidFill>
              <a:srgbClr val="000000">
                <a:alpha val="100000"/>
              </a:srgbClr>
            </a:solidFill>
            <a:ln>
              <a:solidFill>
                <a:srgbClr val="FF0000"/>
              </a:solidFill>
            </a:ln>
          </p:spPr>
        </p:sp>
      </p:grpSp>
      <p:sp>
        <p:nvSpPr>
          <p:cNvPr id="20" name="TextBox 20"/>
          <p:cNvSpPr txBox="1"/>
          <p:nvPr/>
        </p:nvSpPr>
        <p:spPr>
          <a:xfrm rot="21600000">
            <a:off x="2801507" y="2919643"/>
            <a:ext cx="543121" cy="333375"/>
          </a:xfrm>
          <a:prstGeom prst="rect">
            <a:avLst/>
          </a:prstGeom>
        </p:spPr>
        <p:txBody>
          <a:bodyPr lIns="0" tIns="39600" rIns="0" bIns="0" rtlCol="0" anchor="t"/>
          <a:lstStyle/>
          <a:p>
            <a:pPr algn="ctr">
              <a:lnSpc>
                <a:spcPts val="2657"/>
              </a:lnSpc>
            </a:pPr>
            <a:r>
              <a:rPr lang="en-US" sz="2657" b="1" i="0" spc="0" dirty="0">
                <a:solidFill>
                  <a:srgbClr val="0070C0"/>
                </a:solidFill>
                <a:latin typeface="Montserrat"/>
              </a:rPr>
              <a:t>2</a:t>
            </a:r>
          </a:p>
        </p:txBody>
      </p:sp>
      <p:grpSp>
        <p:nvGrpSpPr>
          <p:cNvPr id="22" name="Group 22"/>
          <p:cNvGrpSpPr/>
          <p:nvPr/>
        </p:nvGrpSpPr>
        <p:grpSpPr>
          <a:xfrm rot="21600000">
            <a:off x="6346695" y="2742283"/>
            <a:ext cx="688096" cy="688096"/>
            <a:chOff x="6346695" y="2742283"/>
            <a:chExt cx="688096" cy="688096"/>
          </a:xfrm>
        </p:grpSpPr>
        <p:sp>
          <p:nvSpPr>
            <p:cNvPr id="21" name="Freeform 21"/>
            <p:cNvSpPr/>
            <p:nvPr/>
          </p:nvSpPr>
          <p:spPr>
            <a:xfrm>
              <a:off x="6346695" y="2742283"/>
              <a:ext cx="688096" cy="688096"/>
            </a:xfrm>
            <a:custGeom>
              <a:avLst/>
              <a:gdLst/>
              <a:ahLst/>
              <a:cxnLst/>
              <a:rect l="0" t="0" r="0" b="0"/>
              <a:pathLst>
                <a:path w="304800" h="304800">
                  <a:moveTo>
                    <a:pt x="0" y="0"/>
                  </a:moveTo>
                  <a:lnTo>
                    <a:pt x="0" y="304800"/>
                  </a:lnTo>
                  <a:lnTo>
                    <a:pt x="304800" y="304800"/>
                  </a:lnTo>
                  <a:lnTo>
                    <a:pt x="304800" y="0"/>
                  </a:lnTo>
                  <a:lnTo>
                    <a:pt x="0" y="0"/>
                  </a:lnTo>
                  <a:close/>
                  <a:moveTo>
                    <a:pt x="286331" y="18469"/>
                  </a:moveTo>
                  <a:lnTo>
                    <a:pt x="286331" y="286322"/>
                  </a:lnTo>
                  <a:lnTo>
                    <a:pt x="18469" y="286322"/>
                  </a:lnTo>
                  <a:lnTo>
                    <a:pt x="18469" y="18469"/>
                  </a:lnTo>
                  <a:lnTo>
                    <a:pt x="286331" y="18469"/>
                  </a:lnTo>
                  <a:close/>
                </a:path>
              </a:pathLst>
            </a:custGeom>
            <a:solidFill>
              <a:srgbClr val="000000">
                <a:alpha val="100000"/>
              </a:srgbClr>
            </a:solidFill>
            <a:ln>
              <a:solidFill>
                <a:srgbClr val="FF0000"/>
              </a:solidFill>
            </a:ln>
          </p:spPr>
        </p:sp>
      </p:grpSp>
      <p:sp>
        <p:nvSpPr>
          <p:cNvPr id="23" name="TextBox 23"/>
          <p:cNvSpPr txBox="1"/>
          <p:nvPr/>
        </p:nvSpPr>
        <p:spPr>
          <a:xfrm rot="21600000">
            <a:off x="6429393" y="2919643"/>
            <a:ext cx="543121" cy="333375"/>
          </a:xfrm>
          <a:prstGeom prst="rect">
            <a:avLst/>
          </a:prstGeom>
        </p:spPr>
        <p:txBody>
          <a:bodyPr lIns="0" tIns="39600" rIns="0" bIns="0" rtlCol="0" anchor="t"/>
          <a:lstStyle/>
          <a:p>
            <a:pPr algn="ctr">
              <a:lnSpc>
                <a:spcPts val="2657"/>
              </a:lnSpc>
            </a:pPr>
            <a:r>
              <a:rPr lang="en-US" sz="2657" b="1" i="0" spc="0" dirty="0">
                <a:solidFill>
                  <a:srgbClr val="0070C0"/>
                </a:solidFill>
                <a:latin typeface="Montserrat"/>
              </a:rPr>
              <a:t>4</a:t>
            </a:r>
          </a:p>
        </p:txBody>
      </p:sp>
      <p:grpSp>
        <p:nvGrpSpPr>
          <p:cNvPr id="25" name="Group 25"/>
          <p:cNvGrpSpPr/>
          <p:nvPr/>
        </p:nvGrpSpPr>
        <p:grpSpPr>
          <a:xfrm rot="21600000">
            <a:off x="4532752" y="2742283"/>
            <a:ext cx="688096" cy="688096"/>
            <a:chOff x="4532752" y="2742283"/>
            <a:chExt cx="688096" cy="688096"/>
          </a:xfrm>
        </p:grpSpPr>
        <p:sp>
          <p:nvSpPr>
            <p:cNvPr id="24" name="Freeform 24"/>
            <p:cNvSpPr/>
            <p:nvPr/>
          </p:nvSpPr>
          <p:spPr>
            <a:xfrm>
              <a:off x="4532752" y="2742283"/>
              <a:ext cx="688096" cy="688096"/>
            </a:xfrm>
            <a:custGeom>
              <a:avLst/>
              <a:gdLst/>
              <a:ahLst/>
              <a:cxnLst/>
              <a:rect l="0" t="0" r="0" b="0"/>
              <a:pathLst>
                <a:path w="304800" h="304800">
                  <a:moveTo>
                    <a:pt x="0" y="0"/>
                  </a:moveTo>
                  <a:lnTo>
                    <a:pt x="0" y="304800"/>
                  </a:lnTo>
                  <a:lnTo>
                    <a:pt x="304800" y="304800"/>
                  </a:lnTo>
                  <a:lnTo>
                    <a:pt x="304800" y="0"/>
                  </a:lnTo>
                  <a:lnTo>
                    <a:pt x="0" y="0"/>
                  </a:lnTo>
                  <a:close/>
                  <a:moveTo>
                    <a:pt x="286331" y="18469"/>
                  </a:moveTo>
                  <a:lnTo>
                    <a:pt x="286331" y="286322"/>
                  </a:lnTo>
                  <a:lnTo>
                    <a:pt x="18469" y="286322"/>
                  </a:lnTo>
                  <a:lnTo>
                    <a:pt x="18469" y="18469"/>
                  </a:lnTo>
                  <a:lnTo>
                    <a:pt x="286331" y="18469"/>
                  </a:lnTo>
                  <a:close/>
                </a:path>
              </a:pathLst>
            </a:custGeom>
            <a:solidFill>
              <a:srgbClr val="000000">
                <a:alpha val="100000"/>
              </a:srgbClr>
            </a:solidFill>
            <a:ln>
              <a:solidFill>
                <a:srgbClr val="FF0000"/>
              </a:solidFill>
            </a:ln>
          </p:spPr>
        </p:sp>
      </p:grpSp>
      <p:sp>
        <p:nvSpPr>
          <p:cNvPr id="26" name="TextBox 26"/>
          <p:cNvSpPr txBox="1"/>
          <p:nvPr/>
        </p:nvSpPr>
        <p:spPr>
          <a:xfrm rot="21600000">
            <a:off x="4605995" y="2919643"/>
            <a:ext cx="543121" cy="333375"/>
          </a:xfrm>
          <a:prstGeom prst="rect">
            <a:avLst/>
          </a:prstGeom>
        </p:spPr>
        <p:txBody>
          <a:bodyPr lIns="0" tIns="39600" rIns="0" bIns="0" rtlCol="0" anchor="t"/>
          <a:lstStyle/>
          <a:p>
            <a:pPr algn="ctr">
              <a:lnSpc>
                <a:spcPts val="2657"/>
              </a:lnSpc>
            </a:pPr>
            <a:r>
              <a:rPr lang="en-US" sz="2657" b="1" i="0" spc="0" dirty="0">
                <a:solidFill>
                  <a:srgbClr val="0070C0"/>
                </a:solidFill>
                <a:latin typeface="Montserrat"/>
              </a:rPr>
              <a:t>3</a:t>
            </a:r>
          </a:p>
        </p:txBody>
      </p:sp>
      <p:grpSp>
        <p:nvGrpSpPr>
          <p:cNvPr id="28" name="Group 28"/>
          <p:cNvGrpSpPr/>
          <p:nvPr/>
        </p:nvGrpSpPr>
        <p:grpSpPr>
          <a:xfrm rot="21600000">
            <a:off x="8160638" y="2742283"/>
            <a:ext cx="688096" cy="688096"/>
            <a:chOff x="8160638" y="2742283"/>
            <a:chExt cx="688096" cy="688096"/>
          </a:xfrm>
        </p:grpSpPr>
        <p:sp>
          <p:nvSpPr>
            <p:cNvPr id="27" name="Freeform 27"/>
            <p:cNvSpPr/>
            <p:nvPr/>
          </p:nvSpPr>
          <p:spPr>
            <a:xfrm>
              <a:off x="8160638" y="2742283"/>
              <a:ext cx="688096" cy="688096"/>
            </a:xfrm>
            <a:custGeom>
              <a:avLst/>
              <a:gdLst/>
              <a:ahLst/>
              <a:cxnLst/>
              <a:rect l="0" t="0" r="0" b="0"/>
              <a:pathLst>
                <a:path w="304800" h="304800">
                  <a:moveTo>
                    <a:pt x="0" y="0"/>
                  </a:moveTo>
                  <a:lnTo>
                    <a:pt x="0" y="304800"/>
                  </a:lnTo>
                  <a:lnTo>
                    <a:pt x="304800" y="304800"/>
                  </a:lnTo>
                  <a:lnTo>
                    <a:pt x="304800" y="0"/>
                  </a:lnTo>
                  <a:lnTo>
                    <a:pt x="0" y="0"/>
                  </a:lnTo>
                  <a:close/>
                  <a:moveTo>
                    <a:pt x="286331" y="18469"/>
                  </a:moveTo>
                  <a:lnTo>
                    <a:pt x="286331" y="286322"/>
                  </a:lnTo>
                  <a:lnTo>
                    <a:pt x="18469" y="286322"/>
                  </a:lnTo>
                  <a:lnTo>
                    <a:pt x="18469" y="18469"/>
                  </a:lnTo>
                  <a:lnTo>
                    <a:pt x="286331" y="18469"/>
                  </a:lnTo>
                  <a:close/>
                </a:path>
              </a:pathLst>
            </a:custGeom>
            <a:solidFill>
              <a:srgbClr val="000000">
                <a:alpha val="100000"/>
              </a:srgbClr>
            </a:solidFill>
            <a:ln>
              <a:solidFill>
                <a:srgbClr val="FF0000"/>
              </a:solidFill>
            </a:ln>
          </p:spPr>
        </p:sp>
      </p:grpSp>
      <p:sp>
        <p:nvSpPr>
          <p:cNvPr id="29" name="TextBox 29"/>
          <p:cNvSpPr txBox="1"/>
          <p:nvPr/>
        </p:nvSpPr>
        <p:spPr>
          <a:xfrm rot="21600000">
            <a:off x="8223349" y="2910118"/>
            <a:ext cx="577208" cy="352425"/>
          </a:xfrm>
          <a:prstGeom prst="rect">
            <a:avLst/>
          </a:prstGeom>
        </p:spPr>
        <p:txBody>
          <a:bodyPr lIns="0" tIns="39600" rIns="0" bIns="0" rtlCol="0" anchor="t"/>
          <a:lstStyle/>
          <a:p>
            <a:pPr algn="ctr">
              <a:lnSpc>
                <a:spcPts val="2826"/>
              </a:lnSpc>
            </a:pPr>
            <a:r>
              <a:rPr lang="en-US" sz="2826" b="1" i="0" spc="0" dirty="0">
                <a:solidFill>
                  <a:srgbClr val="0070C0"/>
                </a:solidFill>
                <a:latin typeface="Montserrat"/>
              </a:rPr>
              <a:t>5</a:t>
            </a:r>
          </a:p>
        </p:txBody>
      </p:sp>
      <p:cxnSp>
        <p:nvCxnSpPr>
          <p:cNvPr id="30" name="Straight Connector 30"/>
          <p:cNvCxnSpPr>
            <a:cxnSpLocks/>
          </p:cNvCxnSpPr>
          <p:nvPr/>
        </p:nvCxnSpPr>
        <p:spPr>
          <a:xfrm rot="10800000">
            <a:off x="1967321" y="3076679"/>
            <a:ext cx="377130" cy="0"/>
          </a:xfrm>
          <a:prstGeom prst="line">
            <a:avLst/>
          </a:prstGeom>
          <a:ln w="38354">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1"/>
          <p:cNvCxnSpPr>
            <a:cxnSpLocks/>
          </p:cNvCxnSpPr>
          <p:nvPr/>
        </p:nvCxnSpPr>
        <p:spPr>
          <a:xfrm rot="10800000">
            <a:off x="3781263" y="3076679"/>
            <a:ext cx="377130" cy="0"/>
          </a:xfrm>
          <a:prstGeom prst="line">
            <a:avLst/>
          </a:prstGeom>
          <a:ln w="38354">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2"/>
          <p:cNvCxnSpPr>
            <a:cxnSpLocks/>
          </p:cNvCxnSpPr>
          <p:nvPr/>
        </p:nvCxnSpPr>
        <p:spPr>
          <a:xfrm rot="10800000">
            <a:off x="5595206" y="3076679"/>
            <a:ext cx="377130" cy="0"/>
          </a:xfrm>
          <a:prstGeom prst="line">
            <a:avLst/>
          </a:prstGeom>
          <a:ln w="38354">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3"/>
          <p:cNvCxnSpPr>
            <a:cxnSpLocks/>
          </p:cNvCxnSpPr>
          <p:nvPr/>
        </p:nvCxnSpPr>
        <p:spPr>
          <a:xfrm rot="10800000">
            <a:off x="7409149" y="3076679"/>
            <a:ext cx="377130" cy="0"/>
          </a:xfrm>
          <a:prstGeom prst="line">
            <a:avLst/>
          </a:prstGeom>
          <a:ln w="38354">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pic>
        <p:nvPicPr>
          <p:cNvPr id="38" name="Picture 37" descr="Logo&#10;&#10;Description automatically generated">
            <a:extLst>
              <a:ext uri="{FF2B5EF4-FFF2-40B4-BE49-F238E27FC236}">
                <a16:creationId xmlns:a16="http://schemas.microsoft.com/office/drawing/2014/main" id="{C122A4C0-D674-4E3C-AC56-958C71934F39}"/>
              </a:ext>
            </a:extLst>
          </p:cNvPr>
          <p:cNvPicPr>
            <a:picLocks noChangeAspect="1"/>
          </p:cNvPicPr>
          <p:nvPr/>
        </p:nvPicPr>
        <p:blipFill>
          <a:blip r:embed="rId3"/>
          <a:stretch>
            <a:fillRect/>
          </a:stretch>
        </p:blipFill>
        <p:spPr>
          <a:xfrm>
            <a:off x="-470864" y="-406161"/>
            <a:ext cx="2935767" cy="29357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F5717DA-3A07-442B-9B5A-B68F98B4A2D6}"/>
              </a:ext>
            </a:extLst>
          </p:cNvPr>
          <p:cNvGrpSpPr/>
          <p:nvPr/>
        </p:nvGrpSpPr>
        <p:grpSpPr>
          <a:xfrm>
            <a:off x="-12522" y="-165543"/>
            <a:ext cx="5196901" cy="2938423"/>
            <a:chOff x="-12522" y="-165543"/>
            <a:chExt cx="5196901" cy="2938423"/>
          </a:xfrm>
        </p:grpSpPr>
        <p:grpSp>
          <p:nvGrpSpPr>
            <p:cNvPr id="2" name="Group 6">
              <a:extLst>
                <a:ext uri="{FF2B5EF4-FFF2-40B4-BE49-F238E27FC236}">
                  <a16:creationId xmlns:a16="http://schemas.microsoft.com/office/drawing/2014/main" id="{BBE7A559-E19C-4A36-80E2-A20F12B7A1DB}"/>
                </a:ext>
              </a:extLst>
            </p:cNvPr>
            <p:cNvGrpSpPr/>
            <p:nvPr/>
          </p:nvGrpSpPr>
          <p:grpSpPr>
            <a:xfrm rot="21600000">
              <a:off x="-12522" y="-28575"/>
              <a:ext cx="5196901" cy="2801455"/>
              <a:chOff x="-12522" y="-28575"/>
              <a:chExt cx="5196901" cy="2801455"/>
            </a:xfrm>
          </p:grpSpPr>
          <p:sp>
            <p:nvSpPr>
              <p:cNvPr id="3" name="Freeform 5">
                <a:extLst>
                  <a:ext uri="{FF2B5EF4-FFF2-40B4-BE49-F238E27FC236}">
                    <a16:creationId xmlns:a16="http://schemas.microsoft.com/office/drawing/2014/main" id="{E97F1204-87D6-4597-A680-87641BF252CE}"/>
                  </a:ext>
                </a:extLst>
              </p:cNvPr>
              <p:cNvSpPr/>
              <p:nvPr/>
            </p:nvSpPr>
            <p:spPr>
              <a:xfrm>
                <a:off x="-12522" y="-28575"/>
                <a:ext cx="5196901" cy="2801455"/>
              </a:xfrm>
              <a:custGeom>
                <a:avLst/>
                <a:gdLst/>
                <a:ahLst/>
                <a:cxnLst/>
                <a:rect l="0" t="0" r="0" b="0"/>
                <a:pathLst>
                  <a:path w="304800" h="164783">
                    <a:moveTo>
                      <a:pt x="0" y="400"/>
                    </a:moveTo>
                    <a:lnTo>
                      <a:pt x="0" y="165344"/>
                    </a:lnTo>
                    <a:lnTo>
                      <a:pt x="304800" y="165344"/>
                    </a:lnTo>
                    <a:lnTo>
                      <a:pt x="304800" y="400"/>
                    </a:lnTo>
                    <a:lnTo>
                      <a:pt x="0" y="400"/>
                    </a:lnTo>
                    <a:close/>
                  </a:path>
                </a:pathLst>
              </a:custGeom>
              <a:blipFill>
                <a:blip r:embed="rId3">
                  <a:alphaModFix/>
                </a:blip>
                <a:stretch>
                  <a:fillRect t="-11713" b="-11958"/>
                </a:stretch>
              </a:blipFill>
            </p:spPr>
          </p:sp>
        </p:grpSp>
        <p:sp>
          <p:nvSpPr>
            <p:cNvPr id="4" name="TextBox 14">
              <a:extLst>
                <a:ext uri="{FF2B5EF4-FFF2-40B4-BE49-F238E27FC236}">
                  <a16:creationId xmlns:a16="http://schemas.microsoft.com/office/drawing/2014/main" id="{0E2E2EB8-4B04-4D61-B22B-FF96D545970B}"/>
                </a:ext>
              </a:extLst>
            </p:cNvPr>
            <p:cNvSpPr txBox="1"/>
            <p:nvPr/>
          </p:nvSpPr>
          <p:spPr>
            <a:xfrm rot="16200000">
              <a:off x="-1106223" y="1080801"/>
              <a:ext cx="2801454" cy="308765"/>
            </a:xfrm>
            <a:prstGeom prst="rect">
              <a:avLst/>
            </a:prstGeom>
          </p:spPr>
          <p:txBody>
            <a:bodyPr lIns="0" tIns="14400" rIns="0" bIns="0" rtlCol="0" anchor="t"/>
            <a:lstStyle/>
            <a:p>
              <a:pPr algn="l">
                <a:lnSpc>
                  <a:spcPts val="900"/>
                </a:lnSpc>
              </a:pPr>
              <a:r>
                <a:rPr lang="en-US" sz="900" b="0" i="0" spc="1425" dirty="0">
                  <a:solidFill>
                    <a:srgbClr val="FFFFFF">
                      <a:alpha val="100000"/>
                    </a:srgbClr>
                  </a:solidFill>
                  <a:latin typeface="Comfortaa"/>
                </a:rPr>
                <a:t>BELL SCHEDLE</a:t>
              </a:r>
            </a:p>
          </p:txBody>
        </p:sp>
      </p:grpSp>
      <p:sp>
        <p:nvSpPr>
          <p:cNvPr id="6" name="Title 5">
            <a:extLst>
              <a:ext uri="{FF2B5EF4-FFF2-40B4-BE49-F238E27FC236}">
                <a16:creationId xmlns:a16="http://schemas.microsoft.com/office/drawing/2014/main" id="{83839A83-CA6A-4CB3-8763-49B8C2C94CB8}"/>
              </a:ext>
            </a:extLst>
          </p:cNvPr>
          <p:cNvSpPr>
            <a:spLocks noGrp="1"/>
          </p:cNvSpPr>
          <p:nvPr>
            <p:ph type="title"/>
          </p:nvPr>
        </p:nvSpPr>
        <p:spPr>
          <a:xfrm>
            <a:off x="5505822" y="818913"/>
            <a:ext cx="4659631" cy="1106477"/>
          </a:xfrm>
        </p:spPr>
        <p:txBody>
          <a:bodyPr>
            <a:normAutofit/>
          </a:bodyPr>
          <a:lstStyle/>
          <a:p>
            <a:r>
              <a:rPr lang="en-US" sz="4000" dirty="0">
                <a:solidFill>
                  <a:srgbClr val="FF0000"/>
                </a:solidFill>
                <a:latin typeface="Archivo Black" panose="020B0604020202020204" charset="0"/>
              </a:rPr>
              <a:t>Our</a:t>
            </a:r>
            <a:r>
              <a:rPr lang="en-US" sz="4000" dirty="0">
                <a:latin typeface="Archivo Black" panose="020B0604020202020204" charset="0"/>
              </a:rPr>
              <a:t> </a:t>
            </a:r>
            <a:r>
              <a:rPr lang="en-US" sz="4000" dirty="0">
                <a:solidFill>
                  <a:srgbClr val="0070C0"/>
                </a:solidFill>
                <a:latin typeface="Archivo Black" panose="020B0604020202020204" charset="0"/>
              </a:rPr>
              <a:t>Goals</a:t>
            </a:r>
          </a:p>
        </p:txBody>
      </p:sp>
      <p:sp>
        <p:nvSpPr>
          <p:cNvPr id="7" name="Content Placeholder 6">
            <a:extLst>
              <a:ext uri="{FF2B5EF4-FFF2-40B4-BE49-F238E27FC236}">
                <a16:creationId xmlns:a16="http://schemas.microsoft.com/office/drawing/2014/main" id="{E1A593E5-0787-4358-B9AC-65EB840A8DEF}"/>
              </a:ext>
            </a:extLst>
          </p:cNvPr>
          <p:cNvSpPr>
            <a:spLocks noGrp="1"/>
          </p:cNvSpPr>
          <p:nvPr>
            <p:ph idx="1"/>
          </p:nvPr>
        </p:nvSpPr>
        <p:spPr>
          <a:xfrm>
            <a:off x="601530" y="2421226"/>
            <a:ext cx="8900279" cy="3632159"/>
          </a:xfrm>
        </p:spPr>
        <p:txBody>
          <a:bodyPr>
            <a:normAutofit/>
          </a:bodyPr>
          <a:lstStyle/>
          <a:p>
            <a:pPr lvl="0"/>
            <a:r>
              <a:rPr lang="en-US" sz="2400" dirty="0"/>
              <a:t>Comply with SB328</a:t>
            </a:r>
          </a:p>
          <a:p>
            <a:r>
              <a:rPr lang="en-US" sz="2400" dirty="0"/>
              <a:t>Minimize Disruption to Existing Schedules Where Possible </a:t>
            </a:r>
          </a:p>
          <a:p>
            <a:pPr lvl="0"/>
            <a:r>
              <a:rPr lang="en-US" sz="2400" dirty="0"/>
              <a:t>Make Operational Adjustments to Support Changes</a:t>
            </a:r>
          </a:p>
          <a:p>
            <a:pPr marL="0" indent="0">
              <a:buNone/>
            </a:pPr>
            <a:endParaRPr lang="en-US" sz="2400" dirty="0"/>
          </a:p>
        </p:txBody>
      </p:sp>
    </p:spTree>
    <p:extLst>
      <p:ext uri="{BB962C8B-B14F-4D97-AF65-F5344CB8AC3E}">
        <p14:creationId xmlns:p14="http://schemas.microsoft.com/office/powerpoint/2010/main" val="2544512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rot="21600000">
            <a:off x="280743" y="3367088"/>
            <a:ext cx="2855477" cy="1676400"/>
          </a:xfrm>
          <a:prstGeom prst="rect">
            <a:avLst/>
          </a:prstGeom>
        </p:spPr>
        <p:txBody>
          <a:bodyPr lIns="0" tIns="46800" rIns="0" bIns="0" rtlCol="0" anchor="t"/>
          <a:lstStyle/>
          <a:p>
            <a:pPr algn="l">
              <a:lnSpc>
                <a:spcPts val="3333"/>
              </a:lnSpc>
            </a:pPr>
            <a:r>
              <a:rPr lang="en-US" sz="2400" i="0" spc="0" dirty="0">
                <a:solidFill>
                  <a:srgbClr val="0070C0"/>
                </a:solidFill>
                <a:latin typeface="Archivo Black"/>
              </a:rPr>
              <a:t>Some Considerations for Our Schools</a:t>
            </a:r>
          </a:p>
        </p:txBody>
      </p:sp>
      <p:grpSp>
        <p:nvGrpSpPr>
          <p:cNvPr id="4" name="Group 4"/>
          <p:cNvGrpSpPr/>
          <p:nvPr/>
        </p:nvGrpSpPr>
        <p:grpSpPr>
          <a:xfrm rot="21600000">
            <a:off x="4092837" y="90561"/>
            <a:ext cx="920888" cy="115916"/>
            <a:chOff x="4092837" y="90561"/>
            <a:chExt cx="920888" cy="115916"/>
          </a:xfrm>
        </p:grpSpPr>
        <p:sp>
          <p:nvSpPr>
            <p:cNvPr id="3" name="Freeform 3"/>
            <p:cNvSpPr/>
            <p:nvPr/>
          </p:nvSpPr>
          <p:spPr>
            <a:xfrm>
              <a:off x="4092837" y="90561"/>
              <a:ext cx="920888" cy="115916"/>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000000">
                <a:alpha val="100000"/>
              </a:srgbClr>
            </a:solidFill>
          </p:spPr>
        </p:sp>
      </p:grpSp>
      <p:grpSp>
        <p:nvGrpSpPr>
          <p:cNvPr id="6" name="Group 6"/>
          <p:cNvGrpSpPr/>
          <p:nvPr/>
        </p:nvGrpSpPr>
        <p:grpSpPr>
          <a:xfrm rot="21600000">
            <a:off x="-12522" y="-28575"/>
            <a:ext cx="5196901" cy="2801455"/>
            <a:chOff x="-12522" y="-28575"/>
            <a:chExt cx="5196901" cy="2801455"/>
          </a:xfrm>
        </p:grpSpPr>
        <p:sp>
          <p:nvSpPr>
            <p:cNvPr id="5" name="Freeform 5"/>
            <p:cNvSpPr/>
            <p:nvPr/>
          </p:nvSpPr>
          <p:spPr>
            <a:xfrm>
              <a:off x="-12522" y="-28575"/>
              <a:ext cx="5196901" cy="2801455"/>
            </a:xfrm>
            <a:custGeom>
              <a:avLst/>
              <a:gdLst/>
              <a:ahLst/>
              <a:cxnLst/>
              <a:rect l="0" t="0" r="0" b="0"/>
              <a:pathLst>
                <a:path w="304800" h="164783">
                  <a:moveTo>
                    <a:pt x="0" y="400"/>
                  </a:moveTo>
                  <a:lnTo>
                    <a:pt x="0" y="165344"/>
                  </a:lnTo>
                  <a:lnTo>
                    <a:pt x="304800" y="165344"/>
                  </a:lnTo>
                  <a:lnTo>
                    <a:pt x="304800" y="400"/>
                  </a:lnTo>
                  <a:lnTo>
                    <a:pt x="0" y="400"/>
                  </a:lnTo>
                  <a:close/>
                </a:path>
              </a:pathLst>
            </a:custGeom>
            <a:blipFill>
              <a:blip r:embed="rId3">
                <a:alphaModFix/>
              </a:blip>
              <a:stretch>
                <a:fillRect t="-11713" b="-11958"/>
              </a:stretch>
            </a:blipFill>
          </p:spPr>
        </p:sp>
      </p:grpSp>
      <p:sp>
        <p:nvSpPr>
          <p:cNvPr id="7" name="TextBox 7"/>
          <p:cNvSpPr txBox="1"/>
          <p:nvPr/>
        </p:nvSpPr>
        <p:spPr>
          <a:xfrm rot="21600000">
            <a:off x="5535234" y="549383"/>
            <a:ext cx="3881482" cy="1371600"/>
          </a:xfrm>
          <a:prstGeom prst="rect">
            <a:avLst/>
          </a:prstGeom>
        </p:spPr>
        <p:txBody>
          <a:bodyPr lIns="0" tIns="46800" rIns="0" bIns="0" rtlCol="0" anchor="t"/>
          <a:lstStyle/>
          <a:p>
            <a:pPr algn="l">
              <a:lnSpc>
                <a:spcPts val="3664"/>
              </a:lnSpc>
            </a:pPr>
            <a:r>
              <a:rPr lang="en-US" sz="3331" b="1" dirty="0">
                <a:latin typeface="Archivo Black" panose="020B0604020202020204" charset="0"/>
              </a:rPr>
              <a:t>Things to Think About:</a:t>
            </a:r>
            <a:br>
              <a:rPr lang="en-US" sz="3331" b="1" dirty="0"/>
            </a:br>
            <a:r>
              <a:rPr lang="en-US" sz="3331" b="0" i="0" spc="90" dirty="0">
                <a:solidFill>
                  <a:srgbClr val="FF0000"/>
                </a:solidFill>
                <a:latin typeface="Archivo Black"/>
              </a:rPr>
              <a:t>Bell Schedules</a:t>
            </a:r>
            <a:br>
              <a:rPr lang="en-US" sz="3331" b="1" dirty="0"/>
            </a:br>
            <a:endParaRPr lang="en-US" sz="3331" b="0" i="0" spc="90" dirty="0">
              <a:solidFill>
                <a:srgbClr val="000000">
                  <a:alpha val="100000"/>
                </a:srgbClr>
              </a:solidFill>
              <a:latin typeface="Archivo Black"/>
            </a:endParaRPr>
          </a:p>
        </p:txBody>
      </p:sp>
      <p:grpSp>
        <p:nvGrpSpPr>
          <p:cNvPr id="10" name="Group 10"/>
          <p:cNvGrpSpPr/>
          <p:nvPr/>
        </p:nvGrpSpPr>
        <p:grpSpPr>
          <a:xfrm rot="21600000">
            <a:off x="-12522" y="2586834"/>
            <a:ext cx="6134380" cy="390442"/>
            <a:chOff x="5617429" y="2605216"/>
            <a:chExt cx="2939798" cy="390442"/>
          </a:xfrm>
        </p:grpSpPr>
        <p:sp>
          <p:nvSpPr>
            <p:cNvPr id="9" name="Freeform 9"/>
            <p:cNvSpPr/>
            <p:nvPr/>
          </p:nvSpPr>
          <p:spPr>
            <a:xfrm>
              <a:off x="5617429" y="2605216"/>
              <a:ext cx="2939798" cy="390442"/>
            </a:xfrm>
            <a:custGeom>
              <a:avLst/>
              <a:gdLst/>
              <a:ahLst/>
              <a:cxnLst/>
              <a:rect l="0" t="0" r="0" b="0"/>
              <a:pathLst>
                <a:path w="304800" h="40958">
                  <a:moveTo>
                    <a:pt x="298504" y="16850"/>
                  </a:moveTo>
                  <a:lnTo>
                    <a:pt x="0" y="16850"/>
                  </a:lnTo>
                  <a:lnTo>
                    <a:pt x="0" y="23155"/>
                  </a:lnTo>
                  <a:lnTo>
                    <a:pt x="298504" y="23155"/>
                  </a:lnTo>
                  <a:lnTo>
                    <a:pt x="298504" y="40472"/>
                  </a:lnTo>
                  <a:lnTo>
                    <a:pt x="304800" y="40472"/>
                  </a:lnTo>
                  <a:lnTo>
                    <a:pt x="304800" y="-467"/>
                  </a:lnTo>
                  <a:lnTo>
                    <a:pt x="298504" y="-467"/>
                  </a:lnTo>
                  <a:lnTo>
                    <a:pt x="298504" y="16850"/>
                  </a:lnTo>
                  <a:close/>
                </a:path>
              </a:pathLst>
            </a:custGeom>
            <a:solidFill>
              <a:srgbClr val="000000">
                <a:alpha val="100000"/>
              </a:srgbClr>
            </a:solidFill>
          </p:spPr>
        </p:sp>
      </p:grpSp>
      <p:sp>
        <p:nvSpPr>
          <p:cNvPr id="12" name="TextBox 12"/>
          <p:cNvSpPr txBox="1"/>
          <p:nvPr/>
        </p:nvSpPr>
        <p:spPr>
          <a:xfrm rot="21600000">
            <a:off x="3749466" y="3086073"/>
            <a:ext cx="6004134" cy="657226"/>
          </a:xfrm>
          <a:prstGeom prst="rect">
            <a:avLst/>
          </a:prstGeom>
        </p:spPr>
        <p:txBody>
          <a:bodyPr lIns="0" tIns="18000" rIns="0" bIns="0" rtlCol="0" anchor="t"/>
          <a:lstStyle/>
          <a:p>
            <a:pPr marL="285750" lvl="0" indent="-285750">
              <a:buFont typeface="Arial" panose="020B0604020202020204" pitchFamily="34" charset="0"/>
              <a:buChar char="•"/>
            </a:pPr>
            <a:r>
              <a:rPr lang="en-US" sz="2000" dirty="0"/>
              <a:t>When do Co-Curricular Events and Sports happen?</a:t>
            </a:r>
          </a:p>
          <a:p>
            <a:pPr marL="285750" lvl="0" indent="-285750">
              <a:buFont typeface="Arial" panose="020B0604020202020204" pitchFamily="34" charset="0"/>
              <a:buChar char="•"/>
            </a:pPr>
            <a:r>
              <a:rPr lang="en-US" sz="2000" dirty="0"/>
              <a:t>Impact on Game Days &amp; Shared Referees</a:t>
            </a:r>
          </a:p>
          <a:p>
            <a:pPr marL="285750" lvl="0" indent="-285750">
              <a:buFont typeface="Arial" panose="020B0604020202020204" pitchFamily="34" charset="0"/>
              <a:buChar char="•"/>
            </a:pPr>
            <a:r>
              <a:rPr lang="en-US" sz="2000" dirty="0"/>
              <a:t>Options for Campus Club</a:t>
            </a:r>
          </a:p>
          <a:p>
            <a:pPr marL="285750" lvl="0" indent="-285750">
              <a:buFont typeface="Arial" panose="020B0604020202020204" pitchFamily="34" charset="0"/>
              <a:buChar char="•"/>
            </a:pPr>
            <a:r>
              <a:rPr lang="en-US" sz="2000" dirty="0"/>
              <a:t>Programs for Students with Special Needs</a:t>
            </a:r>
          </a:p>
          <a:p>
            <a:pPr marL="285750" lvl="0" indent="-285750">
              <a:buFont typeface="Arial" panose="020B0604020202020204" pitchFamily="34" charset="0"/>
              <a:buChar char="•"/>
            </a:pPr>
            <a:r>
              <a:rPr lang="en-US" sz="2000" dirty="0"/>
              <a:t>Bedtime and Wake Up Time</a:t>
            </a:r>
          </a:p>
          <a:p>
            <a:pPr marL="285750" lvl="0" indent="-285750">
              <a:buFont typeface="Arial" panose="020B0604020202020204" pitchFamily="34" charset="0"/>
              <a:buChar char="•"/>
            </a:pPr>
            <a:endParaRPr lang="en-US" sz="2400" dirty="0"/>
          </a:p>
          <a:p>
            <a:pPr marL="285750" lvl="0" indent="-285750">
              <a:buFont typeface="Arial" panose="020B0604020202020204" pitchFamily="34" charset="0"/>
              <a:buChar char="•"/>
            </a:pPr>
            <a:endParaRPr lang="en-US" sz="2400" dirty="0"/>
          </a:p>
        </p:txBody>
      </p:sp>
      <p:cxnSp>
        <p:nvCxnSpPr>
          <p:cNvPr id="13" name="Straight Connector 13"/>
          <p:cNvCxnSpPr>
            <a:cxnSpLocks/>
          </p:cNvCxnSpPr>
          <p:nvPr/>
        </p:nvCxnSpPr>
        <p:spPr>
          <a:xfrm rot="5400000">
            <a:off x="2294737" y="4205287"/>
            <a:ext cx="2238428" cy="0"/>
          </a:xfrm>
          <a:prstGeom prst="line">
            <a:avLst/>
          </a:prstGeom>
          <a:ln w="9525">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rot="16200000">
            <a:off x="-1106223" y="1080801"/>
            <a:ext cx="2801454" cy="308765"/>
          </a:xfrm>
          <a:prstGeom prst="rect">
            <a:avLst/>
          </a:prstGeom>
        </p:spPr>
        <p:txBody>
          <a:bodyPr lIns="0" tIns="14400" rIns="0" bIns="0" rtlCol="0" anchor="t"/>
          <a:lstStyle/>
          <a:p>
            <a:pPr algn="l">
              <a:lnSpc>
                <a:spcPts val="900"/>
              </a:lnSpc>
            </a:pPr>
            <a:r>
              <a:rPr lang="en-US" sz="900" b="0" i="0" spc="1425" dirty="0">
                <a:solidFill>
                  <a:srgbClr val="FFFFFF">
                    <a:alpha val="100000"/>
                  </a:srgbClr>
                </a:solidFill>
                <a:latin typeface="Comfortaa"/>
              </a:rPr>
              <a:t>BELL SCHEDLE</a:t>
            </a:r>
          </a:p>
        </p:txBody>
      </p:sp>
    </p:spTree>
    <p:extLst>
      <p:ext uri="{BB962C8B-B14F-4D97-AF65-F5344CB8AC3E}">
        <p14:creationId xmlns:p14="http://schemas.microsoft.com/office/powerpoint/2010/main" val="460124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rot="21600000">
            <a:off x="140121" y="3367088"/>
            <a:ext cx="3273828" cy="1676400"/>
          </a:xfrm>
          <a:prstGeom prst="rect">
            <a:avLst/>
          </a:prstGeom>
        </p:spPr>
        <p:txBody>
          <a:bodyPr lIns="0" tIns="46800" rIns="0" bIns="0" rtlCol="0" anchor="t"/>
          <a:lstStyle/>
          <a:p>
            <a:pPr algn="l">
              <a:lnSpc>
                <a:spcPts val="3333"/>
              </a:lnSpc>
            </a:pPr>
            <a:r>
              <a:rPr lang="en-US" sz="2400" i="0" spc="0" dirty="0">
                <a:solidFill>
                  <a:srgbClr val="0070C0"/>
                </a:solidFill>
                <a:latin typeface="Archivo Black"/>
              </a:rPr>
              <a:t>Evaluate Options to Achieve </a:t>
            </a:r>
            <a:br>
              <a:rPr lang="en-US" sz="2400" i="0" spc="0" dirty="0">
                <a:solidFill>
                  <a:srgbClr val="0070C0"/>
                </a:solidFill>
                <a:latin typeface="Archivo Black"/>
              </a:rPr>
            </a:br>
            <a:r>
              <a:rPr lang="en-US" sz="2400" i="0" spc="0" dirty="0">
                <a:solidFill>
                  <a:srgbClr val="0070C0"/>
                </a:solidFill>
                <a:latin typeface="Archivo Black"/>
              </a:rPr>
              <a:t>Our Goal</a:t>
            </a:r>
          </a:p>
        </p:txBody>
      </p:sp>
      <p:grpSp>
        <p:nvGrpSpPr>
          <p:cNvPr id="4" name="Group 4"/>
          <p:cNvGrpSpPr/>
          <p:nvPr/>
        </p:nvGrpSpPr>
        <p:grpSpPr>
          <a:xfrm rot="21600000">
            <a:off x="4092837" y="90561"/>
            <a:ext cx="920888" cy="115916"/>
            <a:chOff x="4092837" y="90561"/>
            <a:chExt cx="920888" cy="115916"/>
          </a:xfrm>
        </p:grpSpPr>
        <p:sp>
          <p:nvSpPr>
            <p:cNvPr id="3" name="Freeform 3"/>
            <p:cNvSpPr/>
            <p:nvPr/>
          </p:nvSpPr>
          <p:spPr>
            <a:xfrm>
              <a:off x="4092837" y="90561"/>
              <a:ext cx="920888" cy="115916"/>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000000">
                <a:alpha val="100000"/>
              </a:srgbClr>
            </a:solidFill>
          </p:spPr>
        </p:sp>
      </p:grpSp>
      <p:grpSp>
        <p:nvGrpSpPr>
          <p:cNvPr id="6" name="Group 6"/>
          <p:cNvGrpSpPr/>
          <p:nvPr/>
        </p:nvGrpSpPr>
        <p:grpSpPr>
          <a:xfrm rot="21600000">
            <a:off x="-12522" y="-28575"/>
            <a:ext cx="5196901" cy="2801455"/>
            <a:chOff x="-12522" y="-28575"/>
            <a:chExt cx="5196901" cy="2801455"/>
          </a:xfrm>
        </p:grpSpPr>
        <p:sp>
          <p:nvSpPr>
            <p:cNvPr id="5" name="Freeform 5"/>
            <p:cNvSpPr/>
            <p:nvPr/>
          </p:nvSpPr>
          <p:spPr>
            <a:xfrm>
              <a:off x="-12522" y="-28575"/>
              <a:ext cx="5196901" cy="2801455"/>
            </a:xfrm>
            <a:custGeom>
              <a:avLst/>
              <a:gdLst/>
              <a:ahLst/>
              <a:cxnLst/>
              <a:rect l="0" t="0" r="0" b="0"/>
              <a:pathLst>
                <a:path w="304800" h="164783">
                  <a:moveTo>
                    <a:pt x="0" y="400"/>
                  </a:moveTo>
                  <a:lnTo>
                    <a:pt x="0" y="165344"/>
                  </a:lnTo>
                  <a:lnTo>
                    <a:pt x="304800" y="165344"/>
                  </a:lnTo>
                  <a:lnTo>
                    <a:pt x="304800" y="400"/>
                  </a:lnTo>
                  <a:lnTo>
                    <a:pt x="0" y="400"/>
                  </a:lnTo>
                  <a:close/>
                </a:path>
              </a:pathLst>
            </a:custGeom>
            <a:blipFill>
              <a:blip r:embed="rId3">
                <a:alphaModFix/>
              </a:blip>
              <a:stretch>
                <a:fillRect t="-11713" b="-11958"/>
              </a:stretch>
            </a:blipFill>
          </p:spPr>
        </p:sp>
      </p:grpSp>
      <p:sp>
        <p:nvSpPr>
          <p:cNvPr id="7" name="TextBox 7"/>
          <p:cNvSpPr txBox="1"/>
          <p:nvPr/>
        </p:nvSpPr>
        <p:spPr>
          <a:xfrm rot="21600000">
            <a:off x="5527213" y="810946"/>
            <a:ext cx="3437270" cy="1371600"/>
          </a:xfrm>
          <a:prstGeom prst="rect">
            <a:avLst/>
          </a:prstGeom>
        </p:spPr>
        <p:txBody>
          <a:bodyPr lIns="0" tIns="46800" rIns="0" bIns="0" rtlCol="0" anchor="t"/>
          <a:lstStyle/>
          <a:p>
            <a:pPr algn="l">
              <a:lnSpc>
                <a:spcPts val="3664"/>
              </a:lnSpc>
            </a:pPr>
            <a:r>
              <a:rPr lang="en-US" sz="3200" dirty="0">
                <a:latin typeface="Archivo Black" panose="020B0604020202020204" charset="0"/>
              </a:rPr>
              <a:t>Parameters for</a:t>
            </a:r>
            <a:br>
              <a:rPr lang="en-US" sz="3331" b="1" dirty="0"/>
            </a:br>
            <a:r>
              <a:rPr lang="en-US" sz="3331" b="0" i="0" spc="90" dirty="0">
                <a:solidFill>
                  <a:srgbClr val="FF0000"/>
                </a:solidFill>
                <a:latin typeface="Archivo Black"/>
              </a:rPr>
              <a:t>Bell Schedule</a:t>
            </a:r>
            <a:br>
              <a:rPr lang="en-US" sz="3331" b="1" dirty="0"/>
            </a:br>
            <a:r>
              <a:rPr lang="en-US" sz="3331" b="0" i="0" spc="90" dirty="0">
                <a:latin typeface="Archivo Black"/>
              </a:rPr>
              <a:t>Discussions</a:t>
            </a:r>
          </a:p>
        </p:txBody>
      </p:sp>
      <p:grpSp>
        <p:nvGrpSpPr>
          <p:cNvPr id="10" name="Group 10"/>
          <p:cNvGrpSpPr/>
          <p:nvPr/>
        </p:nvGrpSpPr>
        <p:grpSpPr>
          <a:xfrm rot="21600000">
            <a:off x="-12522" y="2586834"/>
            <a:ext cx="6134380" cy="390442"/>
            <a:chOff x="5617429" y="2605216"/>
            <a:chExt cx="2939798" cy="390442"/>
          </a:xfrm>
        </p:grpSpPr>
        <p:sp>
          <p:nvSpPr>
            <p:cNvPr id="9" name="Freeform 9"/>
            <p:cNvSpPr/>
            <p:nvPr/>
          </p:nvSpPr>
          <p:spPr>
            <a:xfrm>
              <a:off x="5617429" y="2605216"/>
              <a:ext cx="2939798" cy="390442"/>
            </a:xfrm>
            <a:custGeom>
              <a:avLst/>
              <a:gdLst/>
              <a:ahLst/>
              <a:cxnLst/>
              <a:rect l="0" t="0" r="0" b="0"/>
              <a:pathLst>
                <a:path w="304800" h="40958">
                  <a:moveTo>
                    <a:pt x="298504" y="16850"/>
                  </a:moveTo>
                  <a:lnTo>
                    <a:pt x="0" y="16850"/>
                  </a:lnTo>
                  <a:lnTo>
                    <a:pt x="0" y="23155"/>
                  </a:lnTo>
                  <a:lnTo>
                    <a:pt x="298504" y="23155"/>
                  </a:lnTo>
                  <a:lnTo>
                    <a:pt x="298504" y="40472"/>
                  </a:lnTo>
                  <a:lnTo>
                    <a:pt x="304800" y="40472"/>
                  </a:lnTo>
                  <a:lnTo>
                    <a:pt x="304800" y="-467"/>
                  </a:lnTo>
                  <a:lnTo>
                    <a:pt x="298504" y="-467"/>
                  </a:lnTo>
                  <a:lnTo>
                    <a:pt x="298504" y="16850"/>
                  </a:lnTo>
                  <a:close/>
                </a:path>
              </a:pathLst>
            </a:custGeom>
            <a:solidFill>
              <a:srgbClr val="000000">
                <a:alpha val="100000"/>
              </a:srgbClr>
            </a:solidFill>
          </p:spPr>
        </p:sp>
      </p:grpSp>
      <p:sp>
        <p:nvSpPr>
          <p:cNvPr id="12" name="TextBox 12"/>
          <p:cNvSpPr txBox="1"/>
          <p:nvPr/>
        </p:nvSpPr>
        <p:spPr>
          <a:xfrm rot="21600000">
            <a:off x="3609346" y="2848554"/>
            <a:ext cx="6134376" cy="657225"/>
          </a:xfrm>
          <a:prstGeom prst="rect">
            <a:avLst/>
          </a:prstGeom>
        </p:spPr>
        <p:txBody>
          <a:bodyPr lIns="0" tIns="18000" rIns="0" bIns="0" rtlCol="0" anchor="t"/>
          <a:lstStyle/>
          <a:p>
            <a:pPr marL="285750" lvl="0" indent="-285750">
              <a:buFont typeface="Arial" panose="020B0604020202020204" pitchFamily="34" charset="0"/>
              <a:buChar char="•"/>
            </a:pPr>
            <a:r>
              <a:rPr lang="en-US" b="1" dirty="0"/>
              <a:t>Maximize Academic Options</a:t>
            </a:r>
          </a:p>
          <a:p>
            <a:pPr marL="285750" lvl="0" indent="-285750">
              <a:buFont typeface="Arial" panose="020B0604020202020204" pitchFamily="34" charset="0"/>
              <a:buChar char="•"/>
            </a:pPr>
            <a:r>
              <a:rPr lang="en-US" b="1" dirty="0"/>
              <a:t>Provide Co-Curricular Schedules Accessible to All Students</a:t>
            </a:r>
          </a:p>
          <a:p>
            <a:pPr marL="285750" lvl="0" indent="-285750">
              <a:buFont typeface="Arial" panose="020B0604020202020204" pitchFamily="34" charset="0"/>
              <a:buChar char="•"/>
            </a:pPr>
            <a:r>
              <a:rPr lang="en-US" b="1" dirty="0"/>
              <a:t>Work Within Existing Infrastructure of Transportation, Food Service, Custodial and Other Operational Capacities, As Possible</a:t>
            </a:r>
          </a:p>
          <a:p>
            <a:pPr marL="285750" lvl="0" indent="-285750">
              <a:buFont typeface="Arial" panose="020B0604020202020204" pitchFamily="34" charset="0"/>
              <a:buChar char="•"/>
            </a:pPr>
            <a:r>
              <a:rPr lang="en-US" b="1" dirty="0"/>
              <a:t>Meet Instructional Minutes Requirements</a:t>
            </a:r>
          </a:p>
        </p:txBody>
      </p:sp>
      <p:cxnSp>
        <p:nvCxnSpPr>
          <p:cNvPr id="13" name="Straight Connector 13"/>
          <p:cNvCxnSpPr>
            <a:cxnSpLocks/>
          </p:cNvCxnSpPr>
          <p:nvPr/>
        </p:nvCxnSpPr>
        <p:spPr>
          <a:xfrm rot="5400000">
            <a:off x="2294737" y="4205287"/>
            <a:ext cx="2238428" cy="0"/>
          </a:xfrm>
          <a:prstGeom prst="line">
            <a:avLst/>
          </a:prstGeom>
          <a:ln w="9525">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rot="16200000">
            <a:off x="-1106223" y="1080801"/>
            <a:ext cx="2801454" cy="308765"/>
          </a:xfrm>
          <a:prstGeom prst="rect">
            <a:avLst/>
          </a:prstGeom>
        </p:spPr>
        <p:txBody>
          <a:bodyPr lIns="0" tIns="14400" rIns="0" bIns="0" rtlCol="0" anchor="t"/>
          <a:lstStyle/>
          <a:p>
            <a:pPr algn="l">
              <a:lnSpc>
                <a:spcPts val="900"/>
              </a:lnSpc>
            </a:pPr>
            <a:r>
              <a:rPr lang="en-US" sz="900" b="0" i="0" spc="1425" dirty="0">
                <a:solidFill>
                  <a:srgbClr val="FFFFFF">
                    <a:alpha val="100000"/>
                  </a:srgbClr>
                </a:solidFill>
                <a:latin typeface="Comfortaa"/>
              </a:rPr>
              <a:t>BELL SCHEDLE</a:t>
            </a:r>
          </a:p>
        </p:txBody>
      </p:sp>
    </p:spTree>
    <p:extLst>
      <p:ext uri="{BB962C8B-B14F-4D97-AF65-F5344CB8AC3E}">
        <p14:creationId xmlns:p14="http://schemas.microsoft.com/office/powerpoint/2010/main" val="2543335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FE0F3F-1C3A-4518-9FAA-64C026E4694C}"/>
              </a:ext>
            </a:extLst>
          </p:cNvPr>
          <p:cNvSpPr>
            <a:spLocks noGrp="1"/>
          </p:cNvSpPr>
          <p:nvPr>
            <p:ph type="title"/>
          </p:nvPr>
        </p:nvSpPr>
        <p:spPr>
          <a:xfrm>
            <a:off x="974176" y="56780"/>
            <a:ext cx="7924798" cy="1135916"/>
          </a:xfrm>
        </p:spPr>
        <p:txBody>
          <a:bodyPr/>
          <a:lstStyle/>
          <a:p>
            <a:pPr algn="ctr"/>
            <a:r>
              <a:rPr lang="en-US" b="1" dirty="0">
                <a:solidFill>
                  <a:schemeClr val="tx1"/>
                </a:solidFill>
              </a:rPr>
              <a:t>Possible Start/End Times for Our School</a:t>
            </a:r>
          </a:p>
        </p:txBody>
      </p:sp>
      <p:pic>
        <p:nvPicPr>
          <p:cNvPr id="7" name="Content Placeholder 6">
            <a:extLst>
              <a:ext uri="{FF2B5EF4-FFF2-40B4-BE49-F238E27FC236}">
                <a16:creationId xmlns:a16="http://schemas.microsoft.com/office/drawing/2014/main" id="{0A9BE97A-3335-48F3-BE69-C3E67596D481}"/>
              </a:ext>
            </a:extLst>
          </p:cNvPr>
          <p:cNvPicPr>
            <a:picLocks noGrp="1" noChangeAspect="1"/>
          </p:cNvPicPr>
          <p:nvPr>
            <p:ph idx="1"/>
          </p:nvPr>
        </p:nvPicPr>
        <p:blipFill>
          <a:blip r:embed="rId3"/>
          <a:stretch>
            <a:fillRect/>
          </a:stretch>
        </p:blipFill>
        <p:spPr>
          <a:xfrm>
            <a:off x="854626" y="1053738"/>
            <a:ext cx="8220888" cy="4066902"/>
          </a:xfrm>
        </p:spPr>
      </p:pic>
    </p:spTree>
    <p:extLst>
      <p:ext uri="{BB962C8B-B14F-4D97-AF65-F5344CB8AC3E}">
        <p14:creationId xmlns:p14="http://schemas.microsoft.com/office/powerpoint/2010/main" val="2063305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rot="21600000">
            <a:off x="4010025" y="623889"/>
            <a:ext cx="5436450" cy="276225"/>
          </a:xfrm>
          <a:prstGeom prst="rect">
            <a:avLst/>
          </a:prstGeom>
        </p:spPr>
        <p:txBody>
          <a:bodyPr lIns="0" tIns="32400" rIns="0" bIns="0" rtlCol="0" anchor="t"/>
          <a:lstStyle/>
          <a:p>
            <a:pPr algn="r">
              <a:lnSpc>
                <a:spcPts val="2175"/>
              </a:lnSpc>
            </a:pPr>
            <a:r>
              <a:rPr lang="en-US" sz="2175" b="1" i="0" spc="75" dirty="0">
                <a:solidFill>
                  <a:srgbClr val="FF0000"/>
                </a:solidFill>
                <a:latin typeface="Montserrat"/>
              </a:rPr>
              <a:t>Dress Code Review Timeline</a:t>
            </a:r>
          </a:p>
        </p:txBody>
      </p:sp>
      <p:grpSp>
        <p:nvGrpSpPr>
          <p:cNvPr id="4" name="Group 4"/>
          <p:cNvGrpSpPr/>
          <p:nvPr/>
        </p:nvGrpSpPr>
        <p:grpSpPr>
          <a:xfrm flipH="1">
            <a:off x="4104237" y="908294"/>
            <a:ext cx="5754243" cy="325267"/>
            <a:chOff x="4104237" y="908294"/>
            <a:chExt cx="5754243" cy="325267"/>
          </a:xfrm>
        </p:grpSpPr>
        <p:sp>
          <p:nvSpPr>
            <p:cNvPr id="3" name="Freeform 3"/>
            <p:cNvSpPr/>
            <p:nvPr/>
          </p:nvSpPr>
          <p:spPr>
            <a:xfrm>
              <a:off x="4104237" y="908294"/>
              <a:ext cx="5754243" cy="325267"/>
            </a:xfrm>
            <a:custGeom>
              <a:avLst/>
              <a:gdLst/>
              <a:ahLst/>
              <a:cxnLst/>
              <a:rect l="0" t="0" r="0" b="0"/>
              <a:pathLst>
                <a:path w="304800" h="40958">
                  <a:moveTo>
                    <a:pt x="298504" y="16850"/>
                  </a:moveTo>
                  <a:lnTo>
                    <a:pt x="0" y="16850"/>
                  </a:lnTo>
                  <a:lnTo>
                    <a:pt x="0" y="23155"/>
                  </a:lnTo>
                  <a:lnTo>
                    <a:pt x="298504" y="23155"/>
                  </a:lnTo>
                  <a:lnTo>
                    <a:pt x="298504" y="40472"/>
                  </a:lnTo>
                  <a:lnTo>
                    <a:pt x="304800" y="40472"/>
                  </a:lnTo>
                  <a:lnTo>
                    <a:pt x="304800" y="-467"/>
                  </a:lnTo>
                  <a:lnTo>
                    <a:pt x="298504" y="-467"/>
                  </a:lnTo>
                  <a:lnTo>
                    <a:pt x="298504" y="16850"/>
                  </a:lnTo>
                  <a:close/>
                </a:path>
              </a:pathLst>
            </a:custGeom>
            <a:solidFill>
              <a:srgbClr val="000000">
                <a:alpha val="100000"/>
              </a:srgbClr>
            </a:solidFill>
          </p:spPr>
        </p:sp>
      </p:grpSp>
      <p:sp>
        <p:nvSpPr>
          <p:cNvPr id="5" name="TextBox 5"/>
          <p:cNvSpPr txBox="1"/>
          <p:nvPr/>
        </p:nvSpPr>
        <p:spPr>
          <a:xfrm rot="21600000">
            <a:off x="477203" y="3652375"/>
            <a:ext cx="2062537" cy="400050"/>
          </a:xfrm>
          <a:prstGeom prst="rect">
            <a:avLst/>
          </a:prstGeom>
        </p:spPr>
        <p:txBody>
          <a:bodyPr lIns="0" tIns="25200" rIns="0" bIns="0" rtlCol="0" anchor="t"/>
          <a:lstStyle/>
          <a:p>
            <a:pPr algn="ctr">
              <a:lnSpc>
                <a:spcPts val="1646"/>
              </a:lnSpc>
            </a:pPr>
            <a:r>
              <a:rPr lang="en-US" sz="1646" b="1" i="0" spc="69" dirty="0">
                <a:solidFill>
                  <a:srgbClr val="0070C0"/>
                </a:solidFill>
                <a:latin typeface="Montserrat"/>
              </a:rPr>
              <a:t>AUGUST -</a:t>
            </a:r>
          </a:p>
          <a:p>
            <a:pPr algn="ctr">
              <a:lnSpc>
                <a:spcPts val="1646"/>
              </a:lnSpc>
            </a:pPr>
            <a:r>
              <a:rPr lang="en-US" sz="1646" b="1" i="0" spc="69" dirty="0">
                <a:solidFill>
                  <a:srgbClr val="0070C0"/>
                </a:solidFill>
                <a:latin typeface="Montserrat"/>
              </a:rPr>
              <a:t>SEPTEMBER</a:t>
            </a:r>
          </a:p>
        </p:txBody>
      </p:sp>
      <p:sp>
        <p:nvSpPr>
          <p:cNvPr id="6" name="TextBox 6"/>
          <p:cNvSpPr txBox="1"/>
          <p:nvPr/>
        </p:nvSpPr>
        <p:spPr>
          <a:xfrm rot="21600000">
            <a:off x="685424" y="4096536"/>
            <a:ext cx="1646095" cy="628650"/>
          </a:xfrm>
          <a:prstGeom prst="rect">
            <a:avLst/>
          </a:prstGeom>
        </p:spPr>
        <p:txBody>
          <a:bodyPr lIns="0" tIns="18000" rIns="0" bIns="0" rtlCol="0" anchor="t"/>
          <a:lstStyle/>
          <a:p>
            <a:pPr algn="ctr">
              <a:lnSpc>
                <a:spcPts val="1668"/>
              </a:lnSpc>
            </a:pPr>
            <a:r>
              <a:rPr lang="en-US" sz="1400" b="0" i="0" spc="0" dirty="0">
                <a:solidFill>
                  <a:srgbClr val="000000">
                    <a:alpha val="100000"/>
                  </a:srgbClr>
                </a:solidFill>
                <a:latin typeface="Overpass"/>
              </a:rPr>
              <a:t> Site Meetings to Review &amp;</a:t>
            </a:r>
            <a:br>
              <a:rPr lang="en-US" sz="1400" b="1" dirty="0"/>
            </a:br>
            <a:r>
              <a:rPr lang="en-US" sz="1400" b="0" i="0" spc="0" dirty="0">
                <a:solidFill>
                  <a:srgbClr val="000000">
                    <a:alpha val="100000"/>
                  </a:srgbClr>
                </a:solidFill>
                <a:latin typeface="Overpass"/>
              </a:rPr>
              <a:t>Gather Feedback</a:t>
            </a:r>
          </a:p>
        </p:txBody>
      </p:sp>
      <p:sp>
        <p:nvSpPr>
          <p:cNvPr id="7" name="TextBox 7"/>
          <p:cNvSpPr txBox="1"/>
          <p:nvPr/>
        </p:nvSpPr>
        <p:spPr>
          <a:xfrm rot="21600000">
            <a:off x="2743402" y="1727614"/>
            <a:ext cx="2062537" cy="400050"/>
          </a:xfrm>
          <a:prstGeom prst="rect">
            <a:avLst/>
          </a:prstGeom>
          <a:ln>
            <a:solidFill>
              <a:srgbClr val="0070C0"/>
            </a:solidFill>
          </a:ln>
        </p:spPr>
        <p:txBody>
          <a:bodyPr lIns="0" tIns="25200" rIns="0" bIns="0" rtlCol="0" anchor="t"/>
          <a:lstStyle/>
          <a:p>
            <a:pPr algn="ctr">
              <a:lnSpc>
                <a:spcPts val="1646"/>
              </a:lnSpc>
            </a:pPr>
            <a:r>
              <a:rPr lang="en-US" sz="1646" b="1" i="0" spc="69" dirty="0">
                <a:solidFill>
                  <a:srgbClr val="0070C0"/>
                </a:solidFill>
                <a:latin typeface="Montserrat"/>
              </a:rPr>
              <a:t>SEPTEMBER -</a:t>
            </a:r>
          </a:p>
          <a:p>
            <a:pPr algn="ctr">
              <a:lnSpc>
                <a:spcPts val="1646"/>
              </a:lnSpc>
            </a:pPr>
            <a:r>
              <a:rPr lang="en-US" sz="1646" b="1" i="0" spc="69" dirty="0">
                <a:solidFill>
                  <a:srgbClr val="0070C0"/>
                </a:solidFill>
                <a:latin typeface="Montserrat"/>
              </a:rPr>
              <a:t>NOVEMBER</a:t>
            </a:r>
          </a:p>
        </p:txBody>
      </p:sp>
      <p:sp>
        <p:nvSpPr>
          <p:cNvPr id="8" name="TextBox 8"/>
          <p:cNvSpPr txBox="1"/>
          <p:nvPr/>
        </p:nvSpPr>
        <p:spPr>
          <a:xfrm rot="21600000">
            <a:off x="7348799" y="1569261"/>
            <a:ext cx="2062537" cy="200025"/>
          </a:xfrm>
          <a:prstGeom prst="rect">
            <a:avLst/>
          </a:prstGeom>
        </p:spPr>
        <p:txBody>
          <a:bodyPr lIns="0" tIns="25200" rIns="0" bIns="0" rtlCol="0" anchor="t"/>
          <a:lstStyle/>
          <a:p>
            <a:pPr algn="ctr">
              <a:lnSpc>
                <a:spcPts val="1646"/>
              </a:lnSpc>
            </a:pPr>
            <a:r>
              <a:rPr lang="en-US" sz="1646" b="1" i="0" spc="69" dirty="0">
                <a:solidFill>
                  <a:srgbClr val="0070C0"/>
                </a:solidFill>
                <a:latin typeface="Montserrat"/>
              </a:rPr>
              <a:t>JANUARY 12</a:t>
            </a:r>
          </a:p>
        </p:txBody>
      </p:sp>
      <p:sp>
        <p:nvSpPr>
          <p:cNvPr id="9" name="TextBox 9"/>
          <p:cNvSpPr txBox="1"/>
          <p:nvPr/>
        </p:nvSpPr>
        <p:spPr>
          <a:xfrm rot="21600000">
            <a:off x="2439986" y="2172277"/>
            <a:ext cx="2666324" cy="628650"/>
          </a:xfrm>
          <a:prstGeom prst="rect">
            <a:avLst/>
          </a:prstGeom>
        </p:spPr>
        <p:txBody>
          <a:bodyPr lIns="0" tIns="18000" rIns="0" bIns="0" rtlCol="0" anchor="t"/>
          <a:lstStyle/>
          <a:p>
            <a:pPr algn="ctr">
              <a:lnSpc>
                <a:spcPts val="1668"/>
              </a:lnSpc>
            </a:pPr>
            <a:r>
              <a:rPr lang="en-US" sz="1400" b="0" i="0" spc="0" dirty="0">
                <a:solidFill>
                  <a:srgbClr val="000000">
                    <a:alpha val="100000"/>
                  </a:srgbClr>
                </a:solidFill>
                <a:latin typeface="Overpass"/>
              </a:rPr>
              <a:t>Process Feedback with Steering Committee &amp; </a:t>
            </a:r>
            <a:br>
              <a:rPr lang="en-US" sz="1400" b="0" i="0" spc="0" dirty="0">
                <a:solidFill>
                  <a:srgbClr val="000000">
                    <a:alpha val="100000"/>
                  </a:srgbClr>
                </a:solidFill>
                <a:latin typeface="Overpass"/>
              </a:rPr>
            </a:br>
            <a:r>
              <a:rPr lang="en-US" sz="1400" b="0" i="0" spc="0" dirty="0">
                <a:solidFill>
                  <a:srgbClr val="000000">
                    <a:alpha val="100000"/>
                  </a:srgbClr>
                </a:solidFill>
                <a:latin typeface="Overpass"/>
              </a:rPr>
              <a:t>Discussion with Leadership</a:t>
            </a:r>
          </a:p>
        </p:txBody>
      </p:sp>
      <p:sp>
        <p:nvSpPr>
          <p:cNvPr id="10" name="TextBox 10"/>
          <p:cNvSpPr txBox="1"/>
          <p:nvPr/>
        </p:nvSpPr>
        <p:spPr>
          <a:xfrm rot="21600000">
            <a:off x="7081425" y="1824144"/>
            <a:ext cx="2492012" cy="419100"/>
          </a:xfrm>
          <a:prstGeom prst="rect">
            <a:avLst/>
          </a:prstGeom>
        </p:spPr>
        <p:txBody>
          <a:bodyPr lIns="0" tIns="18000" rIns="0" bIns="0" rtlCol="0" anchor="t"/>
          <a:lstStyle/>
          <a:p>
            <a:pPr algn="ctr">
              <a:lnSpc>
                <a:spcPts val="1668"/>
              </a:lnSpc>
            </a:pPr>
            <a:r>
              <a:rPr lang="en-US" sz="1400" b="0" i="0" spc="0" dirty="0">
                <a:solidFill>
                  <a:srgbClr val="000000">
                    <a:alpha val="100000"/>
                  </a:srgbClr>
                </a:solidFill>
                <a:latin typeface="Overpass"/>
              </a:rPr>
              <a:t>Board Meeting – Action Taken on Student Dress Code &amp; </a:t>
            </a:r>
            <a:br>
              <a:rPr lang="en-US" sz="1400" b="0" i="0" spc="0" dirty="0">
                <a:solidFill>
                  <a:srgbClr val="000000">
                    <a:alpha val="100000"/>
                  </a:srgbClr>
                </a:solidFill>
                <a:latin typeface="Overpass"/>
              </a:rPr>
            </a:br>
            <a:r>
              <a:rPr lang="en-US" sz="1400" b="0" i="0" spc="0" dirty="0">
                <a:solidFill>
                  <a:srgbClr val="000000">
                    <a:alpha val="100000"/>
                  </a:srgbClr>
                </a:solidFill>
                <a:latin typeface="Overpass"/>
              </a:rPr>
              <a:t>Any Changes Become Effective for Second Semester</a:t>
            </a:r>
          </a:p>
        </p:txBody>
      </p:sp>
      <p:sp>
        <p:nvSpPr>
          <p:cNvPr id="11" name="TextBox 11"/>
          <p:cNvSpPr txBox="1"/>
          <p:nvPr/>
        </p:nvSpPr>
        <p:spPr>
          <a:xfrm rot="21600000">
            <a:off x="5114812" y="3646125"/>
            <a:ext cx="2062537" cy="400050"/>
          </a:xfrm>
          <a:prstGeom prst="rect">
            <a:avLst/>
          </a:prstGeom>
        </p:spPr>
        <p:txBody>
          <a:bodyPr lIns="0" tIns="25200" rIns="0" bIns="0" rtlCol="0" anchor="t"/>
          <a:lstStyle/>
          <a:p>
            <a:pPr algn="ctr">
              <a:lnSpc>
                <a:spcPts val="1646"/>
              </a:lnSpc>
            </a:pPr>
            <a:r>
              <a:rPr lang="en-US" sz="1646" b="1" i="0" spc="69" dirty="0">
                <a:solidFill>
                  <a:srgbClr val="0070C0"/>
                </a:solidFill>
                <a:latin typeface="Montserrat"/>
              </a:rPr>
              <a:t>OCTOBER - </a:t>
            </a:r>
          </a:p>
          <a:p>
            <a:pPr algn="ctr">
              <a:lnSpc>
                <a:spcPts val="1646"/>
              </a:lnSpc>
            </a:pPr>
            <a:r>
              <a:rPr lang="en-US" sz="1646" b="1" i="0" spc="69" dirty="0">
                <a:solidFill>
                  <a:srgbClr val="0070C0"/>
                </a:solidFill>
                <a:latin typeface="Montserrat"/>
              </a:rPr>
              <a:t>DECEMBER</a:t>
            </a:r>
          </a:p>
        </p:txBody>
      </p:sp>
      <p:sp>
        <p:nvSpPr>
          <p:cNvPr id="12" name="TextBox 12"/>
          <p:cNvSpPr txBox="1"/>
          <p:nvPr/>
        </p:nvSpPr>
        <p:spPr>
          <a:xfrm rot="21600000">
            <a:off x="4937900" y="4090286"/>
            <a:ext cx="2410899" cy="838200"/>
          </a:xfrm>
          <a:prstGeom prst="rect">
            <a:avLst/>
          </a:prstGeom>
        </p:spPr>
        <p:txBody>
          <a:bodyPr lIns="0" tIns="18000" rIns="0" bIns="0" rtlCol="0" anchor="t"/>
          <a:lstStyle/>
          <a:p>
            <a:pPr algn="ctr">
              <a:lnSpc>
                <a:spcPts val="1494"/>
              </a:lnSpc>
            </a:pPr>
            <a:r>
              <a:rPr lang="en-US" sz="1400" b="0" i="0" spc="0" dirty="0">
                <a:solidFill>
                  <a:srgbClr val="000000">
                    <a:alpha val="100000"/>
                  </a:srgbClr>
                </a:solidFill>
                <a:latin typeface="Overpass"/>
              </a:rPr>
              <a:t>Release of Draft Findings </a:t>
            </a:r>
            <a:r>
              <a:rPr lang="en-US" sz="1400" dirty="0">
                <a:solidFill>
                  <a:srgbClr val="000000">
                    <a:alpha val="100000"/>
                  </a:srgbClr>
                </a:solidFill>
                <a:latin typeface="Overpass"/>
              </a:rPr>
              <a:t>Process Responses with Community</a:t>
            </a:r>
          </a:p>
          <a:p>
            <a:pPr algn="ctr">
              <a:lnSpc>
                <a:spcPts val="1494"/>
              </a:lnSpc>
            </a:pPr>
            <a:r>
              <a:rPr lang="en-US" sz="1400" dirty="0">
                <a:solidFill>
                  <a:srgbClr val="000000">
                    <a:alpha val="100000"/>
                  </a:srgbClr>
                </a:solidFill>
                <a:latin typeface="Overpass"/>
              </a:rPr>
              <a:t>Process with Governing Board as Information Item on Dec. 10</a:t>
            </a:r>
          </a:p>
        </p:txBody>
      </p:sp>
      <p:grpSp>
        <p:nvGrpSpPr>
          <p:cNvPr id="14" name="Group 14"/>
          <p:cNvGrpSpPr/>
          <p:nvPr/>
        </p:nvGrpSpPr>
        <p:grpSpPr>
          <a:xfrm rot="21600000">
            <a:off x="1085841" y="2837533"/>
            <a:ext cx="688096" cy="688096"/>
            <a:chOff x="1085841" y="2837533"/>
            <a:chExt cx="688096" cy="688096"/>
          </a:xfrm>
        </p:grpSpPr>
        <p:sp>
          <p:nvSpPr>
            <p:cNvPr id="13" name="Freeform 13"/>
            <p:cNvSpPr/>
            <p:nvPr/>
          </p:nvSpPr>
          <p:spPr>
            <a:xfrm>
              <a:off x="1085841" y="2837533"/>
              <a:ext cx="688096" cy="688096"/>
            </a:xfrm>
            <a:custGeom>
              <a:avLst/>
              <a:gdLst/>
              <a:ahLst/>
              <a:cxnLst/>
              <a:rect l="0" t="0" r="0" b="0"/>
              <a:pathLst>
                <a:path w="304800" h="304800">
                  <a:moveTo>
                    <a:pt x="0" y="0"/>
                  </a:moveTo>
                  <a:lnTo>
                    <a:pt x="0" y="304800"/>
                  </a:lnTo>
                  <a:lnTo>
                    <a:pt x="304800" y="304800"/>
                  </a:lnTo>
                  <a:lnTo>
                    <a:pt x="304800" y="0"/>
                  </a:lnTo>
                  <a:lnTo>
                    <a:pt x="0" y="0"/>
                  </a:lnTo>
                  <a:close/>
                  <a:moveTo>
                    <a:pt x="286331" y="18469"/>
                  </a:moveTo>
                  <a:lnTo>
                    <a:pt x="286331" y="286322"/>
                  </a:lnTo>
                  <a:lnTo>
                    <a:pt x="18469" y="286322"/>
                  </a:lnTo>
                  <a:lnTo>
                    <a:pt x="18469" y="18469"/>
                  </a:lnTo>
                  <a:lnTo>
                    <a:pt x="286331" y="18469"/>
                  </a:lnTo>
                  <a:close/>
                </a:path>
              </a:pathLst>
            </a:custGeom>
            <a:solidFill>
              <a:srgbClr val="000000">
                <a:alpha val="100000"/>
              </a:srgbClr>
            </a:solidFill>
            <a:ln>
              <a:solidFill>
                <a:srgbClr val="FF0000"/>
              </a:solidFill>
            </a:ln>
          </p:spPr>
        </p:sp>
      </p:grpSp>
      <p:sp>
        <p:nvSpPr>
          <p:cNvPr id="15" name="TextBox 15"/>
          <p:cNvSpPr txBox="1"/>
          <p:nvPr/>
        </p:nvSpPr>
        <p:spPr>
          <a:xfrm rot="21600000">
            <a:off x="1171847" y="3014893"/>
            <a:ext cx="543121" cy="333375"/>
          </a:xfrm>
          <a:prstGeom prst="rect">
            <a:avLst/>
          </a:prstGeom>
        </p:spPr>
        <p:txBody>
          <a:bodyPr lIns="0" tIns="39600" rIns="0" bIns="0" rtlCol="0" anchor="t"/>
          <a:lstStyle/>
          <a:p>
            <a:pPr algn="ctr">
              <a:lnSpc>
                <a:spcPts val="2657"/>
              </a:lnSpc>
            </a:pPr>
            <a:r>
              <a:rPr lang="en-US" sz="2657" b="1" i="0" spc="260" dirty="0">
                <a:solidFill>
                  <a:srgbClr val="0070C0"/>
                </a:solidFill>
                <a:latin typeface="Montserrat"/>
              </a:rPr>
              <a:t>1</a:t>
            </a:r>
          </a:p>
        </p:txBody>
      </p:sp>
      <p:grpSp>
        <p:nvGrpSpPr>
          <p:cNvPr id="17" name="Group 17"/>
          <p:cNvGrpSpPr/>
          <p:nvPr/>
        </p:nvGrpSpPr>
        <p:grpSpPr>
          <a:xfrm rot="21600000">
            <a:off x="5757922" y="2837533"/>
            <a:ext cx="688096" cy="688096"/>
            <a:chOff x="5757922" y="2837533"/>
            <a:chExt cx="688096" cy="688096"/>
          </a:xfrm>
        </p:grpSpPr>
        <p:sp>
          <p:nvSpPr>
            <p:cNvPr id="16" name="Freeform 16"/>
            <p:cNvSpPr/>
            <p:nvPr/>
          </p:nvSpPr>
          <p:spPr>
            <a:xfrm>
              <a:off x="5757922" y="2837533"/>
              <a:ext cx="688096" cy="688096"/>
            </a:xfrm>
            <a:custGeom>
              <a:avLst/>
              <a:gdLst/>
              <a:ahLst/>
              <a:cxnLst/>
              <a:rect l="0" t="0" r="0" b="0"/>
              <a:pathLst>
                <a:path w="304800" h="304800">
                  <a:moveTo>
                    <a:pt x="0" y="0"/>
                  </a:moveTo>
                  <a:lnTo>
                    <a:pt x="0" y="304800"/>
                  </a:lnTo>
                  <a:lnTo>
                    <a:pt x="304800" y="304800"/>
                  </a:lnTo>
                  <a:lnTo>
                    <a:pt x="304800" y="0"/>
                  </a:lnTo>
                  <a:lnTo>
                    <a:pt x="0" y="0"/>
                  </a:lnTo>
                  <a:close/>
                  <a:moveTo>
                    <a:pt x="286331" y="18469"/>
                  </a:moveTo>
                  <a:lnTo>
                    <a:pt x="286331" y="286322"/>
                  </a:lnTo>
                  <a:lnTo>
                    <a:pt x="18469" y="286322"/>
                  </a:lnTo>
                  <a:lnTo>
                    <a:pt x="18469" y="18469"/>
                  </a:lnTo>
                  <a:lnTo>
                    <a:pt x="286331" y="18469"/>
                  </a:lnTo>
                  <a:close/>
                </a:path>
              </a:pathLst>
            </a:custGeom>
            <a:solidFill>
              <a:srgbClr val="000000">
                <a:alpha val="100000"/>
              </a:srgbClr>
            </a:solidFill>
            <a:ln>
              <a:solidFill>
                <a:srgbClr val="FF0000"/>
              </a:solidFill>
            </a:ln>
          </p:spPr>
        </p:sp>
      </p:grpSp>
      <p:sp>
        <p:nvSpPr>
          <p:cNvPr id="18" name="TextBox 18"/>
          <p:cNvSpPr txBox="1"/>
          <p:nvPr/>
        </p:nvSpPr>
        <p:spPr>
          <a:xfrm rot="21600000">
            <a:off x="5831165" y="3005368"/>
            <a:ext cx="543121" cy="333375"/>
          </a:xfrm>
          <a:prstGeom prst="rect">
            <a:avLst/>
          </a:prstGeom>
        </p:spPr>
        <p:txBody>
          <a:bodyPr lIns="0" tIns="39600" rIns="0" bIns="0" rtlCol="0" anchor="t"/>
          <a:lstStyle/>
          <a:p>
            <a:pPr algn="ctr">
              <a:lnSpc>
                <a:spcPts val="2657"/>
              </a:lnSpc>
            </a:pPr>
            <a:r>
              <a:rPr lang="en-US" sz="2657" b="1" i="0" spc="0" dirty="0">
                <a:solidFill>
                  <a:srgbClr val="0070C0"/>
                </a:solidFill>
                <a:latin typeface="Montserrat"/>
              </a:rPr>
              <a:t>3</a:t>
            </a:r>
          </a:p>
        </p:txBody>
      </p:sp>
      <p:grpSp>
        <p:nvGrpSpPr>
          <p:cNvPr id="20" name="Group 20"/>
          <p:cNvGrpSpPr/>
          <p:nvPr/>
        </p:nvGrpSpPr>
        <p:grpSpPr>
          <a:xfrm rot="21600000">
            <a:off x="8093963" y="2837533"/>
            <a:ext cx="688096" cy="688096"/>
            <a:chOff x="8093963" y="2837533"/>
            <a:chExt cx="688096" cy="688096"/>
          </a:xfrm>
        </p:grpSpPr>
        <p:sp>
          <p:nvSpPr>
            <p:cNvPr id="19" name="Freeform 19"/>
            <p:cNvSpPr/>
            <p:nvPr/>
          </p:nvSpPr>
          <p:spPr>
            <a:xfrm>
              <a:off x="8093963" y="2837533"/>
              <a:ext cx="688096" cy="688096"/>
            </a:xfrm>
            <a:custGeom>
              <a:avLst/>
              <a:gdLst/>
              <a:ahLst/>
              <a:cxnLst/>
              <a:rect l="0" t="0" r="0" b="0"/>
              <a:pathLst>
                <a:path w="304800" h="304800">
                  <a:moveTo>
                    <a:pt x="0" y="0"/>
                  </a:moveTo>
                  <a:lnTo>
                    <a:pt x="0" y="304800"/>
                  </a:lnTo>
                  <a:lnTo>
                    <a:pt x="304800" y="304800"/>
                  </a:lnTo>
                  <a:lnTo>
                    <a:pt x="304800" y="0"/>
                  </a:lnTo>
                  <a:lnTo>
                    <a:pt x="0" y="0"/>
                  </a:lnTo>
                  <a:close/>
                  <a:moveTo>
                    <a:pt x="286331" y="18469"/>
                  </a:moveTo>
                  <a:lnTo>
                    <a:pt x="286331" y="286322"/>
                  </a:lnTo>
                  <a:lnTo>
                    <a:pt x="18469" y="286322"/>
                  </a:lnTo>
                  <a:lnTo>
                    <a:pt x="18469" y="18469"/>
                  </a:lnTo>
                  <a:lnTo>
                    <a:pt x="286331" y="18469"/>
                  </a:lnTo>
                  <a:close/>
                </a:path>
              </a:pathLst>
            </a:custGeom>
            <a:solidFill>
              <a:srgbClr val="000000">
                <a:alpha val="100000"/>
              </a:srgbClr>
            </a:solidFill>
            <a:ln>
              <a:solidFill>
                <a:srgbClr val="FF0000"/>
              </a:solidFill>
            </a:ln>
          </p:spPr>
        </p:sp>
      </p:grpSp>
      <p:sp>
        <p:nvSpPr>
          <p:cNvPr id="21" name="TextBox 21"/>
          <p:cNvSpPr txBox="1"/>
          <p:nvPr/>
        </p:nvSpPr>
        <p:spPr>
          <a:xfrm rot="21600000">
            <a:off x="8156674" y="3005368"/>
            <a:ext cx="577208" cy="352425"/>
          </a:xfrm>
          <a:prstGeom prst="rect">
            <a:avLst/>
          </a:prstGeom>
        </p:spPr>
        <p:txBody>
          <a:bodyPr lIns="0" tIns="39600" rIns="0" bIns="0" rtlCol="0" anchor="t"/>
          <a:lstStyle/>
          <a:p>
            <a:pPr algn="ctr">
              <a:lnSpc>
                <a:spcPts val="2826"/>
              </a:lnSpc>
            </a:pPr>
            <a:r>
              <a:rPr lang="en-US" sz="2826" b="1" i="0" spc="0" dirty="0">
                <a:solidFill>
                  <a:srgbClr val="0070C0"/>
                </a:solidFill>
                <a:latin typeface="Montserrat"/>
              </a:rPr>
              <a:t>4</a:t>
            </a:r>
          </a:p>
        </p:txBody>
      </p:sp>
      <p:cxnSp>
        <p:nvCxnSpPr>
          <p:cNvPr id="22" name="Straight Connector 22"/>
          <p:cNvCxnSpPr>
            <a:cxnSpLocks/>
          </p:cNvCxnSpPr>
          <p:nvPr/>
        </p:nvCxnSpPr>
        <p:spPr>
          <a:xfrm rot="10800000">
            <a:off x="2409344" y="3171929"/>
            <a:ext cx="377130" cy="0"/>
          </a:xfrm>
          <a:prstGeom prst="line">
            <a:avLst/>
          </a:prstGeom>
          <a:ln w="38354">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3"/>
          <p:cNvCxnSpPr>
            <a:cxnSpLocks/>
          </p:cNvCxnSpPr>
          <p:nvPr/>
        </p:nvCxnSpPr>
        <p:spPr>
          <a:xfrm rot="10800000">
            <a:off x="4745385" y="3171929"/>
            <a:ext cx="377130" cy="0"/>
          </a:xfrm>
          <a:prstGeom prst="line">
            <a:avLst/>
          </a:prstGeom>
          <a:ln w="38354">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4"/>
          <p:cNvCxnSpPr>
            <a:cxnSpLocks/>
          </p:cNvCxnSpPr>
          <p:nvPr/>
        </p:nvCxnSpPr>
        <p:spPr>
          <a:xfrm rot="10800000">
            <a:off x="7081425" y="3171929"/>
            <a:ext cx="377130" cy="0"/>
          </a:xfrm>
          <a:prstGeom prst="line">
            <a:avLst/>
          </a:prstGeom>
          <a:ln w="38354">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grpSp>
        <p:nvGrpSpPr>
          <p:cNvPr id="26" name="Group 26"/>
          <p:cNvGrpSpPr/>
          <p:nvPr/>
        </p:nvGrpSpPr>
        <p:grpSpPr>
          <a:xfrm rot="21600000">
            <a:off x="3421882" y="2837533"/>
            <a:ext cx="688096" cy="688096"/>
            <a:chOff x="3421882" y="2837533"/>
            <a:chExt cx="688096" cy="688096"/>
          </a:xfrm>
        </p:grpSpPr>
        <p:sp>
          <p:nvSpPr>
            <p:cNvPr id="25" name="Freeform 25"/>
            <p:cNvSpPr/>
            <p:nvPr/>
          </p:nvSpPr>
          <p:spPr>
            <a:xfrm>
              <a:off x="3421882" y="2837533"/>
              <a:ext cx="688096" cy="688096"/>
            </a:xfrm>
            <a:custGeom>
              <a:avLst/>
              <a:gdLst/>
              <a:ahLst/>
              <a:cxnLst/>
              <a:rect l="0" t="0" r="0" b="0"/>
              <a:pathLst>
                <a:path w="304800" h="304800">
                  <a:moveTo>
                    <a:pt x="0" y="0"/>
                  </a:moveTo>
                  <a:lnTo>
                    <a:pt x="0" y="304800"/>
                  </a:lnTo>
                  <a:lnTo>
                    <a:pt x="304800" y="304800"/>
                  </a:lnTo>
                  <a:lnTo>
                    <a:pt x="304800" y="0"/>
                  </a:lnTo>
                  <a:lnTo>
                    <a:pt x="0" y="0"/>
                  </a:lnTo>
                  <a:close/>
                  <a:moveTo>
                    <a:pt x="286331" y="18469"/>
                  </a:moveTo>
                  <a:lnTo>
                    <a:pt x="286331" y="286322"/>
                  </a:lnTo>
                  <a:lnTo>
                    <a:pt x="18469" y="286322"/>
                  </a:lnTo>
                  <a:lnTo>
                    <a:pt x="18469" y="18469"/>
                  </a:lnTo>
                  <a:lnTo>
                    <a:pt x="286331" y="18469"/>
                  </a:lnTo>
                  <a:close/>
                </a:path>
              </a:pathLst>
            </a:custGeom>
            <a:solidFill>
              <a:srgbClr val="000000">
                <a:alpha val="100000"/>
              </a:srgbClr>
            </a:solidFill>
            <a:ln>
              <a:solidFill>
                <a:srgbClr val="FF0000"/>
              </a:solidFill>
            </a:ln>
          </p:spPr>
        </p:sp>
      </p:grpSp>
      <p:sp>
        <p:nvSpPr>
          <p:cNvPr id="27" name="TextBox 27"/>
          <p:cNvSpPr txBox="1"/>
          <p:nvPr/>
        </p:nvSpPr>
        <p:spPr>
          <a:xfrm rot="21600000">
            <a:off x="3504579" y="3014893"/>
            <a:ext cx="543121" cy="333375"/>
          </a:xfrm>
          <a:prstGeom prst="rect">
            <a:avLst/>
          </a:prstGeom>
        </p:spPr>
        <p:txBody>
          <a:bodyPr lIns="0" tIns="39600" rIns="0" bIns="0" rtlCol="0" anchor="t"/>
          <a:lstStyle/>
          <a:p>
            <a:pPr algn="ctr">
              <a:lnSpc>
                <a:spcPts val="2657"/>
              </a:lnSpc>
            </a:pPr>
            <a:r>
              <a:rPr lang="en-US" sz="2657" b="1" i="0" spc="0" dirty="0">
                <a:solidFill>
                  <a:srgbClr val="0070C0"/>
                </a:solidFill>
                <a:latin typeface="Montserrat"/>
              </a:rPr>
              <a:t>2</a:t>
            </a:r>
          </a:p>
        </p:txBody>
      </p:sp>
      <p:pic>
        <p:nvPicPr>
          <p:cNvPr id="28" name="Picture 27" descr="Logo&#10;&#10;Description automatically generated">
            <a:extLst>
              <a:ext uri="{FF2B5EF4-FFF2-40B4-BE49-F238E27FC236}">
                <a16:creationId xmlns:a16="http://schemas.microsoft.com/office/drawing/2014/main" id="{C4686B7F-CF78-48F6-9B09-C61EA695654E}"/>
              </a:ext>
            </a:extLst>
          </p:cNvPr>
          <p:cNvPicPr>
            <a:picLocks noChangeAspect="1"/>
          </p:cNvPicPr>
          <p:nvPr/>
        </p:nvPicPr>
        <p:blipFill>
          <a:blip r:embed="rId3"/>
          <a:stretch>
            <a:fillRect/>
          </a:stretch>
        </p:blipFill>
        <p:spPr>
          <a:xfrm>
            <a:off x="-228586" y="-597606"/>
            <a:ext cx="3497146" cy="349714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icture containing person, indoor, crowd&#10;&#10;Description automatically generated">
            <a:extLst>
              <a:ext uri="{FF2B5EF4-FFF2-40B4-BE49-F238E27FC236}">
                <a16:creationId xmlns:a16="http://schemas.microsoft.com/office/drawing/2014/main" id="{ED55EEC9-F6A9-41D2-A1CD-3E4B074287A9}"/>
              </a:ext>
            </a:extLst>
          </p:cNvPr>
          <p:cNvPicPr>
            <a:picLocks noChangeAspect="1"/>
          </p:cNvPicPr>
          <p:nvPr/>
        </p:nvPicPr>
        <p:blipFill rotWithShape="1">
          <a:blip r:embed="rId3"/>
          <a:srcRect b="20019"/>
          <a:stretch/>
        </p:blipFill>
        <p:spPr>
          <a:xfrm>
            <a:off x="5566612" y="-1"/>
            <a:ext cx="4198382" cy="2801455"/>
          </a:xfrm>
          <a:prstGeom prst="rect">
            <a:avLst/>
          </a:prstGeom>
        </p:spPr>
      </p:pic>
      <p:sp>
        <p:nvSpPr>
          <p:cNvPr id="2" name="TextBox 2"/>
          <p:cNvSpPr txBox="1"/>
          <p:nvPr/>
        </p:nvSpPr>
        <p:spPr>
          <a:xfrm rot="21600000">
            <a:off x="6509576" y="3181612"/>
            <a:ext cx="2977671" cy="2095500"/>
          </a:xfrm>
          <a:prstGeom prst="rect">
            <a:avLst/>
          </a:prstGeom>
        </p:spPr>
        <p:txBody>
          <a:bodyPr lIns="0" tIns="46800" rIns="0" bIns="0" rtlCol="0" anchor="t"/>
          <a:lstStyle/>
          <a:p>
            <a:pPr algn="l">
              <a:lnSpc>
                <a:spcPts val="3333"/>
              </a:lnSpc>
            </a:pPr>
            <a:r>
              <a:rPr lang="en-US" sz="2800" b="0" i="0" spc="0" dirty="0">
                <a:solidFill>
                  <a:srgbClr val="0070C0"/>
                </a:solidFill>
                <a:latin typeface="Archivo Black"/>
              </a:rPr>
              <a:t>Resulting from </a:t>
            </a:r>
            <a:r>
              <a:rPr lang="en-US" sz="2800" dirty="0">
                <a:solidFill>
                  <a:srgbClr val="0070C0"/>
                </a:solidFill>
                <a:latin typeface="Archivo Black"/>
              </a:rPr>
              <a:t>Our </a:t>
            </a:r>
            <a:r>
              <a:rPr lang="en-US" sz="2800" b="0" i="0" spc="0" dirty="0">
                <a:solidFill>
                  <a:srgbClr val="0070C0"/>
                </a:solidFill>
                <a:latin typeface="Archivo Black"/>
              </a:rPr>
              <a:t>Annual Review</a:t>
            </a:r>
          </a:p>
        </p:txBody>
      </p:sp>
      <p:grpSp>
        <p:nvGrpSpPr>
          <p:cNvPr id="4" name="Group 4"/>
          <p:cNvGrpSpPr/>
          <p:nvPr/>
        </p:nvGrpSpPr>
        <p:grpSpPr>
          <a:xfrm rot="21600000">
            <a:off x="5622323" y="129057"/>
            <a:ext cx="887252" cy="111682"/>
            <a:chOff x="8765722" y="105259"/>
            <a:chExt cx="887252" cy="111682"/>
          </a:xfrm>
        </p:grpSpPr>
        <p:sp>
          <p:nvSpPr>
            <p:cNvPr id="3" name="Freeform 3"/>
            <p:cNvSpPr/>
            <p:nvPr/>
          </p:nvSpPr>
          <p:spPr>
            <a:xfrm>
              <a:off x="8765722" y="105259"/>
              <a:ext cx="887252" cy="111682"/>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000000">
                <a:alpha val="100000"/>
              </a:srgbClr>
            </a:solidFill>
          </p:spPr>
        </p:sp>
      </p:grpSp>
      <p:sp>
        <p:nvSpPr>
          <p:cNvPr id="7" name="TextBox 7"/>
          <p:cNvSpPr txBox="1"/>
          <p:nvPr/>
        </p:nvSpPr>
        <p:spPr>
          <a:xfrm rot="21600000">
            <a:off x="431332" y="395287"/>
            <a:ext cx="3311984" cy="1343025"/>
          </a:xfrm>
          <a:prstGeom prst="rect">
            <a:avLst/>
          </a:prstGeom>
        </p:spPr>
        <p:txBody>
          <a:bodyPr lIns="0" tIns="46800" rIns="0" bIns="0" rtlCol="0" anchor="t"/>
          <a:lstStyle/>
          <a:p>
            <a:pPr algn="l">
              <a:lnSpc>
                <a:spcPts val="3530"/>
              </a:lnSpc>
            </a:pPr>
            <a:r>
              <a:rPr lang="en-US" sz="3209" b="0" i="0" spc="87" dirty="0">
                <a:latin typeface="Archivo Black"/>
              </a:rPr>
              <a:t>Why a </a:t>
            </a:r>
            <a:br>
              <a:rPr lang="en-US" sz="3209" b="1" dirty="0"/>
            </a:br>
            <a:r>
              <a:rPr lang="en-US" sz="3209" b="0" i="0" spc="87" dirty="0">
                <a:solidFill>
                  <a:srgbClr val="FF0000"/>
                </a:solidFill>
                <a:latin typeface="Archivo Black"/>
              </a:rPr>
              <a:t>Dress Code</a:t>
            </a:r>
            <a:br>
              <a:rPr lang="en-US" sz="3209" b="1" dirty="0"/>
            </a:br>
            <a:r>
              <a:rPr lang="en-US" sz="3209" b="0" i="0" spc="87" dirty="0">
                <a:latin typeface="Archivo Black"/>
              </a:rPr>
              <a:t>Review?</a:t>
            </a:r>
          </a:p>
        </p:txBody>
      </p:sp>
      <p:grpSp>
        <p:nvGrpSpPr>
          <p:cNvPr id="10" name="Group 10"/>
          <p:cNvGrpSpPr/>
          <p:nvPr/>
        </p:nvGrpSpPr>
        <p:grpSpPr>
          <a:xfrm rot="10800000">
            <a:off x="217298" y="1816678"/>
            <a:ext cx="5405025" cy="376181"/>
            <a:chOff x="1549594" y="2506033"/>
            <a:chExt cx="2832420" cy="376181"/>
          </a:xfrm>
        </p:grpSpPr>
        <p:sp>
          <p:nvSpPr>
            <p:cNvPr id="9" name="Freeform 9"/>
            <p:cNvSpPr/>
            <p:nvPr/>
          </p:nvSpPr>
          <p:spPr>
            <a:xfrm>
              <a:off x="1549594" y="2506033"/>
              <a:ext cx="2832420" cy="376181"/>
            </a:xfrm>
            <a:custGeom>
              <a:avLst/>
              <a:gdLst/>
              <a:ahLst/>
              <a:cxnLst/>
              <a:rect l="0" t="0" r="0" b="0"/>
              <a:pathLst>
                <a:path w="304800" h="40958">
                  <a:moveTo>
                    <a:pt x="298504" y="16850"/>
                  </a:moveTo>
                  <a:lnTo>
                    <a:pt x="0" y="16850"/>
                  </a:lnTo>
                  <a:lnTo>
                    <a:pt x="0" y="23155"/>
                  </a:lnTo>
                  <a:lnTo>
                    <a:pt x="298504" y="23155"/>
                  </a:lnTo>
                  <a:lnTo>
                    <a:pt x="298504" y="40472"/>
                  </a:lnTo>
                  <a:lnTo>
                    <a:pt x="304800" y="40472"/>
                  </a:lnTo>
                  <a:lnTo>
                    <a:pt x="304800" y="-467"/>
                  </a:lnTo>
                  <a:lnTo>
                    <a:pt x="298504" y="-467"/>
                  </a:lnTo>
                  <a:lnTo>
                    <a:pt x="298504" y="16850"/>
                  </a:lnTo>
                  <a:close/>
                </a:path>
              </a:pathLst>
            </a:custGeom>
            <a:solidFill>
              <a:srgbClr val="000000">
                <a:alpha val="100000"/>
              </a:srgbClr>
            </a:solidFill>
          </p:spPr>
        </p:sp>
      </p:grpSp>
      <p:sp>
        <p:nvSpPr>
          <p:cNvPr id="11" name="TextBox 11"/>
          <p:cNvSpPr txBox="1"/>
          <p:nvPr/>
        </p:nvSpPr>
        <p:spPr>
          <a:xfrm rot="21600000">
            <a:off x="245153" y="2156101"/>
            <a:ext cx="5349314" cy="2218889"/>
          </a:xfrm>
          <a:prstGeom prst="rect">
            <a:avLst/>
          </a:prstGeom>
        </p:spPr>
        <p:txBody>
          <a:bodyPr lIns="0" tIns="18000" rIns="0" bIns="0" rtlCol="0" anchor="t"/>
          <a:lstStyle/>
          <a:p>
            <a:pPr marL="285750" indent="-285750" algn="l">
              <a:spcBef>
                <a:spcPts val="600"/>
              </a:spcBef>
              <a:buFont typeface="Arial" panose="020B0604020202020204" pitchFamily="34" charset="0"/>
              <a:buChar char="•"/>
            </a:pPr>
            <a:r>
              <a:rPr lang="en-US" sz="2400" b="0" i="0" spc="0" dirty="0"/>
              <a:t>Inter School Council Annual Report to Board: Review of Dress Code on Leggings &amp; to Review Enforcement</a:t>
            </a:r>
          </a:p>
          <a:p>
            <a:pPr marL="285750" indent="-285750" algn="l">
              <a:spcBef>
                <a:spcPts val="600"/>
              </a:spcBef>
              <a:buFont typeface="Arial" panose="020B0604020202020204" pitchFamily="34" charset="0"/>
              <a:buChar char="•"/>
            </a:pPr>
            <a:r>
              <a:rPr lang="en-US" sz="2400" b="0" i="0" spc="0" dirty="0"/>
              <a:t>Perceptions &amp; Facts Related to Consistency and Enforcement</a:t>
            </a:r>
          </a:p>
          <a:p>
            <a:pPr marL="285750" indent="-285750" algn="l">
              <a:spcBef>
                <a:spcPts val="600"/>
              </a:spcBef>
              <a:buFont typeface="Arial" panose="020B0604020202020204" pitchFamily="34" charset="0"/>
              <a:buChar char="•"/>
            </a:pPr>
            <a:r>
              <a:rPr lang="en-US" sz="2400" b="0" i="0" spc="0" dirty="0"/>
              <a:t>Does the Dress Code Currently Fulfill its Purpose &amp; Parameters?</a:t>
            </a:r>
          </a:p>
        </p:txBody>
      </p:sp>
      <p:cxnSp>
        <p:nvCxnSpPr>
          <p:cNvPr id="12" name="Straight Connector 12"/>
          <p:cNvCxnSpPr>
            <a:cxnSpLocks/>
          </p:cNvCxnSpPr>
          <p:nvPr/>
        </p:nvCxnSpPr>
        <p:spPr>
          <a:xfrm rot="5400000">
            <a:off x="5376074" y="4089130"/>
            <a:ext cx="2267003" cy="0"/>
          </a:xfrm>
          <a:prstGeom prst="line">
            <a:avLst/>
          </a:prstGeom>
          <a:ln w="9017">
            <a:solidFill>
              <a:srgbClr val="000000">
                <a:alpha val="100000"/>
              </a:srgbClr>
            </a:solidFill>
          </a:ln>
        </p:spPr>
        <p:style>
          <a:lnRef idx="1">
            <a:schemeClr val="accent1"/>
          </a:lnRef>
          <a:fillRef idx="0">
            <a:schemeClr val="accent1"/>
          </a:fillRef>
          <a:effectRef idx="0">
            <a:schemeClr val="accent1"/>
          </a:effectRef>
          <a:fontRef idx="minor">
            <a:schemeClr val="tx1"/>
          </a:fontRef>
        </p:style>
      </p:cxnSp>
      <p:sp>
        <p:nvSpPr>
          <p:cNvPr id="13" name="TextBox 13"/>
          <p:cNvSpPr txBox="1"/>
          <p:nvPr/>
        </p:nvSpPr>
        <p:spPr>
          <a:xfrm rot="16200000">
            <a:off x="8263671" y="1287652"/>
            <a:ext cx="2551927" cy="104775"/>
          </a:xfrm>
          <a:prstGeom prst="rect">
            <a:avLst/>
          </a:prstGeom>
        </p:spPr>
        <p:txBody>
          <a:bodyPr lIns="0" tIns="10800" rIns="0" bIns="0" rtlCol="0" anchor="t"/>
          <a:lstStyle/>
          <a:p>
            <a:pPr algn="l">
              <a:lnSpc>
                <a:spcPts val="867"/>
              </a:lnSpc>
            </a:pPr>
            <a:r>
              <a:rPr lang="en-US" sz="867" b="0" i="0" spc="1648" dirty="0" err="1">
                <a:solidFill>
                  <a:srgbClr val="FFFFFF">
                    <a:alpha val="100000"/>
                  </a:srgbClr>
                </a:solidFill>
                <a:latin typeface="Comfortaa"/>
              </a:rPr>
              <a:t>DressCode</a:t>
            </a:r>
            <a:endParaRPr lang="en-US" sz="867" b="0" i="0" spc="1648" dirty="0">
              <a:solidFill>
                <a:srgbClr val="FFFFFF">
                  <a:alpha val="100000"/>
                </a:srgbClr>
              </a:solidFill>
              <a:latin typeface="Comforta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person, indoor, crowd&#10;&#10;Description automatically generated">
            <a:extLst>
              <a:ext uri="{FF2B5EF4-FFF2-40B4-BE49-F238E27FC236}">
                <a16:creationId xmlns:a16="http://schemas.microsoft.com/office/drawing/2014/main" id="{30F30E2A-3D56-480F-97E2-C852AEEB802C}"/>
              </a:ext>
            </a:extLst>
          </p:cNvPr>
          <p:cNvPicPr>
            <a:picLocks noChangeAspect="1"/>
          </p:cNvPicPr>
          <p:nvPr/>
        </p:nvPicPr>
        <p:blipFill rotWithShape="1">
          <a:blip r:embed="rId3"/>
          <a:srcRect b="20019"/>
          <a:stretch/>
        </p:blipFill>
        <p:spPr>
          <a:xfrm>
            <a:off x="5566612" y="-1"/>
            <a:ext cx="4198382" cy="2801455"/>
          </a:xfrm>
          <a:prstGeom prst="rect">
            <a:avLst/>
          </a:prstGeom>
        </p:spPr>
      </p:pic>
      <p:sp>
        <p:nvSpPr>
          <p:cNvPr id="7" name="TextBox 7"/>
          <p:cNvSpPr txBox="1"/>
          <p:nvPr/>
        </p:nvSpPr>
        <p:spPr>
          <a:xfrm rot="21600000">
            <a:off x="280742" y="504461"/>
            <a:ext cx="4003228" cy="1371600"/>
          </a:xfrm>
          <a:prstGeom prst="rect">
            <a:avLst/>
          </a:prstGeom>
        </p:spPr>
        <p:txBody>
          <a:bodyPr lIns="0" tIns="46800" rIns="0" bIns="0" rtlCol="0" anchor="t"/>
          <a:lstStyle/>
          <a:p>
            <a:pPr algn="l">
              <a:lnSpc>
                <a:spcPts val="3664"/>
              </a:lnSpc>
            </a:pPr>
            <a:r>
              <a:rPr lang="en-US" sz="3200" dirty="0">
                <a:latin typeface="Archivo Black" panose="020B0604020202020204" charset="0"/>
              </a:rPr>
              <a:t>Purpose of a</a:t>
            </a:r>
            <a:br>
              <a:rPr lang="en-US" sz="3331" b="1" dirty="0"/>
            </a:br>
            <a:r>
              <a:rPr lang="en-US" sz="3331" b="0" i="0" spc="90" dirty="0">
                <a:solidFill>
                  <a:srgbClr val="FF0000"/>
                </a:solidFill>
                <a:latin typeface="Archivo Black"/>
              </a:rPr>
              <a:t>Dress Code</a:t>
            </a:r>
            <a:br>
              <a:rPr lang="en-US" sz="3331" b="1" dirty="0"/>
            </a:br>
            <a:r>
              <a:rPr lang="en-US" sz="3331" b="0" i="0" spc="90" dirty="0">
                <a:latin typeface="Archivo Black"/>
              </a:rPr>
              <a:t>in Clovis Unified</a:t>
            </a:r>
          </a:p>
        </p:txBody>
      </p:sp>
      <p:grpSp>
        <p:nvGrpSpPr>
          <p:cNvPr id="10" name="Group 10"/>
          <p:cNvGrpSpPr/>
          <p:nvPr/>
        </p:nvGrpSpPr>
        <p:grpSpPr>
          <a:xfrm rot="10800000">
            <a:off x="69031" y="2330043"/>
            <a:ext cx="5497581" cy="390442"/>
            <a:chOff x="5617429" y="2605216"/>
            <a:chExt cx="2939798" cy="390442"/>
          </a:xfrm>
        </p:grpSpPr>
        <p:sp>
          <p:nvSpPr>
            <p:cNvPr id="9" name="Freeform 9"/>
            <p:cNvSpPr/>
            <p:nvPr/>
          </p:nvSpPr>
          <p:spPr>
            <a:xfrm>
              <a:off x="5617429" y="2605216"/>
              <a:ext cx="2939798" cy="390442"/>
            </a:xfrm>
            <a:custGeom>
              <a:avLst/>
              <a:gdLst/>
              <a:ahLst/>
              <a:cxnLst/>
              <a:rect l="0" t="0" r="0" b="0"/>
              <a:pathLst>
                <a:path w="304800" h="40958">
                  <a:moveTo>
                    <a:pt x="298504" y="16850"/>
                  </a:moveTo>
                  <a:lnTo>
                    <a:pt x="0" y="16850"/>
                  </a:lnTo>
                  <a:lnTo>
                    <a:pt x="0" y="23155"/>
                  </a:lnTo>
                  <a:lnTo>
                    <a:pt x="298504" y="23155"/>
                  </a:lnTo>
                  <a:lnTo>
                    <a:pt x="298504" y="40472"/>
                  </a:lnTo>
                  <a:lnTo>
                    <a:pt x="304800" y="40472"/>
                  </a:lnTo>
                  <a:lnTo>
                    <a:pt x="304800" y="-467"/>
                  </a:lnTo>
                  <a:lnTo>
                    <a:pt x="298504" y="-467"/>
                  </a:lnTo>
                  <a:lnTo>
                    <a:pt x="298504" y="16850"/>
                  </a:lnTo>
                  <a:close/>
                </a:path>
              </a:pathLst>
            </a:custGeom>
            <a:solidFill>
              <a:srgbClr val="000000">
                <a:alpha val="100000"/>
              </a:srgbClr>
            </a:solidFill>
          </p:spPr>
        </p:sp>
      </p:grpSp>
      <p:sp>
        <p:nvSpPr>
          <p:cNvPr id="12" name="TextBox 12"/>
          <p:cNvSpPr txBox="1"/>
          <p:nvPr/>
        </p:nvSpPr>
        <p:spPr>
          <a:xfrm rot="21600000">
            <a:off x="311096" y="2625528"/>
            <a:ext cx="5255516" cy="1909458"/>
          </a:xfrm>
          <a:prstGeom prst="rect">
            <a:avLst/>
          </a:prstGeom>
        </p:spPr>
        <p:txBody>
          <a:bodyPr lIns="0" tIns="18000" rIns="0" bIns="0" rtlCol="0" anchor="t"/>
          <a:lstStyle/>
          <a:p>
            <a:pPr marL="285750" lvl="0" indent="-285750">
              <a:spcBef>
                <a:spcPts val="600"/>
              </a:spcBef>
              <a:buFont typeface="Arial" panose="020B0604020202020204" pitchFamily="34" charset="0"/>
              <a:buChar char="•"/>
            </a:pPr>
            <a:r>
              <a:rPr lang="en-US" sz="2400" dirty="0"/>
              <a:t>Support Student Safety </a:t>
            </a:r>
          </a:p>
          <a:p>
            <a:pPr marL="285750" lvl="0" indent="-285750">
              <a:spcBef>
                <a:spcPts val="600"/>
              </a:spcBef>
              <a:buFont typeface="Arial" panose="020B0604020202020204" pitchFamily="34" charset="0"/>
              <a:buChar char="•"/>
            </a:pPr>
            <a:r>
              <a:rPr lang="en-US" sz="2400" dirty="0"/>
              <a:t>Promote Health &amp; Hygiene</a:t>
            </a:r>
          </a:p>
          <a:p>
            <a:pPr marL="285750" lvl="0" indent="-285750">
              <a:spcBef>
                <a:spcPts val="600"/>
              </a:spcBef>
              <a:buFont typeface="Arial" panose="020B0604020202020204" pitchFamily="34" charset="0"/>
              <a:buChar char="•"/>
            </a:pPr>
            <a:r>
              <a:rPr lang="en-US" sz="2400" dirty="0"/>
              <a:t>Prepare Students for Their Future</a:t>
            </a:r>
          </a:p>
          <a:p>
            <a:pPr marL="285750" lvl="0" indent="-285750">
              <a:spcBef>
                <a:spcPts val="600"/>
              </a:spcBef>
              <a:buFont typeface="Arial" panose="020B0604020202020204" pitchFamily="34" charset="0"/>
              <a:buChar char="•"/>
            </a:pPr>
            <a:r>
              <a:rPr lang="en-US" sz="2400" dirty="0"/>
              <a:t>Establish a Learning Environment Focused on Education</a:t>
            </a:r>
          </a:p>
        </p:txBody>
      </p:sp>
      <p:sp>
        <p:nvSpPr>
          <p:cNvPr id="17" name="TextBox 13">
            <a:extLst>
              <a:ext uri="{FF2B5EF4-FFF2-40B4-BE49-F238E27FC236}">
                <a16:creationId xmlns:a16="http://schemas.microsoft.com/office/drawing/2014/main" id="{1463FEF2-0DD4-4369-8FC8-24FF28A47BB4}"/>
              </a:ext>
            </a:extLst>
          </p:cNvPr>
          <p:cNvSpPr txBox="1"/>
          <p:nvPr/>
        </p:nvSpPr>
        <p:spPr>
          <a:xfrm rot="16200000">
            <a:off x="8130845" y="1297177"/>
            <a:ext cx="2551927" cy="104775"/>
          </a:xfrm>
          <a:prstGeom prst="rect">
            <a:avLst/>
          </a:prstGeom>
        </p:spPr>
        <p:txBody>
          <a:bodyPr lIns="0" tIns="10800" rIns="0" bIns="0" rtlCol="0" anchor="t"/>
          <a:lstStyle/>
          <a:p>
            <a:pPr algn="l">
              <a:lnSpc>
                <a:spcPts val="867"/>
              </a:lnSpc>
            </a:pPr>
            <a:r>
              <a:rPr lang="en-US" sz="867" b="0" i="0" spc="1648" dirty="0" err="1">
                <a:solidFill>
                  <a:srgbClr val="FFFFFF">
                    <a:alpha val="100000"/>
                  </a:srgbClr>
                </a:solidFill>
                <a:latin typeface="Comfortaa"/>
              </a:rPr>
              <a:t>DressCode</a:t>
            </a:r>
            <a:endParaRPr lang="en-US" sz="867" b="0" i="0" spc="1648" dirty="0">
              <a:solidFill>
                <a:srgbClr val="FFFFFF">
                  <a:alpha val="100000"/>
                </a:srgbClr>
              </a:solidFill>
              <a:latin typeface="Comfortaa"/>
            </a:endParaRPr>
          </a:p>
        </p:txBody>
      </p:sp>
      <p:grpSp>
        <p:nvGrpSpPr>
          <p:cNvPr id="4" name="Group 4"/>
          <p:cNvGrpSpPr/>
          <p:nvPr/>
        </p:nvGrpSpPr>
        <p:grpSpPr>
          <a:xfrm rot="21600000">
            <a:off x="5684743" y="131559"/>
            <a:ext cx="920888" cy="115916"/>
            <a:chOff x="4092837" y="90561"/>
            <a:chExt cx="920888" cy="115916"/>
          </a:xfrm>
        </p:grpSpPr>
        <p:sp>
          <p:nvSpPr>
            <p:cNvPr id="3" name="Freeform 3"/>
            <p:cNvSpPr/>
            <p:nvPr/>
          </p:nvSpPr>
          <p:spPr>
            <a:xfrm>
              <a:off x="4092837" y="90561"/>
              <a:ext cx="920888" cy="115916"/>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000000">
                <a:alpha val="100000"/>
              </a:srgbClr>
            </a:solidFill>
          </p:spPr>
        </p:sp>
      </p:grpSp>
    </p:spTree>
    <p:extLst>
      <p:ext uri="{BB962C8B-B14F-4D97-AF65-F5344CB8AC3E}">
        <p14:creationId xmlns:p14="http://schemas.microsoft.com/office/powerpoint/2010/main" val="609018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person, indoor, crowd&#10;&#10;Description automatically generated">
            <a:extLst>
              <a:ext uri="{FF2B5EF4-FFF2-40B4-BE49-F238E27FC236}">
                <a16:creationId xmlns:a16="http://schemas.microsoft.com/office/drawing/2014/main" id="{2E13AE3E-9D90-4027-B860-9B52D44B908B}"/>
              </a:ext>
            </a:extLst>
          </p:cNvPr>
          <p:cNvPicPr>
            <a:picLocks noChangeAspect="1"/>
          </p:cNvPicPr>
          <p:nvPr/>
        </p:nvPicPr>
        <p:blipFill rotWithShape="1">
          <a:blip r:embed="rId3"/>
          <a:srcRect b="25344"/>
          <a:stretch/>
        </p:blipFill>
        <p:spPr>
          <a:xfrm>
            <a:off x="4947617" y="0"/>
            <a:ext cx="4805983" cy="2993357"/>
          </a:xfrm>
          <a:prstGeom prst="rect">
            <a:avLst/>
          </a:prstGeom>
        </p:spPr>
      </p:pic>
      <p:sp>
        <p:nvSpPr>
          <p:cNvPr id="4" name="Title 3">
            <a:extLst>
              <a:ext uri="{FF2B5EF4-FFF2-40B4-BE49-F238E27FC236}">
                <a16:creationId xmlns:a16="http://schemas.microsoft.com/office/drawing/2014/main" id="{4B2BA25D-1F38-4E76-9770-AC145FFFB569}"/>
              </a:ext>
            </a:extLst>
          </p:cNvPr>
          <p:cNvSpPr>
            <a:spLocks noGrp="1"/>
          </p:cNvSpPr>
          <p:nvPr>
            <p:ph type="title"/>
          </p:nvPr>
        </p:nvSpPr>
        <p:spPr>
          <a:xfrm>
            <a:off x="165319" y="406456"/>
            <a:ext cx="4556925" cy="914400"/>
          </a:xfrm>
        </p:spPr>
        <p:txBody>
          <a:bodyPr>
            <a:normAutofit fontScale="90000"/>
          </a:bodyPr>
          <a:lstStyle/>
          <a:p>
            <a:r>
              <a:rPr lang="en-US" sz="3520" dirty="0">
                <a:latin typeface="Archivo Black" panose="020B0604020202020204" charset="0"/>
              </a:rPr>
              <a:t>Parameters for </a:t>
            </a:r>
            <a:br>
              <a:rPr lang="en-US" sz="3520" dirty="0">
                <a:latin typeface="Archivo Black" panose="020B0604020202020204" charset="0"/>
              </a:rPr>
            </a:br>
            <a:r>
              <a:rPr lang="en-US" sz="3520" dirty="0">
                <a:solidFill>
                  <a:srgbClr val="FF0000"/>
                </a:solidFill>
                <a:latin typeface="Archivo Black" panose="020B0604020202020204" charset="0"/>
              </a:rPr>
              <a:t>Dress Code </a:t>
            </a:r>
            <a:r>
              <a:rPr lang="en-US" sz="3520" dirty="0">
                <a:latin typeface="Archivo Black" panose="020B0604020202020204" charset="0"/>
              </a:rPr>
              <a:t>Review</a:t>
            </a:r>
          </a:p>
        </p:txBody>
      </p:sp>
      <p:sp>
        <p:nvSpPr>
          <p:cNvPr id="5" name="Content Placeholder 4">
            <a:extLst>
              <a:ext uri="{FF2B5EF4-FFF2-40B4-BE49-F238E27FC236}">
                <a16:creationId xmlns:a16="http://schemas.microsoft.com/office/drawing/2014/main" id="{FCE16D89-F914-4C8F-B86B-BD003DA326B8}"/>
              </a:ext>
            </a:extLst>
          </p:cNvPr>
          <p:cNvSpPr>
            <a:spLocks noGrp="1"/>
          </p:cNvSpPr>
          <p:nvPr>
            <p:ph type="body" idx="4294967295"/>
          </p:nvPr>
        </p:nvSpPr>
        <p:spPr>
          <a:xfrm>
            <a:off x="522214" y="2976447"/>
            <a:ext cx="4237038" cy="914400"/>
          </a:xfrm>
        </p:spPr>
        <p:txBody>
          <a:bodyPr>
            <a:noAutofit/>
          </a:bodyPr>
          <a:lstStyle/>
          <a:p>
            <a:r>
              <a:rPr lang="en-US" sz="2400" dirty="0"/>
              <a:t>Gender Neutral</a:t>
            </a:r>
          </a:p>
          <a:p>
            <a:r>
              <a:rPr lang="en-US" sz="2400" dirty="0"/>
              <a:t>Legally Compliant</a:t>
            </a:r>
          </a:p>
          <a:p>
            <a:r>
              <a:rPr lang="en-US" sz="2400" dirty="0"/>
              <a:t>Accessible to All Families</a:t>
            </a:r>
          </a:p>
          <a:p>
            <a:r>
              <a:rPr lang="en-US" sz="2400" dirty="0"/>
              <a:t>Consistently Enforced </a:t>
            </a:r>
          </a:p>
          <a:p>
            <a:r>
              <a:rPr lang="en-US" sz="2400" dirty="0"/>
              <a:t>Addresses Potential Safety Threats to Students </a:t>
            </a:r>
          </a:p>
        </p:txBody>
      </p:sp>
      <p:sp>
        <p:nvSpPr>
          <p:cNvPr id="9" name="TextBox 13">
            <a:extLst>
              <a:ext uri="{FF2B5EF4-FFF2-40B4-BE49-F238E27FC236}">
                <a16:creationId xmlns:a16="http://schemas.microsoft.com/office/drawing/2014/main" id="{6ED8D60A-EBA9-48EE-BDAE-60DF1D32C126}"/>
              </a:ext>
            </a:extLst>
          </p:cNvPr>
          <p:cNvSpPr txBox="1"/>
          <p:nvPr/>
        </p:nvSpPr>
        <p:spPr>
          <a:xfrm rot="16200000">
            <a:off x="8199876" y="1267123"/>
            <a:ext cx="2551927" cy="104775"/>
          </a:xfrm>
          <a:prstGeom prst="rect">
            <a:avLst/>
          </a:prstGeom>
        </p:spPr>
        <p:txBody>
          <a:bodyPr lIns="0" tIns="10800" rIns="0" bIns="0" rtlCol="0" anchor="t"/>
          <a:lstStyle/>
          <a:p>
            <a:pPr algn="l">
              <a:lnSpc>
                <a:spcPts val="867"/>
              </a:lnSpc>
            </a:pPr>
            <a:r>
              <a:rPr lang="en-US" sz="867" b="0" i="0" spc="1648" dirty="0" err="1">
                <a:solidFill>
                  <a:srgbClr val="FFFFFF">
                    <a:alpha val="100000"/>
                  </a:srgbClr>
                </a:solidFill>
                <a:latin typeface="Comfortaa"/>
              </a:rPr>
              <a:t>DressCode</a:t>
            </a:r>
            <a:endParaRPr lang="en-US" sz="867" b="0" i="0" spc="1648" dirty="0">
              <a:solidFill>
                <a:srgbClr val="FFFFFF">
                  <a:alpha val="100000"/>
                </a:srgbClr>
              </a:solidFill>
              <a:latin typeface="Comfortaa"/>
            </a:endParaRPr>
          </a:p>
        </p:txBody>
      </p:sp>
      <p:sp>
        <p:nvSpPr>
          <p:cNvPr id="2" name="Rectangle 1">
            <a:extLst>
              <a:ext uri="{FF2B5EF4-FFF2-40B4-BE49-F238E27FC236}">
                <a16:creationId xmlns:a16="http://schemas.microsoft.com/office/drawing/2014/main" id="{6751EF22-AF5A-4222-B40F-222C9BB714E8}"/>
              </a:ext>
            </a:extLst>
          </p:cNvPr>
          <p:cNvSpPr/>
          <p:nvPr/>
        </p:nvSpPr>
        <p:spPr>
          <a:xfrm>
            <a:off x="5413744" y="3242608"/>
            <a:ext cx="4339856" cy="1938992"/>
          </a:xfrm>
          <a:prstGeom prst="rect">
            <a:avLst/>
          </a:prstGeom>
        </p:spPr>
        <p:txBody>
          <a:bodyPr wrap="square">
            <a:spAutoFit/>
          </a:bodyPr>
          <a:lstStyle/>
          <a:p>
            <a:r>
              <a:rPr lang="en-US" sz="2400" b="1" dirty="0">
                <a:solidFill>
                  <a:srgbClr val="0070C0"/>
                </a:solidFill>
              </a:rPr>
              <a:t>These parameters are in place to ensure Clovis Unified’s Dress and Grooming policy meets its purpose and intent.</a:t>
            </a:r>
          </a:p>
        </p:txBody>
      </p:sp>
      <p:grpSp>
        <p:nvGrpSpPr>
          <p:cNvPr id="11" name="Group 10">
            <a:extLst>
              <a:ext uri="{FF2B5EF4-FFF2-40B4-BE49-F238E27FC236}">
                <a16:creationId xmlns:a16="http://schemas.microsoft.com/office/drawing/2014/main" id="{BA391899-1B7A-40C4-832E-2E3B9A4F08BF}"/>
              </a:ext>
            </a:extLst>
          </p:cNvPr>
          <p:cNvGrpSpPr/>
          <p:nvPr/>
        </p:nvGrpSpPr>
        <p:grpSpPr>
          <a:xfrm rot="10800000">
            <a:off x="190524" y="1769767"/>
            <a:ext cx="4722243" cy="376181"/>
            <a:chOff x="1549594" y="2506033"/>
            <a:chExt cx="2832420" cy="376181"/>
          </a:xfrm>
        </p:grpSpPr>
        <p:sp>
          <p:nvSpPr>
            <p:cNvPr id="12" name="Freeform 9">
              <a:extLst>
                <a:ext uri="{FF2B5EF4-FFF2-40B4-BE49-F238E27FC236}">
                  <a16:creationId xmlns:a16="http://schemas.microsoft.com/office/drawing/2014/main" id="{1413A3BA-A58D-4DB0-B6F2-F0B07B235E90}"/>
                </a:ext>
              </a:extLst>
            </p:cNvPr>
            <p:cNvSpPr/>
            <p:nvPr/>
          </p:nvSpPr>
          <p:spPr>
            <a:xfrm>
              <a:off x="1549594" y="2506033"/>
              <a:ext cx="2832420" cy="376181"/>
            </a:xfrm>
            <a:custGeom>
              <a:avLst/>
              <a:gdLst/>
              <a:ahLst/>
              <a:cxnLst/>
              <a:rect l="0" t="0" r="0" b="0"/>
              <a:pathLst>
                <a:path w="304800" h="40958">
                  <a:moveTo>
                    <a:pt x="298504" y="16850"/>
                  </a:moveTo>
                  <a:lnTo>
                    <a:pt x="0" y="16850"/>
                  </a:lnTo>
                  <a:lnTo>
                    <a:pt x="0" y="23155"/>
                  </a:lnTo>
                  <a:lnTo>
                    <a:pt x="298504" y="23155"/>
                  </a:lnTo>
                  <a:lnTo>
                    <a:pt x="298504" y="40472"/>
                  </a:lnTo>
                  <a:lnTo>
                    <a:pt x="304800" y="40472"/>
                  </a:lnTo>
                  <a:lnTo>
                    <a:pt x="304800" y="-467"/>
                  </a:lnTo>
                  <a:lnTo>
                    <a:pt x="298504" y="-467"/>
                  </a:lnTo>
                  <a:lnTo>
                    <a:pt x="298504" y="16850"/>
                  </a:lnTo>
                  <a:close/>
                </a:path>
              </a:pathLst>
            </a:custGeom>
            <a:solidFill>
              <a:srgbClr val="000000">
                <a:alpha val="100000"/>
              </a:srgbClr>
            </a:solidFill>
          </p:spPr>
        </p:sp>
      </p:grpSp>
      <p:cxnSp>
        <p:nvCxnSpPr>
          <p:cNvPr id="15" name="Straight Connector 14">
            <a:extLst>
              <a:ext uri="{FF2B5EF4-FFF2-40B4-BE49-F238E27FC236}">
                <a16:creationId xmlns:a16="http://schemas.microsoft.com/office/drawing/2014/main" id="{CBE1D93B-A6C5-45E8-A872-EA39053D5D77}"/>
              </a:ext>
            </a:extLst>
          </p:cNvPr>
          <p:cNvCxnSpPr/>
          <p:nvPr/>
        </p:nvCxnSpPr>
        <p:spPr>
          <a:xfrm>
            <a:off x="4947617" y="3322220"/>
            <a:ext cx="0" cy="185938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549390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9101-5E24-409C-AF02-E855754405F4}"/>
              </a:ext>
            </a:extLst>
          </p:cNvPr>
          <p:cNvSpPr>
            <a:spLocks noGrp="1"/>
          </p:cNvSpPr>
          <p:nvPr>
            <p:ph type="title"/>
          </p:nvPr>
        </p:nvSpPr>
        <p:spPr>
          <a:xfrm>
            <a:off x="103366" y="8689"/>
            <a:ext cx="9541565" cy="1134312"/>
          </a:xfrm>
        </p:spPr>
        <p:txBody>
          <a:bodyPr>
            <a:noAutofit/>
          </a:bodyPr>
          <a:lstStyle/>
          <a:p>
            <a:pPr algn="ctr"/>
            <a:r>
              <a:rPr lang="en-US" sz="6000" dirty="0">
                <a:solidFill>
                  <a:srgbClr val="FF0000"/>
                </a:solidFill>
              </a:rPr>
              <a:t>Community</a:t>
            </a:r>
            <a:r>
              <a:rPr lang="en-US" sz="6000" dirty="0">
                <a:solidFill>
                  <a:schemeClr val="tx1"/>
                </a:solidFill>
              </a:rPr>
              <a:t> </a:t>
            </a:r>
            <a:r>
              <a:rPr lang="en-US" sz="6000" dirty="0">
                <a:solidFill>
                  <a:srgbClr val="0070C0"/>
                </a:solidFill>
              </a:rPr>
              <a:t>feedback</a:t>
            </a:r>
          </a:p>
        </p:txBody>
      </p:sp>
      <p:sp>
        <p:nvSpPr>
          <p:cNvPr id="3" name="Content Placeholder 2">
            <a:extLst>
              <a:ext uri="{FF2B5EF4-FFF2-40B4-BE49-F238E27FC236}">
                <a16:creationId xmlns:a16="http://schemas.microsoft.com/office/drawing/2014/main" id="{8344978F-6603-4211-BD19-109B7A37640D}"/>
              </a:ext>
            </a:extLst>
          </p:cNvPr>
          <p:cNvSpPr>
            <a:spLocks noGrp="1"/>
          </p:cNvSpPr>
          <p:nvPr>
            <p:ph idx="1"/>
          </p:nvPr>
        </p:nvSpPr>
        <p:spPr>
          <a:xfrm>
            <a:off x="913131" y="1075267"/>
            <a:ext cx="7924798" cy="2294467"/>
          </a:xfrm>
        </p:spPr>
        <p:txBody>
          <a:bodyPr>
            <a:normAutofit/>
          </a:bodyPr>
          <a:lstStyle/>
          <a:p>
            <a:pPr marL="0" indent="0" algn="ctr">
              <a:buNone/>
            </a:pPr>
            <a:r>
              <a:rPr lang="en-US" sz="3600" dirty="0"/>
              <a:t>Before you leav</a:t>
            </a:r>
            <a:r>
              <a:rPr lang="en-US" sz="3600" u="sng" dirty="0"/>
              <a:t>e</a:t>
            </a:r>
            <a:r>
              <a:rPr lang="en-US" sz="3600" dirty="0"/>
              <a:t>, please fill out dress code suggestion form and bell schedule form</a:t>
            </a:r>
          </a:p>
        </p:txBody>
      </p:sp>
      <p:sp>
        <p:nvSpPr>
          <p:cNvPr id="4" name="Content Placeholder 2">
            <a:extLst>
              <a:ext uri="{FF2B5EF4-FFF2-40B4-BE49-F238E27FC236}">
                <a16:creationId xmlns:a16="http://schemas.microsoft.com/office/drawing/2014/main" id="{44C5DD83-923A-46AD-B938-D2092A93AA1D}"/>
              </a:ext>
            </a:extLst>
          </p:cNvPr>
          <p:cNvSpPr txBox="1">
            <a:spLocks/>
          </p:cNvSpPr>
          <p:nvPr/>
        </p:nvSpPr>
        <p:spPr>
          <a:xfrm>
            <a:off x="247997" y="3632199"/>
            <a:ext cx="9252301" cy="1227667"/>
          </a:xfrm>
          <a:prstGeom prst="rect">
            <a:avLst/>
          </a:prstGeom>
        </p:spPr>
        <p:txBody>
          <a:bodyPr vert="horz" lIns="91440" tIns="45720" rIns="91440" bIns="45720" rtlCol="0" anchor="ctr">
            <a:normAutofit fontScale="70000" lnSpcReduction="20000"/>
          </a:bodyPr>
          <a:lstStyle>
            <a:lvl1pPr marL="228600" indent="-228600" algn="l" defTabSz="365760" rtl="0" eaLnBrk="1" latinLnBrk="0" hangingPunct="1">
              <a:spcBef>
                <a:spcPct val="20000"/>
              </a:spcBef>
              <a:spcAft>
                <a:spcPts val="48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94360" indent="-228600" algn="l" defTabSz="365760" rtl="0" eaLnBrk="1" latinLnBrk="0" hangingPunct="1">
              <a:spcBef>
                <a:spcPct val="20000"/>
              </a:spcBef>
              <a:spcAft>
                <a:spcPts val="480"/>
              </a:spcAft>
              <a:buClr>
                <a:schemeClr val="tx1"/>
              </a:buClr>
              <a:buSzPct val="100000"/>
              <a:buFont typeface="Arial"/>
              <a:buChar char="•"/>
              <a:defRPr sz="144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60120" indent="-228600" algn="l" defTabSz="365760" rtl="0" eaLnBrk="1" latinLnBrk="0" hangingPunct="1">
              <a:spcBef>
                <a:spcPct val="20000"/>
              </a:spcBef>
              <a:spcAft>
                <a:spcPts val="480"/>
              </a:spcAft>
              <a:buClr>
                <a:schemeClr val="tx1"/>
              </a:buClr>
              <a:buSzPct val="100000"/>
              <a:buFont typeface="Arial"/>
              <a:buChar char="•"/>
              <a:defRPr sz="128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234440" indent="-137160" algn="l" defTabSz="365760" rtl="0" eaLnBrk="1" latinLnBrk="0" hangingPunct="1">
              <a:spcBef>
                <a:spcPct val="20000"/>
              </a:spcBef>
              <a:spcAft>
                <a:spcPts val="480"/>
              </a:spcAft>
              <a:buClr>
                <a:schemeClr val="tx1"/>
              </a:buClr>
              <a:buSzPct val="100000"/>
              <a:buFont typeface="Arial"/>
              <a:buChar char="•"/>
              <a:defRPr sz="112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600200" indent="-137160" algn="l" defTabSz="365760" rtl="0" eaLnBrk="1" latinLnBrk="0" hangingPunct="1">
              <a:spcBef>
                <a:spcPct val="20000"/>
              </a:spcBef>
              <a:spcAft>
                <a:spcPts val="480"/>
              </a:spcAft>
              <a:buClr>
                <a:schemeClr val="tx1"/>
              </a:buClr>
              <a:buSzPct val="100000"/>
              <a:buFont typeface="Arial"/>
              <a:buChar char="•"/>
              <a:defRPr sz="112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011680" indent="-182880" algn="l" defTabSz="365760" rtl="0" eaLnBrk="1" latinLnBrk="0" hangingPunct="1">
              <a:spcBef>
                <a:spcPct val="20000"/>
              </a:spcBef>
              <a:spcAft>
                <a:spcPts val="480"/>
              </a:spcAft>
              <a:buClr>
                <a:schemeClr val="tx1"/>
              </a:buClr>
              <a:buSzPct val="100000"/>
              <a:buFont typeface="Arial"/>
              <a:buChar char="•"/>
              <a:defRPr sz="96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377440" indent="-182880" algn="l" defTabSz="365760" rtl="0" eaLnBrk="1" latinLnBrk="0" hangingPunct="1">
              <a:spcBef>
                <a:spcPct val="20000"/>
              </a:spcBef>
              <a:spcAft>
                <a:spcPts val="480"/>
              </a:spcAft>
              <a:buClr>
                <a:schemeClr val="tx1"/>
              </a:buClr>
              <a:buSzPct val="100000"/>
              <a:buFont typeface="Arial"/>
              <a:buChar char="•"/>
              <a:defRPr sz="96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743200" indent="-182880" algn="l" defTabSz="365760" rtl="0" eaLnBrk="1" latinLnBrk="0" hangingPunct="1">
              <a:spcBef>
                <a:spcPct val="20000"/>
              </a:spcBef>
              <a:spcAft>
                <a:spcPts val="480"/>
              </a:spcAft>
              <a:buClr>
                <a:schemeClr val="tx1"/>
              </a:buClr>
              <a:buSzPct val="100000"/>
              <a:buFont typeface="Arial"/>
              <a:buChar char="•"/>
              <a:defRPr sz="96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108960" indent="-182880" algn="l" defTabSz="365760" rtl="0" eaLnBrk="1" latinLnBrk="0" hangingPunct="1">
              <a:spcBef>
                <a:spcPct val="20000"/>
              </a:spcBef>
              <a:spcAft>
                <a:spcPts val="480"/>
              </a:spcAft>
              <a:buClr>
                <a:schemeClr val="tx1"/>
              </a:buClr>
              <a:buSzPct val="100000"/>
              <a:buFont typeface="Arial"/>
              <a:buChar char="•"/>
              <a:defRPr sz="96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lgn="ctr">
              <a:buFont typeface="Arial"/>
              <a:buNone/>
            </a:pPr>
            <a:r>
              <a:rPr lang="en-US" sz="3600" dirty="0"/>
              <a:t>Online Feedback</a:t>
            </a:r>
          </a:p>
          <a:p>
            <a:pPr marL="0" indent="0" algn="ctr">
              <a:buNone/>
            </a:pPr>
            <a:r>
              <a:rPr lang="en-US" sz="3600" dirty="0">
                <a:solidFill>
                  <a:srgbClr val="0070C0"/>
                </a:solidFill>
              </a:rPr>
              <a:t>https://www.cusd.com/BellScheduleDressCodeReview.aspx</a:t>
            </a:r>
          </a:p>
        </p:txBody>
      </p:sp>
    </p:spTree>
    <p:extLst>
      <p:ext uri="{BB962C8B-B14F-4D97-AF65-F5344CB8AC3E}">
        <p14:creationId xmlns:p14="http://schemas.microsoft.com/office/powerpoint/2010/main" val="80953988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3.xml><?xml version="1.0" encoding="utf-8"?>
<a:theme xmlns:a="http://schemas.openxmlformats.org/drawingml/2006/main" name="1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04C13FAFE1944A833F98E0C8DB5C04" ma:contentTypeVersion="14" ma:contentTypeDescription="Create a new document." ma:contentTypeScope="" ma:versionID="690d7b2cf358706d57d3b70da4efdc7b">
  <xsd:schema xmlns:xsd="http://www.w3.org/2001/XMLSchema" xmlns:xs="http://www.w3.org/2001/XMLSchema" xmlns:p="http://schemas.microsoft.com/office/2006/metadata/properties" xmlns:ns3="fa864446-f516-488f-a0c0-949590863b74" xmlns:ns4="c71cd1e8-225e-44e6-bcb4-87ffe5f91d76" targetNamespace="http://schemas.microsoft.com/office/2006/metadata/properties" ma:root="true" ma:fieldsID="3b2fc08294a4ea242175492aebb3c261" ns3:_="" ns4:_="">
    <xsd:import namespace="fa864446-f516-488f-a0c0-949590863b74"/>
    <xsd:import namespace="c71cd1e8-225e-44e6-bcb4-87ffe5f91d7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864446-f516-488f-a0c0-949590863b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71cd1e8-225e-44e6-bcb4-87ffe5f91d7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06774A-516D-43DE-AF5A-8370DEA8A5E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760235C-E7E3-4EE7-BC47-95304ED1BB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864446-f516-488f-a0c0-949590863b74"/>
    <ds:schemaRef ds:uri="c71cd1e8-225e-44e6-bcb4-87ffe5f91d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602C22F-0E85-4F79-8B34-BF5D50A442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179</TotalTime>
  <Words>1840</Words>
  <Application>Microsoft Office PowerPoint</Application>
  <PresentationFormat>Custom</PresentationFormat>
  <Paragraphs>175</Paragraphs>
  <Slides>14</Slides>
  <Notes>13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14</vt:i4>
      </vt:variant>
    </vt:vector>
  </HeadingPairs>
  <TitlesOfParts>
    <vt:vector size="25" baseType="lpstr">
      <vt:lpstr>Calibri</vt:lpstr>
      <vt:lpstr>Arial</vt:lpstr>
      <vt:lpstr>Overpass</vt:lpstr>
      <vt:lpstr>Montserrat</vt:lpstr>
      <vt:lpstr>Comfortaa</vt:lpstr>
      <vt:lpstr>Calibri Light</vt:lpstr>
      <vt:lpstr>Century Gothic</vt:lpstr>
      <vt:lpstr>Archivo Black</vt:lpstr>
      <vt:lpstr>Office Theme</vt:lpstr>
      <vt:lpstr>Mesh</vt:lpstr>
      <vt:lpstr>1_Office Theme</vt:lpstr>
      <vt:lpstr>SART Meeting</vt:lpstr>
      <vt:lpstr>School Assessment Review Team (SART)  Parent Representatives</vt:lpstr>
      <vt:lpstr>Today’s Agenda</vt:lpstr>
      <vt:lpstr>PowerPoint Presentation</vt:lpstr>
      <vt:lpstr>PowerPoint Presentation</vt:lpstr>
      <vt:lpstr>Our Goals</vt:lpstr>
      <vt:lpstr>PowerPoint Presentation</vt:lpstr>
      <vt:lpstr>PowerPoint Presentation</vt:lpstr>
      <vt:lpstr>Possible Start/End Times for Our School</vt:lpstr>
      <vt:lpstr>PowerPoint Presentation</vt:lpstr>
      <vt:lpstr>PowerPoint Presentation</vt:lpstr>
      <vt:lpstr>PowerPoint Presentation</vt:lpstr>
      <vt:lpstr>Parameters for  Dress Code Review</vt:lpstr>
      <vt:lpstr>Community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SART Meeting</dc:title>
  <dc:creator>Omar Hemaidan</dc:creator>
  <cp:lastModifiedBy>Jennifer Bump</cp:lastModifiedBy>
  <cp:revision>3</cp:revision>
  <dcterms:created xsi:type="dcterms:W3CDTF">2021-09-01T15:42:58Z</dcterms:created>
  <dcterms:modified xsi:type="dcterms:W3CDTF">2021-10-06T22:34:27Z</dcterms:modified>
</cp:coreProperties>
</file>