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73" r:id="rId2"/>
    <p:sldMasterId id="2147483785" r:id="rId3"/>
    <p:sldMasterId id="2147483797" r:id="rId4"/>
    <p:sldMasterId id="2147483803" r:id="rId5"/>
    <p:sldMasterId id="2147483809" r:id="rId6"/>
  </p:sldMasterIdLst>
  <p:notesMasterIdLst>
    <p:notesMasterId r:id="rId37"/>
  </p:notesMasterIdLst>
  <p:sldIdLst>
    <p:sldId id="256" r:id="rId7"/>
    <p:sldId id="646" r:id="rId8"/>
    <p:sldId id="258" r:id="rId9"/>
    <p:sldId id="658" r:id="rId10"/>
    <p:sldId id="267" r:id="rId11"/>
    <p:sldId id="659" r:id="rId12"/>
    <p:sldId id="660" r:id="rId13"/>
    <p:sldId id="661" r:id="rId14"/>
    <p:sldId id="662" r:id="rId15"/>
    <p:sldId id="502" r:id="rId16"/>
    <p:sldId id="512" r:id="rId17"/>
    <p:sldId id="656" r:id="rId18"/>
    <p:sldId id="657" r:id="rId19"/>
    <p:sldId id="393" r:id="rId20"/>
    <p:sldId id="509" r:id="rId21"/>
    <p:sldId id="504" r:id="rId22"/>
    <p:sldId id="519" r:id="rId23"/>
    <p:sldId id="392" r:id="rId24"/>
    <p:sldId id="520" r:id="rId25"/>
    <p:sldId id="521" r:id="rId26"/>
    <p:sldId id="522" r:id="rId27"/>
    <p:sldId id="391" r:id="rId28"/>
    <p:sldId id="524" r:id="rId29"/>
    <p:sldId id="525" r:id="rId30"/>
    <p:sldId id="526" r:id="rId31"/>
    <p:sldId id="583" r:id="rId32"/>
    <p:sldId id="580" r:id="rId33"/>
    <p:sldId id="581" r:id="rId34"/>
    <p:sldId id="390" r:id="rId35"/>
    <p:sldId id="396" r:id="rId36"/>
  </p:sldIdLst>
  <p:sldSz cx="18288000" cy="10287000"/>
  <p:notesSz cx="7010400" cy="9296400"/>
  <p:embeddedFontLst>
    <p:embeddedFont>
      <p:font typeface="Aharoni" panose="02010803020104030203" pitchFamily="2" charset="-79"/>
      <p:bold r:id="rId38"/>
    </p:embeddedFont>
    <p:embeddedFont>
      <p:font typeface="Century Gothic" panose="020B0502020202020204" pitchFamily="34" charset="0"/>
      <p:regular r:id="rId39"/>
      <p:bold r:id="rId40"/>
      <p:italic r:id="rId41"/>
      <p:boldItalic r:id="rId42"/>
    </p:embeddedFont>
    <p:embeddedFont>
      <p:font typeface="Franklin Gothic Book" panose="020B0503020102020204" pitchFamily="34" charset="0"/>
      <p:regular r:id="rId43"/>
      <p:italic r:id="rId44"/>
    </p:embeddedFont>
    <p:embeddedFont>
      <p:font typeface="Jonathan" panose="020B0604020202020204" charset="0"/>
      <p:regular r:id="rId45"/>
    </p:embeddedFont>
    <p:embeddedFont>
      <p:font typeface="Montserrat 1"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3ACF07-D6FB-A12D-7596-703EAEB6C047}" name="Altermatt, Lauren" initials="LA" userId="S::Lauren_Altermatt@chino.k12.ca.us::be5ed05c-d4b4-4a79-a772-eb7fc507650b" providerId="AD"/>
  <p188:author id="{30D35A13-CE51-4F31-3208-A095E2FC0A8A}" name="Sidhu, Gurveen" initials="SG" userId="S::Gurveen_Sidhu@chino.k12.ca.us::b693e870-a2c3-49cb-9e97-18beed0527b5" providerId="AD"/>
  <p188:author id="{105C012D-279F-1180-3230-BF7334DD8B87}" name="Shockley, Teresa" initials="ST" userId="S::teresa_shockley@chino.k12.ca.us::d926818c-1650-4e82-bf9e-aa18a5772f4a" providerId="AD"/>
  <p188:author id="{70733C6F-69B3-A390-464E-2E0648D0E1DB}" name="Freed, Tracy" initials="" userId="S::tracy_freed@chino.k12.ca.us::ab9697c2-fdb9-4991-801d-91aed29abcc9" providerId="AD"/>
  <p188:author id="{BD2CDBAF-D8FA-D3CC-3EC5-F37C63C33151}" name="Hackney, Luke" initials="LH" userId="S::luke_hackney@chino.k12.ca.us::87f9af14-5138-447c-b530-0a4d29fc05ba" providerId="AD"/>
  <p188:author id="{663D47D9-1005-85BD-D188-239EE5A87640}" name="Flores, Hilda" initials="FH" userId="S::hilda_flores@chino.k12.ca.us::5d6d7c82-e2a0-4f99-96f4-7dc3a798ce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E6F"/>
    <a:srgbClr val="000000"/>
    <a:srgbClr val="82BBB5"/>
    <a:srgbClr val="DA7671"/>
    <a:srgbClr val="008080"/>
    <a:srgbClr val="753D3C"/>
    <a:srgbClr val="F57B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66A5A6-AB0A-44DF-B194-41D1C174B919}" v="33" dt="2025-01-13T19:07:00.495"/>
    <p1510:client id="{F929740C-E696-4D0F-8BA2-B4C6CB0BABEA}" v="12" dt="2025-01-13T18:54:59.3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278" autoAdjust="0"/>
  </p:normalViewPr>
  <p:slideViewPr>
    <p:cSldViewPr snapToGrid="0">
      <p:cViewPr varScale="1">
        <p:scale>
          <a:sx n="39" d="100"/>
          <a:sy n="39" d="100"/>
        </p:scale>
        <p:origin x="257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hu, Gurveen" userId="b693e870-a2c3-49cb-9e97-18beed0527b5" providerId="ADAL" clId="{7F66A5A6-AB0A-44DF-B194-41D1C174B919}"/>
    <pc:docChg chg="undo custSel delSld modSld">
      <pc:chgData name="Sidhu, Gurveen" userId="b693e870-a2c3-49cb-9e97-18beed0527b5" providerId="ADAL" clId="{7F66A5A6-AB0A-44DF-B194-41D1C174B919}" dt="2025-01-13T19:07:00.495" v="133"/>
      <pc:docMkLst>
        <pc:docMk/>
      </pc:docMkLst>
      <pc:sldChg chg="modSp mod">
        <pc:chgData name="Sidhu, Gurveen" userId="b693e870-a2c3-49cb-9e97-18beed0527b5" providerId="ADAL" clId="{7F66A5A6-AB0A-44DF-B194-41D1C174B919}" dt="2025-01-13T18:57:01.670" v="5"/>
        <pc:sldMkLst>
          <pc:docMk/>
          <pc:sldMk cId="0" sldId="256"/>
        </pc:sldMkLst>
        <pc:spChg chg="mod">
          <ac:chgData name="Sidhu, Gurveen" userId="b693e870-a2c3-49cb-9e97-18beed0527b5" providerId="ADAL" clId="{7F66A5A6-AB0A-44DF-B194-41D1C174B919}" dt="2025-01-13T18:56:57.384" v="4"/>
          <ac:spMkLst>
            <pc:docMk/>
            <pc:sldMk cId="0" sldId="256"/>
            <ac:spMk id="9" creationId="{00000000-0000-0000-0000-000000000000}"/>
          </ac:spMkLst>
        </pc:spChg>
        <pc:spChg chg="mod">
          <ac:chgData name="Sidhu, Gurveen" userId="b693e870-a2c3-49cb-9e97-18beed0527b5" providerId="ADAL" clId="{7F66A5A6-AB0A-44DF-B194-41D1C174B919}" dt="2025-01-13T18:56:52.780" v="3" actId="12788"/>
          <ac:spMkLst>
            <pc:docMk/>
            <pc:sldMk cId="0" sldId="256"/>
            <ac:spMk id="10" creationId="{00000000-0000-0000-0000-000000000000}"/>
          </ac:spMkLst>
        </pc:spChg>
        <pc:spChg chg="mod">
          <ac:chgData name="Sidhu, Gurveen" userId="b693e870-a2c3-49cb-9e97-18beed0527b5" providerId="ADAL" clId="{7F66A5A6-AB0A-44DF-B194-41D1C174B919}" dt="2025-01-13T18:57:01.670" v="5"/>
          <ac:spMkLst>
            <pc:docMk/>
            <pc:sldMk cId="0" sldId="256"/>
            <ac:spMk id="12" creationId="{00000000-0000-0000-0000-000000000000}"/>
          </ac:spMkLst>
        </pc:spChg>
      </pc:sldChg>
      <pc:sldChg chg="modSp mod">
        <pc:chgData name="Sidhu, Gurveen" userId="b693e870-a2c3-49cb-9e97-18beed0527b5" providerId="ADAL" clId="{7F66A5A6-AB0A-44DF-B194-41D1C174B919}" dt="2025-01-13T18:57:23.857" v="10"/>
        <pc:sldMkLst>
          <pc:docMk/>
          <pc:sldMk cId="0" sldId="258"/>
        </pc:sldMkLst>
        <pc:spChg chg="mod">
          <ac:chgData name="Sidhu, Gurveen" userId="b693e870-a2c3-49cb-9e97-18beed0527b5" providerId="ADAL" clId="{7F66A5A6-AB0A-44DF-B194-41D1C174B919}" dt="2025-01-13T18:57:19.151" v="9"/>
          <ac:spMkLst>
            <pc:docMk/>
            <pc:sldMk cId="0" sldId="258"/>
            <ac:spMk id="3" creationId="{00000000-0000-0000-0000-000000000000}"/>
          </ac:spMkLst>
        </pc:spChg>
        <pc:spChg chg="mod">
          <ac:chgData name="Sidhu, Gurveen" userId="b693e870-a2c3-49cb-9e97-18beed0527b5" providerId="ADAL" clId="{7F66A5A6-AB0A-44DF-B194-41D1C174B919}" dt="2025-01-13T18:57:23.857" v="10"/>
          <ac:spMkLst>
            <pc:docMk/>
            <pc:sldMk cId="0" sldId="258"/>
            <ac:spMk id="4" creationId="{00000000-0000-0000-0000-000000000000}"/>
          </ac:spMkLst>
        </pc:spChg>
      </pc:sldChg>
      <pc:sldChg chg="del">
        <pc:chgData name="Sidhu, Gurveen" userId="b693e870-a2c3-49cb-9e97-18beed0527b5" providerId="ADAL" clId="{7F66A5A6-AB0A-44DF-B194-41D1C174B919}" dt="2025-01-13T18:57:32.450" v="11" actId="2696"/>
        <pc:sldMkLst>
          <pc:docMk/>
          <pc:sldMk cId="0" sldId="263"/>
        </pc:sldMkLst>
      </pc:sldChg>
      <pc:sldChg chg="del">
        <pc:chgData name="Sidhu, Gurveen" userId="b693e870-a2c3-49cb-9e97-18beed0527b5" providerId="ADAL" clId="{7F66A5A6-AB0A-44DF-B194-41D1C174B919}" dt="2025-01-13T18:59:50.155" v="36" actId="2696"/>
        <pc:sldMkLst>
          <pc:docMk/>
          <pc:sldMk cId="0" sldId="266"/>
        </pc:sldMkLst>
      </pc:sldChg>
      <pc:sldChg chg="modSp mod">
        <pc:chgData name="Sidhu, Gurveen" userId="b693e870-a2c3-49cb-9e97-18beed0527b5" providerId="ADAL" clId="{7F66A5A6-AB0A-44DF-B194-41D1C174B919}" dt="2025-01-13T18:58:45.232" v="27" actId="1076"/>
        <pc:sldMkLst>
          <pc:docMk/>
          <pc:sldMk cId="0" sldId="267"/>
        </pc:sldMkLst>
        <pc:spChg chg="mod">
          <ac:chgData name="Sidhu, Gurveen" userId="b693e870-a2c3-49cb-9e97-18beed0527b5" providerId="ADAL" clId="{7F66A5A6-AB0A-44DF-B194-41D1C174B919}" dt="2025-01-13T18:58:45.232" v="27" actId="1076"/>
          <ac:spMkLst>
            <pc:docMk/>
            <pc:sldMk cId="0" sldId="267"/>
            <ac:spMk id="6" creationId="{00000000-0000-0000-0000-000000000000}"/>
          </ac:spMkLst>
        </pc:spChg>
        <pc:spChg chg="mod">
          <ac:chgData name="Sidhu, Gurveen" userId="b693e870-a2c3-49cb-9e97-18beed0527b5" providerId="ADAL" clId="{7F66A5A6-AB0A-44DF-B194-41D1C174B919}" dt="2025-01-13T18:57:40.002" v="12"/>
          <ac:spMkLst>
            <pc:docMk/>
            <pc:sldMk cId="0" sldId="267"/>
            <ac:spMk id="7" creationId="{00000000-0000-0000-0000-000000000000}"/>
          </ac:spMkLst>
        </pc:spChg>
        <pc:graphicFrameChg chg="mod modGraphic">
          <ac:chgData name="Sidhu, Gurveen" userId="b693e870-a2c3-49cb-9e97-18beed0527b5" providerId="ADAL" clId="{7F66A5A6-AB0A-44DF-B194-41D1C174B919}" dt="2025-01-13T18:58:40.349" v="26" actId="1076"/>
          <ac:graphicFrameMkLst>
            <pc:docMk/>
            <pc:sldMk cId="0" sldId="267"/>
            <ac:graphicFrameMk id="2" creationId="{00000000-0000-0000-0000-000000000000}"/>
          </ac:graphicFrameMkLst>
        </pc:graphicFrameChg>
      </pc:sldChg>
      <pc:sldChg chg="del">
        <pc:chgData name="Sidhu, Gurveen" userId="b693e870-a2c3-49cb-9e97-18beed0527b5" providerId="ADAL" clId="{7F66A5A6-AB0A-44DF-B194-41D1C174B919}" dt="2025-01-13T19:00:07.794" v="37" actId="47"/>
        <pc:sldMkLst>
          <pc:docMk/>
          <pc:sldMk cId="0" sldId="270"/>
        </pc:sldMkLst>
      </pc:sldChg>
      <pc:sldChg chg="modSp mod">
        <pc:chgData name="Sidhu, Gurveen" userId="b693e870-a2c3-49cb-9e97-18beed0527b5" providerId="ADAL" clId="{7F66A5A6-AB0A-44DF-B194-41D1C174B919}" dt="2025-01-13T19:06:47.889" v="131" actId="404"/>
        <pc:sldMkLst>
          <pc:docMk/>
          <pc:sldMk cId="213385758" sldId="390"/>
        </pc:sldMkLst>
        <pc:spChg chg="mod">
          <ac:chgData name="Sidhu, Gurveen" userId="b693e870-a2c3-49cb-9e97-18beed0527b5" providerId="ADAL" clId="{7F66A5A6-AB0A-44DF-B194-41D1C174B919}" dt="2025-01-13T19:05:49.866" v="114" actId="404"/>
          <ac:spMkLst>
            <pc:docMk/>
            <pc:sldMk cId="213385758" sldId="390"/>
            <ac:spMk id="16" creationId="{1A218A2E-1A03-495E-B572-53A3B71C6847}"/>
          </ac:spMkLst>
        </pc:spChg>
        <pc:spChg chg="mod">
          <ac:chgData name="Sidhu, Gurveen" userId="b693e870-a2c3-49cb-9e97-18beed0527b5" providerId="ADAL" clId="{7F66A5A6-AB0A-44DF-B194-41D1C174B919}" dt="2025-01-13T19:05:55.905" v="116" actId="404"/>
          <ac:spMkLst>
            <pc:docMk/>
            <pc:sldMk cId="213385758" sldId="390"/>
            <ac:spMk id="17" creationId="{B0CDDAA2-FA9D-44DA-884E-6482C20C409C}"/>
          </ac:spMkLst>
        </pc:spChg>
        <pc:graphicFrameChg chg="mod modGraphic">
          <ac:chgData name="Sidhu, Gurveen" userId="b693e870-a2c3-49cb-9e97-18beed0527b5" providerId="ADAL" clId="{7F66A5A6-AB0A-44DF-B194-41D1C174B919}" dt="2025-01-13T19:06:47.889" v="131" actId="404"/>
          <ac:graphicFrameMkLst>
            <pc:docMk/>
            <pc:sldMk cId="213385758" sldId="390"/>
            <ac:graphicFrameMk id="5" creationId="{00000000-0000-0000-0000-000000000000}"/>
          </ac:graphicFrameMkLst>
        </pc:graphicFrameChg>
      </pc:sldChg>
      <pc:sldChg chg="modSp mod">
        <pc:chgData name="Sidhu, Gurveen" userId="b693e870-a2c3-49cb-9e97-18beed0527b5" providerId="ADAL" clId="{7F66A5A6-AB0A-44DF-B194-41D1C174B919}" dt="2025-01-13T19:03:54.611" v="88" actId="404"/>
        <pc:sldMkLst>
          <pc:docMk/>
          <pc:sldMk cId="4081056675" sldId="391"/>
        </pc:sldMkLst>
        <pc:spChg chg="mod">
          <ac:chgData name="Sidhu, Gurveen" userId="b693e870-a2c3-49cb-9e97-18beed0527b5" providerId="ADAL" clId="{7F66A5A6-AB0A-44DF-B194-41D1C174B919}" dt="2025-01-13T19:03:48.925" v="86" actId="404"/>
          <ac:spMkLst>
            <pc:docMk/>
            <pc:sldMk cId="4081056675" sldId="391"/>
            <ac:spMk id="17" creationId="{33F792F6-03D2-4BDC-A5DB-BF4D01C9E247}"/>
          </ac:spMkLst>
        </pc:spChg>
        <pc:spChg chg="mod">
          <ac:chgData name="Sidhu, Gurveen" userId="b693e870-a2c3-49cb-9e97-18beed0527b5" providerId="ADAL" clId="{7F66A5A6-AB0A-44DF-B194-41D1C174B919}" dt="2025-01-13T19:03:54.611" v="88" actId="404"/>
          <ac:spMkLst>
            <pc:docMk/>
            <pc:sldMk cId="4081056675" sldId="391"/>
            <ac:spMk id="18" creationId="{41079872-8402-4C78-A117-D0BA5B730DCA}"/>
          </ac:spMkLst>
        </pc:spChg>
        <pc:graphicFrameChg chg="mod modGraphic">
          <ac:chgData name="Sidhu, Gurveen" userId="b693e870-a2c3-49cb-9e97-18beed0527b5" providerId="ADAL" clId="{7F66A5A6-AB0A-44DF-B194-41D1C174B919}" dt="2025-01-13T19:03:40.522" v="83"/>
          <ac:graphicFrameMkLst>
            <pc:docMk/>
            <pc:sldMk cId="4081056675" sldId="391"/>
            <ac:graphicFrameMk id="5" creationId="{00000000-0000-0000-0000-000000000000}"/>
          </ac:graphicFrameMkLst>
        </pc:graphicFrameChg>
        <pc:picChg chg="mod">
          <ac:chgData name="Sidhu, Gurveen" userId="b693e870-a2c3-49cb-9e97-18beed0527b5" providerId="ADAL" clId="{7F66A5A6-AB0A-44DF-B194-41D1C174B919}" dt="2025-01-13T19:03:43.630" v="84" actId="1076"/>
          <ac:picMkLst>
            <pc:docMk/>
            <pc:sldMk cId="4081056675" sldId="391"/>
            <ac:picMk id="10" creationId="{DFFE9549-117D-4523-88CE-D79836E93098}"/>
          </ac:picMkLst>
        </pc:picChg>
      </pc:sldChg>
      <pc:sldChg chg="modSp mod">
        <pc:chgData name="Sidhu, Gurveen" userId="b693e870-a2c3-49cb-9e97-18beed0527b5" providerId="ADAL" clId="{7F66A5A6-AB0A-44DF-B194-41D1C174B919}" dt="2025-01-13T19:02:51.204" v="73" actId="404"/>
        <pc:sldMkLst>
          <pc:docMk/>
          <pc:sldMk cId="2785647978" sldId="392"/>
        </pc:sldMkLst>
        <pc:spChg chg="mod">
          <ac:chgData name="Sidhu, Gurveen" userId="b693e870-a2c3-49cb-9e97-18beed0527b5" providerId="ADAL" clId="{7F66A5A6-AB0A-44DF-B194-41D1C174B919}" dt="2025-01-13T19:02:45.285" v="71" actId="404"/>
          <ac:spMkLst>
            <pc:docMk/>
            <pc:sldMk cId="2785647978" sldId="392"/>
            <ac:spMk id="12" creationId="{2BFF4D58-E096-44AB-9439-49A5FB6004AF}"/>
          </ac:spMkLst>
        </pc:spChg>
        <pc:spChg chg="mod">
          <ac:chgData name="Sidhu, Gurveen" userId="b693e870-a2c3-49cb-9e97-18beed0527b5" providerId="ADAL" clId="{7F66A5A6-AB0A-44DF-B194-41D1C174B919}" dt="2025-01-13T19:02:51.204" v="73" actId="404"/>
          <ac:spMkLst>
            <pc:docMk/>
            <pc:sldMk cId="2785647978" sldId="392"/>
            <ac:spMk id="13" creationId="{5C6C9D3B-B2F4-4C0F-9D08-112282EACEB0}"/>
          </ac:spMkLst>
        </pc:spChg>
        <pc:graphicFrameChg chg="mod modGraphic">
          <ac:chgData name="Sidhu, Gurveen" userId="b693e870-a2c3-49cb-9e97-18beed0527b5" providerId="ADAL" clId="{7F66A5A6-AB0A-44DF-B194-41D1C174B919}" dt="2025-01-13T19:02:34.585" v="67"/>
          <ac:graphicFrameMkLst>
            <pc:docMk/>
            <pc:sldMk cId="2785647978" sldId="392"/>
            <ac:graphicFrameMk id="5" creationId="{00000000-0000-0000-0000-000000000000}"/>
          </ac:graphicFrameMkLst>
        </pc:graphicFrameChg>
        <pc:picChg chg="mod">
          <ac:chgData name="Sidhu, Gurveen" userId="b693e870-a2c3-49cb-9e97-18beed0527b5" providerId="ADAL" clId="{7F66A5A6-AB0A-44DF-B194-41D1C174B919}" dt="2025-01-13T19:02:38.849" v="69" actId="1076"/>
          <ac:picMkLst>
            <pc:docMk/>
            <pc:sldMk cId="2785647978" sldId="392"/>
            <ac:picMk id="7" creationId="{00000000-0000-0000-0000-000000000000}"/>
          </ac:picMkLst>
        </pc:picChg>
      </pc:sldChg>
      <pc:sldChg chg="modSp mod">
        <pc:chgData name="Sidhu, Gurveen" userId="b693e870-a2c3-49cb-9e97-18beed0527b5" providerId="ADAL" clId="{7F66A5A6-AB0A-44DF-B194-41D1C174B919}" dt="2025-01-13T19:01:32.011" v="55"/>
        <pc:sldMkLst>
          <pc:docMk/>
          <pc:sldMk cId="3482768160" sldId="393"/>
        </pc:sldMkLst>
        <pc:spChg chg="mod">
          <ac:chgData name="Sidhu, Gurveen" userId="b693e870-a2c3-49cb-9e97-18beed0527b5" providerId="ADAL" clId="{7F66A5A6-AB0A-44DF-B194-41D1C174B919}" dt="2025-01-13T19:01:32.011" v="55"/>
          <ac:spMkLst>
            <pc:docMk/>
            <pc:sldMk cId="3482768160" sldId="393"/>
            <ac:spMk id="2" creationId="{8DAF7A8C-974C-4883-9309-D36713C0808D}"/>
          </ac:spMkLst>
        </pc:spChg>
      </pc:sldChg>
      <pc:sldChg chg="modSp">
        <pc:chgData name="Sidhu, Gurveen" userId="b693e870-a2c3-49cb-9e97-18beed0527b5" providerId="ADAL" clId="{7F66A5A6-AB0A-44DF-B194-41D1C174B919}" dt="2025-01-13T19:07:00.495" v="133"/>
        <pc:sldMkLst>
          <pc:docMk/>
          <pc:sldMk cId="1701377192" sldId="396"/>
        </pc:sldMkLst>
        <pc:graphicFrameChg chg="mod">
          <ac:chgData name="Sidhu, Gurveen" userId="b693e870-a2c3-49cb-9e97-18beed0527b5" providerId="ADAL" clId="{7F66A5A6-AB0A-44DF-B194-41D1C174B919}" dt="2025-01-13T19:07:00.495" v="133"/>
          <ac:graphicFrameMkLst>
            <pc:docMk/>
            <pc:sldMk cId="1701377192" sldId="396"/>
            <ac:graphicFrameMk id="6" creationId="{ACC0E55A-DF5A-4DF2-94E0-39D7B0034B75}"/>
          </ac:graphicFrameMkLst>
        </pc:graphicFrameChg>
      </pc:sldChg>
      <pc:sldChg chg="modSp mod">
        <pc:chgData name="Sidhu, Gurveen" userId="b693e870-a2c3-49cb-9e97-18beed0527b5" providerId="ADAL" clId="{7F66A5A6-AB0A-44DF-B194-41D1C174B919}" dt="2025-01-13T19:00:15.031" v="38"/>
        <pc:sldMkLst>
          <pc:docMk/>
          <pc:sldMk cId="1330202997" sldId="502"/>
        </pc:sldMkLst>
        <pc:spChg chg="mod">
          <ac:chgData name="Sidhu, Gurveen" userId="b693e870-a2c3-49cb-9e97-18beed0527b5" providerId="ADAL" clId="{7F66A5A6-AB0A-44DF-B194-41D1C174B919}" dt="2025-01-13T19:00:15.031" v="38"/>
          <ac:spMkLst>
            <pc:docMk/>
            <pc:sldMk cId="1330202997" sldId="502"/>
            <ac:spMk id="2" creationId="{03CFA447-777A-45AC-ABCC-8663D5240633}"/>
          </ac:spMkLst>
        </pc:spChg>
      </pc:sldChg>
      <pc:sldChg chg="modSp mod">
        <pc:chgData name="Sidhu, Gurveen" userId="b693e870-a2c3-49cb-9e97-18beed0527b5" providerId="ADAL" clId="{7F66A5A6-AB0A-44DF-B194-41D1C174B919}" dt="2025-01-13T19:01:59.643" v="58" actId="207"/>
        <pc:sldMkLst>
          <pc:docMk/>
          <pc:sldMk cId="3009077015" sldId="504"/>
        </pc:sldMkLst>
        <pc:spChg chg="mod">
          <ac:chgData name="Sidhu, Gurveen" userId="b693e870-a2c3-49cb-9e97-18beed0527b5" providerId="ADAL" clId="{7F66A5A6-AB0A-44DF-B194-41D1C174B919}" dt="2025-01-13T19:01:59.643" v="58" actId="207"/>
          <ac:spMkLst>
            <pc:docMk/>
            <pc:sldMk cId="3009077015" sldId="504"/>
            <ac:spMk id="2" creationId="{8D1C6CF8-16DD-4050-B6E0-9ED8593A725D}"/>
          </ac:spMkLst>
        </pc:spChg>
      </pc:sldChg>
      <pc:sldChg chg="modSp mod">
        <pc:chgData name="Sidhu, Gurveen" userId="b693e870-a2c3-49cb-9e97-18beed0527b5" providerId="ADAL" clId="{7F66A5A6-AB0A-44DF-B194-41D1C174B919}" dt="2025-01-13T19:01:42.342" v="56"/>
        <pc:sldMkLst>
          <pc:docMk/>
          <pc:sldMk cId="650848999" sldId="509"/>
        </pc:sldMkLst>
        <pc:spChg chg="mod">
          <ac:chgData name="Sidhu, Gurveen" userId="b693e870-a2c3-49cb-9e97-18beed0527b5" providerId="ADAL" clId="{7F66A5A6-AB0A-44DF-B194-41D1C174B919}" dt="2025-01-13T19:01:42.342" v="56"/>
          <ac:spMkLst>
            <pc:docMk/>
            <pc:sldMk cId="650848999" sldId="509"/>
            <ac:spMk id="2" creationId="{9B3A01E7-7B8B-49A7-A2F2-74C48E9C06EC}"/>
          </ac:spMkLst>
        </pc:spChg>
      </pc:sldChg>
      <pc:sldChg chg="modSp mod">
        <pc:chgData name="Sidhu, Gurveen" userId="b693e870-a2c3-49cb-9e97-18beed0527b5" providerId="ADAL" clId="{7F66A5A6-AB0A-44DF-B194-41D1C174B919}" dt="2025-01-13T19:00:22.928" v="39"/>
        <pc:sldMkLst>
          <pc:docMk/>
          <pc:sldMk cId="274656197" sldId="512"/>
        </pc:sldMkLst>
        <pc:spChg chg="mod">
          <ac:chgData name="Sidhu, Gurveen" userId="b693e870-a2c3-49cb-9e97-18beed0527b5" providerId="ADAL" clId="{7F66A5A6-AB0A-44DF-B194-41D1C174B919}" dt="2025-01-13T19:00:22.928" v="39"/>
          <ac:spMkLst>
            <pc:docMk/>
            <pc:sldMk cId="274656197" sldId="512"/>
            <ac:spMk id="2" creationId="{927140D0-A3C1-4AD0-837D-5F02B662CE78}"/>
          </ac:spMkLst>
        </pc:spChg>
      </pc:sldChg>
      <pc:sldChg chg="modSp mod">
        <pc:chgData name="Sidhu, Gurveen" userId="b693e870-a2c3-49cb-9e97-18beed0527b5" providerId="ADAL" clId="{7F66A5A6-AB0A-44DF-B194-41D1C174B919}" dt="2025-01-13T19:02:07.260" v="60" actId="207"/>
        <pc:sldMkLst>
          <pc:docMk/>
          <pc:sldMk cId="2797682548" sldId="519"/>
        </pc:sldMkLst>
        <pc:spChg chg="mod">
          <ac:chgData name="Sidhu, Gurveen" userId="b693e870-a2c3-49cb-9e97-18beed0527b5" providerId="ADAL" clId="{7F66A5A6-AB0A-44DF-B194-41D1C174B919}" dt="2025-01-13T19:02:07.260" v="60" actId="207"/>
          <ac:spMkLst>
            <pc:docMk/>
            <pc:sldMk cId="2797682548" sldId="519"/>
            <ac:spMk id="2" creationId="{8D1C6CF8-16DD-4050-B6E0-9ED8593A725D}"/>
          </ac:spMkLst>
        </pc:spChg>
      </pc:sldChg>
      <pc:sldChg chg="modSp mod">
        <pc:chgData name="Sidhu, Gurveen" userId="b693e870-a2c3-49cb-9e97-18beed0527b5" providerId="ADAL" clId="{7F66A5A6-AB0A-44DF-B194-41D1C174B919}" dt="2025-01-13T19:03:04.884" v="75" actId="207"/>
        <pc:sldMkLst>
          <pc:docMk/>
          <pc:sldMk cId="4288023909" sldId="520"/>
        </pc:sldMkLst>
        <pc:spChg chg="mod">
          <ac:chgData name="Sidhu, Gurveen" userId="b693e870-a2c3-49cb-9e97-18beed0527b5" providerId="ADAL" clId="{7F66A5A6-AB0A-44DF-B194-41D1C174B919}" dt="2025-01-13T19:03:04.884" v="75" actId="207"/>
          <ac:spMkLst>
            <pc:docMk/>
            <pc:sldMk cId="4288023909" sldId="520"/>
            <ac:spMk id="2" creationId="{8D1C6CF8-16DD-4050-B6E0-9ED8593A725D}"/>
          </ac:spMkLst>
        </pc:spChg>
      </pc:sldChg>
      <pc:sldChg chg="modSp mod">
        <pc:chgData name="Sidhu, Gurveen" userId="b693e870-a2c3-49cb-9e97-18beed0527b5" providerId="ADAL" clId="{7F66A5A6-AB0A-44DF-B194-41D1C174B919}" dt="2025-01-13T19:03:13.681" v="77" actId="207"/>
        <pc:sldMkLst>
          <pc:docMk/>
          <pc:sldMk cId="3149513279" sldId="521"/>
        </pc:sldMkLst>
        <pc:spChg chg="mod">
          <ac:chgData name="Sidhu, Gurveen" userId="b693e870-a2c3-49cb-9e97-18beed0527b5" providerId="ADAL" clId="{7F66A5A6-AB0A-44DF-B194-41D1C174B919}" dt="2025-01-13T19:03:13.681" v="77" actId="207"/>
          <ac:spMkLst>
            <pc:docMk/>
            <pc:sldMk cId="3149513279" sldId="521"/>
            <ac:spMk id="2" creationId="{8D1C6CF8-16DD-4050-B6E0-9ED8593A725D}"/>
          </ac:spMkLst>
        </pc:spChg>
      </pc:sldChg>
      <pc:sldChg chg="modSp mod">
        <pc:chgData name="Sidhu, Gurveen" userId="b693e870-a2c3-49cb-9e97-18beed0527b5" providerId="ADAL" clId="{7F66A5A6-AB0A-44DF-B194-41D1C174B919}" dt="2025-01-13T19:03:19.409" v="79" actId="207"/>
        <pc:sldMkLst>
          <pc:docMk/>
          <pc:sldMk cId="1448771231" sldId="522"/>
        </pc:sldMkLst>
        <pc:spChg chg="mod">
          <ac:chgData name="Sidhu, Gurveen" userId="b693e870-a2c3-49cb-9e97-18beed0527b5" providerId="ADAL" clId="{7F66A5A6-AB0A-44DF-B194-41D1C174B919}" dt="2025-01-13T19:03:19.409" v="79" actId="207"/>
          <ac:spMkLst>
            <pc:docMk/>
            <pc:sldMk cId="1448771231" sldId="522"/>
            <ac:spMk id="2" creationId="{8D1C6CF8-16DD-4050-B6E0-9ED8593A725D}"/>
          </ac:spMkLst>
        </pc:spChg>
      </pc:sldChg>
      <pc:sldChg chg="modSp mod">
        <pc:chgData name="Sidhu, Gurveen" userId="b693e870-a2c3-49cb-9e97-18beed0527b5" providerId="ADAL" clId="{7F66A5A6-AB0A-44DF-B194-41D1C174B919}" dt="2025-01-13T19:04:02.749" v="90" actId="207"/>
        <pc:sldMkLst>
          <pc:docMk/>
          <pc:sldMk cId="2974082087" sldId="524"/>
        </pc:sldMkLst>
        <pc:spChg chg="mod">
          <ac:chgData name="Sidhu, Gurveen" userId="b693e870-a2c3-49cb-9e97-18beed0527b5" providerId="ADAL" clId="{7F66A5A6-AB0A-44DF-B194-41D1C174B919}" dt="2025-01-13T19:04:02.749" v="90" actId="207"/>
          <ac:spMkLst>
            <pc:docMk/>
            <pc:sldMk cId="2974082087" sldId="524"/>
            <ac:spMk id="2" creationId="{8D1C6CF8-16DD-4050-B6E0-9ED8593A725D}"/>
          </ac:spMkLst>
        </pc:spChg>
      </pc:sldChg>
      <pc:sldChg chg="modSp mod">
        <pc:chgData name="Sidhu, Gurveen" userId="b693e870-a2c3-49cb-9e97-18beed0527b5" providerId="ADAL" clId="{7F66A5A6-AB0A-44DF-B194-41D1C174B919}" dt="2025-01-13T19:04:11.313" v="92" actId="207"/>
        <pc:sldMkLst>
          <pc:docMk/>
          <pc:sldMk cId="1589228781" sldId="525"/>
        </pc:sldMkLst>
        <pc:spChg chg="mod">
          <ac:chgData name="Sidhu, Gurveen" userId="b693e870-a2c3-49cb-9e97-18beed0527b5" providerId="ADAL" clId="{7F66A5A6-AB0A-44DF-B194-41D1C174B919}" dt="2025-01-13T19:04:11.313" v="92" actId="207"/>
          <ac:spMkLst>
            <pc:docMk/>
            <pc:sldMk cId="1589228781" sldId="525"/>
            <ac:spMk id="2" creationId="{8D1C6CF8-16DD-4050-B6E0-9ED8593A725D}"/>
          </ac:spMkLst>
        </pc:spChg>
      </pc:sldChg>
      <pc:sldChg chg="modSp mod">
        <pc:chgData name="Sidhu, Gurveen" userId="b693e870-a2c3-49cb-9e97-18beed0527b5" providerId="ADAL" clId="{7F66A5A6-AB0A-44DF-B194-41D1C174B919}" dt="2025-01-13T19:04:15.357" v="94" actId="207"/>
        <pc:sldMkLst>
          <pc:docMk/>
          <pc:sldMk cId="2274278452" sldId="526"/>
        </pc:sldMkLst>
        <pc:spChg chg="mod">
          <ac:chgData name="Sidhu, Gurveen" userId="b693e870-a2c3-49cb-9e97-18beed0527b5" providerId="ADAL" clId="{7F66A5A6-AB0A-44DF-B194-41D1C174B919}" dt="2025-01-13T19:04:15.357" v="94" actId="207"/>
          <ac:spMkLst>
            <pc:docMk/>
            <pc:sldMk cId="2274278452" sldId="526"/>
            <ac:spMk id="2" creationId="{8D1C6CF8-16DD-4050-B6E0-9ED8593A725D}"/>
          </ac:spMkLst>
        </pc:spChg>
      </pc:sldChg>
      <pc:sldChg chg="modSp mod">
        <pc:chgData name="Sidhu, Gurveen" userId="b693e870-a2c3-49cb-9e97-18beed0527b5" providerId="ADAL" clId="{7F66A5A6-AB0A-44DF-B194-41D1C174B919}" dt="2025-01-13T19:05:10.467" v="108" actId="207"/>
        <pc:sldMkLst>
          <pc:docMk/>
          <pc:sldMk cId="3668140492" sldId="580"/>
        </pc:sldMkLst>
        <pc:spChg chg="mod">
          <ac:chgData name="Sidhu, Gurveen" userId="b693e870-a2c3-49cb-9e97-18beed0527b5" providerId="ADAL" clId="{7F66A5A6-AB0A-44DF-B194-41D1C174B919}" dt="2025-01-13T19:05:10.467" v="108" actId="207"/>
          <ac:spMkLst>
            <pc:docMk/>
            <pc:sldMk cId="3668140492" sldId="580"/>
            <ac:spMk id="2" creationId="{8D1C6CF8-16DD-4050-B6E0-9ED8593A725D}"/>
          </ac:spMkLst>
        </pc:spChg>
      </pc:sldChg>
      <pc:sldChg chg="modSp mod">
        <pc:chgData name="Sidhu, Gurveen" userId="b693e870-a2c3-49cb-9e97-18beed0527b5" providerId="ADAL" clId="{7F66A5A6-AB0A-44DF-B194-41D1C174B919}" dt="2025-01-13T19:05:18.373" v="110" actId="207"/>
        <pc:sldMkLst>
          <pc:docMk/>
          <pc:sldMk cId="3122176727" sldId="581"/>
        </pc:sldMkLst>
        <pc:spChg chg="mod">
          <ac:chgData name="Sidhu, Gurveen" userId="b693e870-a2c3-49cb-9e97-18beed0527b5" providerId="ADAL" clId="{7F66A5A6-AB0A-44DF-B194-41D1C174B919}" dt="2025-01-13T19:05:18.373" v="110" actId="207"/>
          <ac:spMkLst>
            <pc:docMk/>
            <pc:sldMk cId="3122176727" sldId="581"/>
            <ac:spMk id="2" creationId="{8D1C6CF8-16DD-4050-B6E0-9ED8593A725D}"/>
          </ac:spMkLst>
        </pc:spChg>
      </pc:sldChg>
      <pc:sldChg chg="modSp mod">
        <pc:chgData name="Sidhu, Gurveen" userId="b693e870-a2c3-49cb-9e97-18beed0527b5" providerId="ADAL" clId="{7F66A5A6-AB0A-44DF-B194-41D1C174B919}" dt="2025-01-13T19:05:00.500" v="106" actId="404"/>
        <pc:sldMkLst>
          <pc:docMk/>
          <pc:sldMk cId="1055617469" sldId="583"/>
        </pc:sldMkLst>
        <pc:spChg chg="mod">
          <ac:chgData name="Sidhu, Gurveen" userId="b693e870-a2c3-49cb-9e97-18beed0527b5" providerId="ADAL" clId="{7F66A5A6-AB0A-44DF-B194-41D1C174B919}" dt="2025-01-13T19:04:54.598" v="104" actId="404"/>
          <ac:spMkLst>
            <pc:docMk/>
            <pc:sldMk cId="1055617469" sldId="583"/>
            <ac:spMk id="17" creationId="{33F792F6-03D2-4BDC-A5DB-BF4D01C9E247}"/>
          </ac:spMkLst>
        </pc:spChg>
        <pc:spChg chg="mod">
          <ac:chgData name="Sidhu, Gurveen" userId="b693e870-a2c3-49cb-9e97-18beed0527b5" providerId="ADAL" clId="{7F66A5A6-AB0A-44DF-B194-41D1C174B919}" dt="2025-01-13T19:05:00.500" v="106" actId="404"/>
          <ac:spMkLst>
            <pc:docMk/>
            <pc:sldMk cId="1055617469" sldId="583"/>
            <ac:spMk id="18" creationId="{41079872-8402-4C78-A117-D0BA5B730DCA}"/>
          </ac:spMkLst>
        </pc:spChg>
        <pc:graphicFrameChg chg="mod modGraphic">
          <ac:chgData name="Sidhu, Gurveen" userId="b693e870-a2c3-49cb-9e97-18beed0527b5" providerId="ADAL" clId="{7F66A5A6-AB0A-44DF-B194-41D1C174B919}" dt="2025-01-13T19:04:47.925" v="102"/>
          <ac:graphicFrameMkLst>
            <pc:docMk/>
            <pc:sldMk cId="1055617469" sldId="583"/>
            <ac:graphicFrameMk id="5" creationId="{00000000-0000-0000-0000-000000000000}"/>
          </ac:graphicFrameMkLst>
        </pc:graphicFrameChg>
      </pc:sldChg>
      <pc:sldChg chg="modSp mod">
        <pc:chgData name="Sidhu, Gurveen" userId="b693e870-a2c3-49cb-9e97-18beed0527b5" providerId="ADAL" clId="{7F66A5A6-AB0A-44DF-B194-41D1C174B919}" dt="2025-01-13T18:57:13.499" v="8" actId="20577"/>
        <pc:sldMkLst>
          <pc:docMk/>
          <pc:sldMk cId="0" sldId="646"/>
        </pc:sldMkLst>
        <pc:spChg chg="mod">
          <ac:chgData name="Sidhu, Gurveen" userId="b693e870-a2c3-49cb-9e97-18beed0527b5" providerId="ADAL" clId="{7F66A5A6-AB0A-44DF-B194-41D1C174B919}" dt="2025-01-13T18:57:07.975" v="6"/>
          <ac:spMkLst>
            <pc:docMk/>
            <pc:sldMk cId="0" sldId="646"/>
            <ac:spMk id="6" creationId="{00000000-0000-0000-0000-000000000000}"/>
          </ac:spMkLst>
        </pc:spChg>
        <pc:spChg chg="mod">
          <ac:chgData name="Sidhu, Gurveen" userId="b693e870-a2c3-49cb-9e97-18beed0527b5" providerId="ADAL" clId="{7F66A5A6-AB0A-44DF-B194-41D1C174B919}" dt="2025-01-13T18:57:13.499" v="8" actId="20577"/>
          <ac:spMkLst>
            <pc:docMk/>
            <pc:sldMk cId="0" sldId="646"/>
            <ac:spMk id="7" creationId="{00000000-0000-0000-0000-000000000000}"/>
          </ac:spMkLst>
        </pc:spChg>
      </pc:sldChg>
      <pc:sldChg chg="del">
        <pc:chgData name="Sidhu, Gurveen" userId="b693e870-a2c3-49cb-9e97-18beed0527b5" providerId="ADAL" clId="{7F66A5A6-AB0A-44DF-B194-41D1C174B919}" dt="2025-01-13T19:00:07.794" v="37" actId="47"/>
        <pc:sldMkLst>
          <pc:docMk/>
          <pc:sldMk cId="0" sldId="654"/>
        </pc:sldMkLst>
      </pc:sldChg>
      <pc:sldChg chg="del">
        <pc:chgData name="Sidhu, Gurveen" userId="b693e870-a2c3-49cb-9e97-18beed0527b5" providerId="ADAL" clId="{7F66A5A6-AB0A-44DF-B194-41D1C174B919}" dt="2025-01-13T19:00:07.794" v="37" actId="47"/>
        <pc:sldMkLst>
          <pc:docMk/>
          <pc:sldMk cId="0" sldId="655"/>
        </pc:sldMkLst>
      </pc:sldChg>
      <pc:sldChg chg="modSp mod">
        <pc:chgData name="Sidhu, Gurveen" userId="b693e870-a2c3-49cb-9e97-18beed0527b5" providerId="ADAL" clId="{7F66A5A6-AB0A-44DF-B194-41D1C174B919}" dt="2025-01-13T19:00:29.701" v="40"/>
        <pc:sldMkLst>
          <pc:docMk/>
          <pc:sldMk cId="2780647657" sldId="656"/>
        </pc:sldMkLst>
        <pc:spChg chg="mod">
          <ac:chgData name="Sidhu, Gurveen" userId="b693e870-a2c3-49cb-9e97-18beed0527b5" providerId="ADAL" clId="{7F66A5A6-AB0A-44DF-B194-41D1C174B919}" dt="2025-01-13T19:00:29.701" v="40"/>
          <ac:spMkLst>
            <pc:docMk/>
            <pc:sldMk cId="2780647657" sldId="656"/>
            <ac:spMk id="2" creationId="{03CFA447-777A-45AC-ABCC-8663D5240633}"/>
          </ac:spMkLst>
        </pc:spChg>
      </pc:sldChg>
      <pc:sldChg chg="modSp mod">
        <pc:chgData name="Sidhu, Gurveen" userId="b693e870-a2c3-49cb-9e97-18beed0527b5" providerId="ADAL" clId="{7F66A5A6-AB0A-44DF-B194-41D1C174B919}" dt="2025-01-13T19:01:22.587" v="54" actId="14100"/>
        <pc:sldMkLst>
          <pc:docMk/>
          <pc:sldMk cId="0" sldId="657"/>
        </pc:sldMkLst>
        <pc:spChg chg="mod">
          <ac:chgData name="Sidhu, Gurveen" userId="b693e870-a2c3-49cb-9e97-18beed0527b5" providerId="ADAL" clId="{7F66A5A6-AB0A-44DF-B194-41D1C174B919}" dt="2025-01-13T19:00:47.066" v="45" actId="20577"/>
          <ac:spMkLst>
            <pc:docMk/>
            <pc:sldMk cId="0" sldId="657"/>
            <ac:spMk id="2" creationId="{00000000-0000-0000-0000-000000000000}"/>
          </ac:spMkLst>
        </pc:spChg>
        <pc:spChg chg="mod">
          <ac:chgData name="Sidhu, Gurveen" userId="b693e870-a2c3-49cb-9e97-18beed0527b5" providerId="ADAL" clId="{7F66A5A6-AB0A-44DF-B194-41D1C174B919}" dt="2025-01-13T19:01:01.579" v="49"/>
          <ac:spMkLst>
            <pc:docMk/>
            <pc:sldMk cId="0" sldId="657"/>
            <ac:spMk id="5" creationId="{00000000-0000-0000-0000-000000000000}"/>
          </ac:spMkLst>
        </pc:spChg>
        <pc:spChg chg="mod">
          <ac:chgData name="Sidhu, Gurveen" userId="b693e870-a2c3-49cb-9e97-18beed0527b5" providerId="ADAL" clId="{7F66A5A6-AB0A-44DF-B194-41D1C174B919}" dt="2025-01-13T19:01:05.883" v="50"/>
          <ac:spMkLst>
            <pc:docMk/>
            <pc:sldMk cId="0" sldId="657"/>
            <ac:spMk id="6" creationId="{00000000-0000-0000-0000-000000000000}"/>
          </ac:spMkLst>
        </pc:spChg>
        <pc:spChg chg="mod">
          <ac:chgData name="Sidhu, Gurveen" userId="b693e870-a2c3-49cb-9e97-18beed0527b5" providerId="ADAL" clId="{7F66A5A6-AB0A-44DF-B194-41D1C174B919}" dt="2025-01-13T19:01:09.200" v="51"/>
          <ac:spMkLst>
            <pc:docMk/>
            <pc:sldMk cId="0" sldId="657"/>
            <ac:spMk id="9" creationId="{00000000-0000-0000-0000-000000000000}"/>
          </ac:spMkLst>
        </pc:spChg>
        <pc:spChg chg="mod">
          <ac:chgData name="Sidhu, Gurveen" userId="b693e870-a2c3-49cb-9e97-18beed0527b5" providerId="ADAL" clId="{7F66A5A6-AB0A-44DF-B194-41D1C174B919}" dt="2025-01-13T19:01:22.587" v="54" actId="14100"/>
          <ac:spMkLst>
            <pc:docMk/>
            <pc:sldMk cId="0" sldId="657"/>
            <ac:spMk id="10" creationId="{00000000-0000-0000-0000-000000000000}"/>
          </ac:spMkLst>
        </pc:spChg>
      </pc:sldChg>
      <pc:sldChg chg="modSp mod">
        <pc:chgData name="Sidhu, Gurveen" userId="b693e870-a2c3-49cb-9e97-18beed0527b5" providerId="ADAL" clId="{7F66A5A6-AB0A-44DF-B194-41D1C174B919}" dt="2025-01-13T18:59:45.039" v="35"/>
        <pc:sldMkLst>
          <pc:docMk/>
          <pc:sldMk cId="0" sldId="659"/>
        </pc:sldMkLst>
        <pc:spChg chg="mod">
          <ac:chgData name="Sidhu, Gurveen" userId="b693e870-a2c3-49cb-9e97-18beed0527b5" providerId="ADAL" clId="{7F66A5A6-AB0A-44DF-B194-41D1C174B919}" dt="2025-01-13T18:59:14.106" v="28" actId="20577"/>
          <ac:spMkLst>
            <pc:docMk/>
            <pc:sldMk cId="0" sldId="659"/>
            <ac:spMk id="5" creationId="{00000000-0000-0000-0000-000000000000}"/>
          </ac:spMkLst>
        </pc:spChg>
        <pc:spChg chg="mod">
          <ac:chgData name="Sidhu, Gurveen" userId="b693e870-a2c3-49cb-9e97-18beed0527b5" providerId="ADAL" clId="{7F66A5A6-AB0A-44DF-B194-41D1C174B919}" dt="2025-01-13T18:59:32.216" v="32" actId="20577"/>
          <ac:spMkLst>
            <pc:docMk/>
            <pc:sldMk cId="0" sldId="659"/>
            <ac:spMk id="17" creationId="{00000000-0000-0000-0000-000000000000}"/>
          </ac:spMkLst>
        </pc:spChg>
        <pc:spChg chg="mod">
          <ac:chgData name="Sidhu, Gurveen" userId="b693e870-a2c3-49cb-9e97-18beed0527b5" providerId="ADAL" clId="{7F66A5A6-AB0A-44DF-B194-41D1C174B919}" dt="2025-01-13T18:59:45.039" v="35"/>
          <ac:spMkLst>
            <pc:docMk/>
            <pc:sldMk cId="0" sldId="659"/>
            <ac:spMk id="28" creationId="{818631DC-3046-4C16-836B-0117FFF2EBAB}"/>
          </ac:spMkLst>
        </pc:spChg>
        <pc:grpChg chg="mod">
          <ac:chgData name="Sidhu, Gurveen" userId="b693e870-a2c3-49cb-9e97-18beed0527b5" providerId="ADAL" clId="{7F66A5A6-AB0A-44DF-B194-41D1C174B919}" dt="2025-01-13T18:59:40.435" v="34" actId="1076"/>
          <ac:grpSpMkLst>
            <pc:docMk/>
            <pc:sldMk cId="0" sldId="659"/>
            <ac:grpSpMk id="26" creationId="{14A46828-650F-431D-BCFD-FE6A4A2B2F58}"/>
          </ac:grpSpMkLst>
        </pc:grpChg>
      </pc:sldChg>
    </pc:docChg>
  </pc:docChgLst>
  <pc:docChgLst>
    <pc:chgData name="Sidhu, Gurveen" userId="b693e870-a2c3-49cb-9e97-18beed0527b5" providerId="ADAL" clId="{9F650C57-1353-4D79-8008-A6F8A2EF7C01}"/>
    <pc:docChg chg="custSel modSld">
      <pc:chgData name="Sidhu, Gurveen" userId="b693e870-a2c3-49cb-9e97-18beed0527b5" providerId="ADAL" clId="{9F650C57-1353-4D79-8008-A6F8A2EF7C01}" dt="2024-01-05T16:33:47.036" v="10" actId="1036"/>
      <pc:docMkLst>
        <pc:docMk/>
      </pc:docMkLst>
      <pc:sldChg chg="delSp modSp mod">
        <pc:chgData name="Sidhu, Gurveen" userId="b693e870-a2c3-49cb-9e97-18beed0527b5" providerId="ADAL" clId="{9F650C57-1353-4D79-8008-A6F8A2EF7C01}" dt="2024-01-05T16:31:56.295" v="1" actId="478"/>
        <pc:sldMkLst>
          <pc:docMk/>
          <pc:sldMk cId="0" sldId="256"/>
        </pc:sldMkLst>
      </pc:sldChg>
      <pc:sldChg chg="modSp mod">
        <pc:chgData name="Sidhu, Gurveen" userId="b693e870-a2c3-49cb-9e97-18beed0527b5" providerId="ADAL" clId="{9F650C57-1353-4D79-8008-A6F8A2EF7C01}" dt="2024-01-05T16:32:24.980" v="2" actId="1076"/>
        <pc:sldMkLst>
          <pc:docMk/>
          <pc:sldMk cId="0" sldId="263"/>
        </pc:sldMkLst>
      </pc:sldChg>
      <pc:sldChg chg="modSp mod">
        <pc:chgData name="Sidhu, Gurveen" userId="b693e870-a2c3-49cb-9e97-18beed0527b5" providerId="ADAL" clId="{9F650C57-1353-4D79-8008-A6F8A2EF7C01}" dt="2024-01-05T16:32:42.368" v="4" actId="1076"/>
        <pc:sldMkLst>
          <pc:docMk/>
          <pc:sldMk cId="0" sldId="266"/>
        </pc:sldMkLst>
      </pc:sldChg>
      <pc:sldChg chg="modSp mod">
        <pc:chgData name="Sidhu, Gurveen" userId="b693e870-a2c3-49cb-9e97-18beed0527b5" providerId="ADAL" clId="{9F650C57-1353-4D79-8008-A6F8A2EF7C01}" dt="2024-01-05T16:33:10.679" v="7" actId="1076"/>
        <pc:sldMkLst>
          <pc:docMk/>
          <pc:sldMk cId="0" sldId="270"/>
        </pc:sldMkLst>
      </pc:sldChg>
      <pc:sldChg chg="modSp mod">
        <pc:chgData name="Sidhu, Gurveen" userId="b693e870-a2c3-49cb-9e97-18beed0527b5" providerId="ADAL" clId="{9F650C57-1353-4D79-8008-A6F8A2EF7C01}" dt="2024-01-05T16:33:22.038" v="8" actId="1076"/>
        <pc:sldMkLst>
          <pc:docMk/>
          <pc:sldMk cId="0" sldId="277"/>
        </pc:sldMkLst>
      </pc:sldChg>
      <pc:sldChg chg="modSp mod">
        <pc:chgData name="Sidhu, Gurveen" userId="b693e870-a2c3-49cb-9e97-18beed0527b5" providerId="ADAL" clId="{9F650C57-1353-4D79-8008-A6F8A2EF7C01}" dt="2024-01-05T16:32:33.955" v="3" actId="1076"/>
        <pc:sldMkLst>
          <pc:docMk/>
          <pc:sldMk cId="0" sldId="653"/>
        </pc:sldMkLst>
      </pc:sldChg>
      <pc:sldChg chg="modSp mod">
        <pc:chgData name="Sidhu, Gurveen" userId="b693e870-a2c3-49cb-9e97-18beed0527b5" providerId="ADAL" clId="{9F650C57-1353-4D79-8008-A6F8A2EF7C01}" dt="2024-01-05T16:32:53.323" v="5" actId="1076"/>
        <pc:sldMkLst>
          <pc:docMk/>
          <pc:sldMk cId="0" sldId="654"/>
        </pc:sldMkLst>
      </pc:sldChg>
      <pc:sldChg chg="modSp mod">
        <pc:chgData name="Sidhu, Gurveen" userId="b693e870-a2c3-49cb-9e97-18beed0527b5" providerId="ADAL" clId="{9F650C57-1353-4D79-8008-A6F8A2EF7C01}" dt="2024-01-05T16:33:01.949" v="6" actId="1076"/>
        <pc:sldMkLst>
          <pc:docMk/>
          <pc:sldMk cId="0" sldId="655"/>
        </pc:sldMkLst>
      </pc:sldChg>
      <pc:sldChg chg="modSp mod">
        <pc:chgData name="Sidhu, Gurveen" userId="b693e870-a2c3-49cb-9e97-18beed0527b5" providerId="ADAL" clId="{9F650C57-1353-4D79-8008-A6F8A2EF7C01}" dt="2024-01-05T16:33:47.036" v="10" actId="1036"/>
        <pc:sldMkLst>
          <pc:docMk/>
          <pc:sldMk cId="0" sldId="657"/>
        </pc:sldMkLst>
      </pc:sldChg>
    </pc:docChg>
  </pc:docChgLst>
  <pc:docChgLst>
    <pc:chgData name="Sidhu, Gurveen" userId="b693e870-a2c3-49cb-9e97-18beed0527b5" providerId="ADAL" clId="{F929740C-E696-4D0F-8BA2-B4C6CB0BABEA}"/>
    <pc:docChg chg="undo custSel delSld modSld">
      <pc:chgData name="Sidhu, Gurveen" userId="b693e870-a2c3-49cb-9e97-18beed0527b5" providerId="ADAL" clId="{F929740C-E696-4D0F-8BA2-B4C6CB0BABEA}" dt="2025-01-13T18:55:12.411" v="340" actId="1076"/>
      <pc:docMkLst>
        <pc:docMk/>
      </pc:docMkLst>
      <pc:sldChg chg="modSp mod">
        <pc:chgData name="Sidhu, Gurveen" userId="b693e870-a2c3-49cb-9e97-18beed0527b5" providerId="ADAL" clId="{F929740C-E696-4D0F-8BA2-B4C6CB0BABEA}" dt="2025-01-08T18:20:26.177" v="4" actId="207"/>
        <pc:sldMkLst>
          <pc:docMk/>
          <pc:sldMk cId="0" sldId="256"/>
        </pc:sldMkLst>
        <pc:spChg chg="mod">
          <ac:chgData name="Sidhu, Gurveen" userId="b693e870-a2c3-49cb-9e97-18beed0527b5" providerId="ADAL" clId="{F929740C-E696-4D0F-8BA2-B4C6CB0BABEA}" dt="2025-01-08T18:20:26.177" v="4" actId="207"/>
          <ac:spMkLst>
            <pc:docMk/>
            <pc:sldMk cId="0" sldId="256"/>
            <ac:spMk id="6" creationId="{00000000-0000-0000-0000-000000000000}"/>
          </ac:spMkLst>
        </pc:spChg>
        <pc:spChg chg="mod">
          <ac:chgData name="Sidhu, Gurveen" userId="b693e870-a2c3-49cb-9e97-18beed0527b5" providerId="ADAL" clId="{F929740C-E696-4D0F-8BA2-B4C6CB0BABEA}" dt="2025-01-08T18:19:41.539" v="3" actId="20577"/>
          <ac:spMkLst>
            <pc:docMk/>
            <pc:sldMk cId="0" sldId="256"/>
            <ac:spMk id="11" creationId="{00000000-0000-0000-0000-000000000000}"/>
          </ac:spMkLst>
        </pc:spChg>
        <pc:grpChg chg="mod">
          <ac:chgData name="Sidhu, Gurveen" userId="b693e870-a2c3-49cb-9e97-18beed0527b5" providerId="ADAL" clId="{F929740C-E696-4D0F-8BA2-B4C6CB0BABEA}" dt="2025-01-08T18:20:26.177" v="4" actId="207"/>
          <ac:grpSpMkLst>
            <pc:docMk/>
            <pc:sldMk cId="0" sldId="256"/>
            <ac:grpSpMk id="5" creationId="{00000000-0000-0000-0000-000000000000}"/>
          </ac:grpSpMkLst>
        </pc:grpChg>
      </pc:sldChg>
      <pc:sldChg chg="del">
        <pc:chgData name="Sidhu, Gurveen" userId="b693e870-a2c3-49cb-9e97-18beed0527b5" providerId="ADAL" clId="{F929740C-E696-4D0F-8BA2-B4C6CB0BABEA}" dt="2025-01-08T18:20:39.421" v="5" actId="2696"/>
        <pc:sldMkLst>
          <pc:docMk/>
          <pc:sldMk cId="0" sldId="257"/>
        </pc:sldMkLst>
      </pc:sldChg>
      <pc:sldChg chg="modSp mod modNotesTx">
        <pc:chgData name="Sidhu, Gurveen" userId="b693e870-a2c3-49cb-9e97-18beed0527b5" providerId="ADAL" clId="{F929740C-E696-4D0F-8BA2-B4C6CB0BABEA}" dt="2025-01-13T17:22:45.715" v="286" actId="20577"/>
        <pc:sldMkLst>
          <pc:docMk/>
          <pc:sldMk cId="0" sldId="266"/>
        </pc:sldMkLst>
      </pc:sldChg>
      <pc:sldChg chg="modSp mod modNotesTx">
        <pc:chgData name="Sidhu, Gurveen" userId="b693e870-a2c3-49cb-9e97-18beed0527b5" providerId="ADAL" clId="{F929740C-E696-4D0F-8BA2-B4C6CB0BABEA}" dt="2025-01-13T17:22:22.509" v="267" actId="20577"/>
        <pc:sldMkLst>
          <pc:docMk/>
          <pc:sldMk cId="0" sldId="267"/>
        </pc:sldMkLst>
        <pc:graphicFrameChg chg="modGraphic">
          <ac:chgData name="Sidhu, Gurveen" userId="b693e870-a2c3-49cb-9e97-18beed0527b5" providerId="ADAL" clId="{F929740C-E696-4D0F-8BA2-B4C6CB0BABEA}" dt="2025-01-08T18:24:18.548" v="31" actId="20577"/>
          <ac:graphicFrameMkLst>
            <pc:docMk/>
            <pc:sldMk cId="0" sldId="267"/>
            <ac:graphicFrameMk id="2" creationId="{00000000-0000-0000-0000-000000000000}"/>
          </ac:graphicFrameMkLst>
        </pc:graphicFrameChg>
      </pc:sldChg>
      <pc:sldChg chg="del">
        <pc:chgData name="Sidhu, Gurveen" userId="b693e870-a2c3-49cb-9e97-18beed0527b5" providerId="ADAL" clId="{F929740C-E696-4D0F-8BA2-B4C6CB0BABEA}" dt="2025-01-08T18:26:15.525" v="54" actId="2696"/>
        <pc:sldMkLst>
          <pc:docMk/>
          <pc:sldMk cId="0" sldId="277"/>
        </pc:sldMkLst>
      </pc:sldChg>
      <pc:sldChg chg="addSp delSp modSp mod">
        <pc:chgData name="Sidhu, Gurveen" userId="b693e870-a2c3-49cb-9e97-18beed0527b5" providerId="ADAL" clId="{F929740C-E696-4D0F-8BA2-B4C6CB0BABEA}" dt="2025-01-13T18:55:12.411" v="340" actId="1076"/>
        <pc:sldMkLst>
          <pc:docMk/>
          <pc:sldMk cId="213385758" sldId="390"/>
        </pc:sldMkLst>
        <pc:graphicFrameChg chg="mod modGraphic">
          <ac:chgData name="Sidhu, Gurveen" userId="b693e870-a2c3-49cb-9e97-18beed0527b5" providerId="ADAL" clId="{F929740C-E696-4D0F-8BA2-B4C6CB0BABEA}" dt="2025-01-13T18:55:06.473" v="339" actId="255"/>
          <ac:graphicFrameMkLst>
            <pc:docMk/>
            <pc:sldMk cId="213385758" sldId="390"/>
            <ac:graphicFrameMk id="5" creationId="{00000000-0000-0000-0000-000000000000}"/>
          </ac:graphicFrameMkLst>
        </pc:graphicFrameChg>
        <pc:picChg chg="add mod">
          <ac:chgData name="Sidhu, Gurveen" userId="b693e870-a2c3-49cb-9e97-18beed0527b5" providerId="ADAL" clId="{F929740C-E696-4D0F-8BA2-B4C6CB0BABEA}" dt="2025-01-08T19:31:36.948" v="251" actId="1076"/>
          <ac:picMkLst>
            <pc:docMk/>
            <pc:sldMk cId="213385758" sldId="390"/>
            <ac:picMk id="3" creationId="{E4D27EEE-1DDB-73D7-7E97-297E208EB7AA}"/>
          </ac:picMkLst>
        </pc:picChg>
        <pc:picChg chg="add mod">
          <ac:chgData name="Sidhu, Gurveen" userId="b693e870-a2c3-49cb-9e97-18beed0527b5" providerId="ADAL" clId="{F929740C-E696-4D0F-8BA2-B4C6CB0BABEA}" dt="2025-01-08T19:31:36.948" v="251" actId="1076"/>
          <ac:picMkLst>
            <pc:docMk/>
            <pc:sldMk cId="213385758" sldId="390"/>
            <ac:picMk id="6" creationId="{8C8673A6-32F7-A336-AD4D-9EEEEBC760D6}"/>
          </ac:picMkLst>
        </pc:picChg>
        <pc:picChg chg="mod">
          <ac:chgData name="Sidhu, Gurveen" userId="b693e870-a2c3-49cb-9e97-18beed0527b5" providerId="ADAL" clId="{F929740C-E696-4D0F-8BA2-B4C6CB0BABEA}" dt="2025-01-13T18:55:12.411" v="340" actId="1076"/>
          <ac:picMkLst>
            <pc:docMk/>
            <pc:sldMk cId="213385758" sldId="390"/>
            <ac:picMk id="15" creationId="{0E3E8EDD-9D18-4703-B8E1-AE48ADDBA946}"/>
          </ac:picMkLst>
        </pc:picChg>
      </pc:sldChg>
      <pc:sldChg chg="addSp delSp modSp mod">
        <pc:chgData name="Sidhu, Gurveen" userId="b693e870-a2c3-49cb-9e97-18beed0527b5" providerId="ADAL" clId="{F929740C-E696-4D0F-8BA2-B4C6CB0BABEA}" dt="2025-01-08T19:31:22.383" v="245" actId="1076"/>
        <pc:sldMkLst>
          <pc:docMk/>
          <pc:sldMk cId="4081056675" sldId="391"/>
        </pc:sldMkLst>
        <pc:picChg chg="add mod">
          <ac:chgData name="Sidhu, Gurveen" userId="b693e870-a2c3-49cb-9e97-18beed0527b5" providerId="ADAL" clId="{F929740C-E696-4D0F-8BA2-B4C6CB0BABEA}" dt="2025-01-08T19:31:22.383" v="245" actId="1076"/>
          <ac:picMkLst>
            <pc:docMk/>
            <pc:sldMk cId="4081056675" sldId="391"/>
            <ac:picMk id="3" creationId="{B7E2F914-36F3-8032-6E2B-ECBCC8B40E70}"/>
          </ac:picMkLst>
        </pc:picChg>
        <pc:picChg chg="add mod">
          <ac:chgData name="Sidhu, Gurveen" userId="b693e870-a2c3-49cb-9e97-18beed0527b5" providerId="ADAL" clId="{F929740C-E696-4D0F-8BA2-B4C6CB0BABEA}" dt="2025-01-08T19:31:22.383" v="245" actId="1076"/>
          <ac:picMkLst>
            <pc:docMk/>
            <pc:sldMk cId="4081056675" sldId="391"/>
            <ac:picMk id="4" creationId="{3BFABAE0-1714-84D6-3B18-FFCC3EBCB607}"/>
          </ac:picMkLst>
        </pc:picChg>
      </pc:sldChg>
      <pc:sldChg chg="addSp delSp modSp mod">
        <pc:chgData name="Sidhu, Gurveen" userId="b693e870-a2c3-49cb-9e97-18beed0527b5" providerId="ADAL" clId="{F929740C-E696-4D0F-8BA2-B4C6CB0BABEA}" dt="2025-01-08T19:31:10.005" v="242" actId="14100"/>
        <pc:sldMkLst>
          <pc:docMk/>
          <pc:sldMk cId="2785647978" sldId="392"/>
        </pc:sldMkLst>
        <pc:graphicFrameChg chg="modGraphic">
          <ac:chgData name="Sidhu, Gurveen" userId="b693e870-a2c3-49cb-9e97-18beed0527b5" providerId="ADAL" clId="{F929740C-E696-4D0F-8BA2-B4C6CB0BABEA}" dt="2025-01-08T18:45:32.686" v="129" actId="20577"/>
          <ac:graphicFrameMkLst>
            <pc:docMk/>
            <pc:sldMk cId="2785647978" sldId="392"/>
            <ac:graphicFrameMk id="5" creationId="{00000000-0000-0000-0000-000000000000}"/>
          </ac:graphicFrameMkLst>
        </pc:graphicFrameChg>
        <pc:picChg chg="add mod ord">
          <ac:chgData name="Sidhu, Gurveen" userId="b693e870-a2c3-49cb-9e97-18beed0527b5" providerId="ADAL" clId="{F929740C-E696-4D0F-8BA2-B4C6CB0BABEA}" dt="2025-01-08T19:30:38.065" v="234" actId="167"/>
          <ac:picMkLst>
            <pc:docMk/>
            <pc:sldMk cId="2785647978" sldId="392"/>
            <ac:picMk id="3" creationId="{6E33E9E9-EC62-DD0D-6A17-E8A3443B9069}"/>
          </ac:picMkLst>
        </pc:picChg>
        <pc:picChg chg="add mod">
          <ac:chgData name="Sidhu, Gurveen" userId="b693e870-a2c3-49cb-9e97-18beed0527b5" providerId="ADAL" clId="{F929740C-E696-4D0F-8BA2-B4C6CB0BABEA}" dt="2025-01-08T19:31:10.005" v="242" actId="14100"/>
          <ac:picMkLst>
            <pc:docMk/>
            <pc:sldMk cId="2785647978" sldId="392"/>
            <ac:picMk id="9" creationId="{6E87D94F-223B-2CCF-22D5-5F533F63F7C9}"/>
          </ac:picMkLst>
        </pc:picChg>
      </pc:sldChg>
      <pc:sldChg chg="addSp delSp modSp mod">
        <pc:chgData name="Sidhu, Gurveen" userId="b693e870-a2c3-49cb-9e97-18beed0527b5" providerId="ADAL" clId="{F929740C-E696-4D0F-8BA2-B4C6CB0BABEA}" dt="2025-01-08T19:22:13.176" v="205" actId="1076"/>
        <pc:sldMkLst>
          <pc:docMk/>
          <pc:sldMk cId="3482768160" sldId="393"/>
        </pc:sldMkLst>
        <pc:picChg chg="add mod">
          <ac:chgData name="Sidhu, Gurveen" userId="b693e870-a2c3-49cb-9e97-18beed0527b5" providerId="ADAL" clId="{F929740C-E696-4D0F-8BA2-B4C6CB0BABEA}" dt="2025-01-08T19:22:13.176" v="205" actId="1076"/>
          <ac:picMkLst>
            <pc:docMk/>
            <pc:sldMk cId="3482768160" sldId="393"/>
            <ac:picMk id="6" creationId="{88C5C0D0-8BB0-4A06-7905-D30F4097964F}"/>
          </ac:picMkLst>
        </pc:picChg>
      </pc:sldChg>
      <pc:sldChg chg="addSp delSp modSp mod">
        <pc:chgData name="Sidhu, Gurveen" userId="b693e870-a2c3-49cb-9e97-18beed0527b5" providerId="ADAL" clId="{F929740C-E696-4D0F-8BA2-B4C6CB0BABEA}" dt="2025-01-08T19:32:08.638" v="265" actId="1076"/>
        <pc:sldMkLst>
          <pc:docMk/>
          <pc:sldMk cId="1701377192" sldId="396"/>
        </pc:sldMkLst>
        <pc:graphicFrameChg chg="mod">
          <ac:chgData name="Sidhu, Gurveen" userId="b693e870-a2c3-49cb-9e97-18beed0527b5" providerId="ADAL" clId="{F929740C-E696-4D0F-8BA2-B4C6CB0BABEA}" dt="2025-01-08T18:52:53.589" v="190" actId="207"/>
          <ac:graphicFrameMkLst>
            <pc:docMk/>
            <pc:sldMk cId="1701377192" sldId="396"/>
            <ac:graphicFrameMk id="6" creationId="{ACC0E55A-DF5A-4DF2-94E0-39D7B0034B75}"/>
          </ac:graphicFrameMkLst>
        </pc:graphicFrameChg>
        <pc:picChg chg="add mod">
          <ac:chgData name="Sidhu, Gurveen" userId="b693e870-a2c3-49cb-9e97-18beed0527b5" providerId="ADAL" clId="{F929740C-E696-4D0F-8BA2-B4C6CB0BABEA}" dt="2025-01-08T19:32:08.638" v="265" actId="1076"/>
          <ac:picMkLst>
            <pc:docMk/>
            <pc:sldMk cId="1701377192" sldId="396"/>
            <ac:picMk id="3" creationId="{53D20087-2696-5967-CF1C-496E7CA1138A}"/>
          </ac:picMkLst>
        </pc:picChg>
        <pc:picChg chg="add mod">
          <ac:chgData name="Sidhu, Gurveen" userId="b693e870-a2c3-49cb-9e97-18beed0527b5" providerId="ADAL" clId="{F929740C-E696-4D0F-8BA2-B4C6CB0BABEA}" dt="2025-01-08T19:32:02.995" v="263" actId="14100"/>
          <ac:picMkLst>
            <pc:docMk/>
            <pc:sldMk cId="1701377192" sldId="396"/>
            <ac:picMk id="5" creationId="{F43B4DA6-390B-79FB-0300-339E09BCBDF0}"/>
          </ac:picMkLst>
        </pc:picChg>
      </pc:sldChg>
      <pc:sldChg chg="addSp delSp modSp mod">
        <pc:chgData name="Sidhu, Gurveen" userId="b693e870-a2c3-49cb-9e97-18beed0527b5" providerId="ADAL" clId="{F929740C-E696-4D0F-8BA2-B4C6CB0BABEA}" dt="2025-01-08T18:45:11.125" v="125" actId="12788"/>
        <pc:sldMkLst>
          <pc:docMk/>
          <pc:sldMk cId="3009077015" sldId="504"/>
        </pc:sldMkLst>
        <pc:spChg chg="mod">
          <ac:chgData name="Sidhu, Gurveen" userId="b693e870-a2c3-49cb-9e97-18beed0527b5" providerId="ADAL" clId="{F929740C-E696-4D0F-8BA2-B4C6CB0BABEA}" dt="2025-01-08T18:33:51.699" v="114" actId="207"/>
          <ac:spMkLst>
            <pc:docMk/>
            <pc:sldMk cId="3009077015" sldId="504"/>
            <ac:spMk id="2" creationId="{8D1C6CF8-16DD-4050-B6E0-9ED8593A725D}"/>
          </ac:spMkLst>
        </pc:spChg>
        <pc:picChg chg="add mod modCrop">
          <ac:chgData name="Sidhu, Gurveen" userId="b693e870-a2c3-49cb-9e97-18beed0527b5" providerId="ADAL" clId="{F929740C-E696-4D0F-8BA2-B4C6CB0BABEA}" dt="2025-01-08T18:45:11.125" v="125" actId="12788"/>
          <ac:picMkLst>
            <pc:docMk/>
            <pc:sldMk cId="3009077015" sldId="504"/>
            <ac:picMk id="5" creationId="{85DCC599-0840-9256-06D3-557114B13D73}"/>
          </ac:picMkLst>
        </pc:picChg>
      </pc:sldChg>
      <pc:sldChg chg="addSp delSp modSp mod">
        <pc:chgData name="Sidhu, Gurveen" userId="b693e870-a2c3-49cb-9e97-18beed0527b5" providerId="ADAL" clId="{F929740C-E696-4D0F-8BA2-B4C6CB0BABEA}" dt="2025-01-08T19:23:11.895" v="222" actId="1076"/>
        <pc:sldMkLst>
          <pc:docMk/>
          <pc:sldMk cId="650848999" sldId="509"/>
        </pc:sldMkLst>
        <pc:picChg chg="add mod ord modCrop">
          <ac:chgData name="Sidhu, Gurveen" userId="b693e870-a2c3-49cb-9e97-18beed0527b5" providerId="ADAL" clId="{F929740C-E696-4D0F-8BA2-B4C6CB0BABEA}" dt="2025-01-08T19:23:11.895" v="222" actId="1076"/>
          <ac:picMkLst>
            <pc:docMk/>
            <pc:sldMk cId="650848999" sldId="509"/>
            <ac:picMk id="6" creationId="{CB409CE5-9CAB-BB8F-2A79-78DCCF8E7BB6}"/>
          </ac:picMkLst>
        </pc:picChg>
        <pc:picChg chg="add mod ord modCrop">
          <ac:chgData name="Sidhu, Gurveen" userId="b693e870-a2c3-49cb-9e97-18beed0527b5" providerId="ADAL" clId="{F929740C-E696-4D0F-8BA2-B4C6CB0BABEA}" dt="2025-01-08T19:23:07.468" v="221" actId="1076"/>
          <ac:picMkLst>
            <pc:docMk/>
            <pc:sldMk cId="650848999" sldId="509"/>
            <ac:picMk id="8" creationId="{D68D957E-2208-CC76-F763-205CB60E07A7}"/>
          </ac:picMkLst>
        </pc:picChg>
      </pc:sldChg>
      <pc:sldChg chg="addSp delSp modSp mod">
        <pc:chgData name="Sidhu, Gurveen" userId="b693e870-a2c3-49cb-9e97-18beed0527b5" providerId="ADAL" clId="{F929740C-E696-4D0F-8BA2-B4C6CB0BABEA}" dt="2025-01-08T19:30:13.106" v="229" actId="167"/>
        <pc:sldMkLst>
          <pc:docMk/>
          <pc:sldMk cId="274656197" sldId="512"/>
        </pc:sldMkLst>
        <pc:spChg chg="mod">
          <ac:chgData name="Sidhu, Gurveen" userId="b693e870-a2c3-49cb-9e97-18beed0527b5" providerId="ADAL" clId="{F929740C-E696-4D0F-8BA2-B4C6CB0BABEA}" dt="2025-01-08T18:29:12.796" v="65" actId="208"/>
          <ac:spMkLst>
            <pc:docMk/>
            <pc:sldMk cId="274656197" sldId="512"/>
            <ac:spMk id="23" creationId="{667DB938-B94D-49AB-B9A6-8FDB04157103}"/>
          </ac:spMkLst>
        </pc:spChg>
        <pc:spChg chg="mod">
          <ac:chgData name="Sidhu, Gurveen" userId="b693e870-a2c3-49cb-9e97-18beed0527b5" providerId="ADAL" clId="{F929740C-E696-4D0F-8BA2-B4C6CB0BABEA}" dt="2025-01-08T18:29:12.796" v="65" actId="208"/>
          <ac:spMkLst>
            <pc:docMk/>
            <pc:sldMk cId="274656197" sldId="512"/>
            <ac:spMk id="24" creationId="{D744BC02-6E05-4510-B353-C6C9C850D0D8}"/>
          </ac:spMkLst>
        </pc:spChg>
        <pc:spChg chg="mod">
          <ac:chgData name="Sidhu, Gurveen" userId="b693e870-a2c3-49cb-9e97-18beed0527b5" providerId="ADAL" clId="{F929740C-E696-4D0F-8BA2-B4C6CB0BABEA}" dt="2025-01-08T19:21:20.987" v="198" actId="208"/>
          <ac:spMkLst>
            <pc:docMk/>
            <pc:sldMk cId="274656197" sldId="512"/>
            <ac:spMk id="26" creationId="{64C0D294-BFB8-4CAD-A62A-9A50BC95A67A}"/>
          </ac:spMkLst>
        </pc:spChg>
        <pc:spChg chg="mod">
          <ac:chgData name="Sidhu, Gurveen" userId="b693e870-a2c3-49cb-9e97-18beed0527b5" providerId="ADAL" clId="{F929740C-E696-4D0F-8BA2-B4C6CB0BABEA}" dt="2025-01-08T19:21:40.751" v="201" actId="208"/>
          <ac:spMkLst>
            <pc:docMk/>
            <pc:sldMk cId="274656197" sldId="512"/>
            <ac:spMk id="29" creationId="{9C06052F-2A79-4FE2-8CE1-622E9AE483EB}"/>
          </ac:spMkLst>
        </pc:spChg>
        <pc:grpChg chg="mod">
          <ac:chgData name="Sidhu, Gurveen" userId="b693e870-a2c3-49cb-9e97-18beed0527b5" providerId="ADAL" clId="{F929740C-E696-4D0F-8BA2-B4C6CB0BABEA}" dt="2025-01-08T18:29:08.535" v="64" actId="207"/>
          <ac:grpSpMkLst>
            <pc:docMk/>
            <pc:sldMk cId="274656197" sldId="512"/>
            <ac:grpSpMk id="22" creationId="{E11153BF-E587-49C8-9645-4618D1688111}"/>
          </ac:grpSpMkLst>
        </pc:grpChg>
        <pc:picChg chg="add mod ord">
          <ac:chgData name="Sidhu, Gurveen" userId="b693e870-a2c3-49cb-9e97-18beed0527b5" providerId="ADAL" clId="{F929740C-E696-4D0F-8BA2-B4C6CB0BABEA}" dt="2025-01-08T18:29:03.316" v="63" actId="167"/>
          <ac:picMkLst>
            <pc:docMk/>
            <pc:sldMk cId="274656197" sldId="512"/>
            <ac:picMk id="6" creationId="{7A755F6D-E4A6-D944-DF2E-CE4C07D5E89B}"/>
          </ac:picMkLst>
        </pc:picChg>
        <pc:picChg chg="add mod ord">
          <ac:chgData name="Sidhu, Gurveen" userId="b693e870-a2c3-49cb-9e97-18beed0527b5" providerId="ADAL" clId="{F929740C-E696-4D0F-8BA2-B4C6CB0BABEA}" dt="2025-01-08T19:20:55.096" v="196" actId="14100"/>
          <ac:picMkLst>
            <pc:docMk/>
            <pc:sldMk cId="274656197" sldId="512"/>
            <ac:picMk id="10" creationId="{F7C66580-FB64-84B1-4910-ED215027C92E}"/>
          </ac:picMkLst>
        </pc:picChg>
        <pc:picChg chg="add mod ord">
          <ac:chgData name="Sidhu, Gurveen" userId="b693e870-a2c3-49cb-9e97-18beed0527b5" providerId="ADAL" clId="{F929740C-E696-4D0F-8BA2-B4C6CB0BABEA}" dt="2025-01-08T19:30:13.106" v="229" actId="167"/>
          <ac:picMkLst>
            <pc:docMk/>
            <pc:sldMk cId="274656197" sldId="512"/>
            <ac:picMk id="12" creationId="{641E21BE-7DBF-C3FB-77DE-60EF887CF50D}"/>
          </ac:picMkLst>
        </pc:picChg>
      </pc:sldChg>
      <pc:sldChg chg="addSp delSp modSp mod">
        <pc:chgData name="Sidhu, Gurveen" userId="b693e870-a2c3-49cb-9e97-18beed0527b5" providerId="ADAL" clId="{F929740C-E696-4D0F-8BA2-B4C6CB0BABEA}" dt="2025-01-08T18:44:49.453" v="120" actId="1076"/>
        <pc:sldMkLst>
          <pc:docMk/>
          <pc:sldMk cId="2797682548" sldId="519"/>
        </pc:sldMkLst>
        <pc:spChg chg="mod">
          <ac:chgData name="Sidhu, Gurveen" userId="b693e870-a2c3-49cb-9e97-18beed0527b5" providerId="ADAL" clId="{F929740C-E696-4D0F-8BA2-B4C6CB0BABEA}" dt="2025-01-08T18:33:58.195" v="115" actId="207"/>
          <ac:spMkLst>
            <pc:docMk/>
            <pc:sldMk cId="2797682548" sldId="519"/>
            <ac:spMk id="2" creationId="{8D1C6CF8-16DD-4050-B6E0-9ED8593A725D}"/>
          </ac:spMkLst>
        </pc:spChg>
        <pc:picChg chg="add mod">
          <ac:chgData name="Sidhu, Gurveen" userId="b693e870-a2c3-49cb-9e97-18beed0527b5" providerId="ADAL" clId="{F929740C-E696-4D0F-8BA2-B4C6CB0BABEA}" dt="2025-01-08T18:44:49.453" v="120" actId="1076"/>
          <ac:picMkLst>
            <pc:docMk/>
            <pc:sldMk cId="2797682548" sldId="519"/>
            <ac:picMk id="5" creationId="{C8342C26-E996-9B4C-8335-367DE0027C44}"/>
          </ac:picMkLst>
        </pc:picChg>
      </pc:sldChg>
      <pc:sldChg chg="addSp delSp modSp mod">
        <pc:chgData name="Sidhu, Gurveen" userId="b693e870-a2c3-49cb-9e97-18beed0527b5" providerId="ADAL" clId="{F929740C-E696-4D0F-8BA2-B4C6CB0BABEA}" dt="2025-01-08T18:46:42.781" v="134" actId="1076"/>
        <pc:sldMkLst>
          <pc:docMk/>
          <pc:sldMk cId="4288023909" sldId="520"/>
        </pc:sldMkLst>
        <pc:spChg chg="mod">
          <ac:chgData name="Sidhu, Gurveen" userId="b693e870-a2c3-49cb-9e97-18beed0527b5" providerId="ADAL" clId="{F929740C-E696-4D0F-8BA2-B4C6CB0BABEA}" dt="2025-01-08T18:46:21.696" v="130" actId="207"/>
          <ac:spMkLst>
            <pc:docMk/>
            <pc:sldMk cId="4288023909" sldId="520"/>
            <ac:spMk id="2" creationId="{8D1C6CF8-16DD-4050-B6E0-9ED8593A725D}"/>
          </ac:spMkLst>
        </pc:spChg>
        <pc:picChg chg="add mod">
          <ac:chgData name="Sidhu, Gurveen" userId="b693e870-a2c3-49cb-9e97-18beed0527b5" providerId="ADAL" clId="{F929740C-E696-4D0F-8BA2-B4C6CB0BABEA}" dt="2025-01-08T18:46:42.781" v="134" actId="1076"/>
          <ac:picMkLst>
            <pc:docMk/>
            <pc:sldMk cId="4288023909" sldId="520"/>
            <ac:picMk id="6" creationId="{DFB29735-9937-36C3-303D-911644704D37}"/>
          </ac:picMkLst>
        </pc:picChg>
      </pc:sldChg>
      <pc:sldChg chg="addSp delSp modSp mod">
        <pc:chgData name="Sidhu, Gurveen" userId="b693e870-a2c3-49cb-9e97-18beed0527b5" providerId="ADAL" clId="{F929740C-E696-4D0F-8BA2-B4C6CB0BABEA}" dt="2025-01-08T18:47:10.248" v="139" actId="1076"/>
        <pc:sldMkLst>
          <pc:docMk/>
          <pc:sldMk cId="3149513279" sldId="521"/>
        </pc:sldMkLst>
        <pc:spChg chg="mod">
          <ac:chgData name="Sidhu, Gurveen" userId="b693e870-a2c3-49cb-9e97-18beed0527b5" providerId="ADAL" clId="{F929740C-E696-4D0F-8BA2-B4C6CB0BABEA}" dt="2025-01-08T18:46:47.996" v="135" actId="207"/>
          <ac:spMkLst>
            <pc:docMk/>
            <pc:sldMk cId="3149513279" sldId="521"/>
            <ac:spMk id="2" creationId="{8D1C6CF8-16DD-4050-B6E0-9ED8593A725D}"/>
          </ac:spMkLst>
        </pc:spChg>
        <pc:picChg chg="add mod">
          <ac:chgData name="Sidhu, Gurveen" userId="b693e870-a2c3-49cb-9e97-18beed0527b5" providerId="ADAL" clId="{F929740C-E696-4D0F-8BA2-B4C6CB0BABEA}" dt="2025-01-08T18:47:10.248" v="139" actId="1076"/>
          <ac:picMkLst>
            <pc:docMk/>
            <pc:sldMk cId="3149513279" sldId="521"/>
            <ac:picMk id="6" creationId="{3F3F114F-F878-6A57-2417-B64FCFCEAFFC}"/>
          </ac:picMkLst>
        </pc:picChg>
      </pc:sldChg>
      <pc:sldChg chg="addSp delSp modSp mod">
        <pc:chgData name="Sidhu, Gurveen" userId="b693e870-a2c3-49cb-9e97-18beed0527b5" providerId="ADAL" clId="{F929740C-E696-4D0F-8BA2-B4C6CB0BABEA}" dt="2025-01-08T18:49:00.128" v="151" actId="207"/>
        <pc:sldMkLst>
          <pc:docMk/>
          <pc:sldMk cId="1448771231" sldId="522"/>
        </pc:sldMkLst>
        <pc:spChg chg="mod">
          <ac:chgData name="Sidhu, Gurveen" userId="b693e870-a2c3-49cb-9e97-18beed0527b5" providerId="ADAL" clId="{F929740C-E696-4D0F-8BA2-B4C6CB0BABEA}" dt="2025-01-08T18:49:00.128" v="151" actId="207"/>
          <ac:spMkLst>
            <pc:docMk/>
            <pc:sldMk cId="1448771231" sldId="522"/>
            <ac:spMk id="2" creationId="{8D1C6CF8-16DD-4050-B6E0-9ED8593A725D}"/>
          </ac:spMkLst>
        </pc:spChg>
        <pc:picChg chg="add mod">
          <ac:chgData name="Sidhu, Gurveen" userId="b693e870-a2c3-49cb-9e97-18beed0527b5" providerId="ADAL" clId="{F929740C-E696-4D0F-8BA2-B4C6CB0BABEA}" dt="2025-01-08T18:48:07.737" v="143" actId="1076"/>
          <ac:picMkLst>
            <pc:docMk/>
            <pc:sldMk cId="1448771231" sldId="522"/>
            <ac:picMk id="6" creationId="{682B0C14-A960-3C72-30E4-43CEE9EC4A50}"/>
          </ac:picMkLst>
        </pc:picChg>
      </pc:sldChg>
      <pc:sldChg chg="addSp delSp modSp mod">
        <pc:chgData name="Sidhu, Gurveen" userId="b693e870-a2c3-49cb-9e97-18beed0527b5" providerId="ADAL" clId="{F929740C-E696-4D0F-8BA2-B4C6CB0BABEA}" dt="2025-01-08T18:49:02.355" v="152" actId="207"/>
        <pc:sldMkLst>
          <pc:docMk/>
          <pc:sldMk cId="2974082087" sldId="524"/>
        </pc:sldMkLst>
        <pc:spChg chg="mod">
          <ac:chgData name="Sidhu, Gurveen" userId="b693e870-a2c3-49cb-9e97-18beed0527b5" providerId="ADAL" clId="{F929740C-E696-4D0F-8BA2-B4C6CB0BABEA}" dt="2025-01-08T18:49:02.355" v="152" actId="207"/>
          <ac:spMkLst>
            <pc:docMk/>
            <pc:sldMk cId="2974082087" sldId="524"/>
            <ac:spMk id="2" creationId="{8D1C6CF8-16DD-4050-B6E0-9ED8593A725D}"/>
          </ac:spMkLst>
        </pc:spChg>
        <pc:picChg chg="add mod">
          <ac:chgData name="Sidhu, Gurveen" userId="b693e870-a2c3-49cb-9e97-18beed0527b5" providerId="ADAL" clId="{F929740C-E696-4D0F-8BA2-B4C6CB0BABEA}" dt="2025-01-08T18:48:56.563" v="150" actId="1076"/>
          <ac:picMkLst>
            <pc:docMk/>
            <pc:sldMk cId="2974082087" sldId="524"/>
            <ac:picMk id="5" creationId="{4C4F140B-0D2A-818A-EBE9-9E1930D24FC4}"/>
          </ac:picMkLst>
        </pc:picChg>
      </pc:sldChg>
      <pc:sldChg chg="addSp delSp modSp mod">
        <pc:chgData name="Sidhu, Gurveen" userId="b693e870-a2c3-49cb-9e97-18beed0527b5" providerId="ADAL" clId="{F929740C-E696-4D0F-8BA2-B4C6CB0BABEA}" dt="2025-01-08T18:49:58.097" v="161" actId="207"/>
        <pc:sldMkLst>
          <pc:docMk/>
          <pc:sldMk cId="1589228781" sldId="525"/>
        </pc:sldMkLst>
        <pc:spChg chg="mod">
          <ac:chgData name="Sidhu, Gurveen" userId="b693e870-a2c3-49cb-9e97-18beed0527b5" providerId="ADAL" clId="{F929740C-E696-4D0F-8BA2-B4C6CB0BABEA}" dt="2025-01-08T18:49:58.097" v="161" actId="207"/>
          <ac:spMkLst>
            <pc:docMk/>
            <pc:sldMk cId="1589228781" sldId="525"/>
            <ac:spMk id="2" creationId="{8D1C6CF8-16DD-4050-B6E0-9ED8593A725D}"/>
          </ac:spMkLst>
        </pc:spChg>
        <pc:picChg chg="add mod modCrop">
          <ac:chgData name="Sidhu, Gurveen" userId="b693e870-a2c3-49cb-9e97-18beed0527b5" providerId="ADAL" clId="{F929740C-E696-4D0F-8BA2-B4C6CB0BABEA}" dt="2025-01-08T18:49:48.040" v="160" actId="732"/>
          <ac:picMkLst>
            <pc:docMk/>
            <pc:sldMk cId="1589228781" sldId="525"/>
            <ac:picMk id="5" creationId="{B3EF7247-2995-7C29-3690-86DC8911ADC0}"/>
          </ac:picMkLst>
        </pc:picChg>
      </pc:sldChg>
      <pc:sldChg chg="addSp delSp modSp mod">
        <pc:chgData name="Sidhu, Gurveen" userId="b693e870-a2c3-49cb-9e97-18beed0527b5" providerId="ADAL" clId="{F929740C-E696-4D0F-8BA2-B4C6CB0BABEA}" dt="2025-01-08T18:50:51.985" v="169" actId="1076"/>
        <pc:sldMkLst>
          <pc:docMk/>
          <pc:sldMk cId="2274278452" sldId="526"/>
        </pc:sldMkLst>
        <pc:spChg chg="mod">
          <ac:chgData name="Sidhu, Gurveen" userId="b693e870-a2c3-49cb-9e97-18beed0527b5" providerId="ADAL" clId="{F929740C-E696-4D0F-8BA2-B4C6CB0BABEA}" dt="2025-01-08T18:50:00.840" v="162" actId="207"/>
          <ac:spMkLst>
            <pc:docMk/>
            <pc:sldMk cId="2274278452" sldId="526"/>
            <ac:spMk id="2" creationId="{8D1C6CF8-16DD-4050-B6E0-9ED8593A725D}"/>
          </ac:spMkLst>
        </pc:spChg>
        <pc:picChg chg="add mod">
          <ac:chgData name="Sidhu, Gurveen" userId="b693e870-a2c3-49cb-9e97-18beed0527b5" providerId="ADAL" clId="{F929740C-E696-4D0F-8BA2-B4C6CB0BABEA}" dt="2025-01-08T18:50:51.985" v="169" actId="1076"/>
          <ac:picMkLst>
            <pc:docMk/>
            <pc:sldMk cId="2274278452" sldId="526"/>
            <ac:picMk id="5" creationId="{AB669CA7-781A-52DD-7999-9585BA55D41A}"/>
          </ac:picMkLst>
        </pc:picChg>
      </pc:sldChg>
      <pc:sldChg chg="del">
        <pc:chgData name="Sidhu, Gurveen" userId="b693e870-a2c3-49cb-9e97-18beed0527b5" providerId="ADAL" clId="{F929740C-E696-4D0F-8BA2-B4C6CB0BABEA}" dt="2025-01-08T18:45:22.136" v="126" actId="2696"/>
        <pc:sldMkLst>
          <pc:docMk/>
          <pc:sldMk cId="836837171" sldId="529"/>
        </pc:sldMkLst>
      </pc:sldChg>
      <pc:sldChg chg="addSp delSp modSp mod">
        <pc:chgData name="Sidhu, Gurveen" userId="b693e870-a2c3-49cb-9e97-18beed0527b5" providerId="ADAL" clId="{F929740C-E696-4D0F-8BA2-B4C6CB0BABEA}" dt="2025-01-08T18:51:51.665" v="182" actId="1076"/>
        <pc:sldMkLst>
          <pc:docMk/>
          <pc:sldMk cId="3668140492" sldId="580"/>
        </pc:sldMkLst>
        <pc:spChg chg="mod">
          <ac:chgData name="Sidhu, Gurveen" userId="b693e870-a2c3-49cb-9e97-18beed0527b5" providerId="ADAL" clId="{F929740C-E696-4D0F-8BA2-B4C6CB0BABEA}" dt="2025-01-08T18:51:29.224" v="176" actId="207"/>
          <ac:spMkLst>
            <pc:docMk/>
            <pc:sldMk cId="3668140492" sldId="580"/>
            <ac:spMk id="2" creationId="{8D1C6CF8-16DD-4050-B6E0-9ED8593A725D}"/>
          </ac:spMkLst>
        </pc:spChg>
        <pc:picChg chg="add mod">
          <ac:chgData name="Sidhu, Gurveen" userId="b693e870-a2c3-49cb-9e97-18beed0527b5" providerId="ADAL" clId="{F929740C-E696-4D0F-8BA2-B4C6CB0BABEA}" dt="2025-01-08T18:51:51.665" v="182" actId="1076"/>
          <ac:picMkLst>
            <pc:docMk/>
            <pc:sldMk cId="3668140492" sldId="580"/>
            <ac:picMk id="5" creationId="{ECDE1BF8-C113-CDB3-6054-46F2A3148CE0}"/>
          </ac:picMkLst>
        </pc:picChg>
      </pc:sldChg>
      <pc:sldChg chg="addSp delSp modSp mod">
        <pc:chgData name="Sidhu, Gurveen" userId="b693e870-a2c3-49cb-9e97-18beed0527b5" providerId="ADAL" clId="{F929740C-E696-4D0F-8BA2-B4C6CB0BABEA}" dt="2025-01-08T18:52:20.504" v="188" actId="207"/>
        <pc:sldMkLst>
          <pc:docMk/>
          <pc:sldMk cId="3122176727" sldId="581"/>
        </pc:sldMkLst>
        <pc:spChg chg="mod">
          <ac:chgData name="Sidhu, Gurveen" userId="b693e870-a2c3-49cb-9e97-18beed0527b5" providerId="ADAL" clId="{F929740C-E696-4D0F-8BA2-B4C6CB0BABEA}" dt="2025-01-08T18:52:20.504" v="188" actId="207"/>
          <ac:spMkLst>
            <pc:docMk/>
            <pc:sldMk cId="3122176727" sldId="581"/>
            <ac:spMk id="2" creationId="{8D1C6CF8-16DD-4050-B6E0-9ED8593A725D}"/>
          </ac:spMkLst>
        </pc:spChg>
        <pc:picChg chg="add mod">
          <ac:chgData name="Sidhu, Gurveen" userId="b693e870-a2c3-49cb-9e97-18beed0527b5" providerId="ADAL" clId="{F929740C-E696-4D0F-8BA2-B4C6CB0BABEA}" dt="2025-01-08T18:52:18.336" v="187" actId="1076"/>
          <ac:picMkLst>
            <pc:docMk/>
            <pc:sldMk cId="3122176727" sldId="581"/>
            <ac:picMk id="5" creationId="{1BC037C1-C3B2-7B0C-6BE5-F81C59E5298B}"/>
          </ac:picMkLst>
        </pc:picChg>
      </pc:sldChg>
      <pc:sldChg chg="addSp delSp modSp mod">
        <pc:chgData name="Sidhu, Gurveen" userId="b693e870-a2c3-49cb-9e97-18beed0527b5" providerId="ADAL" clId="{F929740C-E696-4D0F-8BA2-B4C6CB0BABEA}" dt="2025-01-08T19:31:29.882" v="248" actId="1076"/>
        <pc:sldMkLst>
          <pc:docMk/>
          <pc:sldMk cId="1055617469" sldId="583"/>
        </pc:sldMkLst>
        <pc:graphicFrameChg chg="modGraphic">
          <ac:chgData name="Sidhu, Gurveen" userId="b693e870-a2c3-49cb-9e97-18beed0527b5" providerId="ADAL" clId="{F929740C-E696-4D0F-8BA2-B4C6CB0BABEA}" dt="2025-01-08T18:51:15.357" v="175" actId="20577"/>
          <ac:graphicFrameMkLst>
            <pc:docMk/>
            <pc:sldMk cId="1055617469" sldId="583"/>
            <ac:graphicFrameMk id="5" creationId="{00000000-0000-0000-0000-000000000000}"/>
          </ac:graphicFrameMkLst>
        </pc:graphicFrameChg>
        <pc:picChg chg="add mod">
          <ac:chgData name="Sidhu, Gurveen" userId="b693e870-a2c3-49cb-9e97-18beed0527b5" providerId="ADAL" clId="{F929740C-E696-4D0F-8BA2-B4C6CB0BABEA}" dt="2025-01-08T19:31:29.882" v="248" actId="1076"/>
          <ac:picMkLst>
            <pc:docMk/>
            <pc:sldMk cId="1055617469" sldId="583"/>
            <ac:picMk id="3" creationId="{104F89A0-FA7D-7188-C299-AB21582A0599}"/>
          </ac:picMkLst>
        </pc:picChg>
        <pc:picChg chg="add mod">
          <ac:chgData name="Sidhu, Gurveen" userId="b693e870-a2c3-49cb-9e97-18beed0527b5" providerId="ADAL" clId="{F929740C-E696-4D0F-8BA2-B4C6CB0BABEA}" dt="2025-01-08T19:31:29.882" v="248" actId="1076"/>
          <ac:picMkLst>
            <pc:docMk/>
            <pc:sldMk cId="1055617469" sldId="583"/>
            <ac:picMk id="6" creationId="{E8A066A0-1105-40EF-F576-4FC6F436B8AF}"/>
          </ac:picMkLst>
        </pc:picChg>
      </pc:sldChg>
      <pc:sldChg chg="modNotesTx">
        <pc:chgData name="Sidhu, Gurveen" userId="b693e870-a2c3-49cb-9e97-18beed0527b5" providerId="ADAL" clId="{F929740C-E696-4D0F-8BA2-B4C6CB0BABEA}" dt="2025-01-08T18:20:41.531" v="6" actId="20577"/>
        <pc:sldMkLst>
          <pc:docMk/>
          <pc:sldMk cId="0" sldId="646"/>
        </pc:sldMkLst>
      </pc:sldChg>
      <pc:sldChg chg="del">
        <pc:chgData name="Sidhu, Gurveen" userId="b693e870-a2c3-49cb-9e97-18beed0527b5" providerId="ADAL" clId="{F929740C-E696-4D0F-8BA2-B4C6CB0BABEA}" dt="2025-01-08T18:24:25.709" v="32" actId="2696"/>
        <pc:sldMkLst>
          <pc:docMk/>
          <pc:sldMk cId="0" sldId="653"/>
        </pc:sldMkLst>
      </pc:sldChg>
      <pc:sldChg chg="addSp delSp modSp mod modNotesTx">
        <pc:chgData name="Sidhu, Gurveen" userId="b693e870-a2c3-49cb-9e97-18beed0527b5" providerId="ADAL" clId="{F929740C-E696-4D0F-8BA2-B4C6CB0BABEA}" dt="2025-01-13T17:29:32.737" v="326" actId="20577"/>
        <pc:sldMkLst>
          <pc:docMk/>
          <pc:sldMk cId="2780647657" sldId="656"/>
        </pc:sldMkLst>
        <pc:spChg chg="mod">
          <ac:chgData name="Sidhu, Gurveen" userId="b693e870-a2c3-49cb-9e97-18beed0527b5" providerId="ADAL" clId="{F929740C-E696-4D0F-8BA2-B4C6CB0BABEA}" dt="2025-01-08T18:30:57.560" v="72" actId="2711"/>
          <ac:spMkLst>
            <pc:docMk/>
            <pc:sldMk cId="2780647657" sldId="656"/>
            <ac:spMk id="2" creationId="{03CFA447-777A-45AC-ABCC-8663D5240633}"/>
          </ac:spMkLst>
        </pc:spChg>
        <pc:spChg chg="mod ord">
          <ac:chgData name="Sidhu, Gurveen" userId="b693e870-a2c3-49cb-9e97-18beed0527b5" providerId="ADAL" clId="{F929740C-E696-4D0F-8BA2-B4C6CB0BABEA}" dt="2025-01-08T18:30:44.076" v="71" actId="26606"/>
          <ac:spMkLst>
            <pc:docMk/>
            <pc:sldMk cId="2780647657" sldId="656"/>
            <ac:spMk id="4" creationId="{DAF2563F-1E10-4D91-9F05-BC64E1C8B026}"/>
          </ac:spMkLst>
        </pc:spChg>
        <pc:spChg chg="add">
          <ac:chgData name="Sidhu, Gurveen" userId="b693e870-a2c3-49cb-9e97-18beed0527b5" providerId="ADAL" clId="{F929740C-E696-4D0F-8BA2-B4C6CB0BABEA}" dt="2025-01-08T18:30:44.076" v="71" actId="26606"/>
          <ac:spMkLst>
            <pc:docMk/>
            <pc:sldMk cId="2780647657" sldId="656"/>
            <ac:spMk id="17" creationId="{D4771268-CB57-404A-9271-370EB28F6090}"/>
          </ac:spMkLst>
        </pc:spChg>
        <pc:picChg chg="add mod">
          <ac:chgData name="Sidhu, Gurveen" userId="b693e870-a2c3-49cb-9e97-18beed0527b5" providerId="ADAL" clId="{F929740C-E696-4D0F-8BA2-B4C6CB0BABEA}" dt="2025-01-08T18:30:44.076" v="71" actId="26606"/>
          <ac:picMkLst>
            <pc:docMk/>
            <pc:sldMk cId="2780647657" sldId="656"/>
            <ac:picMk id="6" creationId="{CB65AF14-1A13-3742-717F-1F1B97EBF4FF}"/>
          </ac:picMkLst>
        </pc:picChg>
      </pc:sldChg>
      <pc:sldChg chg="modSp mod modNotesTx">
        <pc:chgData name="Sidhu, Gurveen" userId="b693e870-a2c3-49cb-9e97-18beed0527b5" providerId="ADAL" clId="{F929740C-E696-4D0F-8BA2-B4C6CB0BABEA}" dt="2025-01-13T17:25:51.964" v="292" actId="20577"/>
        <pc:sldMkLst>
          <pc:docMk/>
          <pc:sldMk cId="0" sldId="657"/>
        </pc:sldMkLst>
        <pc:spChg chg="mod">
          <ac:chgData name="Sidhu, Gurveen" userId="b693e870-a2c3-49cb-9e97-18beed0527b5" providerId="ADAL" clId="{F929740C-E696-4D0F-8BA2-B4C6CB0BABEA}" dt="2025-01-08T18:31:30.868" v="80" actId="20577"/>
          <ac:spMkLst>
            <pc:docMk/>
            <pc:sldMk cId="0" sldId="657"/>
            <ac:spMk id="2" creationId="{00000000-0000-0000-0000-000000000000}"/>
          </ac:spMkLst>
        </pc:spChg>
        <pc:spChg chg="mod">
          <ac:chgData name="Sidhu, Gurveen" userId="b693e870-a2c3-49cb-9e97-18beed0527b5" providerId="ADAL" clId="{F929740C-E696-4D0F-8BA2-B4C6CB0BABEA}" dt="2025-01-08T18:31:35.368" v="86" actId="20577"/>
          <ac:spMkLst>
            <pc:docMk/>
            <pc:sldMk cId="0" sldId="657"/>
            <ac:spMk id="6" creationId="{00000000-0000-0000-0000-000000000000}"/>
          </ac:spMkLst>
        </pc:spChg>
        <pc:spChg chg="mod">
          <ac:chgData name="Sidhu, Gurveen" userId="b693e870-a2c3-49cb-9e97-18beed0527b5" providerId="ADAL" clId="{F929740C-E696-4D0F-8BA2-B4C6CB0BABEA}" dt="2025-01-08T18:31:38.563" v="88" actId="20577"/>
          <ac:spMkLst>
            <pc:docMk/>
            <pc:sldMk cId="0" sldId="657"/>
            <ac:spMk id="9" creationId="{00000000-0000-0000-0000-000000000000}"/>
          </ac:spMkLst>
        </pc:spChg>
        <pc:spChg chg="mod">
          <ac:chgData name="Sidhu, Gurveen" userId="b693e870-a2c3-49cb-9e97-18beed0527b5" providerId="ADAL" clId="{F929740C-E696-4D0F-8BA2-B4C6CB0BABEA}" dt="2025-01-08T18:31:42.486" v="94" actId="20577"/>
          <ac:spMkLst>
            <pc:docMk/>
            <pc:sldMk cId="0" sldId="657"/>
            <ac:spMk id="10" creationId="{00000000-0000-0000-0000-000000000000}"/>
          </ac:spMkLst>
        </pc:spChg>
      </pc:sldChg>
      <pc:sldChg chg="del">
        <pc:chgData name="Sidhu, Gurveen" userId="b693e870-a2c3-49cb-9e97-18beed0527b5" providerId="ADAL" clId="{F929740C-E696-4D0F-8BA2-B4C6CB0BABEA}" dt="2025-01-08T18:52:23.011" v="189" actId="2696"/>
        <pc:sldMkLst>
          <pc:docMk/>
          <pc:sldMk cId="646877398" sldId="658"/>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170C6A-F31C-4DC7-BEDF-10E515144D0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916D016-DCA4-4CDE-B1AB-DF22C0D2578C}">
      <dgm:prSet/>
      <dgm:spPr/>
      <dgm:t>
        <a:bodyPr/>
        <a:lstStyle/>
        <a:p>
          <a:r>
            <a:rPr lang="es-ES" b="0" i="0" dirty="0">
              <a:latin typeface="Century Gothic" panose="020B0502020202020204" pitchFamily="34" charset="0"/>
            </a:rPr>
            <a:t>Gracias por su valiosa contribución.</a:t>
          </a:r>
          <a:endParaRPr lang="en-US" dirty="0">
            <a:latin typeface="Century Gothic" panose="020B0502020202020204" pitchFamily="34" charset="0"/>
          </a:endParaRPr>
        </a:p>
      </dgm:t>
    </dgm:pt>
    <dgm:pt modelId="{9E13B6DA-0B52-4D9A-8464-90B61778333B}" type="parTrans" cxnId="{857333F2-8254-495B-A7EE-CFE3374F51FA}">
      <dgm:prSet/>
      <dgm:spPr/>
      <dgm:t>
        <a:bodyPr/>
        <a:lstStyle/>
        <a:p>
          <a:endParaRPr lang="en-US"/>
        </a:p>
      </dgm:t>
    </dgm:pt>
    <dgm:pt modelId="{4514F720-5187-4279-A093-FFBB406715EF}" type="sibTrans" cxnId="{857333F2-8254-495B-A7EE-CFE3374F51FA}">
      <dgm:prSet/>
      <dgm:spPr/>
      <dgm:t>
        <a:bodyPr/>
        <a:lstStyle/>
        <a:p>
          <a:endParaRPr lang="en-US"/>
        </a:p>
      </dgm:t>
    </dgm:pt>
    <dgm:pt modelId="{8C6B2DE0-1BF6-4A77-9B3B-213CCB643BA6}">
      <dgm:prSet/>
      <dgm:spPr/>
      <dgm:t>
        <a:bodyPr/>
        <a:lstStyle/>
        <a:p>
          <a:r>
            <a:rPr lang="es-ES" b="0" i="0">
              <a:latin typeface="Century Gothic" panose="020B0502020202020204" pitchFamily="34" charset="0"/>
            </a:rPr>
            <a:t>Por favor, recuerde dejar su hoja de aportaciones LCAP con nosotros.</a:t>
          </a:r>
          <a:endParaRPr lang="en-US" dirty="0">
            <a:latin typeface="Century Gothic" panose="020B0502020202020204" pitchFamily="34" charset="0"/>
          </a:endParaRPr>
        </a:p>
      </dgm:t>
    </dgm:pt>
    <dgm:pt modelId="{25797CC7-8684-492E-B252-415D36589408}" type="parTrans" cxnId="{D0EDA0B3-44F8-4944-A4AC-6160A322BCE9}">
      <dgm:prSet/>
      <dgm:spPr/>
      <dgm:t>
        <a:bodyPr/>
        <a:lstStyle/>
        <a:p>
          <a:endParaRPr lang="en-US"/>
        </a:p>
      </dgm:t>
    </dgm:pt>
    <dgm:pt modelId="{74EB9A87-FA0D-46DE-AFDC-6675130987DD}" type="sibTrans" cxnId="{D0EDA0B3-44F8-4944-A4AC-6160A322BCE9}">
      <dgm:prSet/>
      <dgm:spPr/>
      <dgm:t>
        <a:bodyPr/>
        <a:lstStyle/>
        <a:p>
          <a:endParaRPr lang="en-US"/>
        </a:p>
      </dgm:t>
    </dgm:pt>
    <dgm:pt modelId="{704072B5-5ED1-4D70-98B1-5DF831D57FF3}" type="pres">
      <dgm:prSet presAssocID="{2C170C6A-F31C-4DC7-BEDF-10E515144D05}" presName="root" presStyleCnt="0">
        <dgm:presLayoutVars>
          <dgm:dir/>
          <dgm:resizeHandles val="exact"/>
        </dgm:presLayoutVars>
      </dgm:prSet>
      <dgm:spPr/>
    </dgm:pt>
    <dgm:pt modelId="{40536782-17D2-409E-97CC-B244ADB89442}" type="pres">
      <dgm:prSet presAssocID="{C916D016-DCA4-4CDE-B1AB-DF22C0D2578C}" presName="compNode" presStyleCnt="0"/>
      <dgm:spPr/>
    </dgm:pt>
    <dgm:pt modelId="{C942B8D5-4362-43E7-AAAD-73987E3E9D76}" type="pres">
      <dgm:prSet presAssocID="{C916D016-DCA4-4CDE-B1AB-DF22C0D2578C}" presName="bgRect" presStyleLbl="bgShp" presStyleIdx="0" presStyleCnt="2"/>
      <dgm:spPr/>
    </dgm:pt>
    <dgm:pt modelId="{B024DFF8-FCB7-4E4B-8A19-B8CF00CE1D1F}" type="pres">
      <dgm:prSet presAssocID="{C916D016-DCA4-4CDE-B1AB-DF22C0D2578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with Solid Fill"/>
        </a:ext>
      </dgm:extLst>
    </dgm:pt>
    <dgm:pt modelId="{F6260806-0943-4A5D-9030-E583F2339D8B}" type="pres">
      <dgm:prSet presAssocID="{C916D016-DCA4-4CDE-B1AB-DF22C0D2578C}" presName="spaceRect" presStyleCnt="0"/>
      <dgm:spPr/>
    </dgm:pt>
    <dgm:pt modelId="{3E504B0E-1A59-471E-9A83-C0A69E5CFA28}" type="pres">
      <dgm:prSet presAssocID="{C916D016-DCA4-4CDE-B1AB-DF22C0D2578C}" presName="parTx" presStyleLbl="revTx" presStyleIdx="0" presStyleCnt="2">
        <dgm:presLayoutVars>
          <dgm:chMax val="0"/>
          <dgm:chPref val="0"/>
        </dgm:presLayoutVars>
      </dgm:prSet>
      <dgm:spPr/>
    </dgm:pt>
    <dgm:pt modelId="{E758159C-14AE-4EE1-8291-1E68ED582C3B}" type="pres">
      <dgm:prSet presAssocID="{4514F720-5187-4279-A093-FFBB406715EF}" presName="sibTrans" presStyleCnt="0"/>
      <dgm:spPr/>
    </dgm:pt>
    <dgm:pt modelId="{44F02E58-18E6-4E76-8B71-2D6E0D699170}" type="pres">
      <dgm:prSet presAssocID="{8C6B2DE0-1BF6-4A77-9B3B-213CCB643BA6}" presName="compNode" presStyleCnt="0"/>
      <dgm:spPr/>
    </dgm:pt>
    <dgm:pt modelId="{61780056-30CF-4B52-9837-6232F9EC7999}" type="pres">
      <dgm:prSet presAssocID="{8C6B2DE0-1BF6-4A77-9B3B-213CCB643BA6}" presName="bgRect" presStyleLbl="bgShp" presStyleIdx="1" presStyleCnt="2"/>
      <dgm:spPr/>
    </dgm:pt>
    <dgm:pt modelId="{899BD974-6EB7-40BE-AE86-982AB6E26DB0}" type="pres">
      <dgm:prSet presAssocID="{8C6B2DE0-1BF6-4A77-9B3B-213CCB643B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stitNotes2"/>
        </a:ext>
      </dgm:extLst>
    </dgm:pt>
    <dgm:pt modelId="{4660064C-9D14-4CBF-B5E0-523D52414E4B}" type="pres">
      <dgm:prSet presAssocID="{8C6B2DE0-1BF6-4A77-9B3B-213CCB643BA6}" presName="spaceRect" presStyleCnt="0"/>
      <dgm:spPr/>
    </dgm:pt>
    <dgm:pt modelId="{DD784B5E-24B7-44D0-8B32-ABAA816D9CEC}" type="pres">
      <dgm:prSet presAssocID="{8C6B2DE0-1BF6-4A77-9B3B-213CCB643BA6}" presName="parTx" presStyleLbl="revTx" presStyleIdx="1" presStyleCnt="2">
        <dgm:presLayoutVars>
          <dgm:chMax val="0"/>
          <dgm:chPref val="0"/>
        </dgm:presLayoutVars>
      </dgm:prSet>
      <dgm:spPr/>
    </dgm:pt>
  </dgm:ptLst>
  <dgm:cxnLst>
    <dgm:cxn modelId="{D3D67B16-9FA8-44A3-9639-956516640B4A}" type="presOf" srcId="{8C6B2DE0-1BF6-4A77-9B3B-213CCB643BA6}" destId="{DD784B5E-24B7-44D0-8B32-ABAA816D9CEC}" srcOrd="0" destOrd="0" presId="urn:microsoft.com/office/officeart/2018/2/layout/IconVerticalSolidList"/>
    <dgm:cxn modelId="{C0722F30-D6A4-4B87-8EDC-285C17F31F0E}" type="presOf" srcId="{2C170C6A-F31C-4DC7-BEDF-10E515144D05}" destId="{704072B5-5ED1-4D70-98B1-5DF831D57FF3}" srcOrd="0" destOrd="0" presId="urn:microsoft.com/office/officeart/2018/2/layout/IconVerticalSolidList"/>
    <dgm:cxn modelId="{6F3B7088-7A0D-4993-8923-FDC093D421E5}" type="presOf" srcId="{C916D016-DCA4-4CDE-B1AB-DF22C0D2578C}" destId="{3E504B0E-1A59-471E-9A83-C0A69E5CFA28}" srcOrd="0" destOrd="0" presId="urn:microsoft.com/office/officeart/2018/2/layout/IconVerticalSolidList"/>
    <dgm:cxn modelId="{D0EDA0B3-44F8-4944-A4AC-6160A322BCE9}" srcId="{2C170C6A-F31C-4DC7-BEDF-10E515144D05}" destId="{8C6B2DE0-1BF6-4A77-9B3B-213CCB643BA6}" srcOrd="1" destOrd="0" parTransId="{25797CC7-8684-492E-B252-415D36589408}" sibTransId="{74EB9A87-FA0D-46DE-AFDC-6675130987DD}"/>
    <dgm:cxn modelId="{857333F2-8254-495B-A7EE-CFE3374F51FA}" srcId="{2C170C6A-F31C-4DC7-BEDF-10E515144D05}" destId="{C916D016-DCA4-4CDE-B1AB-DF22C0D2578C}" srcOrd="0" destOrd="0" parTransId="{9E13B6DA-0B52-4D9A-8464-90B61778333B}" sibTransId="{4514F720-5187-4279-A093-FFBB406715EF}"/>
    <dgm:cxn modelId="{1226743F-88B7-4F15-83C9-EF816DC45C12}" type="presParOf" srcId="{704072B5-5ED1-4D70-98B1-5DF831D57FF3}" destId="{40536782-17D2-409E-97CC-B244ADB89442}" srcOrd="0" destOrd="0" presId="urn:microsoft.com/office/officeart/2018/2/layout/IconVerticalSolidList"/>
    <dgm:cxn modelId="{781D2E9E-37EB-462E-89B7-9C83110E4922}" type="presParOf" srcId="{40536782-17D2-409E-97CC-B244ADB89442}" destId="{C942B8D5-4362-43E7-AAAD-73987E3E9D76}" srcOrd="0" destOrd="0" presId="urn:microsoft.com/office/officeart/2018/2/layout/IconVerticalSolidList"/>
    <dgm:cxn modelId="{AB365500-2982-412F-B0AF-F07A41E95E96}" type="presParOf" srcId="{40536782-17D2-409E-97CC-B244ADB89442}" destId="{B024DFF8-FCB7-4E4B-8A19-B8CF00CE1D1F}" srcOrd="1" destOrd="0" presId="urn:microsoft.com/office/officeart/2018/2/layout/IconVerticalSolidList"/>
    <dgm:cxn modelId="{2CFB976B-D559-4D1C-AC8E-8AC9D3059D02}" type="presParOf" srcId="{40536782-17D2-409E-97CC-B244ADB89442}" destId="{F6260806-0943-4A5D-9030-E583F2339D8B}" srcOrd="2" destOrd="0" presId="urn:microsoft.com/office/officeart/2018/2/layout/IconVerticalSolidList"/>
    <dgm:cxn modelId="{93586CE7-44D3-4F1D-943E-DC0494E6E95D}" type="presParOf" srcId="{40536782-17D2-409E-97CC-B244ADB89442}" destId="{3E504B0E-1A59-471E-9A83-C0A69E5CFA28}" srcOrd="3" destOrd="0" presId="urn:microsoft.com/office/officeart/2018/2/layout/IconVerticalSolidList"/>
    <dgm:cxn modelId="{A81F12FC-1EFC-4FB1-BD45-8D067E8C4C36}" type="presParOf" srcId="{704072B5-5ED1-4D70-98B1-5DF831D57FF3}" destId="{E758159C-14AE-4EE1-8291-1E68ED582C3B}" srcOrd="1" destOrd="0" presId="urn:microsoft.com/office/officeart/2018/2/layout/IconVerticalSolidList"/>
    <dgm:cxn modelId="{3287485F-72AA-4E45-A0CD-B93D1F8F2006}" type="presParOf" srcId="{704072B5-5ED1-4D70-98B1-5DF831D57FF3}" destId="{44F02E58-18E6-4E76-8B71-2D6E0D699170}" srcOrd="2" destOrd="0" presId="urn:microsoft.com/office/officeart/2018/2/layout/IconVerticalSolidList"/>
    <dgm:cxn modelId="{C73A35C6-DFCE-495A-B134-8A56C4E17ACD}" type="presParOf" srcId="{44F02E58-18E6-4E76-8B71-2D6E0D699170}" destId="{61780056-30CF-4B52-9837-6232F9EC7999}" srcOrd="0" destOrd="0" presId="urn:microsoft.com/office/officeart/2018/2/layout/IconVerticalSolidList"/>
    <dgm:cxn modelId="{AA768EDD-A32A-42AD-90E0-855D0472B606}" type="presParOf" srcId="{44F02E58-18E6-4E76-8B71-2D6E0D699170}" destId="{899BD974-6EB7-40BE-AE86-982AB6E26DB0}" srcOrd="1" destOrd="0" presId="urn:microsoft.com/office/officeart/2018/2/layout/IconVerticalSolidList"/>
    <dgm:cxn modelId="{313688B3-A29D-40EE-BBEF-8E915CD9841D}" type="presParOf" srcId="{44F02E58-18E6-4E76-8B71-2D6E0D699170}" destId="{4660064C-9D14-4CBF-B5E0-523D52414E4B}" srcOrd="2" destOrd="0" presId="urn:microsoft.com/office/officeart/2018/2/layout/IconVerticalSolidList"/>
    <dgm:cxn modelId="{5D5F8E38-62BA-4222-93CC-29FF024238D4}" type="presParOf" srcId="{44F02E58-18E6-4E76-8B71-2D6E0D699170}" destId="{DD784B5E-24B7-44D0-8B32-ABAA816D9CE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42B8D5-4362-43E7-AAAD-73987E3E9D76}">
      <dsp:nvSpPr>
        <dsp:cNvPr id="0" name=""/>
        <dsp:cNvSpPr/>
      </dsp:nvSpPr>
      <dsp:spPr>
        <a:xfrm>
          <a:off x="0" y="1434572"/>
          <a:ext cx="9770406" cy="2648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4DFF8-FCB7-4E4B-8A19-B8CF00CE1D1F}">
      <dsp:nvSpPr>
        <dsp:cNvPr id="0" name=""/>
        <dsp:cNvSpPr/>
      </dsp:nvSpPr>
      <dsp:spPr>
        <a:xfrm>
          <a:off x="801153" y="2030471"/>
          <a:ext cx="1456642" cy="14566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504B0E-1A59-471E-9A83-C0A69E5CFA28}">
      <dsp:nvSpPr>
        <dsp:cNvPr id="0" name=""/>
        <dsp:cNvSpPr/>
      </dsp:nvSpPr>
      <dsp:spPr>
        <a:xfrm>
          <a:off x="3058950" y="1434572"/>
          <a:ext cx="6711455" cy="2648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293" tIns="280293" rIns="280293" bIns="280293" numCol="1" spcCol="1270" anchor="ctr" anchorCtr="0">
          <a:noAutofit/>
        </a:bodyPr>
        <a:lstStyle/>
        <a:p>
          <a:pPr marL="0" lvl="0" indent="0" algn="l" defTabSz="1111250">
            <a:lnSpc>
              <a:spcPct val="90000"/>
            </a:lnSpc>
            <a:spcBef>
              <a:spcPct val="0"/>
            </a:spcBef>
            <a:spcAft>
              <a:spcPct val="35000"/>
            </a:spcAft>
            <a:buNone/>
          </a:pPr>
          <a:r>
            <a:rPr lang="es-ES" sz="2500" b="0" i="0" kern="1200" dirty="0">
              <a:latin typeface="Century Gothic" panose="020B0502020202020204" pitchFamily="34" charset="0"/>
            </a:rPr>
            <a:t>Gracias por su valiosa contribución.</a:t>
          </a:r>
          <a:endParaRPr lang="en-US" sz="2500" kern="1200" dirty="0">
            <a:latin typeface="Century Gothic" panose="020B0502020202020204" pitchFamily="34" charset="0"/>
          </a:endParaRPr>
        </a:p>
      </dsp:txBody>
      <dsp:txXfrm>
        <a:off x="3058950" y="1434572"/>
        <a:ext cx="6711455" cy="2648441"/>
      </dsp:txXfrm>
    </dsp:sp>
    <dsp:sp modelId="{61780056-30CF-4B52-9837-6232F9EC7999}">
      <dsp:nvSpPr>
        <dsp:cNvPr id="0" name=""/>
        <dsp:cNvSpPr/>
      </dsp:nvSpPr>
      <dsp:spPr>
        <a:xfrm>
          <a:off x="0" y="4745124"/>
          <a:ext cx="9770406" cy="2648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9BD974-6EB7-40BE-AE86-982AB6E26DB0}">
      <dsp:nvSpPr>
        <dsp:cNvPr id="0" name=""/>
        <dsp:cNvSpPr/>
      </dsp:nvSpPr>
      <dsp:spPr>
        <a:xfrm>
          <a:off x="801153" y="5341024"/>
          <a:ext cx="1456642" cy="14566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784B5E-24B7-44D0-8B32-ABAA816D9CEC}">
      <dsp:nvSpPr>
        <dsp:cNvPr id="0" name=""/>
        <dsp:cNvSpPr/>
      </dsp:nvSpPr>
      <dsp:spPr>
        <a:xfrm>
          <a:off x="3058950" y="4745124"/>
          <a:ext cx="6711455" cy="2648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293" tIns="280293" rIns="280293" bIns="280293" numCol="1" spcCol="1270" anchor="ctr" anchorCtr="0">
          <a:noAutofit/>
        </a:bodyPr>
        <a:lstStyle/>
        <a:p>
          <a:pPr marL="0" lvl="0" indent="0" algn="l" defTabSz="1111250">
            <a:lnSpc>
              <a:spcPct val="90000"/>
            </a:lnSpc>
            <a:spcBef>
              <a:spcPct val="0"/>
            </a:spcBef>
            <a:spcAft>
              <a:spcPct val="35000"/>
            </a:spcAft>
            <a:buNone/>
          </a:pPr>
          <a:r>
            <a:rPr lang="es-ES" sz="2500" b="0" i="0" kern="1200">
              <a:latin typeface="Century Gothic" panose="020B0502020202020204" pitchFamily="34" charset="0"/>
            </a:rPr>
            <a:t>Por favor, recuerde dejar su hoja de aportaciones LCAP con nosotros.</a:t>
          </a:r>
          <a:endParaRPr lang="en-US" sz="2500" kern="1200" dirty="0">
            <a:latin typeface="Century Gothic" panose="020B0502020202020204" pitchFamily="34" charset="0"/>
          </a:endParaRPr>
        </a:p>
      </dsp:txBody>
      <dsp:txXfrm>
        <a:off x="3058950" y="4745124"/>
        <a:ext cx="6711455" cy="264844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BAEDADA-B042-4D04-9945-9BE8DB79D88F}" type="datetimeFigureOut">
              <a:rPr lang="en-US" smtClean="0"/>
              <a:t>1/13/2025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7D43E8-463D-4C1A-8CDD-56A5F1022037}" type="slidenum">
              <a:rPr lang="en-US" smtClean="0"/>
              <a:t>‹#›</a:t>
            </a:fld>
            <a:endParaRPr lang="en-US"/>
          </a:p>
        </p:txBody>
      </p:sp>
    </p:spTree>
    <p:extLst>
      <p:ext uri="{BB962C8B-B14F-4D97-AF65-F5344CB8AC3E}">
        <p14:creationId xmlns:p14="http://schemas.microsoft.com/office/powerpoint/2010/main" val="3338137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Welcome attendees.</a:t>
            </a:r>
            <a:endParaRPr lang="en-US"/>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1</a:t>
            </a:fld>
            <a:endParaRPr lang="en-US"/>
          </a:p>
        </p:txBody>
      </p:sp>
    </p:spTree>
    <p:extLst>
      <p:ext uri="{BB962C8B-B14F-4D97-AF65-F5344CB8AC3E}">
        <p14:creationId xmlns:p14="http://schemas.microsoft.com/office/powerpoint/2010/main" val="315645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13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D5DDEB58-0101-F6CF-F006-D232B6389B2D}"/>
              </a:ext>
            </a:extLst>
          </p:cNvPr>
          <p:cNvSpPr>
            <a:spLocks noGrp="1"/>
          </p:cNvSpPr>
          <p:nvPr>
            <p:ph type="dt" idx="1"/>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12/3/2024</a:t>
            </a:r>
          </a:p>
        </p:txBody>
      </p:sp>
    </p:spTree>
    <p:extLst>
      <p:ext uri="{BB962C8B-B14F-4D97-AF65-F5344CB8AC3E}">
        <p14:creationId xmlns:p14="http://schemas.microsoft.com/office/powerpoint/2010/main" val="2492381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objective of today's meeting, is as follows: (state the 3 objectives).</a:t>
            </a:r>
          </a:p>
          <a:p>
            <a:endParaRPr lang="en-US">
              <a:cs typeface="Calibri"/>
            </a:endParaRPr>
          </a:p>
          <a:p>
            <a:r>
              <a:rPr lang="en-US"/>
              <a:t>Feel free to use the </a:t>
            </a:r>
            <a:r>
              <a:rPr lang="en-US" b="1" i="1"/>
              <a:t>Collaboration Strategies for Students </a:t>
            </a:r>
            <a:r>
              <a:rPr lang="en-US" b="0" i="0"/>
              <a:t>by modeling a</a:t>
            </a:r>
            <a:r>
              <a:rPr lang="en-US" b="1" i="1"/>
              <a:t> </a:t>
            </a:r>
            <a:r>
              <a:rPr lang="en-US" b="0" i="0"/>
              <a:t>“no opt out environment” </a:t>
            </a:r>
            <a:r>
              <a:rPr lang="en-US"/>
              <a:t>to illicit parent participation while reviewing today’s objectives and throughout the presentation when applicable.</a:t>
            </a:r>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3</a:t>
            </a:fld>
            <a:endParaRPr lang="en-US"/>
          </a:p>
        </p:txBody>
      </p:sp>
    </p:spTree>
    <p:extLst>
      <p:ext uri="{BB962C8B-B14F-4D97-AF65-F5344CB8AC3E}">
        <p14:creationId xmlns:p14="http://schemas.microsoft.com/office/powerpoint/2010/main" val="230955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funding formula for Districts changed in 2013-2014 when LCFF was enacted.</a:t>
            </a:r>
            <a:endParaRPr lang="en-US"/>
          </a:p>
          <a:p>
            <a:endParaRPr lang="en-US"/>
          </a:p>
          <a:p>
            <a:r>
              <a:rPr lang="en-US"/>
              <a:t>LCFF funds include a base level of funding for all Local Education Agencies (LEAs) and extra funding - called "supplemental and concentration" grants - to LEAs based on the enrollment of high needs students (foster youth, English learners, and low-income students).  CVUSD receives base grants and supplemental grants.  </a:t>
            </a:r>
            <a:endParaRPr lang="en-US">
              <a:cs typeface="Calibri"/>
            </a:endParaRPr>
          </a:p>
          <a:p>
            <a:endParaRPr lang="en-US"/>
          </a:p>
          <a:p>
            <a:r>
              <a:rPr lang="en-US"/>
              <a:t>The LCFF gives school districts more flexibility in deciding how to use state funds. In exchange and as part of the legislation, school districts must work with parents, educators, students, and the community to develop a Local Control and Accountability Plan (LCAP) that shows how they will use these funds to serve students.  </a:t>
            </a:r>
            <a:endParaRPr lang="en-US">
              <a:cs typeface="Calibri"/>
            </a:endParaRPr>
          </a:p>
          <a:p>
            <a:endParaRPr lang="en-US">
              <a:highlight>
                <a:srgbClr val="FFFF00"/>
              </a:highlight>
            </a:endParaRPr>
          </a:p>
          <a:p>
            <a:r>
              <a:rPr lang="en-US"/>
              <a:t>With a diversity of student needs, resources in the plan are allocated to support the achievement of all students with additional actions and services provided to English learner (EL), low income (LI), and foster youth (FY) students.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464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00">
              <a:defRPr/>
            </a:pPr>
            <a:r>
              <a:rPr lang="en-US" dirty="0"/>
              <a:t>We </a:t>
            </a:r>
            <a:r>
              <a:rPr lang="en-US" baseline="0" dirty="0"/>
              <a:t>have </a:t>
            </a:r>
            <a:r>
              <a:rPr lang="en-US" dirty="0"/>
              <a:t>4 </a:t>
            </a:r>
            <a:r>
              <a:rPr lang="en-US" baseline="0" dirty="0"/>
              <a:t>LCAP goals for this year.</a:t>
            </a:r>
            <a:r>
              <a:rPr lang="en-US" dirty="0"/>
              <a:t> </a:t>
            </a:r>
          </a:p>
          <a:p>
            <a:pPr defTabSz="931500">
              <a:defRPr/>
            </a:pPr>
            <a:endParaRPr lang="en-US" dirty="0"/>
          </a:p>
          <a:p>
            <a:r>
              <a:rPr lang="en-US" b="1" dirty="0"/>
              <a:t>Goal 1: All students are provided a high-quality teaching and learning environment. </a:t>
            </a:r>
          </a:p>
          <a:p>
            <a:endParaRPr lang="en-US" dirty="0"/>
          </a:p>
          <a:p>
            <a:r>
              <a:rPr lang="en-US" dirty="0"/>
              <a:t>There continues to be room for improvement regarding quality of instruction as well as the learning environment. It became evident that a safe and high-quality learning environment continues to be essential for student success. High quality universal technology along with instructional technology is essential to support the instructional program and close the achievement gap. By providing teachers instructional tools, staff can elevate/boost student engagement and success. Through strategic and targeted support, the achievement gap in ELA and Math for unduplicated students is narrowed. This includes fully credentialed teachers, Induction support for new teachers, professional development, ICs, and Common Core materials focusing on essential standards. Additionally, providing supplemental programs, such as music, can provide interdisciplinary learning and enrichment opportunities, and assist in the development of a well-rounded education for unduplicated students. Along with these items, well-maintained facilities promote a safe and healthy environment which can influence students to perform academically at the highest levels</a:t>
            </a:r>
            <a:endParaRPr lang="en-US" dirty="0">
              <a:cs typeface="Calibri"/>
            </a:endParaRPr>
          </a:p>
          <a:p>
            <a:endParaRPr lang="en-US" b="1" dirty="0">
              <a:cs typeface="Calibri"/>
            </a:endParaRPr>
          </a:p>
          <a:p>
            <a:r>
              <a:rPr lang="en-US" b="1" dirty="0"/>
              <a:t>Goal 2</a:t>
            </a:r>
            <a:r>
              <a:rPr lang="en-US" dirty="0"/>
              <a:t>: </a:t>
            </a:r>
            <a:r>
              <a:rPr lang="en-US" b="1" dirty="0"/>
              <a:t>Students, parents, families, and staff are connected and engaged to their school to ensure student success. </a:t>
            </a:r>
          </a:p>
          <a:p>
            <a:endParaRPr lang="en-US" dirty="0"/>
          </a:p>
          <a:p>
            <a:r>
              <a:rPr lang="en-US" dirty="0"/>
              <a:t>Student and family engagement was an important component in learning. Research shows engaged students are more likely to achieve academically and attend class regularly. Staff, students, and the community participated in the District’s Annual Survey to report satisfaction levels regarding academic support, student support, school leadership, family involvement, communication, safety and behavior, and remote learning. The data available informs the LCAP. Unduplicated student groups have been impacted as they experienced unique barriers. For this group of students, it is recommended that the District continues to coordinate services through Student Support Services (SSS), maintain Foster Youth (FY) counselor, keep the Chino Valley Learning Academy (CVLA); support the Family Engagement Center and the HOPE Center; provide the mental health services and programs; offer bilingual translation services; hold community forums and maintain Multi- Tiered System of Support-Behavior.</a:t>
            </a:r>
          </a:p>
          <a:p>
            <a:endParaRPr lang="en-US" b="1" dirty="0">
              <a:cs typeface="Calibri"/>
            </a:endParaRPr>
          </a:p>
          <a:p>
            <a:r>
              <a:rPr lang="en-US" b="1" dirty="0"/>
              <a:t>Goal 3: Students are prepared for college and career beyond graduation. </a:t>
            </a:r>
          </a:p>
          <a:p>
            <a:endParaRPr lang="en-US" b="1" dirty="0"/>
          </a:p>
          <a:p>
            <a:r>
              <a:rPr lang="en-US" dirty="0"/>
              <a:t>Students need to be prepared for their future. Administration of the Essential Standards Assessment indicate a performance gap on grade level standards for unduplicated student groups, and the district will continue to provide intervention support, tutoring services for foster youth and homeless populations. The California College Guidance Initiative (CCGI) will continue to inform students and parents A-G information for post-secondary education. Other programs such as college nights, Advanced Via Individual Determination (AVID) for first-generation college students, career centers, dual enrollment, subsidized Advanced Placement (AP) fees, professional development and support for English learner students will continue.</a:t>
            </a:r>
            <a:endParaRPr lang="en-US" b="1"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Goal 4: </a:t>
            </a:r>
            <a:r>
              <a:rPr kumimoji="0" lang="en-US" sz="1200" b="1" i="0" u="none" strike="noStrike" kern="1200" cap="none" spc="0" normalizeH="0" baseline="0" noProof="0" dirty="0">
                <a:ln>
                  <a:noFill/>
                </a:ln>
                <a:solidFill>
                  <a:srgbClr val="000000"/>
                </a:solidFill>
                <a:effectLst/>
                <a:uLnTx/>
                <a:uFillTx/>
                <a:latin typeface="Century Gothic"/>
                <a:ea typeface="+mn-ea"/>
                <a:cs typeface="+mn-cs"/>
              </a:rPr>
              <a:t>Chino Valley School District is committed to increasing the college and career readiness of students at Buena Vista (BV), Chino Valley Learning Academy (CVLA), and Boys Republic High School (BR): targeted emphasis on improving Graduation Rates, Mathematics proficiency, school connectedness, and performance on the College and Career Indicator.</a:t>
            </a:r>
          </a:p>
          <a:p>
            <a:endParaRPr lang="en-US" b="1" dirty="0">
              <a:cs typeface="Calibri"/>
            </a:endParaRPr>
          </a:p>
          <a:p>
            <a:endParaRPr lang="en-US" b="1" dirty="0">
              <a:cs typeface="Calibri"/>
            </a:endParaRP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4C2B49B8-2F0A-9C69-C4A2-A081083B0D87}"/>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12/3/2024</a:t>
            </a:r>
          </a:p>
        </p:txBody>
      </p:sp>
    </p:spTree>
    <p:extLst>
      <p:ext uri="{BB962C8B-B14F-4D97-AF65-F5344CB8AC3E}">
        <p14:creationId xmlns:p14="http://schemas.microsoft.com/office/powerpoint/2010/main" val="1310673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171248" tIns="85624" rIns="171248" bIns="85624">
            <a:normAutofit lnSpcReduction="10000"/>
          </a:bodyPr>
          <a:lstStyle/>
          <a:p>
            <a:pPr>
              <a:defRPr/>
            </a:pPr>
            <a:r>
              <a:rPr lang="en-US"/>
              <a:t>The state priorities are categorized into three areas:</a:t>
            </a:r>
          </a:p>
          <a:p>
            <a:pPr>
              <a:defRPr/>
            </a:pPr>
            <a:endParaRPr lang="en-US"/>
          </a:p>
          <a:p>
            <a:pPr>
              <a:defRPr/>
            </a:pPr>
            <a:r>
              <a:rPr lang="en-US"/>
              <a:t>Conditions of Learning (basic services, implementation of state standards, course access)</a:t>
            </a:r>
            <a:endParaRPr lang="en-US">
              <a:cs typeface="Calibri"/>
            </a:endParaRPr>
          </a:p>
          <a:p>
            <a:pPr marL="326390" indent="-326390">
              <a:buFont typeface="Arial" panose="020B0604020202020204" pitchFamily="34" charset="0"/>
              <a:buChar char="•"/>
              <a:defRPr/>
            </a:pPr>
            <a:r>
              <a:rPr lang="en-US"/>
              <a:t>Credentialed teacher, common core instructional materials, facilities are in good repair, and students have access to courses that lead to college and career.</a:t>
            </a:r>
            <a:endParaRPr lang="en-US">
              <a:cs typeface="Calibri"/>
            </a:endParaRPr>
          </a:p>
          <a:p>
            <a:pPr>
              <a:buFont typeface="Arial" panose="020B0604020202020204" pitchFamily="34" charset="0"/>
              <a:buNone/>
              <a:defRPr/>
            </a:pPr>
            <a:endParaRPr lang="en-US"/>
          </a:p>
          <a:p>
            <a:pPr>
              <a:buFont typeface="Arial" panose="020B0604020202020204" pitchFamily="34" charset="0"/>
              <a:buNone/>
              <a:defRPr/>
            </a:pPr>
            <a:r>
              <a:rPr lang="en-US"/>
              <a:t>Student Outcomes (student achievement and other student outcomes)</a:t>
            </a:r>
            <a:endParaRPr lang="en-US">
              <a:cs typeface="Calibri"/>
            </a:endParaRPr>
          </a:p>
          <a:p>
            <a:pPr marL="326390" indent="-326390">
              <a:buFont typeface="Arial" panose="020B0604020202020204" pitchFamily="34" charset="0"/>
              <a:buChar char="•"/>
              <a:defRPr/>
            </a:pPr>
            <a:r>
              <a:rPr lang="en-US"/>
              <a:t>Programs and services are in place to promote student learning.</a:t>
            </a:r>
            <a:endParaRPr lang="en-US">
              <a:cs typeface="Calibri"/>
            </a:endParaRPr>
          </a:p>
          <a:p>
            <a:pPr>
              <a:buFont typeface="Arial" panose="020B0604020202020204" pitchFamily="34" charset="0"/>
              <a:buNone/>
              <a:defRPr/>
            </a:pPr>
            <a:endParaRPr lang="en-US"/>
          </a:p>
          <a:p>
            <a:pPr>
              <a:buFont typeface="Arial" panose="020B0604020202020204" pitchFamily="34" charset="0"/>
              <a:buNone/>
              <a:defRPr/>
            </a:pPr>
            <a:r>
              <a:rPr lang="en-US"/>
              <a:t>Engagement (parental involvement, student engagement and school climate)</a:t>
            </a:r>
            <a:endParaRPr lang="en-US">
              <a:cs typeface="Calibri"/>
            </a:endParaRPr>
          </a:p>
          <a:p>
            <a:pPr marL="326390" indent="-326390">
              <a:buFont typeface="Arial" panose="020B0604020202020204" pitchFamily="34" charset="0"/>
              <a:buChar char="•"/>
              <a:defRPr/>
            </a:pPr>
            <a:r>
              <a:rPr lang="en-US"/>
              <a:t>Promote parent engagement and participation in student’s education process.</a:t>
            </a:r>
            <a:endParaRPr lang="en-US">
              <a:cs typeface="Calibri"/>
            </a:endParaRPr>
          </a:p>
          <a:p>
            <a:pPr marL="326390" indent="-326390">
              <a:buFont typeface="Arial" panose="020B0604020202020204" pitchFamily="34" charset="0"/>
              <a:buChar char="•"/>
              <a:defRPr/>
            </a:pPr>
            <a:r>
              <a:rPr lang="en-US"/>
              <a:t>Students have good attendance and are engaged in their education.</a:t>
            </a:r>
            <a:endParaRPr lang="en-US">
              <a:cs typeface="Calibri"/>
            </a:endParaRPr>
          </a:p>
          <a:p>
            <a:pPr marL="326390" indent="-326390">
              <a:buFont typeface="Arial" panose="020B0604020202020204" pitchFamily="34" charset="0"/>
              <a:buChar char="•"/>
              <a:defRPr/>
            </a:pPr>
            <a:r>
              <a:rPr lang="en-US"/>
              <a:t>Students are provided a safe learning environment.</a:t>
            </a:r>
            <a:endParaRPr lang="en-US">
              <a:cs typeface="Calibri"/>
            </a:endParaRPr>
          </a:p>
          <a:p>
            <a:endParaRPr lang="en-US"/>
          </a:p>
          <a:p>
            <a:pPr>
              <a:buFont typeface="Arial" panose="020B0604020202020204" pitchFamily="34" charset="0"/>
              <a:buNone/>
              <a:defRPr/>
            </a:pPr>
            <a:r>
              <a:rPr lang="en-US"/>
              <a:t>Targeted Assistance (student achievement and other student outcomes at specific schools that meet low-performing schools</a:t>
            </a:r>
          </a:p>
          <a:p>
            <a:pPr>
              <a:buFont typeface="Arial" panose="020B0604020202020204" pitchFamily="34" charset="0"/>
              <a:buNone/>
              <a:defRPr/>
            </a:pPr>
            <a:r>
              <a:rPr lang="en-US"/>
              <a:t> criteria in EC Section 52064(e)(6))</a:t>
            </a:r>
            <a:endParaRPr lang="en-US">
              <a:cs typeface="Calibri"/>
            </a:endParaRPr>
          </a:p>
          <a:p>
            <a:pPr marL="326390" indent="-326390">
              <a:buFont typeface="Arial" panose="020B0604020202020204" pitchFamily="34" charset="0"/>
              <a:buChar char="•"/>
              <a:defRPr/>
            </a:pPr>
            <a:r>
              <a:rPr lang="en-US"/>
              <a:t>Additional targeted supports are in place to promote student learning at Buena Vista HS and Boys Republic</a:t>
            </a:r>
          </a:p>
          <a:p>
            <a:pPr marL="326390" indent="-326390">
              <a:buFont typeface="Arial" panose="020B0604020202020204" pitchFamily="34" charset="0"/>
              <a:buChar char="•"/>
              <a:defRPr/>
            </a:pPr>
            <a:endParaRPr lang="en-US">
              <a:cs typeface="Calibri"/>
            </a:endParaRP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712486"/>
            <a:endParaRPr lang="en-US">
              <a:cs typeface="Calibri"/>
            </a:endParaRPr>
          </a:p>
          <a:p>
            <a:r>
              <a:rPr lang="en-US">
                <a:cs typeface="Calibri"/>
              </a:rPr>
              <a:t>Local measures/indicators are used to help determine success.  Those measures include basic services, implementation of state standards, access to a broad course of study, parent engagement, school climate, and other selected indicators that support the State's Eight Priorities.</a:t>
            </a:r>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726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 CVUSD has met all local indicators.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29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California has established State measures/indicators to determine school success.  The measures/indicators include the academic indicator, English Learner Progress indicator, suspension &amp; expulsion rates, college and career indicator, high school graduation rate, and chronic absenteeism.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338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a:cs typeface="Calibri"/>
              </a:rPr>
              <a:t>Add specific SCHOOL SITE SPSA progress monitoring data to share with your community.</a:t>
            </a:r>
          </a:p>
        </p:txBody>
      </p:sp>
    </p:spTree>
    <p:extLst>
      <p:ext uri="{BB962C8B-B14F-4D97-AF65-F5344CB8AC3E}">
        <p14:creationId xmlns:p14="http://schemas.microsoft.com/office/powerpoint/2010/main" val="3723619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228600" indent="-228600">
              <a:buAutoNum type="arabicParenR"/>
            </a:pPr>
            <a:r>
              <a:rPr lang="en-US"/>
              <a:t>The annual update, which is always in Draft form because we are still waiting for data from CDE – In the slide deck</a:t>
            </a:r>
          </a:p>
          <a:p>
            <a:pPr marL="228600" indent="-228600">
              <a:buAutoNum type="arabicParenR"/>
            </a:pPr>
            <a:r>
              <a:rPr lang="en-US"/>
              <a:t>The goals, actions and services document</a:t>
            </a:r>
          </a:p>
          <a:p>
            <a:pPr marL="228600" indent="-228600">
              <a:buAutoNum type="arabicParenR"/>
            </a:pPr>
            <a:r>
              <a:rPr lang="en-US"/>
              <a:t>The LCAP parent engagement input sheet</a:t>
            </a:r>
          </a:p>
        </p:txBody>
      </p:sp>
    </p:spTree>
    <p:extLst>
      <p:ext uri="{BB962C8B-B14F-4D97-AF65-F5344CB8AC3E}">
        <p14:creationId xmlns:p14="http://schemas.microsoft.com/office/powerpoint/2010/main" val="345298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b="1" dirty="0"/>
              <a:t>Facilitation Directions:</a:t>
            </a:r>
          </a:p>
          <a:p>
            <a:r>
              <a:rPr lang="en-US" b="1" dirty="0"/>
              <a:t>Review the Annual Update packet</a:t>
            </a:r>
          </a:p>
          <a:p>
            <a:endParaRPr lang="en-US" dirty="0"/>
          </a:p>
          <a:p>
            <a:r>
              <a:rPr lang="en-US" dirty="0"/>
              <a:t>Chino Valley Unified School District (CVUSD) offers premier educational opportunities for approximately 25,513 students, from Transitional Kindergarten through 12th grade. </a:t>
            </a:r>
          </a:p>
          <a:p>
            <a:endParaRPr lang="en-US" dirty="0"/>
          </a:p>
          <a:p>
            <a:r>
              <a:rPr lang="en-US" dirty="0"/>
              <a:t>There are 20 elementary schools, three (3) K-8 schools, five (5) junior high schools, four (4) comprehensive high schools, one (1) continuation high school, one (1) adult school, one (1) community day school, and one (1) court appointed school. </a:t>
            </a:r>
            <a:endParaRPr lang="en-US" dirty="0">
              <a:cs typeface="Calibri"/>
            </a:endParaRPr>
          </a:p>
          <a:p>
            <a:endParaRPr lang="en-US" dirty="0"/>
          </a:p>
          <a:p>
            <a:r>
              <a:rPr lang="en-US" b="1" dirty="0"/>
              <a:t>The District has an LCFF unduplicated count comprised of 10.3% English Learners, 0.5% Foster Youth, and 51.9% who are classified as low income. </a:t>
            </a:r>
            <a:endParaRPr lang="en-US" b="1" dirty="0">
              <a:cs typeface="Calibri"/>
            </a:endParaRPr>
          </a:p>
          <a:p>
            <a:endParaRPr lang="en-US" b="1" dirty="0">
              <a:cs typeface="Calibri"/>
            </a:endParaRPr>
          </a:p>
          <a:p>
            <a:r>
              <a:rPr lang="en-US" b="1" dirty="0"/>
              <a:t>The racial/ethnic diversity of the school community reflect the following: African American 3.8%, American Indian 0.1%, Asian 20.2%, Filipino 5.0%, Hispanic of Latino 55.1%, Two or More Races 2.9%, Pacific Islander 0.2%, White 11.7%, Not Reported 1.0%. </a:t>
            </a:r>
            <a:endParaRPr lang="en-US" b="1" dirty="0">
              <a:cs typeface="Calibri"/>
            </a:endParaRPr>
          </a:p>
          <a:p>
            <a:endParaRPr lang="en-US" dirty="0"/>
          </a:p>
          <a:p>
            <a:r>
              <a:rPr lang="en-US" dirty="0"/>
              <a:t>CVUSD is home to 21 California Distinguished Schools, some that have been designated Distinguished multiple times. It is also home to a California Gold Ribbon School, National Blue Ribbon School, Title I Academic Achieving Schools, California Honor Roll Schools, California Positive Behavioral Interventions and Supports (PBIS) Coalition Medal Award Winning Schools, and a California Department of Education Service Learning Leaders School. The Golden Bell Award for outstanding programs has been awarded to a District school and career academy. The District was also awarded a Seal of Biliteracy by the State in recognition of students who have studied and attained proficiency in two or more languages. </a:t>
            </a:r>
            <a:endParaRPr lang="en-US" dirty="0">
              <a:cs typeface="Calibri"/>
            </a:endParaRPr>
          </a:p>
          <a:p>
            <a:endParaRPr lang="en-US" dirty="0"/>
          </a:p>
          <a:p>
            <a:r>
              <a:rPr lang="en-US" dirty="0"/>
              <a:t>As one of 547 school districts in the U.S. and Canada, CVUSD has been honored by the College Board with placement on the 5th Annual Advanced Placement (AP) District Honor Roll for increasing access to AP course work while simultaneously maintaining or increasing the percentage of students earning scores of 3 or higher on the AP exams. </a:t>
            </a:r>
            <a:endParaRPr lang="en-US" dirty="0">
              <a:cs typeface="Calibri"/>
            </a:endParaRPr>
          </a:p>
          <a:p>
            <a:endParaRPr lang="en-US" dirty="0"/>
          </a:p>
          <a:p>
            <a:r>
              <a:rPr lang="en-US" dirty="0"/>
              <a:t>Our student test scores traditionally remain at the top of schools throughout the County of San Bernardino and the state. In addition to its stellar academic programs, CVUSD is set apart by its thriving performing arts and athletic programs as well as state and nationally recognized marching bands, color guards, robotics, and Odyssey of the Mind creative challenge teams. </a:t>
            </a:r>
            <a:endParaRPr lang="en-US" dirty="0">
              <a:cs typeface="Calibri"/>
            </a:endParaRPr>
          </a:p>
          <a:p>
            <a:endParaRPr lang="en-US" dirty="0"/>
          </a:p>
          <a:p>
            <a:r>
              <a:rPr lang="en-US" dirty="0"/>
              <a:t>CVUSD has been designated as a Model School Attendance Review Board (SARB) District four times by the State Superintendent of Public Instruction for its attendance improvement and decreasing dropout rates. The SARB process is available for students who are experiencing issues beyond the norm and provides resources for families to overcome barriers that may be contributing to students’ truancy. </a:t>
            </a:r>
            <a:endParaRPr lang="en-US" dirty="0">
              <a:cs typeface="Calibri"/>
            </a:endParaRPr>
          </a:p>
          <a:p>
            <a:endParaRPr lang="en-US" dirty="0"/>
          </a:p>
          <a:p>
            <a:r>
              <a:rPr lang="en-US" dirty="0"/>
              <a:t>The District is responsive to the needs of our students and families through a wide variety of programs. Before and after school care is available for students at several school sites. HOPE Family Resource Centers assist students and their families with food and clothing, counseling, housing information, tutoring referrals and more. In addition, a Health Clinic and its satellite center offer physical exams, illness care, assistance with Medi-Cal approval, and immunizations, including the flu shot. Furthermore, </a:t>
            </a:r>
            <a:endParaRPr lang="en-US" dirty="0">
              <a:cs typeface="Calibri"/>
            </a:endParaRPr>
          </a:p>
          <a:p>
            <a:endParaRPr lang="en-US" dirty="0"/>
          </a:p>
          <a:p>
            <a:r>
              <a:rPr lang="en-US" dirty="0"/>
              <a:t>Parenting forums provided by the District and law enforcement partners inform parents about school trends and how to keep their children safe. With a diversity of student needs, resources in the plan are allocated to support the achievement of all students with additional actions and services provided to English learner (EL), low income (LI), and foster youth (FY) students.</a:t>
            </a:r>
            <a:endParaRPr lang="en-US" dirty="0">
              <a:cs typeface="Calibri"/>
            </a:endParaRPr>
          </a:p>
        </p:txBody>
      </p:sp>
    </p:spTree>
    <p:extLst>
      <p:ext uri="{BB962C8B-B14F-4D97-AF65-F5344CB8AC3E}">
        <p14:creationId xmlns:p14="http://schemas.microsoft.com/office/powerpoint/2010/main" val="372361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Educational Partner input data is an important part of the LCAP. There was a significant amount of educational partner engagement that led to the contribution of this year’s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Reflective of our educational partner feedback, </a:t>
            </a:r>
            <a:endParaRPr lang="en-US" b="1" dirty="0">
              <a:latin typeface="Calibri"/>
              <a:cs typeface="Calibri"/>
            </a:endParaRPr>
          </a:p>
          <a:p>
            <a:pPr algn="just"/>
            <a:endParaRPr lang="en-US" b="1" dirty="0"/>
          </a:p>
          <a:p>
            <a:pPr algn="just"/>
            <a:r>
              <a:rPr lang="en-US" b="1" dirty="0"/>
              <a:t>For Goal 1, educational partner input has suggested an emphasis on a Music, technology, professional development, and upgraded facilities. There is a need to continue to support new teachers through the CVUSD induction program and to continue to offer professional development for all teachers and administrators to support high quality instruction. Educational partners also expressed the need to expand the District’s infrastructure along with updated technology tools and emphasized the need to continue to maintain and upgrade facilities.</a:t>
            </a:r>
            <a:endParaRPr lang="en-US" b="1" dirty="0">
              <a:cs typeface="Calibri"/>
            </a:endParaRPr>
          </a:p>
          <a:p>
            <a:endParaRPr lang="en-US" b="1" dirty="0"/>
          </a:p>
          <a:p>
            <a:pPr algn="just"/>
            <a:r>
              <a:rPr lang="en-US" b="1" dirty="0"/>
              <a:t>For Goal 2, educational partner input has suggested maintaining K-12 intervention counselors and school nurses, offering a safe and welcoming environment, and improving chronic absenteeism. Furthermore, educational partners have emphasized the necessity to provide supplemental education to help students stay connected to school and improve academic outcomes.</a:t>
            </a:r>
          </a:p>
          <a:p>
            <a:endParaRPr lang="en-US" b="1" dirty="0"/>
          </a:p>
          <a:p>
            <a:pPr algn="just"/>
            <a:r>
              <a:rPr lang="en-US" b="1" dirty="0"/>
              <a:t>For Goal 3, educational partner input suggests continued growth of college and career awareness programs across all schools, including AP Courses and Career Centers. To assist students in achieving success, educational partners recommended that the District look to grow intervention programs and offer more tutoring. </a:t>
            </a:r>
          </a:p>
          <a:p>
            <a:pPr algn="just"/>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82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b="1"/>
              <a:t>Facilitation Directions</a:t>
            </a:r>
          </a:p>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Times New Roman" panose="02020603050405020304" pitchFamily="18" charset="0"/>
              </a:rPr>
              <a:t>Read Goal</a:t>
            </a:r>
          </a:p>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Times New Roman" panose="02020603050405020304" pitchFamily="18" charset="0"/>
              </a:rPr>
              <a:t>For each metric, review the status and the related actions and services </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Clarify any questions about the outcomes, actions, and services</a:t>
            </a:r>
          </a:p>
          <a:p>
            <a:pPr marL="342900" marR="0" lvl="0" indent="-342900">
              <a:lnSpc>
                <a:spcPct val="107000"/>
              </a:lnSpc>
              <a:spcBef>
                <a:spcPts val="0"/>
              </a:spcBef>
              <a:spcAft>
                <a:spcPts val="0"/>
              </a:spcAft>
              <a:buFont typeface="Symbol" panose="05050102010706020507" pitchFamily="18" charset="2"/>
              <a:buChar char=""/>
            </a:pPr>
            <a:r>
              <a:rPr lang="en-US" sz="1800" b="1">
                <a:effectLst/>
                <a:latin typeface="Calibri" panose="020F0502020204030204" pitchFamily="34" charset="0"/>
                <a:ea typeface="Calibri" panose="020F0502020204030204" pitchFamily="34" charset="0"/>
                <a:cs typeface="Times New Roman" panose="02020603050405020304" pitchFamily="18" charset="0"/>
              </a:rPr>
              <a:t>Principals:</a:t>
            </a:r>
            <a:r>
              <a:rPr lang="en-US" sz="1800">
                <a:effectLst/>
                <a:latin typeface="Calibri" panose="020F0502020204030204" pitchFamily="34" charset="0"/>
                <a:ea typeface="Calibri" panose="020F0502020204030204" pitchFamily="34" charset="0"/>
                <a:cs typeface="Times New Roman" panose="02020603050405020304" pitchFamily="18" charset="0"/>
              </a:rPr>
              <a:t> In your presentations to the community, you should highlight achievements at your school related to the specific actions and services and what is occurring at your respective feeder group school schools (For example, if you are the elementary, you could talk about the junior high and the high school; if you are the junior high school, you would talk about the high school</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After the review of each goal, you should STOP and let parents/community members comment on the input sheet: comment on the progress, actions/services they feel are important in attaining the goal, and/or other suggestions for the goal </a:t>
            </a:r>
          </a:p>
          <a:p>
            <a:endParaRPr lang="en-US"/>
          </a:p>
        </p:txBody>
      </p:sp>
    </p:spTree>
    <p:extLst>
      <p:ext uri="{BB962C8B-B14F-4D97-AF65-F5344CB8AC3E}">
        <p14:creationId xmlns:p14="http://schemas.microsoft.com/office/powerpoint/2010/main" val="2262842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r>
              <a:rPr lang="en-US"/>
              <a:t>Next you will do a side-by-side comparison of the annual update AND the Goals, Actions, and Services packet. This is pages 3-12 of the annual update packet. The annual update pages have been added to the presentation so that you can project the slides and have the parents flip through the goals, actions, and services packet. The facilitation guide provides you with more details on how to share each goal, metric, and actions.</a:t>
            </a:r>
          </a:p>
          <a:p>
            <a:endParaRPr lang="en-US"/>
          </a:p>
          <a:p>
            <a:r>
              <a:rPr lang="en-US"/>
              <a:t>Read Goal and share with parents that each goal has metrics </a:t>
            </a:r>
          </a:p>
          <a:p>
            <a:endParaRPr lang="en-US"/>
          </a:p>
          <a:p>
            <a:r>
              <a:rPr lang="en-US"/>
              <a:t>Within each metric, there is an expected measurable outcome (target goal); status columns represent data collected each year; progress from most recent outcome column represents our last data reference with one of the symbols below which will show our progress to our “expected measurable outcome”• Review the metrics for each goal • Within each goal, there are supporting actions and services. For each metric, review the related actions and services on the “Goals, Actions, and Services” document </a:t>
            </a:r>
          </a:p>
          <a:p>
            <a:endParaRPr lang="en-US"/>
          </a:p>
          <a:p>
            <a:r>
              <a:rPr lang="en-US"/>
              <a:t>Clarify any questions about the outcomes, actions, and services • </a:t>
            </a:r>
          </a:p>
          <a:p>
            <a:endParaRPr lang="en-US"/>
          </a:p>
          <a:p>
            <a:r>
              <a:rPr lang="en-US"/>
              <a:t>Principals: In your presentations to the community, you should highlight achievements at your school related to the specific actions and services and what is occurring at your respective feeder group school schools (For example, if you are the elementary, you could talk about the junior high and the high school; if you are the junior high school, you would talk about the high school </a:t>
            </a:r>
          </a:p>
          <a:p>
            <a:endParaRPr lang="en-US"/>
          </a:p>
          <a:p>
            <a:r>
              <a:rPr lang="en-US"/>
              <a:t> After the review of each goal, you should STOP and let parents/community members comment on the input sheet: comment on the progress, actions/services they feel are important in attaining the goal, and/or other suggestions for the goal</a:t>
            </a:r>
          </a:p>
        </p:txBody>
      </p:sp>
    </p:spTree>
    <p:extLst>
      <p:ext uri="{BB962C8B-B14F-4D97-AF65-F5344CB8AC3E}">
        <p14:creationId xmlns:p14="http://schemas.microsoft.com/office/powerpoint/2010/main" val="3831507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16</a:t>
            </a:fld>
            <a:endParaRPr lang="en-US"/>
          </a:p>
        </p:txBody>
      </p:sp>
    </p:spTree>
    <p:extLst>
      <p:ext uri="{BB962C8B-B14F-4D97-AF65-F5344CB8AC3E}">
        <p14:creationId xmlns:p14="http://schemas.microsoft.com/office/powerpoint/2010/main" val="3176033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17</a:t>
            </a:fld>
            <a:endParaRPr lang="en-US"/>
          </a:p>
        </p:txBody>
      </p:sp>
    </p:spTree>
    <p:extLst>
      <p:ext uri="{BB962C8B-B14F-4D97-AF65-F5344CB8AC3E}">
        <p14:creationId xmlns:p14="http://schemas.microsoft.com/office/powerpoint/2010/main" val="801187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1 from </a:t>
            </a:r>
            <a:r>
              <a:rPr lang="en-US" b="1" i="1"/>
              <a:t>Annual Update </a:t>
            </a:r>
            <a:r>
              <a:rPr lang="en-US"/>
              <a:t>packet and the </a:t>
            </a:r>
            <a:r>
              <a:rPr lang="en-US" b="1" i="1"/>
              <a:t>Goals, Actions, and Services Packet</a:t>
            </a:r>
            <a:r>
              <a:rPr lang="en-US"/>
              <a:t> together to obtain feedback on form</a:t>
            </a:r>
          </a:p>
          <a:p>
            <a:pPr defTabSz="1712486"/>
            <a:r>
              <a:rPr lang="en-US"/>
              <a:t>QR CODE to 4 square document</a:t>
            </a:r>
          </a:p>
          <a:p>
            <a:pPr defTabSz="1712486"/>
            <a:r>
              <a:rPr lang="en-US"/>
              <a:t>Explain how the </a:t>
            </a:r>
            <a:r>
              <a:rPr lang="en-US" b="1" i="1"/>
              <a:t>School Site LCAP Parent Engagement Meeting Input Form </a:t>
            </a:r>
            <a:r>
              <a:rPr lang="en-US"/>
              <a:t>will be filled out during the presentation</a:t>
            </a:r>
          </a:p>
          <a:p>
            <a:endParaRPr lang="en-US"/>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093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19</a:t>
            </a:fld>
            <a:endParaRPr lang="en-US"/>
          </a:p>
        </p:txBody>
      </p:sp>
    </p:spTree>
    <p:extLst>
      <p:ext uri="{BB962C8B-B14F-4D97-AF65-F5344CB8AC3E}">
        <p14:creationId xmlns:p14="http://schemas.microsoft.com/office/powerpoint/2010/main" val="1015839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20</a:t>
            </a:fld>
            <a:endParaRPr lang="en-US"/>
          </a:p>
        </p:txBody>
      </p:sp>
    </p:spTree>
    <p:extLst>
      <p:ext uri="{BB962C8B-B14F-4D97-AF65-F5344CB8AC3E}">
        <p14:creationId xmlns:p14="http://schemas.microsoft.com/office/powerpoint/2010/main" val="4274815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104990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r>
              <a:rPr lang="en-US"/>
              <a:t>Review LCAP Goal 2 from </a:t>
            </a:r>
            <a:r>
              <a:rPr lang="en-US" b="1" i="1"/>
              <a:t>Annual Update </a:t>
            </a:r>
            <a:r>
              <a:rPr lang="en-US"/>
              <a:t>packet and the </a:t>
            </a:r>
            <a:r>
              <a:rPr lang="en-US" b="1" i="1"/>
              <a:t>Goals, Actions, and Services Packet</a:t>
            </a:r>
            <a:r>
              <a:rPr lang="en-US"/>
              <a:t> together to obtain feedback on form</a:t>
            </a:r>
          </a:p>
          <a:p>
            <a:endParaRPr lang="en-US" baseline="0"/>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577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05691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895952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909028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3 from </a:t>
            </a:r>
            <a:r>
              <a:rPr lang="en-US" b="1" i="1"/>
              <a:t>Annual Update </a:t>
            </a:r>
            <a:r>
              <a:rPr lang="en-US"/>
              <a:t>packet and the </a:t>
            </a:r>
            <a:r>
              <a:rPr lang="en-US" b="1" i="1"/>
              <a:t>Goals, Actions, and Services Packet</a:t>
            </a:r>
            <a:r>
              <a:rPr lang="en-US"/>
              <a:t> together to obtain feedback on form</a:t>
            </a:r>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699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930821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102288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dirty="0"/>
              <a:t>Review LCAP Goal 3 from </a:t>
            </a:r>
            <a:r>
              <a:rPr lang="en-US" b="1" i="1" dirty="0"/>
              <a:t>Annual Update </a:t>
            </a:r>
            <a:r>
              <a:rPr lang="en-US" dirty="0"/>
              <a:t>packet and the </a:t>
            </a:r>
            <a:r>
              <a:rPr lang="en-US" b="1" i="1" dirty="0"/>
              <a:t>Goals, Actions, and Services Packet</a:t>
            </a:r>
            <a:r>
              <a:rPr lang="en-US" dirty="0"/>
              <a:t> together to obtain feedback on form</a:t>
            </a:r>
          </a:p>
          <a:p>
            <a:endParaRPr lang="en-US" baseline="0" dirty="0"/>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056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a:t>Don’t forget to collect </a:t>
            </a:r>
            <a:r>
              <a:rPr lang="en-US" b="1" i="1"/>
              <a:t>School Site LCAP Parent Engagement Meeting Input Form </a:t>
            </a:r>
            <a:r>
              <a:rPr lang="en-US"/>
              <a:t>as parents exit</a:t>
            </a:r>
          </a:p>
        </p:txBody>
      </p:sp>
    </p:spTree>
    <p:extLst>
      <p:ext uri="{BB962C8B-B14F-4D97-AF65-F5344CB8AC3E}">
        <p14:creationId xmlns:p14="http://schemas.microsoft.com/office/powerpoint/2010/main" val="3582837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AE86CE-92F0-4FDF-A1C8-EE293743B42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A2EAEC-AC5C-4134-A750-C38118CD2CB3}"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1E144-943A-403A-AA47-1E311CB3FD8E}"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029DC0-E644-4FDF-AA7A-4E507E419FAD}"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386075-70DB-473D-9A2B-8AD6E69482BE}"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A1F602-5F9E-4EEF-8072-5EFB942F6380}"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3D13A-2487-4C7E-9B91-E2E9EFB8F7B7}"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B7415B-957D-48B3-BF07-A18A7002E2B6}"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563674-1541-473F-8E6A-EB6AE67F2F45}"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33E51-A01C-4529-9FD4-2750AA5E2826}"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92D5B4-4D0E-47B3-B6D3-602BDB22AFB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7A77229-58DE-40B3-A88D-34D246ACD8F1}"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2824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5101A6-A7D2-4D17-89F9-2DF7441DBDE8}"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1961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668BD-D320-41A0-B992-2D2E5E2C86FF}"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2419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63B32-EE00-4CC9-95DE-807A93978F52}"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0338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FDB82F-763C-439B-B6C9-64CB55F34FD6}"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1024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C7DC92-FF80-4656-A4E3-661EF568BC3A}"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56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AA0B0A-78DE-4C84-B6B5-942D0D97667D}"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0524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A8EB93-71BA-477F-AB60-FFD759F5A660}"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6622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D1737E-4773-47E5-8B0C-5D9A84B5B5F9}"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0720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B1CF9B-1A01-413A-9303-9E088133951B}"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1972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0AFC0D-8AD2-4133-B51F-C8DFCD2A2DBD}"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787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AFE3DC-CADD-45C2-8F91-DE8B2EA6B233}"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631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7E90CD-5C39-433D-99D8-38289C5BBBC4}"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5596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F9B62-3AB8-409C-988D-DC5A2FB1AB6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9211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853E99-5171-4F36-83A5-522A1984D9A5}"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3043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FDD86F6-B7AE-4046-9535-9F687A6B44FA}"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2182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A4A6E7-090A-472F-A9FB-4BC88659E0F2}"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53405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CE7CFB-5636-414D-9609-3A444B33BF2C}"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3649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E5C864-4B9A-4FCA-8B0D-0CBE84D07A90}"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5968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6F8FF5-A179-4BF3-BF20-6B27B4FD9552}"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53005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913BE9-95BD-4BEC-AA71-56F58A5ED3F2}"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07331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DF84AE-AAE0-42F0-AA10-8BCD104D45BD}"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4090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1"/>
            <a:ext cx="155448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1" y="5760720"/>
            <a:ext cx="128015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5EE3DA6-1CB5-4018-AE5D-7D356FF570CE}"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645023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B74C73A5-F7AD-4BD4-990C-51FB8D2057A7}"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02276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19"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6A94F6D-8AD6-4DF7-B7C6-FA4742BE3520}" type="datetime1">
              <a:rPr lang="en-US" smtClean="0"/>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39420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43E147A9-2BA5-4B6A-913F-E1422F52212A}" type="datetime1">
              <a:rPr lang="en-US" smtClean="0"/>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9217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3A5E081-6FF6-40EB-B28A-40974A7C8249}" type="datetime1">
              <a:rPr lang="en-US" smtClean="0"/>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074397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1"/>
            <a:ext cx="155448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1" y="5760720"/>
            <a:ext cx="128015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F5C2EE5-7103-441F-81C5-B63898774219}"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90720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BED7DD2D-CFED-402C-8547-2761F53D1D6D}"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914057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19"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8B988056-9B13-420D-B0FA-51D6E5D966AD}" type="datetime1">
              <a:rPr lang="en-US" smtClean="0"/>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161674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82902CC7-B2F6-4ADA-8569-64099F676465}" type="datetime1">
              <a:rPr lang="en-US" smtClean="0"/>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83102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0EA63406-0E7F-403D-838B-911B6537EFD6}" type="datetime1">
              <a:rPr lang="en-US" smtClean="0"/>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713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31717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31086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5792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287397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12/3/2024</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3622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12/3/2024</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3225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12/3/2024</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0997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7367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43380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86189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1263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5.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4213-61BA-4FF1-8EEB-3EF798419261}"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2F49E-CEA3-4077-BE2A-4CA55C0C33CE}"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1102444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599B9B-432C-45E3-B889-9B778CB18614}"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4786533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553998"/>
          </a:xfrm>
          <a:prstGeom prst="rect">
            <a:avLst/>
          </a:prstGeom>
        </p:spPr>
        <p:txBody>
          <a:bodyPr wrap="square" lIns="0" tIns="0" rIns="0" bIns="0">
            <a:spAutoFit/>
          </a:bodyPr>
          <a:lstStyle>
            <a:lvl1pPr>
              <a:defRPr sz="3600" b="1" i="0">
                <a:solidFill>
                  <a:srgbClr val="2B63A3"/>
                </a:solidFill>
                <a:latin typeface="Calibri"/>
                <a:cs typeface="Calibri"/>
              </a:defRPr>
            </a:lvl1pPr>
          </a:lstStyle>
          <a:p>
            <a:endParaRPr/>
          </a:p>
        </p:txBody>
      </p:sp>
      <p:sp>
        <p:nvSpPr>
          <p:cNvPr id="3" name="Holder 3"/>
          <p:cNvSpPr>
            <a:spLocks noGrp="1"/>
          </p:cNvSpPr>
          <p:nvPr>
            <p:ph type="body" idx="1"/>
          </p:nvPr>
        </p:nvSpPr>
        <p:spPr>
          <a:xfrm>
            <a:off x="535591" y="2467544"/>
            <a:ext cx="172168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1" y="9566910"/>
            <a:ext cx="585215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5F1BBC55-292C-443F-A553-B87394D2A255}" type="datetime1">
              <a:rPr lang="en-US" smtClean="0"/>
              <a:t>1/13/2025</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2248368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553998"/>
          </a:xfrm>
          <a:prstGeom prst="rect">
            <a:avLst/>
          </a:prstGeom>
        </p:spPr>
        <p:txBody>
          <a:bodyPr wrap="square" lIns="0" tIns="0" rIns="0" bIns="0">
            <a:spAutoFit/>
          </a:bodyPr>
          <a:lstStyle>
            <a:lvl1pPr>
              <a:defRPr sz="3600" b="1" i="0">
                <a:solidFill>
                  <a:srgbClr val="2B63A3"/>
                </a:solidFill>
                <a:latin typeface="Calibri"/>
                <a:cs typeface="Calibri"/>
              </a:defRPr>
            </a:lvl1pPr>
          </a:lstStyle>
          <a:p>
            <a:endParaRPr/>
          </a:p>
        </p:txBody>
      </p:sp>
      <p:sp>
        <p:nvSpPr>
          <p:cNvPr id="3" name="Holder 3"/>
          <p:cNvSpPr>
            <a:spLocks noGrp="1"/>
          </p:cNvSpPr>
          <p:nvPr>
            <p:ph type="body" idx="1"/>
          </p:nvPr>
        </p:nvSpPr>
        <p:spPr>
          <a:xfrm>
            <a:off x="535591" y="2467544"/>
            <a:ext cx="172168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1" y="9566910"/>
            <a:ext cx="585215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142CC48E-16FA-4B72-9027-BCAFA4C635A8}" type="datetime1">
              <a:rPr lang="en-US" smtClean="0"/>
              <a:t>1/13/2025</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81419126"/>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12/3/2024</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40596205"/>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0.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svg"/><Relationship Id="rId9"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notesSlide" Target="../notesSlides/notesSlide18.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1.sv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1.svg"/><Relationship Id="rId9"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4.png"/><Relationship Id="rId7" Type="http://schemas.openxmlformats.org/officeDocument/2006/relationships/image" Target="../media/image48.svg"/><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35.png"/><Relationship Id="rId9"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9106" y="367536"/>
            <a:ext cx="6785043" cy="3915383"/>
            <a:chOff x="0" y="0"/>
            <a:chExt cx="9046723" cy="5220511"/>
          </a:xfrm>
        </p:grpSpPr>
        <p:pic>
          <p:nvPicPr>
            <p:cNvPr id="3" name="Picture 3"/>
            <p:cNvPicPr>
              <a:picLocks noChangeAspect="1"/>
            </p:cNvPicPr>
            <p:nvPr/>
          </p:nvPicPr>
          <p:blipFill>
            <a:blip r:embed="rId3"/>
            <a:srcRect l="15348" r="15348"/>
            <a:stretch>
              <a:fillRect/>
            </a:stretch>
          </p:blipFill>
          <p:spPr>
            <a:xfrm>
              <a:off x="0" y="0"/>
              <a:ext cx="5777149" cy="5220511"/>
            </a:xfrm>
            <a:prstGeom prst="rect">
              <a:avLst/>
            </a:prstGeom>
          </p:spPr>
        </p:pic>
        <p:pic>
          <p:nvPicPr>
            <p:cNvPr id="4" name="Picture 4"/>
            <p:cNvPicPr>
              <a:picLocks noChangeAspect="1"/>
            </p:cNvPicPr>
            <p:nvPr/>
          </p:nvPicPr>
          <p:blipFill>
            <a:blip r:embed="rId4"/>
            <a:srcRect l="8319" r="8319"/>
            <a:stretch>
              <a:fillRect/>
            </a:stretch>
          </p:blipFill>
          <p:spPr>
            <a:xfrm>
              <a:off x="6158149" y="0"/>
              <a:ext cx="2888574" cy="5220511"/>
            </a:xfrm>
            <a:prstGeom prst="rect">
              <a:avLst/>
            </a:prstGeom>
          </p:spPr>
        </p:pic>
      </p:grpSp>
      <p:grpSp>
        <p:nvGrpSpPr>
          <p:cNvPr id="5" name="Group 5"/>
          <p:cNvGrpSpPr/>
          <p:nvPr/>
        </p:nvGrpSpPr>
        <p:grpSpPr>
          <a:xfrm>
            <a:off x="7454808" y="367536"/>
            <a:ext cx="8122596" cy="3915383"/>
            <a:chOff x="0" y="0"/>
            <a:chExt cx="10830128" cy="5220511"/>
          </a:xfrm>
          <a:solidFill>
            <a:srgbClr val="4A4E6F"/>
          </a:solidFill>
        </p:grpSpPr>
        <p:sp>
          <p:nvSpPr>
            <p:cNvPr id="6" name="AutoShape 6"/>
            <p:cNvSpPr/>
            <p:nvPr/>
          </p:nvSpPr>
          <p:spPr>
            <a:xfrm>
              <a:off x="0" y="0"/>
              <a:ext cx="10830128" cy="5220511"/>
            </a:xfrm>
            <a:prstGeom prst="rect">
              <a:avLst/>
            </a:prstGeom>
            <a:grpFill/>
          </p:spPr>
          <p:txBody>
            <a:bodyPr/>
            <a:lstStyle/>
            <a:p>
              <a:endParaRPr lang="en-US"/>
            </a:p>
          </p:txBody>
        </p:sp>
      </p:grpSp>
      <p:grpSp>
        <p:nvGrpSpPr>
          <p:cNvPr id="7" name="Group 7"/>
          <p:cNvGrpSpPr/>
          <p:nvPr/>
        </p:nvGrpSpPr>
        <p:grpSpPr>
          <a:xfrm>
            <a:off x="15853629" y="367536"/>
            <a:ext cx="1951867" cy="3915383"/>
            <a:chOff x="0" y="0"/>
            <a:chExt cx="2602489" cy="5220511"/>
          </a:xfrm>
        </p:grpSpPr>
        <p:pic>
          <p:nvPicPr>
            <p:cNvPr id="8" name="Picture 8"/>
            <p:cNvPicPr>
              <a:picLocks noChangeAspect="1"/>
            </p:cNvPicPr>
            <p:nvPr/>
          </p:nvPicPr>
          <p:blipFill>
            <a:blip r:embed="rId5"/>
            <a:srcRect l="33393" r="33393"/>
            <a:stretch>
              <a:fillRect/>
            </a:stretch>
          </p:blipFill>
          <p:spPr>
            <a:xfrm>
              <a:off x="0" y="0"/>
              <a:ext cx="2602489" cy="5220511"/>
            </a:xfrm>
            <a:prstGeom prst="rect">
              <a:avLst/>
            </a:prstGeom>
          </p:spPr>
        </p:pic>
      </p:grpSp>
      <p:sp>
        <p:nvSpPr>
          <p:cNvPr id="9" name="TextBox 9"/>
          <p:cNvSpPr txBox="1"/>
          <p:nvPr/>
        </p:nvSpPr>
        <p:spPr>
          <a:xfrm>
            <a:off x="3873433" y="6431004"/>
            <a:ext cx="10541133" cy="1735090"/>
          </a:xfrm>
          <a:prstGeom prst="rect">
            <a:avLst/>
          </a:prstGeom>
        </p:spPr>
        <p:txBody>
          <a:bodyPr lIns="0" tIns="0" rIns="0" bIns="0" rtlCol="0" anchor="t">
            <a:spAutoFit/>
          </a:bodyPr>
          <a:lstStyle/>
          <a:p>
            <a:pPr algn="ctr">
              <a:lnSpc>
                <a:spcPts val="6600"/>
              </a:lnSpc>
              <a:spcBef>
                <a:spcPts val="600"/>
              </a:spcBef>
              <a:spcAft>
                <a:spcPts val="600"/>
              </a:spcAft>
            </a:pPr>
            <a:r>
              <a:rPr lang="es-ES" sz="6600" dirty="0">
                <a:solidFill>
                  <a:srgbClr val="2C302E"/>
                </a:solidFill>
                <a:latin typeface="Aharoni" panose="02010803020104030203" pitchFamily="2" charset="-79"/>
                <a:cs typeface="Aharoni" panose="02010803020104030203" pitchFamily="2" charset="-79"/>
              </a:rPr>
              <a:t>PLAN DE CONTROL LOCAL Y RENDICIÓN DE CUENTAS</a:t>
            </a:r>
            <a:endParaRPr lang="en-US" sz="6600" dirty="0">
              <a:solidFill>
                <a:srgbClr val="2C302E"/>
              </a:solidFill>
              <a:latin typeface="Aharoni" panose="02010803020104030203" pitchFamily="2" charset="-79"/>
              <a:cs typeface="Aharoni" panose="02010803020104030203" pitchFamily="2" charset="-79"/>
            </a:endParaRPr>
          </a:p>
        </p:txBody>
      </p:sp>
      <p:sp>
        <p:nvSpPr>
          <p:cNvPr id="10" name="TextBox 10"/>
          <p:cNvSpPr txBox="1"/>
          <p:nvPr/>
        </p:nvSpPr>
        <p:spPr>
          <a:xfrm>
            <a:off x="2463572" y="5116731"/>
            <a:ext cx="13360857" cy="1064394"/>
          </a:xfrm>
          <a:prstGeom prst="rect">
            <a:avLst/>
          </a:prstGeom>
        </p:spPr>
        <p:txBody>
          <a:bodyPr wrap="square" lIns="0" tIns="0" rIns="0" bIns="0" rtlCol="0" anchor="t">
            <a:spAutoFit/>
          </a:bodyPr>
          <a:lstStyle/>
          <a:p>
            <a:pPr algn="ctr">
              <a:lnSpc>
                <a:spcPts val="8315"/>
              </a:lnSpc>
            </a:pPr>
            <a:r>
              <a:rPr lang="en-US" sz="8315" spc="349" dirty="0">
                <a:solidFill>
                  <a:srgbClr val="2C302E"/>
                </a:solidFill>
                <a:latin typeface="Jonathan"/>
              </a:rPr>
              <a:t>Distrito Escolar </a:t>
            </a:r>
            <a:r>
              <a:rPr lang="en-US" sz="8315" spc="349" dirty="0" err="1">
                <a:solidFill>
                  <a:srgbClr val="2C302E"/>
                </a:solidFill>
                <a:latin typeface="Jonathan"/>
              </a:rPr>
              <a:t>Unificado</a:t>
            </a:r>
            <a:r>
              <a:rPr lang="en-US" sz="8315" spc="349" dirty="0">
                <a:solidFill>
                  <a:srgbClr val="2C302E"/>
                </a:solidFill>
                <a:latin typeface="Jonathan"/>
              </a:rPr>
              <a:t> del Valle de Chino</a:t>
            </a:r>
          </a:p>
        </p:txBody>
      </p:sp>
      <p:sp>
        <p:nvSpPr>
          <p:cNvPr id="11" name="TextBox 11"/>
          <p:cNvSpPr txBox="1"/>
          <p:nvPr/>
        </p:nvSpPr>
        <p:spPr>
          <a:xfrm>
            <a:off x="4399789" y="8373793"/>
            <a:ext cx="9252988" cy="621506"/>
          </a:xfrm>
          <a:prstGeom prst="rect">
            <a:avLst/>
          </a:prstGeom>
        </p:spPr>
        <p:txBody>
          <a:bodyPr lIns="0" tIns="0" rIns="0" bIns="0" rtlCol="0" anchor="t">
            <a:spAutoFit/>
          </a:bodyPr>
          <a:lstStyle/>
          <a:p>
            <a:pPr algn="ctr">
              <a:lnSpc>
                <a:spcPts val="5118"/>
              </a:lnSpc>
            </a:pPr>
            <a:r>
              <a:rPr lang="en-US" sz="3656" dirty="0">
                <a:solidFill>
                  <a:srgbClr val="2C302E"/>
                </a:solidFill>
                <a:latin typeface="Montserrat 1"/>
              </a:rPr>
              <a:t>2024-2025</a:t>
            </a:r>
          </a:p>
        </p:txBody>
      </p:sp>
      <p:sp>
        <p:nvSpPr>
          <p:cNvPr id="12" name="TextBox 12"/>
          <p:cNvSpPr txBox="1"/>
          <p:nvPr/>
        </p:nvSpPr>
        <p:spPr>
          <a:xfrm>
            <a:off x="3662935" y="8928624"/>
            <a:ext cx="10962131" cy="1233286"/>
          </a:xfrm>
          <a:prstGeom prst="rect">
            <a:avLst/>
          </a:prstGeom>
        </p:spPr>
        <p:txBody>
          <a:bodyPr wrap="square" lIns="0" tIns="0" rIns="0" bIns="0" rtlCol="0" anchor="t">
            <a:spAutoFit/>
          </a:bodyPr>
          <a:lstStyle/>
          <a:p>
            <a:pPr algn="ctr">
              <a:lnSpc>
                <a:spcPts val="5118"/>
              </a:lnSpc>
            </a:pPr>
            <a:r>
              <a:rPr lang="es-ES" sz="2800" dirty="0">
                <a:solidFill>
                  <a:srgbClr val="2C302E"/>
                </a:solidFill>
                <a:latin typeface="Montserrat 1"/>
              </a:rPr>
              <a:t>Centro escolar: Reunión de participación de Padres / Comunidad</a:t>
            </a:r>
            <a:endParaRPr lang="en-US" sz="2800" dirty="0">
              <a:solidFill>
                <a:srgbClr val="2C302E"/>
              </a:solidFill>
              <a:latin typeface="Montserrat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7511" y="267511"/>
            <a:ext cx="7295745" cy="9679021"/>
            <a:chOff x="0" y="0"/>
            <a:chExt cx="9727660" cy="12905362"/>
          </a:xfrm>
        </p:grpSpPr>
        <p:sp>
          <p:nvSpPr>
            <p:cNvPr id="3" name="AutoShape 3"/>
            <p:cNvSpPr/>
            <p:nvPr/>
          </p:nvSpPr>
          <p:spPr>
            <a:xfrm>
              <a:off x="0" y="0"/>
              <a:ext cx="4673330" cy="12905362"/>
            </a:xfrm>
            <a:prstGeom prst="rect">
              <a:avLst/>
            </a:prstGeom>
            <a:solidFill>
              <a:srgbClr val="4A4E6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4"/>
            <p:cNvPicPr>
              <a:picLocks noChangeAspect="1"/>
            </p:cNvPicPr>
            <p:nvPr/>
          </p:nvPicPr>
          <p:blipFill>
            <a:blip r:embed="rId3"/>
            <a:srcRect l="25124" r="25124"/>
            <a:stretch>
              <a:fillRect/>
            </a:stretch>
          </p:blipFill>
          <p:spPr>
            <a:xfrm>
              <a:off x="5054330" y="0"/>
              <a:ext cx="4673330" cy="6262181"/>
            </a:xfrm>
            <a:prstGeom prst="rect">
              <a:avLst/>
            </a:prstGeom>
          </p:spPr>
        </p:pic>
        <p:sp>
          <p:nvSpPr>
            <p:cNvPr id="5" name="AutoShape 5"/>
            <p:cNvSpPr/>
            <p:nvPr/>
          </p:nvSpPr>
          <p:spPr>
            <a:xfrm>
              <a:off x="5054330" y="6643181"/>
              <a:ext cx="4673330" cy="6262181"/>
            </a:xfrm>
            <a:prstGeom prst="rect">
              <a:avLst/>
            </a:prstGeom>
            <a:solidFill>
              <a:srgbClr val="DA767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8136419" y="2900500"/>
            <a:ext cx="9122881" cy="1735090"/>
          </a:xfrm>
          <a:prstGeom prst="rect">
            <a:avLst/>
          </a:prstGeom>
        </p:spPr>
        <p:txBody>
          <a:bodyPr lIns="0" tIns="0" rIns="0" bIns="0" rtlCol="0" anchor="t">
            <a:spAutoFit/>
          </a:bodyPr>
          <a:lstStyle/>
          <a:p>
            <a:pPr>
              <a:lnSpc>
                <a:spcPts val="6600"/>
              </a:lnSpc>
            </a:pPr>
            <a:r>
              <a:rPr lang="es-ES" sz="6600" dirty="0">
                <a:solidFill>
                  <a:srgbClr val="2C302E"/>
                </a:solidFill>
                <a:latin typeface="Aharoni" panose="02010803020104030203" pitchFamily="2" charset="-79"/>
                <a:cs typeface="Aharoni" panose="02010803020104030203" pitchFamily="2" charset="-79"/>
              </a:rPr>
              <a:t>NORMAS y CORTESÍAS PARA LAS REUNIONES</a:t>
            </a:r>
            <a:endParaRPr lang="en-US" sz="6600" dirty="0">
              <a:solidFill>
                <a:srgbClr val="2C302E"/>
              </a:solidFill>
              <a:latin typeface="Aharoni" panose="02010803020104030203" pitchFamily="2" charset="-79"/>
              <a:cs typeface="Aharoni" panose="02010803020104030203" pitchFamily="2" charset="-79"/>
            </a:endParaRPr>
          </a:p>
        </p:txBody>
      </p:sp>
      <p:sp>
        <p:nvSpPr>
          <p:cNvPr id="7" name="TextBox 7"/>
          <p:cNvSpPr txBox="1"/>
          <p:nvPr/>
        </p:nvSpPr>
        <p:spPr>
          <a:xfrm>
            <a:off x="8136419" y="4635590"/>
            <a:ext cx="8090124" cy="5030673"/>
          </a:xfrm>
          <a:prstGeom prst="rect">
            <a:avLst/>
          </a:prstGeom>
        </p:spPr>
        <p:txBody>
          <a:bodyPr lIns="0" tIns="0" rIns="0" bIns="0" rtlCol="0" anchor="t">
            <a:spAutoFit/>
          </a:bodyPr>
          <a:lstStyle/>
          <a:p>
            <a:pPr>
              <a:lnSpc>
                <a:spcPts val="5672"/>
              </a:lnSpc>
            </a:pPr>
            <a:r>
              <a:rPr lang="en-US" sz="3396" spc="125" dirty="0">
                <a:solidFill>
                  <a:srgbClr val="2C302E"/>
                </a:solidFill>
                <a:latin typeface="Century Gothic" panose="020B0502020202020204" pitchFamily="34" charset="0"/>
              </a:rPr>
              <a:t>•</a:t>
            </a:r>
            <a:r>
              <a:rPr lang="es-ES" sz="3396" spc="125" dirty="0">
                <a:solidFill>
                  <a:srgbClr val="2C302E"/>
                </a:solidFill>
                <a:latin typeface="Century Gothic" panose="020B0502020202020204" pitchFamily="34" charset="0"/>
              </a:rPr>
              <a:t>Mantener el aprendizaje de los alumnos como centro de atención</a:t>
            </a:r>
            <a:endParaRPr lang="en-US" sz="3396" spc="125" dirty="0">
              <a:solidFill>
                <a:srgbClr val="2C302E"/>
              </a:solidFill>
              <a:latin typeface="Century Gothic" panose="020B0502020202020204" pitchFamily="34" charset="0"/>
            </a:endParaRPr>
          </a:p>
          <a:p>
            <a:pPr>
              <a:lnSpc>
                <a:spcPts val="5672"/>
              </a:lnSpc>
            </a:pPr>
            <a:r>
              <a:rPr lang="en-US" sz="3396" spc="125" dirty="0">
                <a:solidFill>
                  <a:srgbClr val="2C302E"/>
                </a:solidFill>
                <a:latin typeface="Century Gothic" panose="020B0502020202020204" pitchFamily="34" charset="0"/>
              </a:rPr>
              <a:t>•</a:t>
            </a:r>
            <a:r>
              <a:rPr lang="es-ES" sz="3396" spc="125" dirty="0">
                <a:solidFill>
                  <a:srgbClr val="2C302E"/>
                </a:solidFill>
                <a:latin typeface="Century Gothic" panose="020B0502020202020204" pitchFamily="34" charset="0"/>
              </a:rPr>
              <a:t>Asumir las mejores intenciones en los demás </a:t>
            </a:r>
          </a:p>
          <a:p>
            <a:pPr>
              <a:lnSpc>
                <a:spcPts val="5672"/>
              </a:lnSpc>
            </a:pPr>
            <a:r>
              <a:rPr lang="en-US" sz="3396" spc="125" dirty="0">
                <a:solidFill>
                  <a:srgbClr val="2C302E"/>
                </a:solidFill>
                <a:latin typeface="Century Gothic" panose="020B0502020202020204" pitchFamily="34" charset="0"/>
              </a:rPr>
              <a:t>•</a:t>
            </a:r>
            <a:r>
              <a:rPr lang="en-US" sz="3396" spc="125" dirty="0" err="1">
                <a:solidFill>
                  <a:srgbClr val="2C302E"/>
                </a:solidFill>
                <a:latin typeface="Century Gothic" panose="020B0502020202020204" pitchFamily="34" charset="0"/>
              </a:rPr>
              <a:t>Participar</a:t>
            </a:r>
            <a:r>
              <a:rPr lang="en-US" sz="3396" spc="125" dirty="0">
                <a:solidFill>
                  <a:srgbClr val="2C302E"/>
                </a:solidFill>
                <a:latin typeface="Century Gothic" panose="020B0502020202020204" pitchFamily="34" charset="0"/>
              </a:rPr>
              <a:t> con </a:t>
            </a:r>
            <a:r>
              <a:rPr lang="en-US" sz="3396" spc="125" dirty="0" err="1">
                <a:solidFill>
                  <a:srgbClr val="2C302E"/>
                </a:solidFill>
                <a:latin typeface="Century Gothic" panose="020B0502020202020204" pitchFamily="34" charset="0"/>
              </a:rPr>
              <a:t>respeto</a:t>
            </a:r>
            <a:endParaRPr lang="en-US" sz="3396" spc="125" dirty="0">
              <a:solidFill>
                <a:srgbClr val="2C302E"/>
              </a:solidFill>
              <a:latin typeface="Century Gothic" panose="020B0502020202020204" pitchFamily="34" charset="0"/>
            </a:endParaRPr>
          </a:p>
          <a:p>
            <a:pPr>
              <a:lnSpc>
                <a:spcPts val="5672"/>
              </a:lnSpc>
            </a:pPr>
            <a:r>
              <a:rPr lang="en-US" sz="3396" spc="125" dirty="0">
                <a:solidFill>
                  <a:srgbClr val="2C302E"/>
                </a:solidFill>
                <a:latin typeface="Century Gothic" panose="020B0502020202020204" pitchFamily="34" charset="0"/>
              </a:rPr>
              <a:t>•</a:t>
            </a:r>
            <a:r>
              <a:rPr lang="es-ES" sz="3396" spc="125" dirty="0">
                <a:solidFill>
                  <a:srgbClr val="2C302E"/>
                </a:solidFill>
                <a:latin typeface="Century Gothic" panose="020B0502020202020204" pitchFamily="34" charset="0"/>
              </a:rPr>
              <a:t>Comenzar y terminar a tiempo</a:t>
            </a:r>
            <a:endParaRPr lang="en-US" sz="3396" spc="125" dirty="0">
              <a:solidFill>
                <a:srgbClr val="2C302E"/>
              </a:solidFill>
              <a:latin typeface="Century Gothic" panose="020B0502020202020204" pitchFamily="34" charset="0"/>
            </a:endParaRPr>
          </a:p>
          <a:p>
            <a:pPr>
              <a:lnSpc>
                <a:spcPts val="5672"/>
              </a:lnSpc>
            </a:pPr>
            <a:r>
              <a:rPr lang="en-US" sz="3396" spc="125" dirty="0">
                <a:solidFill>
                  <a:srgbClr val="2C302E"/>
                </a:solidFill>
                <a:latin typeface="Century Gothic" panose="020B0502020202020204" pitchFamily="34" charset="0"/>
              </a:rPr>
              <a:t>•</a:t>
            </a:r>
            <a:r>
              <a:rPr lang="en-US" sz="3396" spc="125" dirty="0" err="1">
                <a:solidFill>
                  <a:srgbClr val="2C302E"/>
                </a:solidFill>
                <a:latin typeface="Century Gothic" panose="020B0502020202020204" pitchFamily="34" charset="0"/>
              </a:rPr>
              <a:t>Silenciar</a:t>
            </a:r>
            <a:r>
              <a:rPr lang="en-US" sz="3396" spc="125" dirty="0">
                <a:solidFill>
                  <a:srgbClr val="2C302E"/>
                </a:solidFill>
                <a:latin typeface="Century Gothic" panose="020B0502020202020204" pitchFamily="34" charset="0"/>
              </a:rPr>
              <a:t> </a:t>
            </a:r>
            <a:r>
              <a:rPr lang="en-US" sz="3396" spc="125" dirty="0" err="1">
                <a:solidFill>
                  <a:srgbClr val="2C302E"/>
                </a:solidFill>
                <a:latin typeface="Century Gothic" panose="020B0502020202020204" pitchFamily="34" charset="0"/>
              </a:rPr>
              <a:t>los</a:t>
            </a:r>
            <a:r>
              <a:rPr lang="en-US" sz="3396" spc="125" dirty="0">
                <a:solidFill>
                  <a:srgbClr val="2C302E"/>
                </a:solidFill>
                <a:latin typeface="Century Gothic" panose="020B0502020202020204" pitchFamily="34" charset="0"/>
              </a:rPr>
              <a:t> </a:t>
            </a:r>
            <a:r>
              <a:rPr lang="en-US" sz="3396" spc="125" dirty="0" err="1">
                <a:solidFill>
                  <a:srgbClr val="2C302E"/>
                </a:solidFill>
                <a:latin typeface="Century Gothic" panose="020B0502020202020204" pitchFamily="34" charset="0"/>
              </a:rPr>
              <a:t>celulares</a:t>
            </a:r>
            <a:endParaRPr lang="en-US" sz="3396" spc="125" dirty="0">
              <a:solidFill>
                <a:srgbClr val="2C302E"/>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0C142AA1-613B-0E9E-8371-17E0697636E1}"/>
              </a:ext>
            </a:extLst>
          </p:cNvPr>
          <p:cNvSpPr>
            <a:spLocks noGrp="1"/>
          </p:cNvSpPr>
          <p:nvPr>
            <p:ph type="sldNum" sz="quarter" idx="12"/>
          </p:nvPr>
        </p:nvSpPr>
        <p:spPr>
          <a:xfrm>
            <a:off x="15730756" y="9581407"/>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37422" y="3086100"/>
            <a:ext cx="6715549" cy="4114800"/>
          </a:xfrm>
          <a:custGeom>
            <a:avLst/>
            <a:gdLst/>
            <a:ahLst/>
            <a:cxnLst/>
            <a:rect l="l" t="t" r="r" b="b"/>
            <a:pathLst>
              <a:path w="6715549" h="4114800">
                <a:moveTo>
                  <a:pt x="0" y="0"/>
                </a:moveTo>
                <a:lnTo>
                  <a:pt x="6715549" y="0"/>
                </a:lnTo>
                <a:lnTo>
                  <a:pt x="67155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444191" y="885748"/>
            <a:ext cx="8699809" cy="2581476"/>
          </a:xfrm>
          <a:prstGeom prst="rect">
            <a:avLst/>
          </a:prstGeom>
        </p:spPr>
        <p:txBody>
          <a:bodyPr lIns="0" tIns="0" rIns="0" bIns="0" rtlCol="0" anchor="t">
            <a:spAutoFit/>
          </a:bodyPr>
          <a:lstStyle/>
          <a:p>
            <a:pPr algn="ctr">
              <a:lnSpc>
                <a:spcPts val="6600"/>
              </a:lnSpc>
            </a:pPr>
            <a:r>
              <a:rPr lang="en-US" sz="6600" dirty="0">
                <a:solidFill>
                  <a:srgbClr val="2C302E"/>
                </a:solidFill>
                <a:latin typeface="Aharoni" panose="02010803020104030203" pitchFamily="2" charset="-79"/>
                <a:cs typeface="Aharoni" panose="02010803020104030203" pitchFamily="2" charset="-79"/>
              </a:rPr>
              <a:t>NUESTROS OBJETIVOS PARA HOY</a:t>
            </a:r>
          </a:p>
        </p:txBody>
      </p:sp>
      <p:sp>
        <p:nvSpPr>
          <p:cNvPr id="4" name="TextBox 4"/>
          <p:cNvSpPr txBox="1"/>
          <p:nvPr/>
        </p:nvSpPr>
        <p:spPr>
          <a:xfrm>
            <a:off x="321093" y="3982637"/>
            <a:ext cx="8946004" cy="3951851"/>
          </a:xfrm>
          <a:prstGeom prst="rect">
            <a:avLst/>
          </a:prstGeom>
        </p:spPr>
        <p:txBody>
          <a:bodyPr lIns="0" tIns="0" rIns="0" bIns="0" rtlCol="0" anchor="t">
            <a:spAutoFit/>
          </a:bodyPr>
          <a:lstStyle/>
          <a:p>
            <a:pPr marL="342900" indent="-342900">
              <a:lnSpc>
                <a:spcPct val="90000"/>
              </a:lnSpc>
              <a:spcAft>
                <a:spcPts val="1800"/>
              </a:spcAft>
              <a:buFont typeface="Arial" panose="020B0604020202020204" pitchFamily="34" charset="0"/>
              <a:buChar char="•"/>
            </a:pPr>
            <a:r>
              <a:rPr lang="es-ES" sz="2800" dirty="0">
                <a:solidFill>
                  <a:srgbClr val="29282D"/>
                </a:solidFill>
                <a:latin typeface="Century Gothic"/>
                <a:ea typeface="Tahoma"/>
                <a:cs typeface="Tahoma"/>
              </a:rPr>
              <a:t>Entender cómo funciona la Fórmula de Financiación del Control Local (LCFF) y cómo apoya las metas del Plan de Responsabilidad del Control Local (LCAP) del Distrito.</a:t>
            </a:r>
          </a:p>
          <a:p>
            <a:pPr marL="342900" indent="-342900">
              <a:lnSpc>
                <a:spcPct val="90000"/>
              </a:lnSpc>
              <a:spcAft>
                <a:spcPts val="1800"/>
              </a:spcAft>
              <a:buFont typeface="Arial" panose="020B0604020202020204" pitchFamily="34" charset="0"/>
              <a:buChar char="•"/>
            </a:pPr>
            <a:r>
              <a:rPr lang="es-ES" sz="2800" dirty="0">
                <a:solidFill>
                  <a:srgbClr val="29282D"/>
                </a:solidFill>
                <a:latin typeface="Century Gothic"/>
                <a:ea typeface="Tahoma"/>
                <a:cs typeface="Tahoma"/>
              </a:rPr>
              <a:t>Revisar las cuatro metas del LCAP del Distrito Escolar Unificado del Valle de Chino y las medidas y servicios relacionados.</a:t>
            </a:r>
          </a:p>
          <a:p>
            <a:pPr marL="342900" indent="-342900">
              <a:lnSpc>
                <a:spcPct val="90000"/>
              </a:lnSpc>
              <a:spcAft>
                <a:spcPts val="1800"/>
              </a:spcAft>
              <a:buFont typeface="Arial" panose="020B0604020202020204" pitchFamily="34" charset="0"/>
              <a:buChar char="•"/>
            </a:pPr>
            <a:r>
              <a:rPr lang="es-ES" sz="2800" dirty="0">
                <a:solidFill>
                  <a:srgbClr val="29282D"/>
                </a:solidFill>
                <a:latin typeface="Century Gothic"/>
                <a:ea typeface="Tahoma"/>
                <a:cs typeface="Tahoma"/>
              </a:rPr>
              <a:t>Proporcionar información sobre las metas y medidas del LCAP/SPSA</a:t>
            </a:r>
            <a:endParaRPr lang="en-US" sz="2800" dirty="0">
              <a:solidFill>
                <a:srgbClr val="29282D"/>
              </a:solidFill>
              <a:latin typeface="Century Gothic"/>
              <a:ea typeface="Tahoma"/>
              <a:cs typeface="Tahoma"/>
            </a:endParaRPr>
          </a:p>
        </p:txBody>
      </p:sp>
      <p:sp>
        <p:nvSpPr>
          <p:cNvPr id="7" name="Slide Number Placeholder 6">
            <a:extLst>
              <a:ext uri="{FF2B5EF4-FFF2-40B4-BE49-F238E27FC236}">
                <a16:creationId xmlns:a16="http://schemas.microsoft.com/office/drawing/2014/main" id="{E6714C76-D15F-558C-D038-B9F3CC5A633B}"/>
              </a:ext>
            </a:extLst>
          </p:cNvPr>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35461" y="3798231"/>
            <a:ext cx="2040220" cy="1519964"/>
          </a:xfrm>
          <a:custGeom>
            <a:avLst/>
            <a:gdLst/>
            <a:ahLst/>
            <a:cxnLst/>
            <a:rect l="l" t="t" r="r" b="b"/>
            <a:pathLst>
              <a:path w="2040220" h="1519964">
                <a:moveTo>
                  <a:pt x="0" y="0"/>
                </a:moveTo>
                <a:lnTo>
                  <a:pt x="2040219" y="0"/>
                </a:lnTo>
                <a:lnTo>
                  <a:pt x="2040219" y="1519964"/>
                </a:lnTo>
                <a:lnTo>
                  <a:pt x="0" y="15199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386840" y="3806526"/>
            <a:ext cx="1511669" cy="1511669"/>
          </a:xfrm>
          <a:custGeom>
            <a:avLst/>
            <a:gdLst/>
            <a:ahLst/>
            <a:cxnLst/>
            <a:rect l="l" t="t" r="r" b="b"/>
            <a:pathLst>
              <a:path w="1511669" h="1511669">
                <a:moveTo>
                  <a:pt x="0" y="0"/>
                </a:moveTo>
                <a:lnTo>
                  <a:pt x="1511669" y="0"/>
                </a:lnTo>
                <a:lnTo>
                  <a:pt x="1511669" y="1511669"/>
                </a:lnTo>
                <a:lnTo>
                  <a:pt x="0" y="1511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3708227" y="3869789"/>
            <a:ext cx="1448405" cy="1448405"/>
          </a:xfrm>
          <a:custGeom>
            <a:avLst/>
            <a:gdLst/>
            <a:ahLst/>
            <a:cxnLst/>
            <a:rect l="l" t="t" r="r" b="b"/>
            <a:pathLst>
              <a:path w="1448405" h="1448405">
                <a:moveTo>
                  <a:pt x="0" y="0"/>
                </a:moveTo>
                <a:lnTo>
                  <a:pt x="1448405" y="0"/>
                </a:lnTo>
                <a:lnTo>
                  <a:pt x="1448405" y="1448406"/>
                </a:lnTo>
                <a:lnTo>
                  <a:pt x="0" y="1448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1028700" y="561001"/>
            <a:ext cx="15963189" cy="1947264"/>
          </a:xfrm>
          <a:prstGeom prst="rect">
            <a:avLst/>
          </a:prstGeom>
        </p:spPr>
        <p:txBody>
          <a:bodyPr lIns="0" tIns="0" rIns="0" bIns="0" rtlCol="0" anchor="t">
            <a:spAutoFit/>
          </a:bodyPr>
          <a:lstStyle/>
          <a:p>
            <a:pPr marL="0" marR="0" lvl="0" indent="0" algn="ctr" defTabSz="914400" rtl="0" eaLnBrk="1" fontAlgn="auto" latinLnBrk="0" hangingPunct="1">
              <a:lnSpc>
                <a:spcPts val="7449"/>
              </a:lnSpc>
              <a:spcBef>
                <a:spcPts val="0"/>
              </a:spcBef>
              <a:spcAft>
                <a:spcPts val="0"/>
              </a:spcAft>
              <a:buClrTx/>
              <a:buSzTx/>
              <a:buFontTx/>
              <a:buNone/>
              <a:tabLst/>
              <a:defRPr/>
            </a:pPr>
            <a:r>
              <a:rPr kumimoji="0" lang="es-ES" sz="7449"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¿Qué es la Fórmula de Financiación del Control Local </a:t>
            </a:r>
            <a:r>
              <a:rPr kumimoji="0" lang="en-US" sz="7449"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(LCFF)?</a:t>
            </a:r>
          </a:p>
        </p:txBody>
      </p:sp>
      <p:sp>
        <p:nvSpPr>
          <p:cNvPr id="6" name="TextBox 6"/>
          <p:cNvSpPr txBox="1"/>
          <p:nvPr/>
        </p:nvSpPr>
        <p:spPr>
          <a:xfrm>
            <a:off x="1744093" y="8677823"/>
            <a:ext cx="4222955" cy="1246495"/>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BECAS</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BÁSICAS</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7" name="TextBox 7"/>
          <p:cNvSpPr txBox="1"/>
          <p:nvPr/>
        </p:nvSpPr>
        <p:spPr>
          <a:xfrm>
            <a:off x="6663594" y="8677823"/>
            <a:ext cx="5038540" cy="1246495"/>
          </a:xfrm>
          <a:prstGeom prst="rect">
            <a:avLst/>
          </a:prstGeom>
        </p:spPr>
        <p:txBody>
          <a:bodyPr wrap="square"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BECAS</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SUPLEMENTARIAS</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8" name="TextBox 8"/>
          <p:cNvSpPr txBox="1"/>
          <p:nvPr/>
        </p:nvSpPr>
        <p:spPr>
          <a:xfrm>
            <a:off x="12196554" y="8677811"/>
            <a:ext cx="5038540" cy="1246495"/>
          </a:xfrm>
          <a:prstGeom prst="rect">
            <a:avLst/>
          </a:prstGeom>
        </p:spPr>
        <p:txBody>
          <a:bodyPr wrap="square"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BECAS</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DE </a:t>
            </a:r>
            <a:r>
              <a:rPr kumimoji="0" lang="en-US" sz="44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CONCENTRACIÓN</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9" name="TextBox 9"/>
          <p:cNvSpPr txBox="1"/>
          <p:nvPr/>
        </p:nvSpPr>
        <p:spPr>
          <a:xfrm>
            <a:off x="1554327" y="5787939"/>
            <a:ext cx="4594535" cy="2570063"/>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es-E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Cada estudiante genera una beca básica que financia los gastos educativos básicos, tales como: salarios de los empleados, gastos de construcción y material educativo.</a:t>
            </a: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p:txBody>
      </p:sp>
      <p:sp>
        <p:nvSpPr>
          <p:cNvPr id="10" name="TextBox 10"/>
          <p:cNvSpPr txBox="1"/>
          <p:nvPr/>
        </p:nvSpPr>
        <p:spPr>
          <a:xfrm>
            <a:off x="6845407" y="5601990"/>
            <a:ext cx="4594535" cy="2941959"/>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es-E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Bajos ingresos, aprendices de inglés y jóvenes de crianza temporal/sin hogar, generan financiación adicional, por encima de la beca básica (20%) para aumentar y mejorar los servicios y los logros de estos grupos específicos.</a:t>
            </a: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p:txBody>
      </p:sp>
      <p:sp>
        <p:nvSpPr>
          <p:cNvPr id="11" name="TextBox 11"/>
          <p:cNvSpPr txBox="1"/>
          <p:nvPr/>
        </p:nvSpPr>
        <p:spPr>
          <a:xfrm>
            <a:off x="12136487" y="5601990"/>
            <a:ext cx="4594535" cy="3313856"/>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es-E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Los distritos con más de un 55% de bajos ingresos, aprendices de inglés o jóvenes de crianza o sin hogar reciben un 50% adicional de la beca básica.</a:t>
            </a: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2940"/>
              </a:lnSpc>
              <a:spcBef>
                <a:spcPts val="0"/>
              </a:spcBef>
              <a:spcAft>
                <a:spcPts val="0"/>
              </a:spcAft>
              <a:buClrTx/>
              <a:buSzTx/>
              <a:buFontTx/>
              <a:buNone/>
              <a:tabLst/>
              <a:defRPr/>
            </a:pPr>
            <a:r>
              <a:rPr kumimoji="0" lang="es-ES" sz="2100" b="0" i="0" u="none" strike="noStrike" kern="1200" cap="none" spc="0" normalizeH="0" baseline="0" noProof="0" dirty="0" err="1">
                <a:ln>
                  <a:noFill/>
                </a:ln>
                <a:solidFill>
                  <a:srgbClr val="2C302E"/>
                </a:solidFill>
                <a:effectLst/>
                <a:uLnTx/>
                <a:uFillTx/>
                <a:latin typeface="Century Gothic" panose="020B0502020202020204" pitchFamily="34" charset="0"/>
                <a:ea typeface="+mn-ea"/>
                <a:cs typeface="+mn-cs"/>
              </a:rPr>
              <a:t>CVUSD</a:t>
            </a:r>
            <a:r>
              <a:rPr kumimoji="0" lang="es-E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 no reúne los requisitos para recibir ayudas a la concentración</a:t>
            </a:r>
            <a:r>
              <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a:t>
            </a: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p:txBody>
      </p:sp>
      <p:sp>
        <p:nvSpPr>
          <p:cNvPr id="14" name="Slide Number Placeholder 13">
            <a:extLst>
              <a:ext uri="{FF2B5EF4-FFF2-40B4-BE49-F238E27FC236}">
                <a16:creationId xmlns:a16="http://schemas.microsoft.com/office/drawing/2014/main" id="{AF00E109-90FA-3A00-477C-6C9FF03B1B5B}"/>
              </a:ext>
            </a:extLst>
          </p:cNvPr>
          <p:cNvSpPr>
            <a:spLocks noGrp="1"/>
          </p:cNvSpPr>
          <p:nvPr>
            <p:ph type="sldNum" sz="quarter" idx="12"/>
          </p:nvPr>
        </p:nvSpPr>
        <p:spPr>
          <a:xfrm>
            <a:off x="15925089" y="974174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29282D">
                  <a:tint val="75000"/>
                </a:srgbClr>
              </a:solidFill>
              <a:effectLst/>
              <a:uLnTx/>
              <a:uFillTx/>
              <a:latin typeface="Calibri"/>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3289012348"/>
              </p:ext>
            </p:extLst>
          </p:nvPr>
        </p:nvGraphicFramePr>
        <p:xfrm>
          <a:off x="1183626" y="1380897"/>
          <a:ext cx="15920748" cy="8906103"/>
        </p:xfrm>
        <a:graphic>
          <a:graphicData uri="http://schemas.openxmlformats.org/drawingml/2006/table">
            <a:tbl>
              <a:tblPr/>
              <a:tblGrid>
                <a:gridCol w="3980187">
                  <a:extLst>
                    <a:ext uri="{9D8B030D-6E8A-4147-A177-3AD203B41FA5}">
                      <a16:colId xmlns:a16="http://schemas.microsoft.com/office/drawing/2014/main" val="20000"/>
                    </a:ext>
                  </a:extLst>
                </a:gridCol>
                <a:gridCol w="3980187">
                  <a:extLst>
                    <a:ext uri="{9D8B030D-6E8A-4147-A177-3AD203B41FA5}">
                      <a16:colId xmlns:a16="http://schemas.microsoft.com/office/drawing/2014/main" val="20001"/>
                    </a:ext>
                  </a:extLst>
                </a:gridCol>
                <a:gridCol w="3980187">
                  <a:extLst>
                    <a:ext uri="{9D8B030D-6E8A-4147-A177-3AD203B41FA5}">
                      <a16:colId xmlns:a16="http://schemas.microsoft.com/office/drawing/2014/main" val="20002"/>
                    </a:ext>
                  </a:extLst>
                </a:gridCol>
                <a:gridCol w="3980187">
                  <a:extLst>
                    <a:ext uri="{9D8B030D-6E8A-4147-A177-3AD203B41FA5}">
                      <a16:colId xmlns:a16="http://schemas.microsoft.com/office/drawing/2014/main" val="20003"/>
                    </a:ext>
                  </a:extLst>
                </a:gridCol>
              </a:tblGrid>
              <a:tr h="1329918">
                <a:tc>
                  <a:txBody>
                    <a:bodyPr/>
                    <a:lstStyle/>
                    <a:p>
                      <a:pPr algn="ctr">
                        <a:lnSpc>
                          <a:spcPts val="3215"/>
                        </a:lnSpc>
                        <a:defRPr/>
                      </a:pPr>
                      <a:r>
                        <a:rPr lang="en-US" sz="2400" dirty="0">
                          <a:solidFill>
                            <a:schemeClr val="bg1"/>
                          </a:solidFill>
                          <a:latin typeface="Aharoni" panose="02010803020104030203" pitchFamily="2" charset="-79"/>
                          <a:cs typeface="Aharoni" panose="02010803020104030203" pitchFamily="2" charset="-79"/>
                        </a:rPr>
                        <a:t>Meta </a:t>
                      </a:r>
                      <a:r>
                        <a:rPr lang="en-US" sz="3600" dirty="0">
                          <a:solidFill>
                            <a:schemeClr val="bg1"/>
                          </a:solidFill>
                          <a:latin typeface="Aharoni" panose="02010803020104030203" pitchFamily="2" charset="-79"/>
                          <a:cs typeface="Aharoni" panose="02010803020104030203" pitchFamily="2" charset="-79"/>
                        </a:rPr>
                        <a:t>1</a:t>
                      </a:r>
                      <a:endParaRPr lang="en-US" sz="2000" dirty="0">
                        <a:solidFill>
                          <a:schemeClr val="bg1"/>
                        </a:solidFill>
                        <a:latin typeface="Aharoni" panose="02010803020104030203" pitchFamily="2" charset="-79"/>
                        <a:cs typeface="Aharoni" panose="02010803020104030203" pitchFamily="2" charset="-79"/>
                      </a:endParaRPr>
                    </a:p>
                    <a:p>
                      <a:pPr algn="ctr">
                        <a:lnSpc>
                          <a:spcPts val="3215"/>
                        </a:lnSpc>
                      </a:pPr>
                      <a:r>
                        <a:rPr lang="en-US" sz="2400" dirty="0" err="1">
                          <a:solidFill>
                            <a:schemeClr val="bg1"/>
                          </a:solidFill>
                          <a:latin typeface="Aharoni" panose="02010803020104030203" pitchFamily="2" charset="-79"/>
                          <a:cs typeface="Aharoni" panose="02010803020104030203" pitchFamily="2" charset="-79"/>
                        </a:rPr>
                        <a:t>Condiciones</a:t>
                      </a:r>
                      <a:r>
                        <a:rPr lang="en-US" sz="2400" dirty="0">
                          <a:solidFill>
                            <a:schemeClr val="bg1"/>
                          </a:solidFill>
                          <a:latin typeface="Aharoni" panose="02010803020104030203" pitchFamily="2" charset="-79"/>
                          <a:cs typeface="Aharoni" panose="02010803020104030203" pitchFamily="2" charset="-79"/>
                        </a:rPr>
                        <a:t> del </a:t>
                      </a:r>
                      <a:r>
                        <a:rPr lang="en-US" sz="2400" dirty="0" err="1">
                          <a:solidFill>
                            <a:schemeClr val="bg1"/>
                          </a:solidFill>
                          <a:latin typeface="Aharoni" panose="02010803020104030203" pitchFamily="2" charset="-79"/>
                          <a:cs typeface="Aharoni" panose="02010803020104030203" pitchFamily="2" charset="-79"/>
                        </a:rPr>
                        <a:t>aprendizaje</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en-US" sz="2400" dirty="0">
                          <a:solidFill>
                            <a:schemeClr val="bg1"/>
                          </a:solidFill>
                          <a:latin typeface="Aharoni" panose="02010803020104030203" pitchFamily="2" charset="-79"/>
                          <a:cs typeface="Aharoni" panose="02010803020104030203" pitchFamily="2" charset="-79"/>
                        </a:rPr>
                        <a:t>Meta </a:t>
                      </a:r>
                      <a:r>
                        <a:rPr lang="en-US" sz="3600" dirty="0">
                          <a:solidFill>
                            <a:schemeClr val="bg1"/>
                          </a:solidFill>
                          <a:latin typeface="Aharoni" panose="02010803020104030203" pitchFamily="2" charset="-79"/>
                          <a:cs typeface="Aharoni" panose="02010803020104030203" pitchFamily="2" charset="-79"/>
                        </a:rPr>
                        <a:t>2</a:t>
                      </a:r>
                    </a:p>
                    <a:p>
                      <a:pPr algn="ctr">
                        <a:lnSpc>
                          <a:spcPts val="3215"/>
                        </a:lnSpc>
                      </a:pPr>
                      <a:r>
                        <a:rPr lang="en-US" sz="2400" dirty="0" err="1">
                          <a:solidFill>
                            <a:schemeClr val="bg1"/>
                          </a:solidFill>
                          <a:latin typeface="Aharoni" panose="02010803020104030203" pitchFamily="2" charset="-79"/>
                          <a:cs typeface="Aharoni" panose="02010803020104030203" pitchFamily="2" charset="-79"/>
                        </a:rPr>
                        <a:t>Participación</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en-US" sz="2400" dirty="0">
                          <a:solidFill>
                            <a:schemeClr val="bg1"/>
                          </a:solidFill>
                          <a:latin typeface="Aharoni" panose="02010803020104030203" pitchFamily="2" charset="-79"/>
                          <a:cs typeface="Aharoni" panose="02010803020104030203" pitchFamily="2" charset="-79"/>
                        </a:rPr>
                        <a:t>Meta </a:t>
                      </a:r>
                      <a:r>
                        <a:rPr lang="en-US" sz="3600" dirty="0">
                          <a:solidFill>
                            <a:schemeClr val="bg1"/>
                          </a:solidFill>
                          <a:latin typeface="Aharoni" panose="02010803020104030203" pitchFamily="2" charset="-79"/>
                          <a:cs typeface="Aharoni" panose="02010803020104030203" pitchFamily="2" charset="-79"/>
                        </a:rPr>
                        <a:t>3</a:t>
                      </a:r>
                    </a:p>
                    <a:p>
                      <a:pPr algn="ctr">
                        <a:lnSpc>
                          <a:spcPts val="3215"/>
                        </a:lnSpc>
                      </a:pPr>
                      <a:r>
                        <a:rPr lang="en-US" sz="2400" dirty="0" err="1">
                          <a:solidFill>
                            <a:schemeClr val="bg1"/>
                          </a:solidFill>
                          <a:latin typeface="Aharoni" panose="02010803020104030203" pitchFamily="2" charset="-79"/>
                          <a:cs typeface="Aharoni" panose="02010803020104030203" pitchFamily="2" charset="-79"/>
                        </a:rPr>
                        <a:t>Resultados</a:t>
                      </a:r>
                      <a:r>
                        <a:rPr lang="en-US" sz="2400" dirty="0">
                          <a:solidFill>
                            <a:schemeClr val="bg1"/>
                          </a:solidFill>
                          <a:latin typeface="Aharoni" panose="02010803020104030203" pitchFamily="2" charset="-79"/>
                          <a:cs typeface="Aharoni" panose="02010803020104030203" pitchFamily="2" charset="-79"/>
                        </a:rPr>
                        <a:t> de </a:t>
                      </a:r>
                      <a:r>
                        <a:rPr lang="en-US" sz="2400" dirty="0" err="1">
                          <a:solidFill>
                            <a:schemeClr val="bg1"/>
                          </a:solidFill>
                          <a:latin typeface="Aharoni" panose="02010803020104030203" pitchFamily="2" charset="-79"/>
                          <a:cs typeface="Aharoni" panose="02010803020104030203" pitchFamily="2" charset="-79"/>
                        </a:rPr>
                        <a:t>los</a:t>
                      </a:r>
                      <a:r>
                        <a:rPr lang="en-US" sz="2400" dirty="0">
                          <a:solidFill>
                            <a:schemeClr val="bg1"/>
                          </a:solidFill>
                          <a:latin typeface="Aharoni" panose="02010803020104030203" pitchFamily="2" charset="-79"/>
                          <a:cs typeface="Aharoni" panose="02010803020104030203" pitchFamily="2" charset="-79"/>
                        </a:rPr>
                        <a:t> </a:t>
                      </a:r>
                      <a:r>
                        <a:rPr lang="en-US" sz="2400" dirty="0" err="1">
                          <a:solidFill>
                            <a:schemeClr val="bg1"/>
                          </a:solidFill>
                          <a:latin typeface="Aharoni" panose="02010803020104030203" pitchFamily="2" charset="-79"/>
                          <a:cs typeface="Aharoni" panose="02010803020104030203" pitchFamily="2" charset="-79"/>
                        </a:rPr>
                        <a:t>alumnos</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en-US" sz="2400" dirty="0">
                          <a:solidFill>
                            <a:schemeClr val="bg1"/>
                          </a:solidFill>
                          <a:latin typeface="Aharoni" panose="02010803020104030203" pitchFamily="2" charset="-79"/>
                          <a:cs typeface="Aharoni" panose="02010803020104030203" pitchFamily="2" charset="-79"/>
                        </a:rPr>
                        <a:t>Meta </a:t>
                      </a:r>
                      <a:r>
                        <a:rPr lang="en-US" sz="3600" dirty="0">
                          <a:solidFill>
                            <a:schemeClr val="bg1"/>
                          </a:solidFill>
                          <a:latin typeface="Aharoni" panose="02010803020104030203" pitchFamily="2" charset="-79"/>
                          <a:cs typeface="Aharoni" panose="02010803020104030203" pitchFamily="2" charset="-79"/>
                        </a:rPr>
                        <a:t>4</a:t>
                      </a:r>
                    </a:p>
                    <a:p>
                      <a:pPr algn="ctr">
                        <a:lnSpc>
                          <a:spcPts val="3215"/>
                        </a:lnSpc>
                      </a:pPr>
                      <a:r>
                        <a:rPr lang="en-US" sz="2400" dirty="0" err="1">
                          <a:solidFill>
                            <a:schemeClr val="bg1"/>
                          </a:solidFill>
                          <a:latin typeface="Aharoni" panose="02010803020104030203" pitchFamily="2" charset="-79"/>
                          <a:cs typeface="Aharoni" panose="02010803020104030203" pitchFamily="2" charset="-79"/>
                        </a:rPr>
                        <a:t>Asistencia</a:t>
                      </a:r>
                      <a:r>
                        <a:rPr lang="en-US" sz="2400" dirty="0">
                          <a:solidFill>
                            <a:schemeClr val="bg1"/>
                          </a:solidFill>
                          <a:latin typeface="Aharoni" panose="02010803020104030203" pitchFamily="2" charset="-79"/>
                          <a:cs typeface="Aharoni" panose="02010803020104030203" pitchFamily="2" charset="-79"/>
                        </a:rPr>
                        <a:t> </a:t>
                      </a:r>
                      <a:r>
                        <a:rPr lang="en-US" sz="2400" dirty="0" err="1">
                          <a:solidFill>
                            <a:schemeClr val="bg1"/>
                          </a:solidFill>
                          <a:latin typeface="Aharoni" panose="02010803020104030203" pitchFamily="2" charset="-79"/>
                          <a:cs typeface="Aharoni" panose="02010803020104030203" pitchFamily="2" charset="-79"/>
                        </a:rPr>
                        <a:t>específica</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1329918">
                <a:tc>
                  <a:txBody>
                    <a:bodyPr/>
                    <a:lstStyle/>
                    <a:p>
                      <a:pPr algn="ctr">
                        <a:lnSpc>
                          <a:spcPts val="3215"/>
                        </a:lnSpc>
                        <a:defRPr/>
                      </a:pPr>
                      <a:r>
                        <a:rPr lang="en-US" sz="2400" dirty="0" err="1">
                          <a:solidFill>
                            <a:srgbClr val="FEFEFE"/>
                          </a:solidFill>
                          <a:latin typeface="Aharoni" panose="02010803020104030203" pitchFamily="2" charset="-79"/>
                          <a:cs typeface="Aharoni" panose="02010803020104030203" pitchFamily="2" charset="-79"/>
                        </a:rPr>
                        <a:t>Prioridades</a:t>
                      </a:r>
                      <a:r>
                        <a:rPr lang="en-US" sz="2400" dirty="0">
                          <a:solidFill>
                            <a:srgbClr val="FEFEFE"/>
                          </a:solidFill>
                          <a:latin typeface="Aharoni" panose="02010803020104030203" pitchFamily="2" charset="-79"/>
                          <a:cs typeface="Aharoni" panose="02010803020104030203" pitchFamily="2" charset="-79"/>
                        </a:rPr>
                        <a:t> </a:t>
                      </a:r>
                      <a:r>
                        <a:rPr lang="en-US" sz="2400" dirty="0" err="1">
                          <a:solidFill>
                            <a:srgbClr val="FEFEFE"/>
                          </a:solidFill>
                          <a:latin typeface="Aharoni" panose="02010803020104030203" pitchFamily="2" charset="-79"/>
                          <a:cs typeface="Aharoni" panose="02010803020104030203" pitchFamily="2" charset="-79"/>
                        </a:rPr>
                        <a:t>Estatales</a:t>
                      </a:r>
                      <a:endParaRPr lang="en-US" sz="2400" dirty="0">
                        <a:solidFill>
                          <a:srgbClr val="FEFEFE"/>
                        </a:solidFill>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1, 2, 7,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8</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en-US" sz="2400" dirty="0" err="1">
                          <a:solidFill>
                            <a:srgbClr val="FEFEFE"/>
                          </a:solidFill>
                          <a:latin typeface="Aharoni" panose="02010803020104030203" pitchFamily="2" charset="-79"/>
                          <a:cs typeface="Aharoni" panose="02010803020104030203" pitchFamily="2" charset="-79"/>
                        </a:rPr>
                        <a:t>Prioridades</a:t>
                      </a:r>
                      <a:r>
                        <a:rPr lang="en-US" sz="2400" dirty="0">
                          <a:solidFill>
                            <a:srgbClr val="FEFEFE"/>
                          </a:solidFill>
                          <a:latin typeface="Aharoni" panose="02010803020104030203" pitchFamily="2" charset="-79"/>
                          <a:cs typeface="Aharoni" panose="02010803020104030203" pitchFamily="2" charset="-79"/>
                        </a:rPr>
                        <a:t> </a:t>
                      </a:r>
                      <a:r>
                        <a:rPr lang="en-US" sz="2400" dirty="0" err="1">
                          <a:solidFill>
                            <a:srgbClr val="FEFEFE"/>
                          </a:solidFill>
                          <a:latin typeface="Aharoni" panose="02010803020104030203" pitchFamily="2" charset="-79"/>
                          <a:cs typeface="Aharoni" panose="02010803020104030203" pitchFamily="2" charset="-79"/>
                        </a:rPr>
                        <a:t>Estatales</a:t>
                      </a:r>
                      <a:endParaRPr lang="en-US" sz="2400" dirty="0">
                        <a:solidFill>
                          <a:srgbClr val="FEFEFE"/>
                        </a:solidFill>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3, 5,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6</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en-US" sz="2400" dirty="0" err="1">
                          <a:solidFill>
                            <a:srgbClr val="FEFEFE"/>
                          </a:solidFill>
                          <a:latin typeface="Aharoni" panose="02010803020104030203" pitchFamily="2" charset="-79"/>
                          <a:cs typeface="Aharoni" panose="02010803020104030203" pitchFamily="2" charset="-79"/>
                        </a:rPr>
                        <a:t>Prioridades</a:t>
                      </a:r>
                      <a:r>
                        <a:rPr lang="en-US" sz="2400" dirty="0">
                          <a:solidFill>
                            <a:srgbClr val="FEFEFE"/>
                          </a:solidFill>
                          <a:latin typeface="Aharoni" panose="02010803020104030203" pitchFamily="2" charset="-79"/>
                          <a:cs typeface="Aharoni" panose="02010803020104030203" pitchFamily="2" charset="-79"/>
                        </a:rPr>
                        <a:t> </a:t>
                      </a:r>
                      <a:r>
                        <a:rPr lang="en-US" sz="2400" dirty="0" err="1">
                          <a:solidFill>
                            <a:srgbClr val="FEFEFE"/>
                          </a:solidFill>
                          <a:latin typeface="Aharoni" panose="02010803020104030203" pitchFamily="2" charset="-79"/>
                          <a:cs typeface="Aharoni" panose="02010803020104030203" pitchFamily="2" charset="-79"/>
                        </a:rPr>
                        <a:t>Estatales</a:t>
                      </a:r>
                      <a:endParaRPr lang="en-US" sz="2400" dirty="0">
                        <a:solidFill>
                          <a:srgbClr val="FEFEFE"/>
                        </a:solidFill>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4, 7,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8</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en-US" sz="2400" dirty="0" err="1">
                          <a:solidFill>
                            <a:srgbClr val="FEFEFE"/>
                          </a:solidFill>
                          <a:latin typeface="Aharoni" panose="02010803020104030203" pitchFamily="2" charset="-79"/>
                          <a:cs typeface="Aharoni" panose="02010803020104030203" pitchFamily="2" charset="-79"/>
                        </a:rPr>
                        <a:t>Prioridades</a:t>
                      </a:r>
                      <a:r>
                        <a:rPr lang="en-US" sz="2400" dirty="0">
                          <a:solidFill>
                            <a:srgbClr val="FEFEFE"/>
                          </a:solidFill>
                          <a:latin typeface="Aharoni" panose="02010803020104030203" pitchFamily="2" charset="-79"/>
                          <a:cs typeface="Aharoni" panose="02010803020104030203" pitchFamily="2" charset="-79"/>
                        </a:rPr>
                        <a:t> </a:t>
                      </a:r>
                      <a:r>
                        <a:rPr lang="en-US" sz="2400" dirty="0" err="1">
                          <a:solidFill>
                            <a:srgbClr val="FEFEFE"/>
                          </a:solidFill>
                          <a:latin typeface="Aharoni" panose="02010803020104030203" pitchFamily="2" charset="-79"/>
                          <a:cs typeface="Aharoni" panose="02010803020104030203" pitchFamily="2" charset="-79"/>
                        </a:rPr>
                        <a:t>Estatales</a:t>
                      </a:r>
                      <a:endParaRPr lang="en-US" sz="2400" dirty="0">
                        <a:solidFill>
                          <a:srgbClr val="FEFEFE"/>
                        </a:solidFill>
                        <a:latin typeface="Aharoni" panose="02010803020104030203" pitchFamily="2" charset="-79"/>
                        <a:cs typeface="Aharoni" panose="02010803020104030203" pitchFamily="2" charset="-79"/>
                      </a:endParaRPr>
                    </a:p>
                    <a:p>
                      <a:pPr algn="ctr">
                        <a:lnSpc>
                          <a:spcPts val="3215"/>
                        </a:lnSpc>
                      </a:pPr>
                      <a:r>
                        <a:rPr lang="en-US" sz="3600" dirty="0">
                          <a:solidFill>
                            <a:srgbClr val="FEFEFE"/>
                          </a:solidFill>
                          <a:latin typeface="Aharoni" panose="02010803020104030203" pitchFamily="2" charset="-79"/>
                          <a:cs typeface="Aharoni" panose="02010803020104030203" pitchFamily="2" charset="-79"/>
                        </a:rPr>
                        <a:t>4, 5, </a:t>
                      </a:r>
                      <a:r>
                        <a:rPr lang="en-US" sz="2400" dirty="0">
                          <a:solidFill>
                            <a:srgbClr val="FEFEFE"/>
                          </a:solidFill>
                          <a:latin typeface="Aharoni" panose="02010803020104030203" pitchFamily="2" charset="-79"/>
                          <a:cs typeface="Aharoni" panose="02010803020104030203" pitchFamily="2" charset="-79"/>
                        </a:rPr>
                        <a:t>&amp;</a:t>
                      </a:r>
                      <a:r>
                        <a:rPr lang="en-US" sz="3600" dirty="0">
                          <a:solidFill>
                            <a:srgbClr val="FEFEFE"/>
                          </a:solidFill>
                          <a:latin typeface="Aharoni" panose="02010803020104030203" pitchFamily="2" charset="-79"/>
                          <a:cs typeface="Aharoni" panose="02010803020104030203" pitchFamily="2" charset="-79"/>
                        </a:rPr>
                        <a:t> 6</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5865631">
                <a:tc>
                  <a:txBody>
                    <a:bodyPr/>
                    <a:lstStyle/>
                    <a:p>
                      <a:pPr algn="ctr">
                        <a:lnSpc>
                          <a:spcPts val="2935"/>
                        </a:lnSpc>
                        <a:defRPr/>
                      </a:pPr>
                      <a:r>
                        <a:rPr lang="es-ES" sz="2400" dirty="0">
                          <a:solidFill>
                            <a:srgbClr val="000000"/>
                          </a:solidFill>
                          <a:latin typeface="Aharoni" panose="02010803020104030203" pitchFamily="2" charset="-79"/>
                          <a:cs typeface="Aharoni" panose="02010803020104030203" pitchFamily="2" charset="-79"/>
                        </a:rPr>
                        <a:t>Todos los alumnos reciben un entorno de enseñanza y aprendizaje de alta calidad.</a:t>
                      </a:r>
                      <a:endParaRPr lang="en-US" sz="1200" dirty="0">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algn="ctr">
                        <a:lnSpc>
                          <a:spcPts val="2935"/>
                        </a:lnSpc>
                        <a:defRPr/>
                      </a:pPr>
                      <a:r>
                        <a:rPr lang="es-ES" sz="2400" dirty="0">
                          <a:solidFill>
                            <a:srgbClr val="000000"/>
                          </a:solidFill>
                          <a:latin typeface="Aharoni" panose="02010803020104030203" pitchFamily="2" charset="-79"/>
                          <a:cs typeface="Aharoni" panose="02010803020104030203" pitchFamily="2" charset="-79"/>
                        </a:rPr>
                        <a:t>Los alumnos, los padres, las familias y el personal están conectados y comprometidos con su escuela para garantizar el éxito de los alumnos.</a:t>
                      </a:r>
                      <a:endParaRPr lang="en-US" sz="1200" dirty="0">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algn="ctr">
                        <a:lnSpc>
                          <a:spcPts val="2935"/>
                        </a:lnSpc>
                        <a:defRPr/>
                      </a:pPr>
                      <a:r>
                        <a:rPr lang="es-ES" sz="2400" dirty="0">
                          <a:solidFill>
                            <a:srgbClr val="000000"/>
                          </a:solidFill>
                          <a:latin typeface="Aharoni" panose="02010803020104030203" pitchFamily="2" charset="-79"/>
                          <a:cs typeface="Aharoni" panose="02010803020104030203" pitchFamily="2" charset="-79"/>
                        </a:rPr>
                        <a:t>Todos los alumnos están preparados para la universidad y la carrera profesional después de la graduación</a:t>
                      </a:r>
                      <a:r>
                        <a:rPr lang="en-US" sz="2400" dirty="0">
                          <a:solidFill>
                            <a:srgbClr val="000000"/>
                          </a:solidFill>
                          <a:latin typeface="Aharoni" panose="02010803020104030203" pitchFamily="2" charset="-79"/>
                          <a:cs typeface="Aharoni" panose="02010803020104030203" pitchFamily="2" charset="-79"/>
                        </a:rPr>
                        <a:t>.</a:t>
                      </a:r>
                      <a:endParaRPr lang="en-US" sz="1200" dirty="0">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marL="0" marR="0" lvl="0" indent="0" algn="ctr" defTabSz="609630" rtl="0" eaLnBrk="1" fontAlgn="auto" latinLnBrk="0" hangingPunct="1">
                        <a:lnSpc>
                          <a:spcPts val="2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Century Gothic"/>
                          <a:ea typeface="+mn-ea"/>
                          <a:cs typeface="+mn-cs"/>
                        </a:rPr>
                        <a:t>El Distrito Escolar de Chino Valley está comprometido a aumentar la preparación universitaria y profesional de los estudiantes en Buena Vista (BV), Chino Valley </a:t>
                      </a:r>
                      <a:r>
                        <a:rPr kumimoji="0" lang="es-ES" sz="2000" b="1" i="0" u="none" strike="noStrike" kern="1200" cap="none" spc="0" normalizeH="0" baseline="0" noProof="0" dirty="0" err="1">
                          <a:ln>
                            <a:noFill/>
                          </a:ln>
                          <a:solidFill>
                            <a:srgbClr val="000000"/>
                          </a:solidFill>
                          <a:effectLst/>
                          <a:uLnTx/>
                          <a:uFillTx/>
                          <a:latin typeface="Century Gothic"/>
                          <a:ea typeface="+mn-ea"/>
                          <a:cs typeface="+mn-cs"/>
                        </a:rPr>
                        <a:t>Learning</a:t>
                      </a:r>
                      <a:r>
                        <a:rPr kumimoji="0" lang="es-ES" sz="2000" b="1" i="0" u="none" strike="noStrike" kern="1200" cap="none" spc="0" normalizeH="0" baseline="0" noProof="0" dirty="0">
                          <a:ln>
                            <a:noFill/>
                          </a:ln>
                          <a:solidFill>
                            <a:srgbClr val="000000"/>
                          </a:solidFill>
                          <a:effectLst/>
                          <a:uLnTx/>
                          <a:uFillTx/>
                          <a:latin typeface="Century Gothic"/>
                          <a:ea typeface="+mn-ea"/>
                          <a:cs typeface="+mn-cs"/>
                        </a:rPr>
                        <a:t> </a:t>
                      </a:r>
                      <a:r>
                        <a:rPr kumimoji="0" lang="es-ES" sz="2000" b="1" i="0" u="none" strike="noStrike" kern="1200" cap="none" spc="0" normalizeH="0" baseline="0" noProof="0" dirty="0" err="1">
                          <a:ln>
                            <a:noFill/>
                          </a:ln>
                          <a:solidFill>
                            <a:srgbClr val="000000"/>
                          </a:solidFill>
                          <a:effectLst/>
                          <a:uLnTx/>
                          <a:uFillTx/>
                          <a:latin typeface="Century Gothic"/>
                          <a:ea typeface="+mn-ea"/>
                          <a:cs typeface="+mn-cs"/>
                        </a:rPr>
                        <a:t>Academy</a:t>
                      </a:r>
                      <a:r>
                        <a:rPr kumimoji="0" lang="es-ES" sz="2000" b="1" i="0" u="none" strike="noStrike" kern="1200" cap="none" spc="0" normalizeH="0" baseline="0" noProof="0" dirty="0">
                          <a:ln>
                            <a:noFill/>
                          </a:ln>
                          <a:solidFill>
                            <a:srgbClr val="000000"/>
                          </a:solidFill>
                          <a:effectLst/>
                          <a:uLnTx/>
                          <a:uFillTx/>
                          <a:latin typeface="Century Gothic"/>
                          <a:ea typeface="+mn-ea"/>
                          <a:cs typeface="+mn-cs"/>
                        </a:rPr>
                        <a:t> (CVLA), y Boys </a:t>
                      </a:r>
                      <a:r>
                        <a:rPr kumimoji="0" lang="es-ES" sz="2000" b="1" i="0" u="none" strike="noStrike" kern="1200" cap="none" spc="0" normalizeH="0" baseline="0" noProof="0" dirty="0" err="1">
                          <a:ln>
                            <a:noFill/>
                          </a:ln>
                          <a:solidFill>
                            <a:srgbClr val="000000"/>
                          </a:solidFill>
                          <a:effectLst/>
                          <a:uLnTx/>
                          <a:uFillTx/>
                          <a:latin typeface="Century Gothic"/>
                          <a:ea typeface="+mn-ea"/>
                          <a:cs typeface="+mn-cs"/>
                        </a:rPr>
                        <a:t>Republic</a:t>
                      </a:r>
                      <a:r>
                        <a:rPr kumimoji="0" lang="es-ES" sz="2000" b="1" i="0" u="none" strike="noStrike" kern="1200" cap="none" spc="0" normalizeH="0" baseline="0" noProof="0" dirty="0">
                          <a:ln>
                            <a:noFill/>
                          </a:ln>
                          <a:solidFill>
                            <a:srgbClr val="000000"/>
                          </a:solidFill>
                          <a:effectLst/>
                          <a:uLnTx/>
                          <a:uFillTx/>
                          <a:latin typeface="Century Gothic"/>
                          <a:ea typeface="+mn-ea"/>
                          <a:cs typeface="+mn-cs"/>
                        </a:rPr>
                        <a:t> High </a:t>
                      </a:r>
                      <a:r>
                        <a:rPr kumimoji="0" lang="es-ES" sz="2000" b="1" i="0" u="none" strike="noStrike" kern="1200" cap="none" spc="0" normalizeH="0" baseline="0" noProof="0" dirty="0" err="1">
                          <a:ln>
                            <a:noFill/>
                          </a:ln>
                          <a:solidFill>
                            <a:srgbClr val="000000"/>
                          </a:solidFill>
                          <a:effectLst/>
                          <a:uLnTx/>
                          <a:uFillTx/>
                          <a:latin typeface="Century Gothic"/>
                          <a:ea typeface="+mn-ea"/>
                          <a:cs typeface="+mn-cs"/>
                        </a:rPr>
                        <a:t>School</a:t>
                      </a:r>
                      <a:r>
                        <a:rPr kumimoji="0" lang="es-ES" sz="2000" b="1" i="0" u="none" strike="noStrike" kern="1200" cap="none" spc="0" normalizeH="0" baseline="0" noProof="0" dirty="0">
                          <a:ln>
                            <a:noFill/>
                          </a:ln>
                          <a:solidFill>
                            <a:srgbClr val="000000"/>
                          </a:solidFill>
                          <a:effectLst/>
                          <a:uLnTx/>
                          <a:uFillTx/>
                          <a:latin typeface="Century Gothic"/>
                          <a:ea typeface="+mn-ea"/>
                          <a:cs typeface="+mn-cs"/>
                        </a:rPr>
                        <a:t> (BR): énfasis específico en la mejora de las tasas de graduación, el dominio de las matemáticas, la conectividad escolar, y el rendimiento en el Indicador Universitario y Profesional.</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 name="Freeform 3"/>
          <p:cNvSpPr/>
          <p:nvPr/>
        </p:nvSpPr>
        <p:spPr>
          <a:xfrm>
            <a:off x="2443601" y="7732693"/>
            <a:ext cx="1429152" cy="1864732"/>
          </a:xfrm>
          <a:custGeom>
            <a:avLst/>
            <a:gdLst/>
            <a:ahLst/>
            <a:cxnLst/>
            <a:rect l="l" t="t" r="r" b="b"/>
            <a:pathLst>
              <a:path w="1497838" h="1989882">
                <a:moveTo>
                  <a:pt x="0" y="0"/>
                </a:moveTo>
                <a:lnTo>
                  <a:pt x="1497839" y="0"/>
                </a:lnTo>
                <a:lnTo>
                  <a:pt x="1497839" y="1989881"/>
                </a:lnTo>
                <a:lnTo>
                  <a:pt x="0" y="19898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4" name="Freeform 4"/>
          <p:cNvSpPr/>
          <p:nvPr/>
        </p:nvSpPr>
        <p:spPr>
          <a:xfrm>
            <a:off x="6149967" y="7732693"/>
            <a:ext cx="1946699" cy="1989882"/>
          </a:xfrm>
          <a:custGeom>
            <a:avLst/>
            <a:gdLst/>
            <a:ahLst/>
            <a:cxnLst/>
            <a:rect l="l" t="t" r="r" b="b"/>
            <a:pathLst>
              <a:path w="2130975" h="2240184">
                <a:moveTo>
                  <a:pt x="0" y="0"/>
                </a:moveTo>
                <a:lnTo>
                  <a:pt x="2130975" y="0"/>
                </a:lnTo>
                <a:lnTo>
                  <a:pt x="2130975" y="2240185"/>
                </a:lnTo>
                <a:lnTo>
                  <a:pt x="0" y="22401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5" name="Freeform 5"/>
          <p:cNvSpPr/>
          <p:nvPr/>
        </p:nvSpPr>
        <p:spPr>
          <a:xfrm>
            <a:off x="10178738" y="8437268"/>
            <a:ext cx="2130975" cy="1285307"/>
          </a:xfrm>
          <a:custGeom>
            <a:avLst/>
            <a:gdLst/>
            <a:ahLst/>
            <a:cxnLst/>
            <a:rect l="l" t="t" r="r" b="b"/>
            <a:pathLst>
              <a:path w="2320576" h="1473566">
                <a:moveTo>
                  <a:pt x="0" y="0"/>
                </a:moveTo>
                <a:lnTo>
                  <a:pt x="2320576" y="0"/>
                </a:lnTo>
                <a:lnTo>
                  <a:pt x="2320576" y="1473566"/>
                </a:lnTo>
                <a:lnTo>
                  <a:pt x="0" y="1473566"/>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6" name="Freeform 6"/>
          <p:cNvSpPr/>
          <p:nvPr/>
        </p:nvSpPr>
        <p:spPr>
          <a:xfrm>
            <a:off x="14773497" y="8428589"/>
            <a:ext cx="1508983" cy="1667788"/>
          </a:xfrm>
          <a:custGeom>
            <a:avLst/>
            <a:gdLst/>
            <a:ahLst/>
            <a:cxnLst/>
            <a:rect l="l" t="t" r="r" b="b"/>
            <a:pathLst>
              <a:path w="2005030" h="2057400">
                <a:moveTo>
                  <a:pt x="0" y="0"/>
                </a:moveTo>
                <a:lnTo>
                  <a:pt x="2005030" y="0"/>
                </a:lnTo>
                <a:lnTo>
                  <a:pt x="2005030"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7" name="TextBox 7"/>
          <p:cNvSpPr txBox="1"/>
          <p:nvPr/>
        </p:nvSpPr>
        <p:spPr>
          <a:xfrm>
            <a:off x="1162406" y="604535"/>
            <a:ext cx="15963189" cy="1021433"/>
          </a:xfrm>
          <a:prstGeom prst="rect">
            <a:avLst/>
          </a:prstGeom>
        </p:spPr>
        <p:txBody>
          <a:bodyPr lIns="0" tIns="0" rIns="0" bIns="0" rtlCol="0" anchor="t">
            <a:spAutoFit/>
          </a:bodyPr>
          <a:lstStyle/>
          <a:p>
            <a:pPr marL="0" marR="0" lvl="0" indent="0" algn="ctr" defTabSz="914400" rtl="0" eaLnBrk="1" fontAlgn="auto" latinLnBrk="0" hangingPunct="1">
              <a:lnSpc>
                <a:spcPts val="705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METAS LCAP DEL DISTRITO</a:t>
            </a:r>
          </a:p>
        </p:txBody>
      </p:sp>
      <p:sp>
        <p:nvSpPr>
          <p:cNvPr id="9" name="Slide Number Placeholder 8">
            <a:extLst>
              <a:ext uri="{FF2B5EF4-FFF2-40B4-BE49-F238E27FC236}">
                <a16:creationId xmlns:a16="http://schemas.microsoft.com/office/drawing/2014/main" id="{C80CAFDD-B537-8B62-A9F9-669F2C978B70}"/>
              </a:ext>
            </a:extLst>
          </p:cNvPr>
          <p:cNvSpPr>
            <a:spLocks noGrp="1"/>
          </p:cNvSpPr>
          <p:nvPr>
            <p:ph type="sldNum" sz="quarter" idx="12"/>
          </p:nvPr>
        </p:nvSpPr>
        <p:spPr>
          <a:xfrm>
            <a:off x="15804777" y="973125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DA7671">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DA7671">
                  <a:tint val="75000"/>
                </a:srgbClr>
              </a:solidFill>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9474" y="504030"/>
            <a:ext cx="17569052" cy="1107996"/>
          </a:xfrm>
          <a:prstGeom prst="rect">
            <a:avLst/>
          </a:prstGeom>
        </p:spPr>
        <p:txBody>
          <a:bodyPr vert="horz" wrap="square" lIns="0" tIns="0" rIns="0" bIns="0" rtlCol="0" anchor="t">
            <a:spAutoFit/>
          </a:bodyPr>
          <a:lstStyle/>
          <a:p>
            <a:pPr marL="306705" marR="7620"/>
            <a:r>
              <a:rPr lang="es-ES" sz="3600" spc="-68" dirty="0">
                <a:solidFill>
                  <a:srgbClr val="008080"/>
                </a:solidFill>
                <a:latin typeface="Aharoni" panose="02010803020104030203" pitchFamily="2" charset="-79"/>
                <a:cs typeface="Aharoni" panose="02010803020104030203" pitchFamily="2" charset="-79"/>
              </a:rPr>
              <a:t>¿Cómo se ajustan las cuatro metas del </a:t>
            </a:r>
            <a:r>
              <a:rPr lang="es-ES" sz="3600" spc="-68" dirty="0" err="1">
                <a:solidFill>
                  <a:srgbClr val="008080"/>
                </a:solidFill>
                <a:latin typeface="Aharoni" panose="02010803020104030203" pitchFamily="2" charset="-79"/>
                <a:cs typeface="Aharoni" panose="02010803020104030203" pitchFamily="2" charset="-79"/>
              </a:rPr>
              <a:t>LCAP</a:t>
            </a:r>
            <a:r>
              <a:rPr lang="es-ES" sz="3600" spc="-68" dirty="0">
                <a:solidFill>
                  <a:srgbClr val="008080"/>
                </a:solidFill>
                <a:latin typeface="Aharoni" panose="02010803020104030203" pitchFamily="2" charset="-79"/>
                <a:cs typeface="Aharoni" panose="02010803020104030203" pitchFamily="2" charset="-79"/>
              </a:rPr>
              <a:t> del Distrito a las ocho prioridades del Estado de California?</a:t>
            </a:r>
            <a:endParaRPr sz="3600" dirty="0">
              <a:solidFill>
                <a:srgbClr val="008080"/>
              </a:solidFill>
              <a:latin typeface="Aharoni" panose="02010803020104030203" pitchFamily="2" charset="-79"/>
              <a:cs typeface="Aharoni" panose="02010803020104030203" pitchFamily="2" charset="-79"/>
            </a:endParaRPr>
          </a:p>
        </p:txBody>
      </p:sp>
      <p:grpSp>
        <p:nvGrpSpPr>
          <p:cNvPr id="23" name="Group 22">
            <a:extLst>
              <a:ext uri="{FF2B5EF4-FFF2-40B4-BE49-F238E27FC236}">
                <a16:creationId xmlns:a16="http://schemas.microsoft.com/office/drawing/2014/main" id="{467577A8-F38B-4240-BEC0-2EEE077FF653}"/>
              </a:ext>
            </a:extLst>
          </p:cNvPr>
          <p:cNvGrpSpPr/>
          <p:nvPr/>
        </p:nvGrpSpPr>
        <p:grpSpPr>
          <a:xfrm>
            <a:off x="887009" y="3706897"/>
            <a:ext cx="16211412" cy="2188271"/>
            <a:chOff x="740120" y="3329750"/>
            <a:chExt cx="10807608" cy="1458847"/>
          </a:xfrm>
        </p:grpSpPr>
        <p:sp>
          <p:nvSpPr>
            <p:cNvPr id="12" name="object 12"/>
            <p:cNvSpPr/>
            <p:nvPr/>
          </p:nvSpPr>
          <p:spPr>
            <a:xfrm>
              <a:off x="941838" y="3360420"/>
              <a:ext cx="4247515" cy="1373505"/>
            </a:xfrm>
            <a:custGeom>
              <a:avLst/>
              <a:gdLst/>
              <a:ahLst/>
              <a:cxnLst/>
              <a:rect l="l" t="t" r="r" b="b"/>
              <a:pathLst>
                <a:path w="4247515" h="1373504">
                  <a:moveTo>
                    <a:pt x="4018407" y="0"/>
                  </a:moveTo>
                  <a:lnTo>
                    <a:pt x="228841" y="0"/>
                  </a:lnTo>
                  <a:lnTo>
                    <a:pt x="210070" y="762"/>
                  </a:lnTo>
                  <a:lnTo>
                    <a:pt x="156514" y="11671"/>
                  </a:lnTo>
                  <a:lnTo>
                    <a:pt x="108292" y="34302"/>
                  </a:lnTo>
                  <a:lnTo>
                    <a:pt x="67017" y="67056"/>
                  </a:lnTo>
                  <a:lnTo>
                    <a:pt x="34277" y="108343"/>
                  </a:lnTo>
                  <a:lnTo>
                    <a:pt x="11658" y="156578"/>
                  </a:lnTo>
                  <a:lnTo>
                    <a:pt x="749" y="210146"/>
                  </a:lnTo>
                  <a:lnTo>
                    <a:pt x="0" y="228917"/>
                  </a:lnTo>
                  <a:lnTo>
                    <a:pt x="0" y="1144587"/>
                  </a:lnTo>
                  <a:lnTo>
                    <a:pt x="6642" y="1199591"/>
                  </a:lnTo>
                  <a:lnTo>
                    <a:pt x="25539" y="1249781"/>
                  </a:lnTo>
                  <a:lnTo>
                    <a:pt x="55079" y="1293558"/>
                  </a:lnTo>
                  <a:lnTo>
                    <a:pt x="93687" y="1329334"/>
                  </a:lnTo>
                  <a:lnTo>
                    <a:pt x="139763" y="1355509"/>
                  </a:lnTo>
                  <a:lnTo>
                    <a:pt x="191719" y="1370507"/>
                  </a:lnTo>
                  <a:lnTo>
                    <a:pt x="228841" y="1373505"/>
                  </a:lnTo>
                  <a:lnTo>
                    <a:pt x="4018407" y="1373505"/>
                  </a:lnTo>
                  <a:lnTo>
                    <a:pt x="4073398" y="1366850"/>
                  </a:lnTo>
                  <a:lnTo>
                    <a:pt x="4123563" y="1347952"/>
                  </a:lnTo>
                  <a:lnTo>
                    <a:pt x="4167327" y="1318387"/>
                  </a:lnTo>
                  <a:lnTo>
                    <a:pt x="4203090" y="1279766"/>
                  </a:lnTo>
                  <a:lnTo>
                    <a:pt x="4229265" y="1233678"/>
                  </a:lnTo>
                  <a:lnTo>
                    <a:pt x="4244263" y="1181709"/>
                  </a:lnTo>
                  <a:lnTo>
                    <a:pt x="4247261" y="1144587"/>
                  </a:lnTo>
                  <a:lnTo>
                    <a:pt x="4247261" y="228917"/>
                  </a:lnTo>
                  <a:lnTo>
                    <a:pt x="4240606" y="173913"/>
                  </a:lnTo>
                  <a:lnTo>
                    <a:pt x="4221708" y="123723"/>
                  </a:lnTo>
                  <a:lnTo>
                    <a:pt x="4192155" y="79946"/>
                  </a:lnTo>
                  <a:lnTo>
                    <a:pt x="4153547" y="44170"/>
                  </a:lnTo>
                  <a:lnTo>
                    <a:pt x="4107472" y="17995"/>
                  </a:lnTo>
                  <a:lnTo>
                    <a:pt x="4055516" y="2997"/>
                  </a:lnTo>
                  <a:lnTo>
                    <a:pt x="4018407" y="0"/>
                  </a:lnTo>
                  <a:close/>
                </a:path>
              </a:pathLst>
            </a:custGeom>
            <a:solidFill>
              <a:srgbClr val="008080"/>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1">
              <a:extLst>
                <a:ext uri="{FF2B5EF4-FFF2-40B4-BE49-F238E27FC236}">
                  <a16:creationId xmlns:a16="http://schemas.microsoft.com/office/drawing/2014/main" id="{3AFCBDA8-9564-44CA-92C5-ED1FFE7B3175}"/>
                </a:ext>
              </a:extLst>
            </p:cNvPr>
            <p:cNvGrpSpPr/>
            <p:nvPr/>
          </p:nvGrpSpPr>
          <p:grpSpPr>
            <a:xfrm>
              <a:off x="740120" y="3329750"/>
              <a:ext cx="10807608" cy="1458847"/>
              <a:chOff x="740120" y="3329750"/>
              <a:chExt cx="10807608" cy="1458847"/>
            </a:xfrm>
          </p:grpSpPr>
          <p:sp>
            <p:nvSpPr>
              <p:cNvPr id="9" name="object 9"/>
              <p:cNvSpPr/>
              <p:nvPr/>
            </p:nvSpPr>
            <p:spPr>
              <a:xfrm>
                <a:off x="5174233" y="3329750"/>
                <a:ext cx="6373495" cy="1458847"/>
              </a:xfrm>
              <a:custGeom>
                <a:avLst/>
                <a:gdLst/>
                <a:ahLst/>
                <a:cxnLst/>
                <a:rect l="l" t="t" r="r" b="b"/>
                <a:pathLst>
                  <a:path w="6373495" h="1372870">
                    <a:moveTo>
                      <a:pt x="5686691" y="0"/>
                    </a:moveTo>
                    <a:lnTo>
                      <a:pt x="5686691" y="171653"/>
                    </a:lnTo>
                    <a:lnTo>
                      <a:pt x="0" y="171653"/>
                    </a:lnTo>
                    <a:lnTo>
                      <a:pt x="0" y="1201216"/>
                    </a:lnTo>
                    <a:lnTo>
                      <a:pt x="5686691" y="1201216"/>
                    </a:lnTo>
                    <a:lnTo>
                      <a:pt x="5686691" y="1372743"/>
                    </a:lnTo>
                    <a:lnTo>
                      <a:pt x="6373241" y="686371"/>
                    </a:lnTo>
                    <a:lnTo>
                      <a:pt x="5686691" y="0"/>
                    </a:lnTo>
                    <a:close/>
                  </a:path>
                </a:pathLst>
              </a:custGeom>
              <a:solidFill>
                <a:schemeClr val="bg1">
                  <a:lumMod val="6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txBox="1"/>
              <p:nvPr/>
            </p:nvSpPr>
            <p:spPr>
              <a:xfrm>
                <a:off x="5524439" y="3656461"/>
                <a:ext cx="4835559" cy="772861"/>
              </a:xfrm>
              <a:prstGeom prst="rect">
                <a:avLst/>
              </a:prstGeom>
            </p:spPr>
            <p:txBody>
              <a:bodyPr vert="horz" wrap="square" lIns="0" tIns="0" rIns="0" bIns="0" rtlCol="0">
                <a:spAutoFit/>
              </a:bodyPr>
              <a:lstStyle/>
              <a:p>
                <a:pPr marL="241300" marR="0" lvl="0" indent="-228600" algn="l" defTabSz="914400" rtl="0" eaLnBrk="1" fontAlgn="auto" latinLnBrk="0" hangingPunct="1">
                  <a:lnSpc>
                    <a:spcPct val="100000"/>
                  </a:lnSpc>
                  <a:spcBef>
                    <a:spcPts val="0"/>
                  </a:spcBef>
                  <a:spcAft>
                    <a:spcPts val="0"/>
                  </a:spcAft>
                  <a:buClrTx/>
                  <a:buSzTx/>
                  <a:buFont typeface="Calibri"/>
                  <a:buChar char="•"/>
                  <a:tabLst>
                    <a:tab pos="241300" algn="l"/>
                  </a:tabLst>
                  <a:defRPr/>
                </a:pPr>
                <a:r>
                  <a:rPr kumimoji="0" lang="es-ES" sz="2400" b="0" i="0" u="none" strike="noStrike" kern="1200" cap="none" spc="-135" normalizeH="0" baseline="0" noProof="0" dirty="0">
                    <a:ln>
                      <a:noFill/>
                    </a:ln>
                    <a:solidFill>
                      <a:prstClr val="black"/>
                    </a:solidFill>
                    <a:effectLst/>
                    <a:uLnTx/>
                    <a:uFillTx/>
                    <a:latin typeface="Century Gothic" panose="020B0502020202020204" pitchFamily="34" charset="0"/>
                    <a:ea typeface="+mn-ea"/>
                    <a:cs typeface="Calibri"/>
                  </a:rPr>
                  <a:t>Participación de los Padres (Prioridad 3</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rPr>
                  <a:t>)</a:t>
                </a: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ES" sz="2400" b="0" i="0" u="none" strike="noStrike" kern="1200" cap="none" spc="-10" normalizeH="0" baseline="0" noProof="0" dirty="0">
                    <a:ln>
                      <a:noFill/>
                    </a:ln>
                    <a:solidFill>
                      <a:prstClr val="black"/>
                    </a:solidFill>
                    <a:effectLst/>
                    <a:uLnTx/>
                    <a:uFillTx/>
                    <a:latin typeface="Century Gothic" panose="020B0502020202020204" pitchFamily="34" charset="0"/>
                    <a:ea typeface="+mn-ea"/>
                    <a:cs typeface="Calibri"/>
                  </a:rPr>
                  <a:t>Participación de los alumnos(Prioridad </a:t>
                </a:r>
                <a:r>
                  <a:rPr kumimoji="0" lang="es-ES" sz="24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5)</a:t>
                </a: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ES" sz="2400" b="0" i="0" u="none" strike="noStrike" kern="1200" cap="none" spc="-10" normalizeH="0" baseline="0" noProof="0" dirty="0">
                    <a:ln>
                      <a:noFill/>
                    </a:ln>
                    <a:solidFill>
                      <a:prstClr val="black"/>
                    </a:solidFill>
                    <a:effectLst/>
                    <a:uLnTx/>
                    <a:uFillTx/>
                    <a:latin typeface="Century Gothic" panose="020B0502020202020204" pitchFamily="34" charset="0"/>
                    <a:ea typeface="+mn-ea"/>
                    <a:cs typeface="Calibri"/>
                  </a:rPr>
                  <a:t>Ambiente Escolar (Prioridad </a:t>
                </a:r>
                <a:r>
                  <a:rPr kumimoji="0" lang="es-ES" sz="24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6)</a:t>
                </a: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sp>
            <p:nvSpPr>
              <p:cNvPr id="13" name="object 13"/>
              <p:cNvSpPr/>
              <p:nvPr/>
            </p:nvSpPr>
            <p:spPr>
              <a:xfrm>
                <a:off x="941832" y="3360418"/>
                <a:ext cx="4247515" cy="1373505"/>
              </a:xfrm>
              <a:custGeom>
                <a:avLst/>
                <a:gdLst/>
                <a:ahLst/>
                <a:cxnLst/>
                <a:rect l="l" t="t" r="r" b="b"/>
                <a:pathLst>
                  <a:path w="4247515" h="1373504">
                    <a:moveTo>
                      <a:pt x="0" y="228917"/>
                    </a:moveTo>
                    <a:lnTo>
                      <a:pt x="6654" y="173913"/>
                    </a:lnTo>
                    <a:lnTo>
                      <a:pt x="25539" y="123723"/>
                    </a:lnTo>
                    <a:lnTo>
                      <a:pt x="55092" y="79946"/>
                    </a:lnTo>
                    <a:lnTo>
                      <a:pt x="93687" y="44170"/>
                    </a:lnTo>
                    <a:lnTo>
                      <a:pt x="139763" y="17995"/>
                    </a:lnTo>
                    <a:lnTo>
                      <a:pt x="191731" y="2997"/>
                    </a:lnTo>
                    <a:lnTo>
                      <a:pt x="228841" y="0"/>
                    </a:lnTo>
                    <a:lnTo>
                      <a:pt x="4018407" y="0"/>
                    </a:lnTo>
                    <a:lnTo>
                      <a:pt x="4073398" y="6654"/>
                    </a:lnTo>
                    <a:lnTo>
                      <a:pt x="4123575" y="25552"/>
                    </a:lnTo>
                    <a:lnTo>
                      <a:pt x="4167339" y="55117"/>
                    </a:lnTo>
                    <a:lnTo>
                      <a:pt x="4203103" y="93738"/>
                    </a:lnTo>
                    <a:lnTo>
                      <a:pt x="4229277" y="139826"/>
                    </a:lnTo>
                    <a:lnTo>
                      <a:pt x="4244263" y="191795"/>
                    </a:lnTo>
                    <a:lnTo>
                      <a:pt x="4247261" y="228917"/>
                    </a:lnTo>
                    <a:lnTo>
                      <a:pt x="4247261" y="1144587"/>
                    </a:lnTo>
                    <a:lnTo>
                      <a:pt x="4240606" y="1199591"/>
                    </a:lnTo>
                    <a:lnTo>
                      <a:pt x="4221708" y="1249781"/>
                    </a:lnTo>
                    <a:lnTo>
                      <a:pt x="4192168" y="1293558"/>
                    </a:lnTo>
                    <a:lnTo>
                      <a:pt x="4153560" y="1329334"/>
                    </a:lnTo>
                    <a:lnTo>
                      <a:pt x="4107484" y="1355509"/>
                    </a:lnTo>
                    <a:lnTo>
                      <a:pt x="4055529" y="1370507"/>
                    </a:lnTo>
                    <a:lnTo>
                      <a:pt x="4018407" y="1373504"/>
                    </a:lnTo>
                    <a:lnTo>
                      <a:pt x="228841" y="1373504"/>
                    </a:lnTo>
                    <a:lnTo>
                      <a:pt x="173850" y="1366850"/>
                    </a:lnTo>
                    <a:lnTo>
                      <a:pt x="123685" y="1347952"/>
                    </a:lnTo>
                    <a:lnTo>
                      <a:pt x="79921" y="1318386"/>
                    </a:lnTo>
                    <a:lnTo>
                      <a:pt x="44157" y="1279778"/>
                    </a:lnTo>
                    <a:lnTo>
                      <a:pt x="17983" y="1233677"/>
                    </a:lnTo>
                    <a:lnTo>
                      <a:pt x="2997" y="1181709"/>
                    </a:lnTo>
                    <a:lnTo>
                      <a:pt x="0" y="1144587"/>
                    </a:lnTo>
                    <a:lnTo>
                      <a:pt x="0" y="228917"/>
                    </a:lnTo>
                    <a:close/>
                  </a:path>
                </a:pathLst>
              </a:custGeom>
              <a:ln w="12192">
                <a:solidFill>
                  <a:srgbClr val="FFFFFF"/>
                </a:solidFill>
              </a:ln>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txBox="1"/>
              <p:nvPr/>
            </p:nvSpPr>
            <p:spPr>
              <a:xfrm>
                <a:off x="740120" y="3524719"/>
                <a:ext cx="4200889" cy="1068326"/>
              </a:xfrm>
              <a:prstGeom prst="rect">
                <a:avLst/>
              </a:prstGeom>
            </p:spPr>
            <p:txBody>
              <a:bodyPr vert="horz" wrap="square" lIns="0" tIns="0" rIns="0" bIns="0" rtlCol="0">
                <a:spAutoFit/>
              </a:bodyPr>
              <a:lstStyle/>
              <a:p>
                <a:pPr marL="19050" marR="7620" lvl="0" indent="675323" algn="ctr" defTabSz="1371600" rtl="0" eaLnBrk="1" fontAlgn="auto" latinLnBrk="0" hangingPunct="1">
                  <a:lnSpc>
                    <a:spcPct val="1278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Meta</a:t>
                </a:r>
                <a:r>
                  <a:rPr kumimoji="0"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 </a:t>
                </a:r>
                <a:r>
                  <a:rPr kumimoji="0" sz="4200" b="0" i="0" u="none" strike="noStrike" kern="1200" cap="none" spc="-90" normalizeH="0" baseline="0" noProof="0" dirty="0">
                    <a:ln>
                      <a:noFill/>
                    </a:ln>
                    <a:solidFill>
                      <a:srgbClr val="FFFFFF"/>
                    </a:solidFill>
                    <a:effectLst/>
                    <a:uLnTx/>
                    <a:uFillTx/>
                    <a:latin typeface="Century Gothic" panose="020B0502020202020204" pitchFamily="34" charset="0"/>
                    <a:ea typeface="+mn-ea"/>
                    <a:cs typeface="Calibri"/>
                  </a:rPr>
                  <a:t>2</a:t>
                </a:r>
                <a:r>
                  <a:rPr kumimoji="0" sz="4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rPr>
                  <a:t>: </a:t>
                </a:r>
                <a:endParaRPr kumimoji="0" lang="en-US" sz="4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endParaRPr>
              </a:p>
              <a:p>
                <a:pPr marL="19050" marR="7620" lvl="0" indent="675323" algn="ctr" defTabSz="1371600" rtl="0" eaLnBrk="1" fontAlgn="auto" latinLnBrk="0" hangingPunct="1">
                  <a:lnSpc>
                    <a:spcPct val="1278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Calibri"/>
                  </a:rPr>
                  <a:t>Participación</a:t>
                </a:r>
                <a:endParaRPr kumimoji="0" sz="4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grpSp>
      <p:sp>
        <p:nvSpPr>
          <p:cNvPr id="19" name="object 19"/>
          <p:cNvSpPr/>
          <p:nvPr/>
        </p:nvSpPr>
        <p:spPr>
          <a:xfrm>
            <a:off x="1437895" y="7264905"/>
            <a:ext cx="6371273" cy="2059305"/>
          </a:xfrm>
          <a:custGeom>
            <a:avLst/>
            <a:gdLst/>
            <a:ahLst/>
            <a:cxnLst/>
            <a:rect l="l" t="t" r="r" b="b"/>
            <a:pathLst>
              <a:path w="4247515" h="1372870">
                <a:moveTo>
                  <a:pt x="0" y="228790"/>
                </a:moveTo>
                <a:lnTo>
                  <a:pt x="6654" y="173824"/>
                </a:lnTo>
                <a:lnTo>
                  <a:pt x="25539" y="123659"/>
                </a:lnTo>
                <a:lnTo>
                  <a:pt x="55092" y="79908"/>
                </a:lnTo>
                <a:lnTo>
                  <a:pt x="93687" y="44157"/>
                </a:lnTo>
                <a:lnTo>
                  <a:pt x="139776" y="17983"/>
                </a:lnTo>
                <a:lnTo>
                  <a:pt x="191731" y="2997"/>
                </a:lnTo>
                <a:lnTo>
                  <a:pt x="228841" y="0"/>
                </a:lnTo>
                <a:lnTo>
                  <a:pt x="4018407" y="0"/>
                </a:lnTo>
                <a:lnTo>
                  <a:pt x="4073398" y="6654"/>
                </a:lnTo>
                <a:lnTo>
                  <a:pt x="4123575" y="25539"/>
                </a:lnTo>
                <a:lnTo>
                  <a:pt x="4167339" y="55079"/>
                </a:lnTo>
                <a:lnTo>
                  <a:pt x="4203103" y="93687"/>
                </a:lnTo>
                <a:lnTo>
                  <a:pt x="4229277" y="139750"/>
                </a:lnTo>
                <a:lnTo>
                  <a:pt x="4244263" y="191681"/>
                </a:lnTo>
                <a:lnTo>
                  <a:pt x="4247261" y="228790"/>
                </a:lnTo>
                <a:lnTo>
                  <a:pt x="4247261" y="1143952"/>
                </a:lnTo>
                <a:lnTo>
                  <a:pt x="4240606" y="1198930"/>
                </a:lnTo>
                <a:lnTo>
                  <a:pt x="4221708" y="1249095"/>
                </a:lnTo>
                <a:lnTo>
                  <a:pt x="4192168" y="1292847"/>
                </a:lnTo>
                <a:lnTo>
                  <a:pt x="4153560" y="1328597"/>
                </a:lnTo>
                <a:lnTo>
                  <a:pt x="4107484" y="1354759"/>
                </a:lnTo>
                <a:lnTo>
                  <a:pt x="4055529" y="1369745"/>
                </a:lnTo>
                <a:lnTo>
                  <a:pt x="4018407" y="1372743"/>
                </a:lnTo>
                <a:lnTo>
                  <a:pt x="228841" y="1372743"/>
                </a:lnTo>
                <a:lnTo>
                  <a:pt x="173850" y="1366100"/>
                </a:lnTo>
                <a:lnTo>
                  <a:pt x="123685" y="1347203"/>
                </a:lnTo>
                <a:lnTo>
                  <a:pt x="79921" y="1317675"/>
                </a:lnTo>
                <a:lnTo>
                  <a:pt x="44157" y="1279067"/>
                </a:lnTo>
                <a:lnTo>
                  <a:pt x="17983" y="1233004"/>
                </a:lnTo>
                <a:lnTo>
                  <a:pt x="2997" y="1181061"/>
                </a:lnTo>
                <a:lnTo>
                  <a:pt x="0" y="1143952"/>
                </a:lnTo>
                <a:lnTo>
                  <a:pt x="0" y="228790"/>
                </a:lnTo>
                <a:close/>
              </a:path>
            </a:pathLst>
          </a:custGeom>
          <a:ln w="12192">
            <a:solidFill>
              <a:srgbClr val="FFFFFF"/>
            </a:solidFill>
          </a:ln>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grpSp>
        <p:nvGrpSpPr>
          <p:cNvPr id="25" name="Group 24">
            <a:extLst>
              <a:ext uri="{FF2B5EF4-FFF2-40B4-BE49-F238E27FC236}">
                <a16:creationId xmlns:a16="http://schemas.microsoft.com/office/drawing/2014/main" id="{7C7987F9-56B0-47DB-B166-96EE0018D422}"/>
              </a:ext>
            </a:extLst>
          </p:cNvPr>
          <p:cNvGrpSpPr/>
          <p:nvPr/>
        </p:nvGrpSpPr>
        <p:grpSpPr>
          <a:xfrm>
            <a:off x="444091" y="5868183"/>
            <a:ext cx="16654331" cy="2086997"/>
            <a:chOff x="459827" y="4879483"/>
            <a:chExt cx="11102887" cy="1391331"/>
          </a:xfrm>
        </p:grpSpPr>
        <p:sp>
          <p:nvSpPr>
            <p:cNvPr id="15" name="object 15"/>
            <p:cNvSpPr/>
            <p:nvPr/>
          </p:nvSpPr>
          <p:spPr>
            <a:xfrm>
              <a:off x="5189219" y="4897944"/>
              <a:ext cx="6373495" cy="1372870"/>
            </a:xfrm>
            <a:custGeom>
              <a:avLst/>
              <a:gdLst/>
              <a:ahLst/>
              <a:cxnLst/>
              <a:rect l="l" t="t" r="r" b="b"/>
              <a:pathLst>
                <a:path w="6373495" h="1372870">
                  <a:moveTo>
                    <a:pt x="5686691" y="0"/>
                  </a:moveTo>
                  <a:lnTo>
                    <a:pt x="5686691" y="171653"/>
                  </a:lnTo>
                  <a:lnTo>
                    <a:pt x="0" y="171653"/>
                  </a:lnTo>
                  <a:lnTo>
                    <a:pt x="0" y="1201153"/>
                  </a:lnTo>
                  <a:lnTo>
                    <a:pt x="5686691" y="1201153"/>
                  </a:lnTo>
                  <a:lnTo>
                    <a:pt x="5686691" y="1372743"/>
                  </a:lnTo>
                  <a:lnTo>
                    <a:pt x="6373241" y="686371"/>
                  </a:lnTo>
                  <a:lnTo>
                    <a:pt x="5686691" y="0"/>
                  </a:lnTo>
                  <a:close/>
                </a:path>
              </a:pathLst>
            </a:custGeom>
            <a:solidFill>
              <a:schemeClr val="bg1">
                <a:lumMod val="8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txBox="1"/>
            <p:nvPr/>
          </p:nvSpPr>
          <p:spPr>
            <a:xfrm>
              <a:off x="5554219" y="5301437"/>
              <a:ext cx="4156075" cy="636071"/>
            </a:xfrm>
            <a:prstGeom prst="rect">
              <a:avLst/>
            </a:prstGeom>
          </p:spPr>
          <p:txBody>
            <a:bodyPr vert="horz" wrap="square" lIns="0" tIns="0" rIns="0" bIns="0" rtlCol="0">
              <a:spAutoFit/>
            </a:bodyPr>
            <a:lstStyle/>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es-ES" sz="2100" b="0" i="0" u="none" strike="noStrike" kern="1200" cap="none" spc="-15" normalizeH="0" baseline="0" noProof="0" dirty="0">
                  <a:ln>
                    <a:noFill/>
                  </a:ln>
                  <a:solidFill>
                    <a:prstClr val="black"/>
                  </a:solidFill>
                  <a:effectLst/>
                  <a:uLnTx/>
                  <a:uFillTx/>
                  <a:latin typeface="Century Gothic" panose="020B0502020202020204" pitchFamily="34" charset="0"/>
                  <a:ea typeface="+mn-ea"/>
                  <a:cs typeface="Calibri"/>
                </a:rPr>
                <a:t>Rendimiento de los alumnos (Prioridad 4)</a:t>
              </a:r>
            </a:p>
            <a:p>
              <a:pPr marL="361950" indent="-342900" defTabSz="1371600">
                <a:buFont typeface="Calibri"/>
                <a:buChar char="•"/>
                <a:tabLst>
                  <a:tab pos="361950" algn="l"/>
                </a:tabLst>
                <a:defRPr/>
              </a:pPr>
              <a:r>
                <a:rPr kumimoji="0" lang="es-419" sz="20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Acceso al curso (Prioridad </a:t>
              </a:r>
              <a:r>
                <a:rPr kumimoji="0" lang="es-419" sz="2000" b="0" i="0" u="none" strike="noStrike" kern="1200" cap="none" spc="-40" normalizeH="0" baseline="0" noProof="0" dirty="0">
                  <a:ln>
                    <a:noFill/>
                  </a:ln>
                  <a:solidFill>
                    <a:prstClr val="black"/>
                  </a:solidFill>
                  <a:effectLst/>
                  <a:uLnTx/>
                  <a:uFillTx/>
                  <a:latin typeface="Century Gothic" panose="020B0502020202020204" pitchFamily="34" charset="0"/>
                  <a:ea typeface="+mn-ea"/>
                  <a:cs typeface="Calibri"/>
                </a:rPr>
                <a:t>7</a:t>
              </a:r>
              <a:r>
                <a:rPr kumimoji="0" lang="es-419"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rPr>
                <a:t>)</a:t>
              </a:r>
              <a:endParaRPr kumimoji="0" lang="es-ES" sz="2100" b="0" i="0" u="none" strike="noStrike" kern="1200" cap="none" spc="-15" normalizeH="0" baseline="0" noProof="0" dirty="0">
                <a:ln>
                  <a:noFill/>
                </a:ln>
                <a:solidFill>
                  <a:prstClr val="black"/>
                </a:solidFill>
                <a:effectLst/>
                <a:uLnTx/>
                <a:uFillTx/>
                <a:latin typeface="Century Gothic" panose="020B0502020202020204" pitchFamily="34" charset="0"/>
                <a:ea typeface="+mn-ea"/>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es-ES" sz="2100" b="0" i="0" u="none" strike="noStrike" kern="1200" cap="none" spc="-15" normalizeH="0" baseline="0" noProof="0" dirty="0">
                  <a:ln>
                    <a:noFill/>
                  </a:ln>
                  <a:solidFill>
                    <a:prstClr val="black"/>
                  </a:solidFill>
                  <a:effectLst/>
                  <a:uLnTx/>
                  <a:uFillTx/>
                  <a:latin typeface="Century Gothic" panose="020B0502020202020204" pitchFamily="34" charset="0"/>
                  <a:ea typeface="+mn-ea"/>
                  <a:cs typeface="Calibri"/>
                </a:rPr>
                <a:t>Otros resultados de los alumnos (Prioridad 8)</a:t>
              </a:r>
              <a:endParaRPr kumimoji="0" sz="2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sp>
          <p:nvSpPr>
            <p:cNvPr id="18" name="object 18"/>
            <p:cNvSpPr/>
            <p:nvPr/>
          </p:nvSpPr>
          <p:spPr>
            <a:xfrm>
              <a:off x="958601" y="4879483"/>
              <a:ext cx="4247515" cy="1372870"/>
            </a:xfrm>
            <a:custGeom>
              <a:avLst/>
              <a:gdLst/>
              <a:ahLst/>
              <a:cxnLst/>
              <a:rect l="l" t="t" r="r" b="b"/>
              <a:pathLst>
                <a:path w="4247515" h="1372870">
                  <a:moveTo>
                    <a:pt x="4018407" y="0"/>
                  </a:moveTo>
                  <a:lnTo>
                    <a:pt x="228841" y="0"/>
                  </a:lnTo>
                  <a:lnTo>
                    <a:pt x="210070" y="762"/>
                  </a:lnTo>
                  <a:lnTo>
                    <a:pt x="156514" y="11671"/>
                  </a:lnTo>
                  <a:lnTo>
                    <a:pt x="108292" y="34290"/>
                  </a:lnTo>
                  <a:lnTo>
                    <a:pt x="67017" y="67017"/>
                  </a:lnTo>
                  <a:lnTo>
                    <a:pt x="34277" y="108280"/>
                  </a:lnTo>
                  <a:lnTo>
                    <a:pt x="11658" y="156489"/>
                  </a:lnTo>
                  <a:lnTo>
                    <a:pt x="749" y="210032"/>
                  </a:lnTo>
                  <a:lnTo>
                    <a:pt x="0" y="228790"/>
                  </a:lnTo>
                  <a:lnTo>
                    <a:pt x="0" y="1143952"/>
                  </a:lnTo>
                  <a:lnTo>
                    <a:pt x="6642" y="1198930"/>
                  </a:lnTo>
                  <a:lnTo>
                    <a:pt x="25539" y="1249095"/>
                  </a:lnTo>
                  <a:lnTo>
                    <a:pt x="55079" y="1292847"/>
                  </a:lnTo>
                  <a:lnTo>
                    <a:pt x="93687" y="1328597"/>
                  </a:lnTo>
                  <a:lnTo>
                    <a:pt x="139763" y="1354759"/>
                  </a:lnTo>
                  <a:lnTo>
                    <a:pt x="191719" y="1369745"/>
                  </a:lnTo>
                  <a:lnTo>
                    <a:pt x="228841" y="1372743"/>
                  </a:lnTo>
                  <a:lnTo>
                    <a:pt x="4018407" y="1372743"/>
                  </a:lnTo>
                  <a:lnTo>
                    <a:pt x="4073398" y="1366088"/>
                  </a:lnTo>
                  <a:lnTo>
                    <a:pt x="4123563" y="1347203"/>
                  </a:lnTo>
                  <a:lnTo>
                    <a:pt x="4167327" y="1317663"/>
                  </a:lnTo>
                  <a:lnTo>
                    <a:pt x="4203090" y="1279067"/>
                  </a:lnTo>
                  <a:lnTo>
                    <a:pt x="4229265" y="1233004"/>
                  </a:lnTo>
                  <a:lnTo>
                    <a:pt x="4244263" y="1181061"/>
                  </a:lnTo>
                  <a:lnTo>
                    <a:pt x="4247261" y="1143952"/>
                  </a:lnTo>
                  <a:lnTo>
                    <a:pt x="4247261" y="228790"/>
                  </a:lnTo>
                  <a:lnTo>
                    <a:pt x="4240606" y="173812"/>
                  </a:lnTo>
                  <a:lnTo>
                    <a:pt x="4221708" y="123659"/>
                  </a:lnTo>
                  <a:lnTo>
                    <a:pt x="4192155" y="79908"/>
                  </a:lnTo>
                  <a:lnTo>
                    <a:pt x="4153547" y="44145"/>
                  </a:lnTo>
                  <a:lnTo>
                    <a:pt x="4107472" y="17983"/>
                  </a:lnTo>
                  <a:lnTo>
                    <a:pt x="4055516" y="2997"/>
                  </a:lnTo>
                  <a:lnTo>
                    <a:pt x="4018407" y="0"/>
                  </a:lnTo>
                  <a:close/>
                </a:path>
              </a:pathLst>
            </a:custGeom>
            <a:solidFill>
              <a:srgbClr val="753D3C"/>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txBox="1"/>
            <p:nvPr/>
          </p:nvSpPr>
          <p:spPr>
            <a:xfrm>
              <a:off x="459827" y="4992265"/>
              <a:ext cx="4727611" cy="920637"/>
            </a:xfrm>
            <a:prstGeom prst="rect">
              <a:avLst/>
            </a:prstGeom>
          </p:spPr>
          <p:txBody>
            <a:bodyPr vert="horz" wrap="square" lIns="0" tIns="0" rIns="0" bIns="0" rtlCol="0">
              <a:spAutoFit/>
            </a:bodyPr>
            <a:lstStyle/>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Meta</a:t>
              </a:r>
              <a:r>
                <a:rPr kumimoji="0"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 </a:t>
              </a:r>
              <a:r>
                <a:rPr kumimoji="0" sz="4200" b="0" i="0" u="none" strike="noStrike" kern="1200" cap="none" spc="-90" normalizeH="0" baseline="0" noProof="0" dirty="0">
                  <a:ln>
                    <a:noFill/>
                  </a:ln>
                  <a:solidFill>
                    <a:srgbClr val="FFFFFF"/>
                  </a:solidFill>
                  <a:effectLst/>
                  <a:uLnTx/>
                  <a:uFillTx/>
                  <a:latin typeface="Century Gothic" panose="020B0502020202020204" pitchFamily="34" charset="0"/>
                  <a:ea typeface="+mn-ea"/>
                  <a:cs typeface="Calibri"/>
                </a:rPr>
                <a:t>3</a:t>
              </a:r>
              <a:r>
                <a:rPr kumimoji="0" sz="4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rPr>
                <a:t>: </a:t>
              </a:r>
              <a:endParaRPr kumimoji="0" lang="en-US" sz="4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endParaRPr>
            </a:p>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en-US" sz="3200" b="0" i="0" u="none" strike="noStrike" kern="1200" cap="none" spc="-8" normalizeH="0" baseline="0" noProof="0" dirty="0" err="1">
                  <a:ln>
                    <a:noFill/>
                  </a:ln>
                  <a:solidFill>
                    <a:srgbClr val="FFFFFF"/>
                  </a:solidFill>
                  <a:effectLst/>
                  <a:uLnTx/>
                  <a:uFillTx/>
                  <a:latin typeface="Century Gothic" panose="020B0502020202020204" pitchFamily="34" charset="0"/>
                  <a:ea typeface="+mn-ea"/>
                  <a:cs typeface="Calibri"/>
                </a:rPr>
                <a:t>Resultados</a:t>
              </a:r>
              <a:r>
                <a:rPr kumimoji="0" lang="en-US" sz="3200" b="0" i="0" u="none" strike="noStrike" kern="1200" cap="none" spc="-8" normalizeH="0" baseline="0" noProof="0" dirty="0">
                  <a:ln>
                    <a:noFill/>
                  </a:ln>
                  <a:solidFill>
                    <a:srgbClr val="FFFFFF"/>
                  </a:solidFill>
                  <a:effectLst/>
                  <a:uLnTx/>
                  <a:uFillTx/>
                  <a:latin typeface="Century Gothic" panose="020B0502020202020204" pitchFamily="34" charset="0"/>
                  <a:ea typeface="+mn-ea"/>
                  <a:cs typeface="Calibri"/>
                </a:rPr>
                <a:t> de </a:t>
              </a:r>
              <a:r>
                <a:rPr kumimoji="0" lang="en-US" sz="3200" b="0" i="0" u="none" strike="noStrike" kern="1200" cap="none" spc="-8" normalizeH="0" baseline="0" noProof="0" dirty="0" err="1">
                  <a:ln>
                    <a:noFill/>
                  </a:ln>
                  <a:solidFill>
                    <a:srgbClr val="FFFFFF"/>
                  </a:solidFill>
                  <a:effectLst/>
                  <a:uLnTx/>
                  <a:uFillTx/>
                  <a:latin typeface="Century Gothic" panose="020B0502020202020204" pitchFamily="34" charset="0"/>
                  <a:ea typeface="+mn-ea"/>
                  <a:cs typeface="Calibri"/>
                </a:rPr>
                <a:t>los</a:t>
              </a:r>
              <a:r>
                <a:rPr kumimoji="0" lang="en-US" sz="3200" b="0" i="0" u="none" strike="noStrike" kern="1200" cap="none" spc="-8" normalizeH="0" baseline="0" noProof="0" dirty="0">
                  <a:ln>
                    <a:noFill/>
                  </a:ln>
                  <a:solidFill>
                    <a:srgbClr val="FFFFFF"/>
                  </a:solidFill>
                  <a:effectLst/>
                  <a:uLnTx/>
                  <a:uFillTx/>
                  <a:latin typeface="Century Gothic" panose="020B0502020202020204" pitchFamily="34" charset="0"/>
                  <a:ea typeface="+mn-ea"/>
                  <a:cs typeface="Calibri"/>
                </a:rPr>
                <a:t> </a:t>
              </a:r>
              <a:r>
                <a:rPr kumimoji="0" lang="en-US" sz="3200" b="0" i="0" u="none" strike="noStrike" kern="1200" cap="none" spc="-8" normalizeH="0" baseline="0" noProof="0" dirty="0" err="1">
                  <a:ln>
                    <a:noFill/>
                  </a:ln>
                  <a:solidFill>
                    <a:srgbClr val="FFFFFF"/>
                  </a:solidFill>
                  <a:effectLst/>
                  <a:uLnTx/>
                  <a:uFillTx/>
                  <a:latin typeface="Century Gothic" panose="020B0502020202020204" pitchFamily="34" charset="0"/>
                  <a:ea typeface="+mn-ea"/>
                  <a:cs typeface="Calibri"/>
                </a:rPr>
                <a:t>alumnos</a:t>
              </a:r>
              <a:endParaRPr kumimoji="0"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grpSp>
        <p:nvGrpSpPr>
          <p:cNvPr id="21" name="Group 20">
            <a:extLst>
              <a:ext uri="{FF2B5EF4-FFF2-40B4-BE49-F238E27FC236}">
                <a16:creationId xmlns:a16="http://schemas.microsoft.com/office/drawing/2014/main" id="{66792E54-9CD3-43D7-A0C4-140D24F2CC08}"/>
              </a:ext>
            </a:extLst>
          </p:cNvPr>
          <p:cNvGrpSpPr/>
          <p:nvPr/>
        </p:nvGrpSpPr>
        <p:grpSpPr>
          <a:xfrm>
            <a:off x="1189576" y="1346775"/>
            <a:ext cx="15908846" cy="2377227"/>
            <a:chOff x="941832" y="1732928"/>
            <a:chExt cx="10605897" cy="1584818"/>
          </a:xfrm>
        </p:grpSpPr>
        <p:sp>
          <p:nvSpPr>
            <p:cNvPr id="6" name="object 6"/>
            <p:cNvSpPr/>
            <p:nvPr/>
          </p:nvSpPr>
          <p:spPr>
            <a:xfrm>
              <a:off x="941838" y="1822704"/>
              <a:ext cx="4247515" cy="1373505"/>
            </a:xfrm>
            <a:custGeom>
              <a:avLst/>
              <a:gdLst/>
              <a:ahLst/>
              <a:cxnLst/>
              <a:rect l="l" t="t" r="r" b="b"/>
              <a:pathLst>
                <a:path w="4247515" h="1373505">
                  <a:moveTo>
                    <a:pt x="4018407" y="0"/>
                  </a:moveTo>
                  <a:lnTo>
                    <a:pt x="228841" y="0"/>
                  </a:lnTo>
                  <a:lnTo>
                    <a:pt x="210070" y="762"/>
                  </a:lnTo>
                  <a:lnTo>
                    <a:pt x="156514" y="11671"/>
                  </a:lnTo>
                  <a:lnTo>
                    <a:pt x="108292" y="34302"/>
                  </a:lnTo>
                  <a:lnTo>
                    <a:pt x="67017" y="67056"/>
                  </a:lnTo>
                  <a:lnTo>
                    <a:pt x="34277" y="108343"/>
                  </a:lnTo>
                  <a:lnTo>
                    <a:pt x="11658" y="156578"/>
                  </a:lnTo>
                  <a:lnTo>
                    <a:pt x="749" y="210146"/>
                  </a:lnTo>
                  <a:lnTo>
                    <a:pt x="0" y="228917"/>
                  </a:lnTo>
                  <a:lnTo>
                    <a:pt x="0" y="1144587"/>
                  </a:lnTo>
                  <a:lnTo>
                    <a:pt x="6642" y="1199591"/>
                  </a:lnTo>
                  <a:lnTo>
                    <a:pt x="25539" y="1249781"/>
                  </a:lnTo>
                  <a:lnTo>
                    <a:pt x="55079" y="1293558"/>
                  </a:lnTo>
                  <a:lnTo>
                    <a:pt x="93687" y="1329334"/>
                  </a:lnTo>
                  <a:lnTo>
                    <a:pt x="139763" y="1355509"/>
                  </a:lnTo>
                  <a:lnTo>
                    <a:pt x="191719" y="1370507"/>
                  </a:lnTo>
                  <a:lnTo>
                    <a:pt x="228841" y="1373505"/>
                  </a:lnTo>
                  <a:lnTo>
                    <a:pt x="4018407" y="1373505"/>
                  </a:lnTo>
                  <a:lnTo>
                    <a:pt x="4073398" y="1366850"/>
                  </a:lnTo>
                  <a:lnTo>
                    <a:pt x="4123563" y="1347952"/>
                  </a:lnTo>
                  <a:lnTo>
                    <a:pt x="4167327" y="1318387"/>
                  </a:lnTo>
                  <a:lnTo>
                    <a:pt x="4203090" y="1279766"/>
                  </a:lnTo>
                  <a:lnTo>
                    <a:pt x="4229265" y="1233678"/>
                  </a:lnTo>
                  <a:lnTo>
                    <a:pt x="4244263" y="1181709"/>
                  </a:lnTo>
                  <a:lnTo>
                    <a:pt x="4247261" y="1144587"/>
                  </a:lnTo>
                  <a:lnTo>
                    <a:pt x="4247261" y="228917"/>
                  </a:lnTo>
                  <a:lnTo>
                    <a:pt x="4240606" y="173913"/>
                  </a:lnTo>
                  <a:lnTo>
                    <a:pt x="4221708" y="123723"/>
                  </a:lnTo>
                  <a:lnTo>
                    <a:pt x="4192155" y="79946"/>
                  </a:lnTo>
                  <a:lnTo>
                    <a:pt x="4153547" y="44170"/>
                  </a:lnTo>
                  <a:lnTo>
                    <a:pt x="4107472" y="17995"/>
                  </a:lnTo>
                  <a:lnTo>
                    <a:pt x="4055516" y="2997"/>
                  </a:lnTo>
                  <a:lnTo>
                    <a:pt x="4018407" y="0"/>
                  </a:lnTo>
                  <a:close/>
                </a:path>
              </a:pathLst>
            </a:custGeom>
            <a:solidFill>
              <a:srgbClr val="F57B6E"/>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014250DF-C6CB-4B6E-91BD-672C386F7F34}"/>
                </a:ext>
              </a:extLst>
            </p:cNvPr>
            <p:cNvGrpSpPr/>
            <p:nvPr/>
          </p:nvGrpSpPr>
          <p:grpSpPr>
            <a:xfrm>
              <a:off x="941832" y="1732928"/>
              <a:ext cx="10605897" cy="1584818"/>
              <a:chOff x="941832" y="1732928"/>
              <a:chExt cx="10605897" cy="1584818"/>
            </a:xfrm>
          </p:grpSpPr>
          <p:sp>
            <p:nvSpPr>
              <p:cNvPr id="8" name="object 8"/>
              <p:cNvSpPr txBox="1"/>
              <p:nvPr/>
            </p:nvSpPr>
            <p:spPr>
              <a:xfrm>
                <a:off x="1143260" y="1983554"/>
                <a:ext cx="4232396" cy="927348"/>
              </a:xfrm>
              <a:prstGeom prst="rect">
                <a:avLst/>
              </a:prstGeom>
            </p:spPr>
            <p:txBody>
              <a:bodyPr vert="horz" wrap="square" lIns="0" tIns="0" rIns="0" bIns="0" rtlCol="0">
                <a:spAutoFit/>
              </a:bodyPr>
              <a:lstStyle/>
              <a:p>
                <a:pPr marL="19050" marR="7620" lvl="0" indent="1961198" algn="l" defTabSz="1371600" rtl="0" eaLnBrk="1" fontAlgn="auto" latinLnBrk="0" hangingPunct="1">
                  <a:lnSpc>
                    <a:spcPct val="1278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Meta</a:t>
                </a:r>
                <a:r>
                  <a:rPr kumimoji="0" lang="en-US" sz="4200" b="0" i="0" u="none" strike="noStrike" kern="1200" cap="none" spc="-8" normalizeH="0" baseline="0" noProof="0" dirty="0">
                    <a:ln>
                      <a:noFill/>
                    </a:ln>
                    <a:solidFill>
                      <a:srgbClr val="FFFFFF"/>
                    </a:solidFill>
                    <a:effectLst/>
                    <a:uLnTx/>
                    <a:uFillTx/>
                    <a:latin typeface="Century Gothic" panose="020B0502020202020204" pitchFamily="34" charset="0"/>
                    <a:ea typeface="+mn-ea"/>
                    <a:cs typeface="Calibri"/>
                  </a:rPr>
                  <a:t> </a:t>
                </a:r>
                <a:r>
                  <a:rPr kumimoji="0" lang="en-US" sz="4200" b="0" i="0" u="none" strike="noStrike" kern="1200" cap="none" spc="-53" normalizeH="0" baseline="0" noProof="0" dirty="0">
                    <a:ln>
                      <a:noFill/>
                    </a:ln>
                    <a:solidFill>
                      <a:srgbClr val="FFFFFF"/>
                    </a:solidFill>
                    <a:effectLst/>
                    <a:uLnTx/>
                    <a:uFillTx/>
                    <a:latin typeface="Century Gothic" panose="020B0502020202020204" pitchFamily="34" charset="0"/>
                    <a:ea typeface="+mn-ea"/>
                    <a:cs typeface="Calibri"/>
                  </a:rPr>
                  <a:t>1:</a:t>
                </a:r>
                <a:r>
                  <a:rPr kumimoji="0" lang="en-US" sz="4200" b="0" i="0" u="none" strike="noStrike" kern="1200" cap="none" spc="-45" normalizeH="0" baseline="0" noProof="0" dirty="0">
                    <a:ln>
                      <a:noFill/>
                    </a:ln>
                    <a:solidFill>
                      <a:srgbClr val="FFFFFF"/>
                    </a:solidFill>
                    <a:effectLst/>
                    <a:uLnTx/>
                    <a:uFillTx/>
                    <a:latin typeface="Century Gothic" panose="020B0502020202020204" pitchFamily="34" charset="0"/>
                    <a:ea typeface="+mn-ea"/>
                    <a:cs typeface="Calibri"/>
                  </a:rPr>
                  <a:t> </a:t>
                </a:r>
                <a:r>
                  <a:rPr kumimoji="0" lang="en-US" sz="3200" b="0" i="0" u="none" strike="noStrike" kern="1200" cap="none" spc="-15" normalizeH="0" baseline="0" noProof="0" dirty="0" err="1">
                    <a:ln>
                      <a:noFill/>
                    </a:ln>
                    <a:solidFill>
                      <a:srgbClr val="FFFFFF"/>
                    </a:solidFill>
                    <a:effectLst/>
                    <a:uLnTx/>
                    <a:uFillTx/>
                    <a:latin typeface="Century Gothic" panose="020B0502020202020204" pitchFamily="34" charset="0"/>
                    <a:ea typeface="+mn-ea"/>
                    <a:cs typeface="Calibri"/>
                  </a:rPr>
                  <a:t>Condiciones</a:t>
                </a:r>
                <a:r>
                  <a:rPr kumimoji="0" lang="en-US" sz="3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rPr>
                  <a:t> del </a:t>
                </a:r>
                <a:r>
                  <a:rPr kumimoji="0" lang="en-US" sz="3200" b="0" i="0" u="none" strike="noStrike" kern="1200" cap="none" spc="-15" normalizeH="0" baseline="0" noProof="0" dirty="0" err="1">
                    <a:ln>
                      <a:noFill/>
                    </a:ln>
                    <a:solidFill>
                      <a:srgbClr val="FFFFFF"/>
                    </a:solidFill>
                    <a:effectLst/>
                    <a:uLnTx/>
                    <a:uFillTx/>
                    <a:latin typeface="Century Gothic" panose="020B0502020202020204" pitchFamily="34" charset="0"/>
                    <a:ea typeface="+mn-ea"/>
                    <a:cs typeface="Calibri"/>
                  </a:rPr>
                  <a:t>aprendizaje</a:t>
                </a:r>
                <a:endParaRPr kumimoji="0" lang="en-US" sz="4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nvGrpSpPr>
              <p:cNvPr id="10" name="Group 9">
                <a:extLst>
                  <a:ext uri="{FF2B5EF4-FFF2-40B4-BE49-F238E27FC236}">
                    <a16:creationId xmlns:a16="http://schemas.microsoft.com/office/drawing/2014/main" id="{FF7BF779-BB37-4CEA-A15A-34C9D7516ABB}"/>
                  </a:ext>
                </a:extLst>
              </p:cNvPr>
              <p:cNvGrpSpPr/>
              <p:nvPr/>
            </p:nvGrpSpPr>
            <p:grpSpPr>
              <a:xfrm>
                <a:off x="941832" y="1732928"/>
                <a:ext cx="10605897" cy="1584818"/>
                <a:chOff x="941832" y="1732928"/>
                <a:chExt cx="10605897" cy="1584818"/>
              </a:xfrm>
            </p:grpSpPr>
            <p:sp>
              <p:nvSpPr>
                <p:cNvPr id="3" name="object 3"/>
                <p:cNvSpPr/>
                <p:nvPr/>
              </p:nvSpPr>
              <p:spPr>
                <a:xfrm>
                  <a:off x="5189347" y="1732928"/>
                  <a:ext cx="6358382" cy="1584818"/>
                </a:xfrm>
                <a:custGeom>
                  <a:avLst/>
                  <a:gdLst/>
                  <a:ahLst/>
                  <a:cxnLst/>
                  <a:rect l="l" t="t" r="r" b="b"/>
                  <a:pathLst>
                    <a:path w="6373495" h="1373505">
                      <a:moveTo>
                        <a:pt x="5686691" y="0"/>
                      </a:moveTo>
                      <a:lnTo>
                        <a:pt x="5686691" y="171754"/>
                      </a:lnTo>
                      <a:lnTo>
                        <a:pt x="0" y="171754"/>
                      </a:lnTo>
                      <a:lnTo>
                        <a:pt x="0" y="1201877"/>
                      </a:lnTo>
                      <a:lnTo>
                        <a:pt x="5686691" y="1201877"/>
                      </a:lnTo>
                      <a:lnTo>
                        <a:pt x="5686691" y="1373505"/>
                      </a:lnTo>
                      <a:lnTo>
                        <a:pt x="6373241" y="686752"/>
                      </a:lnTo>
                      <a:lnTo>
                        <a:pt x="5686691" y="0"/>
                      </a:lnTo>
                      <a:close/>
                    </a:path>
                  </a:pathLst>
                </a:custGeom>
                <a:solidFill>
                  <a:srgbClr val="7F7F7F"/>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941832" y="1822704"/>
                  <a:ext cx="4247515" cy="1373505"/>
                </a:xfrm>
                <a:custGeom>
                  <a:avLst/>
                  <a:gdLst/>
                  <a:ahLst/>
                  <a:cxnLst/>
                  <a:rect l="l" t="t" r="r" b="b"/>
                  <a:pathLst>
                    <a:path w="4247515" h="1373505">
                      <a:moveTo>
                        <a:pt x="0" y="228917"/>
                      </a:moveTo>
                      <a:lnTo>
                        <a:pt x="6654" y="173913"/>
                      </a:lnTo>
                      <a:lnTo>
                        <a:pt x="25539" y="123723"/>
                      </a:lnTo>
                      <a:lnTo>
                        <a:pt x="55092" y="79946"/>
                      </a:lnTo>
                      <a:lnTo>
                        <a:pt x="93687" y="44170"/>
                      </a:lnTo>
                      <a:lnTo>
                        <a:pt x="139763" y="17995"/>
                      </a:lnTo>
                      <a:lnTo>
                        <a:pt x="191731" y="2997"/>
                      </a:lnTo>
                      <a:lnTo>
                        <a:pt x="228841" y="0"/>
                      </a:lnTo>
                      <a:lnTo>
                        <a:pt x="4018407" y="0"/>
                      </a:lnTo>
                      <a:lnTo>
                        <a:pt x="4073398" y="6654"/>
                      </a:lnTo>
                      <a:lnTo>
                        <a:pt x="4123575" y="25552"/>
                      </a:lnTo>
                      <a:lnTo>
                        <a:pt x="4167339" y="55117"/>
                      </a:lnTo>
                      <a:lnTo>
                        <a:pt x="4203103" y="93738"/>
                      </a:lnTo>
                      <a:lnTo>
                        <a:pt x="4229277" y="139826"/>
                      </a:lnTo>
                      <a:lnTo>
                        <a:pt x="4244263" y="191795"/>
                      </a:lnTo>
                      <a:lnTo>
                        <a:pt x="4247261" y="228917"/>
                      </a:lnTo>
                      <a:lnTo>
                        <a:pt x="4247261" y="1144587"/>
                      </a:lnTo>
                      <a:lnTo>
                        <a:pt x="4240606" y="1199591"/>
                      </a:lnTo>
                      <a:lnTo>
                        <a:pt x="4221708" y="1249781"/>
                      </a:lnTo>
                      <a:lnTo>
                        <a:pt x="4192168" y="1293558"/>
                      </a:lnTo>
                      <a:lnTo>
                        <a:pt x="4153560" y="1329334"/>
                      </a:lnTo>
                      <a:lnTo>
                        <a:pt x="4107484" y="1355509"/>
                      </a:lnTo>
                      <a:lnTo>
                        <a:pt x="4055529" y="1370507"/>
                      </a:lnTo>
                      <a:lnTo>
                        <a:pt x="4018407" y="1373504"/>
                      </a:lnTo>
                      <a:lnTo>
                        <a:pt x="228841" y="1373504"/>
                      </a:lnTo>
                      <a:lnTo>
                        <a:pt x="173850" y="1366850"/>
                      </a:lnTo>
                      <a:lnTo>
                        <a:pt x="123685" y="1347952"/>
                      </a:lnTo>
                      <a:lnTo>
                        <a:pt x="79921" y="1318386"/>
                      </a:lnTo>
                      <a:lnTo>
                        <a:pt x="44157" y="1279766"/>
                      </a:lnTo>
                      <a:lnTo>
                        <a:pt x="17983" y="1233677"/>
                      </a:lnTo>
                      <a:lnTo>
                        <a:pt x="2997" y="1181709"/>
                      </a:lnTo>
                      <a:lnTo>
                        <a:pt x="0" y="1144587"/>
                      </a:lnTo>
                      <a:lnTo>
                        <a:pt x="0" y="228917"/>
                      </a:lnTo>
                      <a:close/>
                    </a:path>
                  </a:pathLst>
                </a:custGeom>
                <a:ln w="12192">
                  <a:solidFill>
                    <a:srgbClr val="FFFFFF"/>
                  </a:solidFill>
                </a:ln>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5524439" y="1932451"/>
                  <a:ext cx="5874506" cy="1277273"/>
                </a:xfrm>
                <a:prstGeom prst="rect">
                  <a:avLst/>
                </a:prstGeom>
              </p:spPr>
              <p:txBody>
                <a:bodyPr vert="horz" wrap="square" lIns="0" tIns="0" rIns="0" bIns="0" rtlCol="0">
                  <a:spAutoFit/>
                </a:bodyPr>
                <a:lstStyle/>
                <a:p>
                  <a:pPr marL="241300" marR="0" lvl="0" indent="-228600" algn="l" defTabSz="914400" rtl="0" eaLnBrk="1" fontAlgn="auto" latinLnBrk="0" hangingPunct="1">
                    <a:lnSpc>
                      <a:spcPct val="100000"/>
                    </a:lnSpc>
                    <a:spcBef>
                      <a:spcPts val="0"/>
                    </a:spcBef>
                    <a:spcAft>
                      <a:spcPts val="0"/>
                    </a:spcAft>
                    <a:buClrTx/>
                    <a:buSzTx/>
                    <a:buFont typeface="Calibri"/>
                    <a:buChar char="•"/>
                    <a:tabLst>
                      <a:tab pos="241300" algn="l"/>
                    </a:tabLst>
                    <a:defRPr/>
                  </a:pPr>
                  <a:r>
                    <a:rPr kumimoji="0" lang="es-419" sz="2400" b="0" i="0" u="none" strike="noStrike" kern="1200" cap="none" spc="-20" normalizeH="0" baseline="0" noProof="0" dirty="0">
                      <a:ln>
                        <a:noFill/>
                      </a:ln>
                      <a:solidFill>
                        <a:prstClr val="black"/>
                      </a:solidFill>
                      <a:effectLst/>
                      <a:uLnTx/>
                      <a:uFillTx/>
                      <a:latin typeface="Century Gothic" panose="020B0502020202020204" pitchFamily="34" charset="0"/>
                      <a:ea typeface="+mn-ea"/>
                      <a:cs typeface="Calibri"/>
                    </a:rPr>
                    <a:t>Servicios Básicos</a:t>
                  </a:r>
                  <a:r>
                    <a:rPr kumimoji="0" lang="es-419" sz="2400" b="0" i="0" u="none" strike="noStrike" kern="1200" cap="none" spc="-30" normalizeH="0" baseline="0" noProof="0" dirty="0">
                      <a:ln>
                        <a:noFill/>
                      </a:ln>
                      <a:solidFill>
                        <a:prstClr val="black"/>
                      </a:solidFill>
                      <a:effectLst/>
                      <a:uLnTx/>
                      <a:uFillTx/>
                      <a:latin typeface="Century Gothic" panose="020B0502020202020204" pitchFamily="34" charset="0"/>
                      <a:ea typeface="+mn-ea"/>
                      <a:cs typeface="Calibri"/>
                    </a:rPr>
                    <a:t>((Prioridad </a:t>
                  </a:r>
                  <a:r>
                    <a:rPr kumimoji="0" lang="es-419" sz="2400" b="0" i="0" u="none" strike="noStrike" kern="1200" cap="none" spc="-40" normalizeH="0" baseline="0" noProof="0" dirty="0">
                      <a:ln>
                        <a:noFill/>
                      </a:ln>
                      <a:solidFill>
                        <a:prstClr val="black"/>
                      </a:solidFill>
                      <a:effectLst/>
                      <a:uLnTx/>
                      <a:uFillTx/>
                      <a:latin typeface="Century Gothic" panose="020B0502020202020204" pitchFamily="34" charset="0"/>
                      <a:ea typeface="+mn-ea"/>
                      <a:cs typeface="Calibri"/>
                    </a:rPr>
                    <a:t>1</a:t>
                  </a:r>
                  <a:r>
                    <a:rPr kumimoji="0" lang="es-419"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rPr>
                    <a:t>)</a:t>
                  </a: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419" sz="24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Implementación de los Estándares Estatales (Prioridad 2)</a:t>
                  </a:r>
                  <a:endParaRPr kumimoji="0" lang="es-419"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419" sz="24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Acceso al curso (Prioridad </a:t>
                  </a:r>
                  <a:r>
                    <a:rPr kumimoji="0" lang="es-419" sz="2400" b="0" i="0" u="none" strike="noStrike" kern="1200" cap="none" spc="-40" normalizeH="0" baseline="0" noProof="0" dirty="0">
                      <a:ln>
                        <a:noFill/>
                      </a:ln>
                      <a:solidFill>
                        <a:prstClr val="black"/>
                      </a:solidFill>
                      <a:effectLst/>
                      <a:uLnTx/>
                      <a:uFillTx/>
                      <a:latin typeface="Century Gothic" panose="020B0502020202020204" pitchFamily="34" charset="0"/>
                      <a:ea typeface="+mn-ea"/>
                      <a:cs typeface="Calibri"/>
                    </a:rPr>
                    <a:t>7</a:t>
                  </a:r>
                  <a:r>
                    <a:rPr kumimoji="0" lang="es-419"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rPr>
                    <a:t>)</a:t>
                  </a: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419" sz="24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Otros Resultados de los alumnos (Prioridad 8)</a:t>
                  </a:r>
                  <a:endParaRPr kumimoji="0" lang="es-419"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a:p>
                  <a:pPr marL="361950" marR="0" lvl="0" indent="-342900" algn="l" defTabSz="1371600" rtl="0" eaLnBrk="1" fontAlgn="auto" latinLnBrk="0" hangingPunct="1">
                    <a:lnSpc>
                      <a:spcPct val="100000"/>
                    </a:lnSpc>
                    <a:spcBef>
                      <a:spcPts val="293"/>
                    </a:spcBef>
                    <a:spcAft>
                      <a:spcPts val="0"/>
                    </a:spcAft>
                    <a:buClrTx/>
                    <a:buSzTx/>
                    <a:buFont typeface="Calibri"/>
                    <a:buChar char="•"/>
                    <a:tabLst>
                      <a:tab pos="361950" algn="l"/>
                    </a:tabLst>
                    <a:defRPr/>
                  </a:pPr>
                  <a:endParaRPr kumimoji="0" lang="en-US" sz="2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grpSp>
      </p:grpSp>
      <p:sp>
        <p:nvSpPr>
          <p:cNvPr id="4" name="Slide Number Placeholder 3">
            <a:extLst>
              <a:ext uri="{FF2B5EF4-FFF2-40B4-BE49-F238E27FC236}">
                <a16:creationId xmlns:a16="http://schemas.microsoft.com/office/drawing/2014/main" id="{D38F8412-11E7-46F5-A2B4-D20F689C46AE}"/>
              </a:ext>
            </a:extLst>
          </p:cNvPr>
          <p:cNvSpPr>
            <a:spLocks noGrp="1"/>
          </p:cNvSpPr>
          <p:nvPr>
            <p:ph type="sldNum" sz="quarter" idx="7"/>
          </p:nvPr>
        </p:nvSpPr>
        <p:spPr>
          <a:xfrm>
            <a:off x="15316827" y="9842492"/>
            <a:ext cx="2804160" cy="342900"/>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srgbClr val="29282D">
                  <a:tint val="75000"/>
                </a:srgbClr>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14A46828-650F-431D-BCFD-FE6A4A2B2F58}"/>
              </a:ext>
            </a:extLst>
          </p:cNvPr>
          <p:cNvGrpSpPr/>
          <p:nvPr/>
        </p:nvGrpSpPr>
        <p:grpSpPr>
          <a:xfrm>
            <a:off x="194169" y="7954637"/>
            <a:ext cx="16901580" cy="2141315"/>
            <a:chOff x="294994" y="4843271"/>
            <a:chExt cx="11267720" cy="1427543"/>
          </a:xfrm>
        </p:grpSpPr>
        <p:sp>
          <p:nvSpPr>
            <p:cNvPr id="27" name="object 15">
              <a:extLst>
                <a:ext uri="{FF2B5EF4-FFF2-40B4-BE49-F238E27FC236}">
                  <a16:creationId xmlns:a16="http://schemas.microsoft.com/office/drawing/2014/main" id="{D89B6359-FBF7-460F-9F60-B831E479B259}"/>
                </a:ext>
              </a:extLst>
            </p:cNvPr>
            <p:cNvSpPr/>
            <p:nvPr/>
          </p:nvSpPr>
          <p:spPr>
            <a:xfrm>
              <a:off x="5189219" y="4897944"/>
              <a:ext cx="6373495" cy="1372870"/>
            </a:xfrm>
            <a:custGeom>
              <a:avLst/>
              <a:gdLst/>
              <a:ahLst/>
              <a:cxnLst/>
              <a:rect l="l" t="t" r="r" b="b"/>
              <a:pathLst>
                <a:path w="6373495" h="1372870">
                  <a:moveTo>
                    <a:pt x="5686691" y="0"/>
                  </a:moveTo>
                  <a:lnTo>
                    <a:pt x="5686691" y="171653"/>
                  </a:lnTo>
                  <a:lnTo>
                    <a:pt x="0" y="171653"/>
                  </a:lnTo>
                  <a:lnTo>
                    <a:pt x="0" y="1201153"/>
                  </a:lnTo>
                  <a:lnTo>
                    <a:pt x="5686691" y="1201153"/>
                  </a:lnTo>
                  <a:lnTo>
                    <a:pt x="5686691" y="1372743"/>
                  </a:lnTo>
                  <a:lnTo>
                    <a:pt x="6373241" y="686371"/>
                  </a:lnTo>
                  <a:lnTo>
                    <a:pt x="5686691" y="0"/>
                  </a:lnTo>
                  <a:close/>
                </a:path>
              </a:pathLst>
            </a:custGeom>
            <a:solidFill>
              <a:schemeClr val="bg1">
                <a:lumMod val="9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17">
              <a:extLst>
                <a:ext uri="{FF2B5EF4-FFF2-40B4-BE49-F238E27FC236}">
                  <a16:creationId xmlns:a16="http://schemas.microsoft.com/office/drawing/2014/main" id="{818631DC-3046-4C16-836B-0117FFF2EBAB}"/>
                </a:ext>
              </a:extLst>
            </p:cNvPr>
            <p:cNvSpPr txBox="1"/>
            <p:nvPr/>
          </p:nvSpPr>
          <p:spPr>
            <a:xfrm>
              <a:off x="5554219" y="5301437"/>
              <a:ext cx="4156075" cy="660010"/>
            </a:xfrm>
            <a:prstGeom prst="rect">
              <a:avLst/>
            </a:prstGeom>
          </p:spPr>
          <p:txBody>
            <a:bodyPr vert="horz" wrap="square" lIns="0" tIns="0" rIns="0" bIns="0" rtlCol="0">
              <a:spAutoFit/>
            </a:bodyPr>
            <a:lstStyle/>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es-ES" sz="2100" b="0" i="0" u="none" strike="noStrike" kern="1200" cap="none" spc="-15" normalizeH="0" baseline="0" noProof="0" dirty="0">
                  <a:ln>
                    <a:noFill/>
                  </a:ln>
                  <a:solidFill>
                    <a:prstClr val="black"/>
                  </a:solidFill>
                  <a:effectLst/>
                  <a:uLnTx/>
                  <a:uFillTx/>
                  <a:latin typeface="Century Gothic" panose="020B0502020202020204" pitchFamily="34" charset="0"/>
                  <a:ea typeface="+mn-ea"/>
                  <a:cs typeface="Calibri"/>
                </a:rPr>
                <a:t>Rendimiento de los alumnos (Prioridad 4)</a:t>
              </a: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ES" sz="2000" b="0" i="0" u="none" strike="noStrike" kern="1200" cap="none" spc="-10" normalizeH="0" baseline="0" noProof="0" dirty="0">
                  <a:ln>
                    <a:noFill/>
                  </a:ln>
                  <a:solidFill>
                    <a:prstClr val="black"/>
                  </a:solidFill>
                  <a:effectLst/>
                  <a:uLnTx/>
                  <a:uFillTx/>
                  <a:latin typeface="Century Gothic" panose="020B0502020202020204" pitchFamily="34" charset="0"/>
                  <a:ea typeface="+mn-ea"/>
                  <a:cs typeface="Calibri"/>
                </a:rPr>
                <a:t>Participación de los alumnos(Prioridad </a:t>
              </a:r>
              <a:r>
                <a:rPr kumimoji="0" lang="es-ES" sz="20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5)</a:t>
              </a: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a:p>
              <a:pPr marL="241300" marR="0" lvl="0" indent="-228600" algn="l" defTabSz="914400" rtl="0" eaLnBrk="1" fontAlgn="auto" latinLnBrk="0" hangingPunct="1">
                <a:lnSpc>
                  <a:spcPct val="100000"/>
                </a:lnSpc>
                <a:spcBef>
                  <a:spcPts val="195"/>
                </a:spcBef>
                <a:spcAft>
                  <a:spcPts val="0"/>
                </a:spcAft>
                <a:buClrTx/>
                <a:buSzTx/>
                <a:buFont typeface="Calibri"/>
                <a:buChar char="•"/>
                <a:tabLst>
                  <a:tab pos="241300" algn="l"/>
                </a:tabLst>
                <a:defRPr/>
              </a:pPr>
              <a:r>
                <a:rPr kumimoji="0" lang="es-ES" sz="2000" b="0" i="0" u="none" strike="noStrike" kern="1200" cap="none" spc="-10" normalizeH="0" baseline="0" noProof="0" dirty="0">
                  <a:ln>
                    <a:noFill/>
                  </a:ln>
                  <a:solidFill>
                    <a:prstClr val="black"/>
                  </a:solidFill>
                  <a:effectLst/>
                  <a:uLnTx/>
                  <a:uFillTx/>
                  <a:latin typeface="Century Gothic" panose="020B0502020202020204" pitchFamily="34" charset="0"/>
                  <a:ea typeface="+mn-ea"/>
                  <a:cs typeface="Calibri"/>
                </a:rPr>
                <a:t>Ambiente Escolar (Prioridad </a:t>
              </a:r>
              <a:r>
                <a:rPr kumimoji="0" lang="es-ES" sz="2000" b="0" i="0" u="none" strike="noStrike" kern="1200" cap="none" spc="-5" normalizeH="0" baseline="0" noProof="0" dirty="0">
                  <a:ln>
                    <a:noFill/>
                  </a:ln>
                  <a:solidFill>
                    <a:prstClr val="black"/>
                  </a:solidFill>
                  <a:effectLst/>
                  <a:uLnTx/>
                  <a:uFillTx/>
                  <a:latin typeface="Century Gothic" panose="020B0502020202020204" pitchFamily="34" charset="0"/>
                  <a:ea typeface="+mn-ea"/>
                  <a:cs typeface="Calibri"/>
                </a:rPr>
                <a:t>6)</a:t>
              </a: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sp>
          <p:nvSpPr>
            <p:cNvPr id="29" name="object 18">
              <a:extLst>
                <a:ext uri="{FF2B5EF4-FFF2-40B4-BE49-F238E27FC236}">
                  <a16:creationId xmlns:a16="http://schemas.microsoft.com/office/drawing/2014/main" id="{D2ADF721-BDC7-4A58-8160-5C0A41E334F1}"/>
                </a:ext>
              </a:extLst>
            </p:cNvPr>
            <p:cNvSpPr/>
            <p:nvPr/>
          </p:nvSpPr>
          <p:spPr>
            <a:xfrm>
              <a:off x="958601" y="4843271"/>
              <a:ext cx="4247515" cy="1372870"/>
            </a:xfrm>
            <a:custGeom>
              <a:avLst/>
              <a:gdLst/>
              <a:ahLst/>
              <a:cxnLst/>
              <a:rect l="l" t="t" r="r" b="b"/>
              <a:pathLst>
                <a:path w="4247515" h="1372870">
                  <a:moveTo>
                    <a:pt x="4018407" y="0"/>
                  </a:moveTo>
                  <a:lnTo>
                    <a:pt x="228841" y="0"/>
                  </a:lnTo>
                  <a:lnTo>
                    <a:pt x="210070" y="762"/>
                  </a:lnTo>
                  <a:lnTo>
                    <a:pt x="156514" y="11671"/>
                  </a:lnTo>
                  <a:lnTo>
                    <a:pt x="108292" y="34290"/>
                  </a:lnTo>
                  <a:lnTo>
                    <a:pt x="67017" y="67017"/>
                  </a:lnTo>
                  <a:lnTo>
                    <a:pt x="34277" y="108280"/>
                  </a:lnTo>
                  <a:lnTo>
                    <a:pt x="11658" y="156489"/>
                  </a:lnTo>
                  <a:lnTo>
                    <a:pt x="749" y="210032"/>
                  </a:lnTo>
                  <a:lnTo>
                    <a:pt x="0" y="228790"/>
                  </a:lnTo>
                  <a:lnTo>
                    <a:pt x="0" y="1143952"/>
                  </a:lnTo>
                  <a:lnTo>
                    <a:pt x="6642" y="1198930"/>
                  </a:lnTo>
                  <a:lnTo>
                    <a:pt x="25539" y="1249095"/>
                  </a:lnTo>
                  <a:lnTo>
                    <a:pt x="55079" y="1292847"/>
                  </a:lnTo>
                  <a:lnTo>
                    <a:pt x="93687" y="1328597"/>
                  </a:lnTo>
                  <a:lnTo>
                    <a:pt x="139763" y="1354759"/>
                  </a:lnTo>
                  <a:lnTo>
                    <a:pt x="191719" y="1369745"/>
                  </a:lnTo>
                  <a:lnTo>
                    <a:pt x="228841" y="1372743"/>
                  </a:lnTo>
                  <a:lnTo>
                    <a:pt x="4018407" y="1372743"/>
                  </a:lnTo>
                  <a:lnTo>
                    <a:pt x="4073398" y="1366088"/>
                  </a:lnTo>
                  <a:lnTo>
                    <a:pt x="4123563" y="1347203"/>
                  </a:lnTo>
                  <a:lnTo>
                    <a:pt x="4167327" y="1317663"/>
                  </a:lnTo>
                  <a:lnTo>
                    <a:pt x="4203090" y="1279067"/>
                  </a:lnTo>
                  <a:lnTo>
                    <a:pt x="4229265" y="1233004"/>
                  </a:lnTo>
                  <a:lnTo>
                    <a:pt x="4244263" y="1181061"/>
                  </a:lnTo>
                  <a:lnTo>
                    <a:pt x="4247261" y="1143952"/>
                  </a:lnTo>
                  <a:lnTo>
                    <a:pt x="4247261" y="228790"/>
                  </a:lnTo>
                  <a:lnTo>
                    <a:pt x="4240606" y="173812"/>
                  </a:lnTo>
                  <a:lnTo>
                    <a:pt x="4221708" y="123659"/>
                  </a:lnTo>
                  <a:lnTo>
                    <a:pt x="4192155" y="79908"/>
                  </a:lnTo>
                  <a:lnTo>
                    <a:pt x="4153547" y="44145"/>
                  </a:lnTo>
                  <a:lnTo>
                    <a:pt x="4107472" y="17983"/>
                  </a:lnTo>
                  <a:lnTo>
                    <a:pt x="4055516" y="2997"/>
                  </a:lnTo>
                  <a:lnTo>
                    <a:pt x="4018407" y="0"/>
                  </a:lnTo>
                  <a:close/>
                </a:path>
              </a:pathLst>
            </a:custGeom>
            <a:solidFill>
              <a:schemeClr val="bg1">
                <a:lumMod val="6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20">
              <a:extLst>
                <a:ext uri="{FF2B5EF4-FFF2-40B4-BE49-F238E27FC236}">
                  <a16:creationId xmlns:a16="http://schemas.microsoft.com/office/drawing/2014/main" id="{0CEB594B-A8F8-4CEF-8BFC-C4D7F42A44AC}"/>
                </a:ext>
              </a:extLst>
            </p:cNvPr>
            <p:cNvSpPr txBox="1"/>
            <p:nvPr/>
          </p:nvSpPr>
          <p:spPr>
            <a:xfrm>
              <a:off x="294994" y="4994639"/>
              <a:ext cx="4563849" cy="1060675"/>
            </a:xfrm>
            <a:prstGeom prst="rect">
              <a:avLst/>
            </a:prstGeom>
          </p:spPr>
          <p:txBody>
            <a:bodyPr vert="horz" wrap="square" lIns="0" tIns="0" rIns="0" bIns="0" rtlCol="0">
              <a:spAutoFit/>
            </a:bodyPr>
            <a:lstStyle/>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en-US"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Meta</a:t>
              </a:r>
              <a:r>
                <a:rPr kumimoji="0" sz="4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 </a:t>
              </a:r>
              <a:r>
                <a:rPr kumimoji="0" lang="en-US" sz="4200" b="0" i="0" u="none" strike="noStrike" kern="1200" cap="none" spc="-90" normalizeH="0" baseline="0" noProof="0" dirty="0">
                  <a:ln>
                    <a:noFill/>
                  </a:ln>
                  <a:solidFill>
                    <a:srgbClr val="FFFFFF"/>
                  </a:solidFill>
                  <a:effectLst/>
                  <a:uLnTx/>
                  <a:uFillTx/>
                  <a:latin typeface="Century Gothic" panose="020B0502020202020204" pitchFamily="34" charset="0"/>
                  <a:ea typeface="+mn-ea"/>
                  <a:cs typeface="Calibri"/>
                </a:rPr>
                <a:t>4</a:t>
              </a:r>
              <a:r>
                <a:rPr kumimoji="0" sz="4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rPr>
                <a:t>: </a:t>
              </a:r>
              <a:endParaRPr kumimoji="0" lang="en-US" sz="4200" b="0" i="0" u="none" strike="noStrike" kern="1200" cap="none" spc="-15" normalizeH="0" baseline="0" noProof="0" dirty="0">
                <a:ln>
                  <a:noFill/>
                </a:ln>
                <a:solidFill>
                  <a:srgbClr val="FFFFFF"/>
                </a:solidFill>
                <a:effectLst/>
                <a:uLnTx/>
                <a:uFillTx/>
                <a:latin typeface="Century Gothic" panose="020B0502020202020204" pitchFamily="34" charset="0"/>
                <a:ea typeface="+mn-ea"/>
                <a:cs typeface="Calibri"/>
              </a:endParaRPr>
            </a:p>
            <a:p>
              <a:pPr marL="12700" marR="5080" lvl="0" indent="983615" algn="ctr" defTabSz="914400" rtl="0" eaLnBrk="1" fontAlgn="auto" latinLnBrk="0" hangingPunct="1">
                <a:lnSpc>
                  <a:spcPct val="127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Calibri"/>
                </a:rPr>
                <a:t>Asistencia</a:t>
              </a:r>
              <a:r>
                <a:rPr kumimoji="0" lang="en-US"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 </a:t>
              </a:r>
              <a:r>
                <a:rPr kumimoji="0" lang="en-US" sz="4400" b="0" i="0" u="none" strike="noStrike" kern="1200" cap="none" spc="0" normalizeH="0" baseline="0" noProof="0" dirty="0" err="1">
                  <a:ln>
                    <a:noFill/>
                  </a:ln>
                  <a:solidFill>
                    <a:srgbClr val="FFFFFF"/>
                  </a:solidFill>
                  <a:effectLst/>
                  <a:uLnTx/>
                  <a:uFillTx/>
                  <a:latin typeface="Century Gothic" panose="020B0502020202020204" pitchFamily="34" charset="0"/>
                  <a:ea typeface="+mn-ea"/>
                  <a:cs typeface="Calibri"/>
                </a:rPr>
                <a:t>Específica</a:t>
              </a:r>
              <a:endParaRPr kumimoji="0" lang="en-US" sz="4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877817" y="1719984"/>
          <a:ext cx="16532367" cy="7962141"/>
        </p:xfrm>
        <a:graphic>
          <a:graphicData uri="http://schemas.openxmlformats.org/drawingml/2006/table">
            <a:tbl>
              <a:tblPr/>
              <a:tblGrid>
                <a:gridCol w="5510789">
                  <a:extLst>
                    <a:ext uri="{9D8B030D-6E8A-4147-A177-3AD203B41FA5}">
                      <a16:colId xmlns:a16="http://schemas.microsoft.com/office/drawing/2014/main" val="20000"/>
                    </a:ext>
                  </a:extLst>
                </a:gridCol>
                <a:gridCol w="5510789">
                  <a:extLst>
                    <a:ext uri="{9D8B030D-6E8A-4147-A177-3AD203B41FA5}">
                      <a16:colId xmlns:a16="http://schemas.microsoft.com/office/drawing/2014/main" val="20001"/>
                    </a:ext>
                  </a:extLst>
                </a:gridCol>
                <a:gridCol w="5510789">
                  <a:extLst>
                    <a:ext uri="{9D8B030D-6E8A-4147-A177-3AD203B41FA5}">
                      <a16:colId xmlns:a16="http://schemas.microsoft.com/office/drawing/2014/main" val="20002"/>
                    </a:ext>
                  </a:extLst>
                </a:gridCol>
              </a:tblGrid>
              <a:tr h="4622695">
                <a:tc>
                  <a:txBody>
                    <a:bodyPr/>
                    <a:lstStyle/>
                    <a:p>
                      <a:pPr algn="ctr">
                        <a:lnSpc>
                          <a:spcPts val="2935"/>
                        </a:lnSpc>
                        <a:defRPr/>
                      </a:pPr>
                      <a:r>
                        <a:rPr lang="en-US" sz="2800" dirty="0" err="1">
                          <a:solidFill>
                            <a:srgbClr val="000000"/>
                          </a:solidFill>
                          <a:latin typeface="Aharoni" panose="02010803020104030203" pitchFamily="2" charset="-79"/>
                          <a:cs typeface="Aharoni" panose="02010803020104030203" pitchFamily="2" charset="-79"/>
                        </a:rPr>
                        <a:t>Servicios</a:t>
                      </a:r>
                      <a:r>
                        <a:rPr lang="en-US" sz="2800" dirty="0">
                          <a:solidFill>
                            <a:srgbClr val="000000"/>
                          </a:solidFill>
                          <a:latin typeface="Aharoni" panose="02010803020104030203" pitchFamily="2" charset="-79"/>
                          <a:cs typeface="Aharoni" panose="02010803020104030203" pitchFamily="2" charset="-79"/>
                        </a:rPr>
                        <a:t> </a:t>
                      </a:r>
                      <a:r>
                        <a:rPr lang="en-US" sz="2800" dirty="0" err="1">
                          <a:solidFill>
                            <a:srgbClr val="000000"/>
                          </a:solidFill>
                          <a:latin typeface="Aharoni" panose="02010803020104030203" pitchFamily="2" charset="-79"/>
                          <a:cs typeface="Aharoni" panose="02010803020104030203" pitchFamily="2" charset="-79"/>
                        </a:rPr>
                        <a:t>Básicos</a:t>
                      </a:r>
                      <a:endParaRPr lang="en-US" sz="28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en-US" sz="2050" dirty="0">
                          <a:solidFill>
                            <a:srgbClr val="000000"/>
                          </a:solidFill>
                          <a:latin typeface="Century Gothic" panose="020B0502020202020204" pitchFamily="34" charset="0"/>
                        </a:rPr>
                        <a:t>(</a:t>
                      </a:r>
                      <a:r>
                        <a:rPr lang="es-419" sz="2400" i="1" spc="-5" noProof="0" dirty="0">
                          <a:latin typeface="Century Gothic" panose="020B0502020202020204" pitchFamily="34" charset="0"/>
                          <a:cs typeface="Calibri"/>
                        </a:rPr>
                        <a:t>Prioridad Estatal </a:t>
                      </a:r>
                      <a:r>
                        <a:rPr lang="en-US" sz="2050" dirty="0">
                          <a:solidFill>
                            <a:srgbClr val="000000"/>
                          </a:solidFill>
                          <a:latin typeface="Century Gothic" panose="020B0502020202020204" pitchFamily="34" charset="0"/>
                        </a:rPr>
                        <a:t>1)</a:t>
                      </a:r>
                    </a:p>
                    <a:p>
                      <a:pPr algn="ctr">
                        <a:lnSpc>
                          <a:spcPts val="2935"/>
                        </a:lnSpc>
                      </a:pPr>
                      <a:endParaRPr lang="en-US" sz="2096" dirty="0">
                        <a:solidFill>
                          <a:srgbClr val="000000"/>
                        </a:solidFill>
                        <a:latin typeface="Century Gothic" panose="020B0502020202020204" pitchFamily="34" charset="0"/>
                      </a:endParaRPr>
                    </a:p>
                    <a:p>
                      <a:pPr algn="ctr">
                        <a:lnSpc>
                          <a:spcPts val="2935"/>
                        </a:lnSpc>
                      </a:pPr>
                      <a:r>
                        <a:rPr lang="en-US" sz="2050" dirty="0">
                          <a:solidFill>
                            <a:srgbClr val="000000"/>
                          </a:solidFill>
                          <a:latin typeface="Century Gothic" panose="020B0502020202020204" pitchFamily="34" charset="0"/>
                          <a:ea typeface="League Spartan Bold"/>
                        </a:rPr>
                        <a:t>✓Maestros </a:t>
                      </a:r>
                      <a:r>
                        <a:rPr lang="en-US" sz="2050" dirty="0" err="1">
                          <a:solidFill>
                            <a:srgbClr val="000000"/>
                          </a:solidFill>
                          <a:latin typeface="Century Gothic" panose="020B0502020202020204" pitchFamily="34" charset="0"/>
                          <a:ea typeface="League Spartan Bold"/>
                        </a:rPr>
                        <a:t>acreditados</a:t>
                      </a:r>
                      <a:endParaRPr lang="en-US" sz="2050" dirty="0">
                        <a:solidFill>
                          <a:srgbClr val="000000"/>
                        </a:solidFill>
                        <a:latin typeface="Century Gothic" panose="020B0502020202020204" pitchFamily="34" charset="0"/>
                        <a:ea typeface="League Spartan Bold"/>
                      </a:endParaRPr>
                    </a:p>
                    <a:p>
                      <a:pPr algn="ctr">
                        <a:lnSpc>
                          <a:spcPts val="2935"/>
                        </a:lnSpc>
                      </a:pPr>
                      <a:r>
                        <a:rPr lang="en-US" sz="2050" dirty="0">
                          <a:solidFill>
                            <a:srgbClr val="000000"/>
                          </a:solidFill>
                          <a:latin typeface="Century Gothic" panose="020B0502020202020204" pitchFamily="34" charset="0"/>
                          <a:ea typeface="League Spartan Bold"/>
                        </a:rPr>
                        <a:t>✓</a:t>
                      </a:r>
                      <a:r>
                        <a:rPr lang="en-US" sz="2050" dirty="0" err="1">
                          <a:solidFill>
                            <a:srgbClr val="000000"/>
                          </a:solidFill>
                          <a:latin typeface="Century Gothic" panose="020B0502020202020204" pitchFamily="34" charset="0"/>
                          <a:ea typeface="League Spartan Bold"/>
                        </a:rPr>
                        <a:t>Materiales</a:t>
                      </a:r>
                      <a:r>
                        <a:rPr lang="en-US" sz="2050" dirty="0">
                          <a:solidFill>
                            <a:srgbClr val="000000"/>
                          </a:solidFill>
                          <a:latin typeface="Century Gothic" panose="020B0502020202020204" pitchFamily="34" charset="0"/>
                          <a:ea typeface="League Spartan Bold"/>
                        </a:rPr>
                        <a:t> para la </a:t>
                      </a:r>
                      <a:r>
                        <a:rPr lang="en-US" sz="2050" dirty="0" err="1">
                          <a:solidFill>
                            <a:srgbClr val="000000"/>
                          </a:solidFill>
                          <a:latin typeface="Century Gothic" panose="020B0502020202020204" pitchFamily="34" charset="0"/>
                          <a:ea typeface="League Spartan Bold"/>
                        </a:rPr>
                        <a:t>enseñanza</a:t>
                      </a:r>
                      <a:endParaRPr lang="en-US" sz="2050" dirty="0">
                        <a:solidFill>
                          <a:srgbClr val="000000"/>
                        </a:solidFill>
                        <a:latin typeface="Century Gothic" panose="020B0502020202020204" pitchFamily="34" charset="0"/>
                        <a:ea typeface="League Spartan Bold"/>
                      </a:endParaRPr>
                    </a:p>
                    <a:p>
                      <a:pPr algn="ctr">
                        <a:lnSpc>
                          <a:spcPts val="2935"/>
                        </a:lnSpc>
                      </a:pPr>
                      <a:r>
                        <a:rPr lang="en-US" sz="2050" dirty="0">
                          <a:solidFill>
                            <a:srgbClr val="000000"/>
                          </a:solidFill>
                          <a:latin typeface="Century Gothic" panose="020B0502020202020204" pitchFamily="34" charset="0"/>
                          <a:ea typeface="League Spartan Bold"/>
                        </a:rPr>
                        <a:t>✓</a:t>
                      </a:r>
                      <a:r>
                        <a:rPr lang="en-US" sz="2050" dirty="0" err="1">
                          <a:solidFill>
                            <a:srgbClr val="000000"/>
                          </a:solidFill>
                          <a:latin typeface="Century Gothic" panose="020B0502020202020204" pitchFamily="34" charset="0"/>
                          <a:ea typeface="League Spartan Bold"/>
                        </a:rPr>
                        <a:t>Instalaciones</a:t>
                      </a:r>
                      <a:r>
                        <a:rPr lang="en-US" sz="2050" dirty="0">
                          <a:solidFill>
                            <a:srgbClr val="000000"/>
                          </a:solidFill>
                          <a:latin typeface="Century Gothic" panose="020B0502020202020204" pitchFamily="34" charset="0"/>
                          <a:ea typeface="League Spartan Bold"/>
                        </a:rPr>
                        <a:t> </a:t>
                      </a:r>
                      <a:r>
                        <a:rPr lang="en-US" sz="2050" dirty="0" err="1">
                          <a:solidFill>
                            <a:srgbClr val="000000"/>
                          </a:solidFill>
                          <a:latin typeface="Century Gothic" panose="020B0502020202020204" pitchFamily="34" charset="0"/>
                          <a:ea typeface="League Spartan Bold"/>
                        </a:rPr>
                        <a:t>en</a:t>
                      </a:r>
                      <a:r>
                        <a:rPr lang="en-US" sz="2050" dirty="0">
                          <a:solidFill>
                            <a:srgbClr val="000000"/>
                          </a:solidFill>
                          <a:latin typeface="Century Gothic" panose="020B0502020202020204" pitchFamily="34" charset="0"/>
                          <a:ea typeface="League Spartan Bold"/>
                        </a:rPr>
                        <a:t> </a:t>
                      </a:r>
                      <a:r>
                        <a:rPr lang="en-US" sz="2050" dirty="0" err="1">
                          <a:solidFill>
                            <a:srgbClr val="000000"/>
                          </a:solidFill>
                          <a:latin typeface="Century Gothic" panose="020B0502020202020204" pitchFamily="34" charset="0"/>
                          <a:ea typeface="League Spartan Bold"/>
                        </a:rPr>
                        <a:t>buen</a:t>
                      </a:r>
                      <a:r>
                        <a:rPr lang="en-US" sz="2050" dirty="0">
                          <a:solidFill>
                            <a:srgbClr val="000000"/>
                          </a:solidFill>
                          <a:latin typeface="Century Gothic" panose="020B0502020202020204" pitchFamily="34" charset="0"/>
                          <a:ea typeface="League Spartan Bold"/>
                        </a:rPr>
                        <a:t> </a:t>
                      </a:r>
                      <a:r>
                        <a:rPr lang="en-US" sz="2050" dirty="0" err="1">
                          <a:solidFill>
                            <a:srgbClr val="000000"/>
                          </a:solidFill>
                          <a:latin typeface="Century Gothic" panose="020B0502020202020204" pitchFamily="34" charset="0"/>
                          <a:ea typeface="League Spartan Bold"/>
                        </a:rPr>
                        <a:t>estado</a:t>
                      </a:r>
                      <a:endParaRPr lang="en-US" sz="2050" dirty="0">
                        <a:solidFill>
                          <a:srgbClr val="000000"/>
                        </a:solidFill>
                        <a:latin typeface="Century Gothic" panose="020B0502020202020204" pitchFamily="34" charset="0"/>
                        <a:ea typeface="League Spartan Bold"/>
                      </a:endParaRPr>
                    </a:p>
                    <a:p>
                      <a:pPr algn="ctr">
                        <a:lnSpc>
                          <a:spcPts val="2935"/>
                        </a:lnSpc>
                      </a:pPr>
                      <a:endParaRPr lang="en-US" sz="2096" dirty="0">
                        <a:solidFill>
                          <a:srgbClr val="000000"/>
                        </a:solidFill>
                        <a:ea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357505" marR="345440" algn="ctr">
                        <a:lnSpc>
                          <a:spcPct val="100000"/>
                        </a:lnSpc>
                      </a:pPr>
                      <a:r>
                        <a:rPr lang="es-ES" sz="2800" b="1" dirty="0">
                          <a:latin typeface="Century Gothic" panose="020B0502020202020204" pitchFamily="34" charset="0"/>
                          <a:cs typeface="Calibri"/>
                        </a:rPr>
                        <a:t>Implementación de los Estándares Aprobados por el Consejo Estatal</a:t>
                      </a:r>
                    </a:p>
                    <a:p>
                      <a:pPr algn="ctr">
                        <a:lnSpc>
                          <a:spcPts val="2935"/>
                        </a:lnSpc>
                      </a:pPr>
                      <a:r>
                        <a:rPr lang="en-US" sz="2050" dirty="0">
                          <a:solidFill>
                            <a:srgbClr val="000000"/>
                          </a:solidFill>
                          <a:latin typeface="Century Gothic" panose="020B0502020202020204" pitchFamily="34" charset="0"/>
                        </a:rPr>
                        <a:t>(</a:t>
                      </a:r>
                      <a:r>
                        <a:rPr lang="es-419" sz="2400" i="1" spc="-5" noProof="0" dirty="0">
                          <a:latin typeface="Century Gothic" panose="020B0502020202020204" pitchFamily="34" charset="0"/>
                          <a:cs typeface="Calibri"/>
                        </a:rPr>
                        <a:t>Prioridad Estatal </a:t>
                      </a:r>
                      <a:r>
                        <a:rPr lang="en-US" sz="2050" dirty="0">
                          <a:solidFill>
                            <a:srgbClr val="000000"/>
                          </a:solidFill>
                          <a:latin typeface="Century Gothic" panose="020B0502020202020204" pitchFamily="34" charset="0"/>
                        </a:rPr>
                        <a:t>2)</a:t>
                      </a:r>
                    </a:p>
                    <a:p>
                      <a:pPr algn="ctr">
                        <a:lnSpc>
                          <a:spcPts val="2935"/>
                        </a:lnSpc>
                      </a:pPr>
                      <a:endParaRPr lang="en-US" sz="2096" dirty="0">
                        <a:solidFill>
                          <a:srgbClr val="000000"/>
                        </a:solidFill>
                        <a:latin typeface="Aharoni" panose="02010803020104030203" pitchFamily="2" charset="-79"/>
                      </a:endParaRPr>
                    </a:p>
                    <a:p>
                      <a:pPr algn="ctr">
                        <a:lnSpc>
                          <a:spcPts val="2935"/>
                        </a:lnSpc>
                      </a:pPr>
                      <a:r>
                        <a:rPr lang="en-US" sz="2800" dirty="0">
                          <a:solidFill>
                            <a:srgbClr val="000000"/>
                          </a:solidFill>
                          <a:latin typeface="Aharoni" panose="02010803020104030203" pitchFamily="2" charset="-79"/>
                          <a:cs typeface="Aharoni" panose="02010803020104030203" pitchFamily="2" charset="-79"/>
                        </a:rPr>
                        <a:t>ELA, </a:t>
                      </a:r>
                      <a:r>
                        <a:rPr lang="en-US" sz="2800" dirty="0" err="1">
                          <a:solidFill>
                            <a:srgbClr val="000000"/>
                          </a:solidFill>
                          <a:latin typeface="Aharoni" panose="02010803020104030203" pitchFamily="2" charset="-79"/>
                          <a:cs typeface="Aharoni" panose="02010803020104030203" pitchFamily="2" charset="-79"/>
                        </a:rPr>
                        <a:t>Matemáticas</a:t>
                      </a:r>
                      <a:r>
                        <a:rPr lang="en-US" sz="2800" dirty="0">
                          <a:solidFill>
                            <a:srgbClr val="000000"/>
                          </a:solidFill>
                          <a:latin typeface="Aharoni" panose="02010803020104030203" pitchFamily="2" charset="-79"/>
                          <a:cs typeface="Aharoni" panose="02010803020104030203" pitchFamily="2" charset="-79"/>
                        </a:rPr>
                        <a:t>, ELD, CTE, </a:t>
                      </a:r>
                      <a:r>
                        <a:rPr lang="es-ES" sz="2800" dirty="0">
                          <a:solidFill>
                            <a:srgbClr val="000000"/>
                          </a:solidFill>
                          <a:latin typeface="Aharoni" panose="02010803020104030203" pitchFamily="2" charset="-79"/>
                          <a:cs typeface="Aharoni" panose="02010803020104030203" pitchFamily="2" charset="-79"/>
                        </a:rPr>
                        <a:t>Salud, Ciencias Sociales, Educación Física</a:t>
                      </a:r>
                      <a:r>
                        <a:rPr lang="en-US" sz="2800" dirty="0">
                          <a:solidFill>
                            <a:srgbClr val="000000"/>
                          </a:solidFill>
                          <a:latin typeface="Aharoni" panose="02010803020104030203" pitchFamily="2" charset="-79"/>
                          <a:cs typeface="Aharoni" panose="02010803020104030203" pitchFamily="2" charset="-79"/>
                        </a:rPr>
                        <a:t>, </a:t>
                      </a:r>
                      <a:r>
                        <a:rPr lang="en-US" sz="2800" dirty="0" err="1">
                          <a:solidFill>
                            <a:srgbClr val="000000"/>
                          </a:solidFill>
                          <a:latin typeface="Aharoni" panose="02010803020104030203" pitchFamily="2" charset="-79"/>
                          <a:cs typeface="Aharoni" panose="02010803020104030203" pitchFamily="2" charset="-79"/>
                        </a:rPr>
                        <a:t>NGSS,VAPA</a:t>
                      </a:r>
                      <a:r>
                        <a:rPr lang="en-US" sz="2800" dirty="0">
                          <a:solidFill>
                            <a:srgbClr val="000000"/>
                          </a:solidFill>
                          <a:latin typeface="Aharoni" panose="02010803020104030203" pitchFamily="2" charset="-79"/>
                          <a:cs typeface="Aharoni" panose="02010803020104030203" pitchFamily="2" charset="-79"/>
                        </a:rPr>
                        <a:t>, Lengua </a:t>
                      </a:r>
                      <a:r>
                        <a:rPr lang="en-US" sz="2800" dirty="0" err="1">
                          <a:solidFill>
                            <a:srgbClr val="000000"/>
                          </a:solidFill>
                          <a:latin typeface="Aharoni" panose="02010803020104030203" pitchFamily="2" charset="-79"/>
                          <a:cs typeface="Aharoni" panose="02010803020104030203" pitchFamily="2" charset="-79"/>
                        </a:rPr>
                        <a:t>mundial</a:t>
                      </a:r>
                      <a:endParaRPr lang="en-US" sz="28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2096" dirty="0">
                        <a:solidFill>
                          <a:srgbClr val="000000"/>
                        </a:solidFill>
                        <a:latin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ct val="100000"/>
                        </a:lnSpc>
                      </a:pPr>
                      <a:r>
                        <a:rPr lang="es-ES" sz="2800" b="1" dirty="0">
                          <a:latin typeface="Century Gothic" panose="020B0502020202020204" pitchFamily="34" charset="0"/>
                          <a:cs typeface="Calibri"/>
                        </a:rPr>
                        <a:t>Acceso a un Programa de Estudios Generales</a:t>
                      </a:r>
                    </a:p>
                    <a:p>
                      <a:pPr algn="ctr">
                        <a:lnSpc>
                          <a:spcPts val="2935"/>
                        </a:lnSpc>
                      </a:pPr>
                      <a:r>
                        <a:rPr lang="en-US" sz="2050" dirty="0">
                          <a:solidFill>
                            <a:srgbClr val="000000"/>
                          </a:solidFill>
                          <a:latin typeface="Century Gothic" panose="020B0502020202020204" pitchFamily="34" charset="0"/>
                        </a:rPr>
                        <a:t>(</a:t>
                      </a:r>
                      <a:r>
                        <a:rPr lang="es-419" sz="2400" i="1" spc="-5" noProof="0" dirty="0">
                          <a:latin typeface="Century Gothic" panose="020B0502020202020204" pitchFamily="34" charset="0"/>
                          <a:cs typeface="Calibri"/>
                        </a:rPr>
                        <a:t>Prioridad Estatal </a:t>
                      </a:r>
                      <a:r>
                        <a:rPr lang="en-US" sz="2050" dirty="0">
                          <a:solidFill>
                            <a:srgbClr val="000000"/>
                          </a:solidFill>
                          <a:latin typeface="Century Gothic" panose="020B0502020202020204" pitchFamily="34" charset="0"/>
                        </a:rPr>
                        <a:t>7)</a:t>
                      </a:r>
                    </a:p>
                    <a:p>
                      <a:pPr algn="ctr">
                        <a:lnSpc>
                          <a:spcPts val="2935"/>
                        </a:lnSpc>
                      </a:pPr>
                      <a:endParaRPr lang="en-US" sz="2096" dirty="0">
                        <a:solidFill>
                          <a:srgbClr val="000000"/>
                        </a:solidFill>
                        <a:latin typeface="Century Gothic" panose="020B0502020202020204" pitchFamily="34" charset="0"/>
                      </a:endParaRPr>
                    </a:p>
                    <a:p>
                      <a:pPr algn="ctr">
                        <a:lnSpc>
                          <a:spcPts val="2935"/>
                        </a:lnSpc>
                      </a:pPr>
                      <a:r>
                        <a:rPr lang="en-US" sz="2800" dirty="0">
                          <a:solidFill>
                            <a:srgbClr val="000000"/>
                          </a:solidFill>
                          <a:latin typeface="Aharoni" panose="02010803020104030203" pitchFamily="2" charset="-79"/>
                          <a:cs typeface="Aharoni" panose="02010803020104030203" pitchFamily="2" charset="-79"/>
                        </a:rPr>
                        <a:t>Grados </a:t>
                      </a:r>
                      <a:r>
                        <a:rPr lang="en-US" sz="3600" dirty="0">
                          <a:solidFill>
                            <a:srgbClr val="000000"/>
                          </a:solidFill>
                          <a:latin typeface="Aharoni" panose="02010803020104030203" pitchFamily="2" charset="-79"/>
                          <a:cs typeface="Aharoni" panose="02010803020104030203" pitchFamily="2" charset="-79"/>
                        </a:rPr>
                        <a:t>1-6</a:t>
                      </a:r>
                    </a:p>
                    <a:p>
                      <a:pPr algn="ctr">
                        <a:lnSpc>
                          <a:spcPts val="2935"/>
                        </a:lnSpc>
                      </a:pPr>
                      <a:r>
                        <a:rPr lang="en-US" sz="2050" dirty="0">
                          <a:solidFill>
                            <a:srgbClr val="000000"/>
                          </a:solidFill>
                          <a:latin typeface="Century Gothic" panose="020B0502020202020204" pitchFamily="34" charset="0"/>
                        </a:rPr>
                        <a:t>ELA, </a:t>
                      </a:r>
                      <a:r>
                        <a:rPr lang="en-US" sz="2050" dirty="0" err="1">
                          <a:solidFill>
                            <a:srgbClr val="000000"/>
                          </a:solidFill>
                          <a:latin typeface="Century Gothic" panose="020B0502020202020204" pitchFamily="34" charset="0"/>
                        </a:rPr>
                        <a:t>Matemáticas</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Ciencias</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Sociales</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Ciencia</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VAPA</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Salud</a:t>
                      </a:r>
                      <a:r>
                        <a:rPr lang="en-US" sz="2050" dirty="0">
                          <a:solidFill>
                            <a:srgbClr val="000000"/>
                          </a:solidFill>
                          <a:latin typeface="Century Gothic" panose="020B0502020202020204" pitchFamily="34" charset="0"/>
                        </a:rPr>
                        <a:t> y </a:t>
                      </a:r>
                      <a:r>
                        <a:rPr lang="en-US" sz="2050" dirty="0" err="1">
                          <a:solidFill>
                            <a:srgbClr val="000000"/>
                          </a:solidFill>
                          <a:latin typeface="Century Gothic" panose="020B0502020202020204" pitchFamily="34" charset="0"/>
                        </a:rPr>
                        <a:t>Educación</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Física</a:t>
                      </a:r>
                      <a:endParaRPr lang="en-US" sz="2096" dirty="0">
                        <a:solidFill>
                          <a:srgbClr val="000000"/>
                        </a:solidFill>
                        <a:latin typeface="Century Gothic" panose="020B0502020202020204" pitchFamily="34" charset="0"/>
                      </a:endParaRPr>
                    </a:p>
                    <a:p>
                      <a:pPr algn="ctr">
                        <a:lnSpc>
                          <a:spcPts val="2935"/>
                        </a:lnSpc>
                      </a:pPr>
                      <a:r>
                        <a:rPr lang="en-US" sz="2800" dirty="0">
                          <a:solidFill>
                            <a:srgbClr val="000000"/>
                          </a:solidFill>
                          <a:latin typeface="Aharoni" panose="02010803020104030203" pitchFamily="2" charset="-79"/>
                          <a:cs typeface="Aharoni" panose="02010803020104030203" pitchFamily="2" charset="-79"/>
                        </a:rPr>
                        <a:t>Grados</a:t>
                      </a:r>
                      <a:r>
                        <a:rPr lang="en-US" sz="2050" dirty="0">
                          <a:solidFill>
                            <a:srgbClr val="000000"/>
                          </a:solidFill>
                          <a:latin typeface="Aharoni" panose="02010803020104030203" pitchFamily="2" charset="-79"/>
                          <a:cs typeface="Aharoni" panose="02010803020104030203" pitchFamily="2" charset="-79"/>
                        </a:rPr>
                        <a:t> </a:t>
                      </a:r>
                      <a:r>
                        <a:rPr lang="en-US" sz="3600" dirty="0">
                          <a:solidFill>
                            <a:srgbClr val="000000"/>
                          </a:solidFill>
                          <a:latin typeface="Aharoni" panose="02010803020104030203" pitchFamily="2" charset="-79"/>
                          <a:cs typeface="Aharoni" panose="02010803020104030203" pitchFamily="2" charset="-79"/>
                        </a:rPr>
                        <a:t>7-12</a:t>
                      </a:r>
                    </a:p>
                    <a:p>
                      <a:pPr algn="ctr">
                        <a:lnSpc>
                          <a:spcPts val="2935"/>
                        </a:lnSpc>
                      </a:pPr>
                      <a:r>
                        <a:rPr lang="en-US" sz="2050" dirty="0">
                          <a:solidFill>
                            <a:srgbClr val="000000"/>
                          </a:solidFill>
                          <a:latin typeface="Century Gothic" panose="020B0502020202020204" pitchFamily="34" charset="0"/>
                        </a:rPr>
                        <a:t>ELA, </a:t>
                      </a:r>
                      <a:r>
                        <a:rPr lang="en-US" sz="2050" dirty="0" err="1">
                          <a:solidFill>
                            <a:srgbClr val="000000"/>
                          </a:solidFill>
                          <a:latin typeface="Century Gothic" panose="020B0502020202020204" pitchFamily="34" charset="0"/>
                        </a:rPr>
                        <a:t>Matemáticas</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Ciencias</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Sociales</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Ciencia</a:t>
                      </a:r>
                      <a:r>
                        <a:rPr lang="en-US" sz="2050" dirty="0">
                          <a:solidFill>
                            <a:srgbClr val="000000"/>
                          </a:solidFill>
                          <a:latin typeface="Century Gothic" panose="020B0502020202020204" pitchFamily="34" charset="0"/>
                        </a:rPr>
                        <a:t>, </a:t>
                      </a:r>
                      <a:r>
                        <a:rPr lang="en-US" sz="2050" dirty="0" err="1">
                          <a:solidFill>
                            <a:srgbClr val="000000"/>
                          </a:solidFill>
                          <a:latin typeface="Century Gothic" panose="020B0502020202020204" pitchFamily="34" charset="0"/>
                        </a:rPr>
                        <a:t>VAPA</a:t>
                      </a:r>
                      <a:r>
                        <a:rPr lang="en-US" sz="2050" dirty="0">
                          <a:solidFill>
                            <a:srgbClr val="000000"/>
                          </a:solidFill>
                          <a:latin typeface="Century Gothic" panose="020B0502020202020204" pitchFamily="34" charset="0"/>
                        </a:rPr>
                        <a:t>, </a:t>
                      </a:r>
                      <a:r>
                        <a:rPr lang="es-ES" sz="2050" dirty="0">
                          <a:solidFill>
                            <a:srgbClr val="000000"/>
                          </a:solidFill>
                          <a:latin typeface="Century Gothic" panose="020B0502020202020204" pitchFamily="34" charset="0"/>
                        </a:rPr>
                        <a:t>Salud, Educación Física, Lengua mundial y </a:t>
                      </a:r>
                      <a:r>
                        <a:rPr lang="en-US" sz="2050" dirty="0">
                          <a:solidFill>
                            <a:srgbClr val="000000"/>
                          </a:solidFill>
                          <a:latin typeface="Century Gothic" panose="020B0502020202020204" pitchFamily="34" charset="0"/>
                        </a:rPr>
                        <a:t>CTE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39446">
                <a:tc>
                  <a:txBody>
                    <a:bodyPr/>
                    <a:lstStyle/>
                    <a:p>
                      <a:pPr algn="ctr">
                        <a:lnSpc>
                          <a:spcPct val="100000"/>
                        </a:lnSpc>
                      </a:pPr>
                      <a:r>
                        <a:rPr lang="en-US" sz="2800" b="1" spc="-35" dirty="0" err="1">
                          <a:latin typeface="Century Gothic" panose="020B0502020202020204" pitchFamily="34" charset="0"/>
                          <a:cs typeface="Calibri"/>
                        </a:rPr>
                        <a:t>Participación</a:t>
                      </a:r>
                      <a:r>
                        <a:rPr lang="en-US" sz="2800" b="1" spc="-35" dirty="0">
                          <a:latin typeface="Century Gothic" panose="020B0502020202020204" pitchFamily="34" charset="0"/>
                          <a:cs typeface="Calibri"/>
                        </a:rPr>
                        <a:t> de </a:t>
                      </a:r>
                      <a:r>
                        <a:rPr lang="en-US" sz="2800" b="1" spc="-35" dirty="0" err="1">
                          <a:latin typeface="Century Gothic" panose="020B0502020202020204" pitchFamily="34" charset="0"/>
                          <a:cs typeface="Calibri"/>
                        </a:rPr>
                        <a:t>los</a:t>
                      </a:r>
                      <a:r>
                        <a:rPr lang="en-US" sz="2800" b="1" spc="-35" dirty="0">
                          <a:latin typeface="Century Gothic" panose="020B0502020202020204" pitchFamily="34" charset="0"/>
                          <a:cs typeface="Calibri"/>
                        </a:rPr>
                        <a:t> Padres</a:t>
                      </a:r>
                    </a:p>
                    <a:p>
                      <a:pPr algn="ctr">
                        <a:lnSpc>
                          <a:spcPts val="2935"/>
                        </a:lnSpc>
                      </a:pPr>
                      <a:r>
                        <a:rPr lang="en-US" sz="2050"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50" dirty="0">
                          <a:solidFill>
                            <a:srgbClr val="000000"/>
                          </a:solidFill>
                          <a:latin typeface="Century Gothic" panose="020B0502020202020204" pitchFamily="34" charset="0"/>
                        </a:rPr>
                        <a:t>3)</a:t>
                      </a:r>
                    </a:p>
                    <a:p>
                      <a:pPr algn="ctr">
                        <a:lnSpc>
                          <a:spcPts val="2935"/>
                        </a:lnSpc>
                      </a:pPr>
                      <a:endParaRPr lang="en-US" sz="2096" dirty="0">
                        <a:solidFill>
                          <a:srgbClr val="000000"/>
                        </a:solidFill>
                        <a:latin typeface="League Spartan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1106170">
                        <a:lnSpc>
                          <a:spcPct val="100000"/>
                        </a:lnSpc>
                      </a:pPr>
                      <a:r>
                        <a:rPr lang="en-US" sz="2800" b="1" dirty="0" err="1">
                          <a:latin typeface="Century Gothic" panose="020B0502020202020204" pitchFamily="34" charset="0"/>
                          <a:cs typeface="Calibri"/>
                        </a:rPr>
                        <a:t>Ambiente</a:t>
                      </a:r>
                      <a:r>
                        <a:rPr lang="en-US" sz="2800" b="1" dirty="0">
                          <a:latin typeface="Century Gothic" panose="020B0502020202020204" pitchFamily="34" charset="0"/>
                          <a:cs typeface="Calibri"/>
                        </a:rPr>
                        <a:t> Escolar</a:t>
                      </a:r>
                    </a:p>
                    <a:p>
                      <a:pPr algn="ctr">
                        <a:lnSpc>
                          <a:spcPts val="2935"/>
                        </a:lnSpc>
                      </a:pPr>
                      <a:r>
                        <a:rPr lang="en-US" sz="2050"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50" dirty="0">
                          <a:solidFill>
                            <a:srgbClr val="000000"/>
                          </a:solidFill>
                          <a:latin typeface="Century Gothic" panose="020B0502020202020204" pitchFamily="34" charset="0"/>
                        </a:rPr>
                        <a:t>6)</a:t>
                      </a:r>
                    </a:p>
                    <a:p>
                      <a:pPr algn="ctr">
                        <a:lnSpc>
                          <a:spcPts val="2935"/>
                        </a:lnSpc>
                      </a:pPr>
                      <a:endParaRPr lang="en-US" sz="2096" dirty="0">
                        <a:solidFill>
                          <a:srgbClr val="000000"/>
                        </a:solidFill>
                        <a:latin typeface="League Spartan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pPr>
                      <a:r>
                        <a:rPr lang="es-ES" sz="2800" dirty="0">
                          <a:solidFill>
                            <a:srgbClr val="000000"/>
                          </a:solidFill>
                          <a:latin typeface="Aharoni" panose="02010803020104030203" pitchFamily="2" charset="-79"/>
                          <a:cs typeface="Aharoni" panose="02010803020104030203" pitchFamily="2" charset="-79"/>
                        </a:rPr>
                        <a:t>Otros indicadores seleccionados localmente para apoyar las 8 Prioridades Estatales</a:t>
                      </a:r>
                      <a:endParaRPr lang="en-US" sz="1400" dirty="0">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349623" y="0"/>
            <a:ext cx="17938377" cy="2257028"/>
          </a:xfrm>
          <a:prstGeom prst="rect">
            <a:avLst/>
          </a:prstGeom>
        </p:spPr>
        <p:txBody>
          <a:bodyPr wrap="square" lIns="0" tIns="0" rIns="0" bIns="0" rtlCol="0" anchor="t">
            <a:spAutoFit/>
          </a:bodyPr>
          <a:lstStyle/>
          <a:p>
            <a:pPr marL="0" marR="0" lvl="0" indent="0" algn="ctr" defTabSz="914400" rtl="0" eaLnBrk="1" fontAlgn="auto" latinLnBrk="0" hangingPunct="1">
              <a:lnSpc>
                <a:spcPts val="8820"/>
              </a:lnSpc>
              <a:spcBef>
                <a:spcPts val="0"/>
              </a:spcBef>
              <a:spcAft>
                <a:spcPts val="0"/>
              </a:spcAft>
              <a:buClrTx/>
              <a:buSzTx/>
              <a:buFontTx/>
              <a:buNone/>
              <a:tabLst/>
              <a:defRPr/>
            </a:pPr>
            <a:r>
              <a:rPr kumimoji="0" lang="es-ES" sz="7200" b="0" i="0" u="none" strike="noStrike" kern="1200" cap="none" spc="0" normalizeH="0" baseline="0" noProof="0" dirty="0">
                <a:ln>
                  <a:noFill/>
                </a:ln>
                <a:solidFill>
                  <a:srgbClr val="008080"/>
                </a:solidFill>
                <a:effectLst/>
                <a:uLnTx/>
                <a:uFillTx/>
                <a:latin typeface="Aharoni" panose="02010803020104030203" pitchFamily="2" charset="-79"/>
                <a:ea typeface="+mn-ea"/>
                <a:cs typeface="Aharoni" panose="02010803020104030203" pitchFamily="2" charset="-79"/>
              </a:rPr>
              <a:t>¿Cómo se mide el éxito escolar a nivel local?</a:t>
            </a:r>
            <a:endParaRPr kumimoji="0" lang="en-US" sz="7200" b="0" i="0" u="none" strike="noStrike" kern="1200" cap="none" spc="0" normalizeH="0" baseline="0" noProof="0" dirty="0">
              <a:ln>
                <a:noFill/>
              </a:ln>
              <a:solidFill>
                <a:srgbClr val="008080"/>
              </a:solidFill>
              <a:effectLst/>
              <a:uLnTx/>
              <a:uFillTx/>
              <a:latin typeface="Aharoni" panose="02010803020104030203" pitchFamily="2" charset="-79"/>
              <a:ea typeface="+mn-ea"/>
              <a:cs typeface="Aharoni" panose="02010803020104030203" pitchFamily="2" charset="-79"/>
            </a:endParaRPr>
          </a:p>
        </p:txBody>
      </p:sp>
      <p:sp>
        <p:nvSpPr>
          <p:cNvPr id="6" name="Slide Number Placeholder 5">
            <a:extLst>
              <a:ext uri="{FF2B5EF4-FFF2-40B4-BE49-F238E27FC236}">
                <a16:creationId xmlns:a16="http://schemas.microsoft.com/office/drawing/2014/main" id="{8D765E77-1561-105C-43DF-67A5D0343629}"/>
              </a:ext>
            </a:extLst>
          </p:cNvPr>
          <p:cNvSpPr>
            <a:spLocks noGrp="1"/>
          </p:cNvSpPr>
          <p:nvPr>
            <p:ph type="sldNum" sz="quarter" idx="12"/>
          </p:nvPr>
        </p:nvSpPr>
        <p:spPr>
          <a:xfrm>
            <a:off x="15804776" y="979836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29282D">
                  <a:tint val="75000"/>
                </a:srgbClr>
              </a:solidFill>
              <a:effectLst/>
              <a:uLnTx/>
              <a:uFillTx/>
              <a:latin typeface="Calibri"/>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92512" y="4654177"/>
            <a:ext cx="7428253" cy="5204852"/>
            <a:chOff x="0" y="0"/>
            <a:chExt cx="9904337" cy="6939803"/>
          </a:xfrm>
        </p:grpSpPr>
        <p:sp>
          <p:nvSpPr>
            <p:cNvPr id="3" name="AutoShape 3"/>
            <p:cNvSpPr/>
            <p:nvPr/>
          </p:nvSpPr>
          <p:spPr>
            <a:xfrm>
              <a:off x="0" y="0"/>
              <a:ext cx="9904337" cy="6939803"/>
            </a:xfrm>
            <a:prstGeom prst="rect">
              <a:avLst/>
            </a:prstGeom>
            <a:solidFill>
              <a:srgbClr val="00808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367235" y="4654177"/>
            <a:ext cx="9862334" cy="5204852"/>
            <a:chOff x="0" y="0"/>
            <a:chExt cx="13149779" cy="6939803"/>
          </a:xfrm>
        </p:grpSpPr>
        <p:sp>
          <p:nvSpPr>
            <p:cNvPr id="5" name="AutoShape 5"/>
            <p:cNvSpPr/>
            <p:nvPr/>
          </p:nvSpPr>
          <p:spPr>
            <a:xfrm>
              <a:off x="0" y="0"/>
              <a:ext cx="4256260" cy="6939803"/>
            </a:xfrm>
            <a:prstGeom prst="rect">
              <a:avLst/>
            </a:prstGeom>
            <a:solidFill>
              <a:srgbClr val="F57B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AutoShape 6"/>
            <p:cNvSpPr/>
            <p:nvPr/>
          </p:nvSpPr>
          <p:spPr>
            <a:xfrm>
              <a:off x="4637260" y="0"/>
              <a:ext cx="8512519" cy="3279402"/>
            </a:xfrm>
            <a:prstGeom prst="rect">
              <a:avLst/>
            </a:prstGeom>
            <a:solidFill>
              <a:srgbClr val="CBC7C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AutoShape 7"/>
            <p:cNvSpPr/>
            <p:nvPr/>
          </p:nvSpPr>
          <p:spPr>
            <a:xfrm>
              <a:off x="4637260" y="3660402"/>
              <a:ext cx="8512519" cy="3279402"/>
            </a:xfrm>
            <a:prstGeom prst="rect">
              <a:avLst/>
            </a:prstGeom>
            <a:solidFill>
              <a:srgbClr val="753D3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p:cNvSpPr txBox="1"/>
          <p:nvPr/>
        </p:nvSpPr>
        <p:spPr>
          <a:xfrm>
            <a:off x="2370627" y="1391373"/>
            <a:ext cx="13546746" cy="1050288"/>
          </a:xfrm>
          <a:prstGeom prst="rect">
            <a:avLst/>
          </a:prstGeom>
        </p:spPr>
        <p:txBody>
          <a:bodyPr lIns="0" tIns="0" rIns="0" bIns="0" rtlCol="0" anchor="t">
            <a:spAutoFit/>
          </a:bodyPr>
          <a:lstStyle/>
          <a:p>
            <a:pPr marL="0" marR="0" lvl="0" indent="0" algn="ctr" defTabSz="914400" rtl="0" eaLnBrk="1" fontAlgn="auto" latinLnBrk="0" hangingPunct="1">
              <a:lnSpc>
                <a:spcPts val="7449"/>
              </a:lnSpc>
              <a:spcBef>
                <a:spcPts val="0"/>
              </a:spcBef>
              <a:spcAft>
                <a:spcPts val="0"/>
              </a:spcAft>
              <a:buClrTx/>
              <a:buSzTx/>
              <a:buFontTx/>
              <a:buNone/>
              <a:tabLst/>
              <a:defRPr/>
            </a:pPr>
            <a:r>
              <a:rPr kumimoji="0" lang="en-US" sz="8800" b="0" i="0" u="none" strike="noStrike" kern="1200" cap="none" spc="0" normalizeH="0" baseline="0" noProof="0" dirty="0" err="1">
                <a:ln>
                  <a:noFill/>
                </a:ln>
                <a:solidFill>
                  <a:srgbClr val="2C302E"/>
                </a:solidFill>
                <a:effectLst/>
                <a:uLnTx/>
                <a:uFillTx/>
                <a:latin typeface="Aharoni" panose="02010803020104030203" pitchFamily="2" charset="-79"/>
                <a:ea typeface="+mn-ea"/>
                <a:cs typeface="Aharoni" panose="02010803020104030203" pitchFamily="2" charset="-79"/>
              </a:rPr>
              <a:t>INDICADORES</a:t>
            </a:r>
            <a:r>
              <a:rPr kumimoji="0" lang="en-US"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LOCALES</a:t>
            </a:r>
          </a:p>
        </p:txBody>
      </p:sp>
      <p:sp>
        <p:nvSpPr>
          <p:cNvPr id="9" name="TextBox 9"/>
          <p:cNvSpPr txBox="1"/>
          <p:nvPr/>
        </p:nvSpPr>
        <p:spPr>
          <a:xfrm>
            <a:off x="2370627" y="2700029"/>
            <a:ext cx="13546746" cy="1789401"/>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s-ES" sz="3396"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Rendimiento determinado por el distrito, </a:t>
            </a: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es-ES" sz="3396"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basado en las herramientas de autorreflexión adoptadas por el Estado</a:t>
            </a:r>
            <a:r>
              <a:rPr kumimoji="0" lang="en-US" sz="3396"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rPr>
              <a:t>.</a:t>
            </a:r>
          </a:p>
        </p:txBody>
      </p:sp>
      <p:sp>
        <p:nvSpPr>
          <p:cNvPr id="10" name="TextBox 10"/>
          <p:cNvSpPr txBox="1"/>
          <p:nvPr/>
        </p:nvSpPr>
        <p:spPr>
          <a:xfrm>
            <a:off x="-815368" y="6589854"/>
            <a:ext cx="5302943" cy="1252587"/>
          </a:xfrm>
          <a:prstGeom prst="rect">
            <a:avLst/>
          </a:prstGeom>
        </p:spPr>
        <p:txBody>
          <a:bodyPr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n-US" sz="6600" b="0" i="0" u="none" strike="noStrike" kern="1200" cap="none" spc="0" normalizeH="0" baseline="0" noProof="0" dirty="0" err="1">
                <a:ln>
                  <a:noFill/>
                </a:ln>
                <a:solidFill>
                  <a:srgbClr val="FEFEFE"/>
                </a:solidFill>
                <a:effectLst/>
                <a:uLnTx/>
                <a:uFillTx/>
                <a:latin typeface="Franklin Gothic Book" panose="020B0503020102020204" pitchFamily="34" charset="0"/>
                <a:ea typeface="+mn-ea"/>
                <a:cs typeface="+mn-cs"/>
              </a:rPr>
              <a:t>cumplido</a:t>
            </a:r>
            <a:endParaRPr kumimoji="0" lang="en-US" sz="6600" b="0" i="0" u="none" strike="noStrike" kern="1200" cap="none" spc="0" normalizeH="0" baseline="0" noProof="0" dirty="0">
              <a:ln>
                <a:noFill/>
              </a:ln>
              <a:solidFill>
                <a:srgbClr val="FEFEFE"/>
              </a:solidFill>
              <a:effectLst/>
              <a:uLnTx/>
              <a:uFillTx/>
              <a:latin typeface="Franklin Gothic Book" panose="020B0503020102020204" pitchFamily="34" charset="0"/>
              <a:ea typeface="+mn-ea"/>
              <a:cs typeface="+mn-cs"/>
            </a:endParaRPr>
          </a:p>
        </p:txBody>
      </p:sp>
      <p:sp>
        <p:nvSpPr>
          <p:cNvPr id="11" name="TextBox 11"/>
          <p:cNvSpPr txBox="1"/>
          <p:nvPr/>
        </p:nvSpPr>
        <p:spPr>
          <a:xfrm>
            <a:off x="4343400" y="7990029"/>
            <a:ext cx="5079130" cy="1270348"/>
          </a:xfrm>
          <a:prstGeom prst="rect">
            <a:avLst/>
          </a:prstGeom>
        </p:spPr>
        <p:txBody>
          <a:bodyPr wrap="square"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FEFEFE"/>
                </a:solidFill>
                <a:effectLst/>
                <a:uLnTx/>
                <a:uFillTx/>
                <a:latin typeface="Franklin Gothic Book" panose="020B0503020102020204" pitchFamily="34" charset="0"/>
                <a:ea typeface="+mn-ea"/>
                <a:cs typeface="+mn-cs"/>
              </a:rPr>
              <a:t>No </a:t>
            </a:r>
            <a:r>
              <a:rPr kumimoji="0" lang="en-US" sz="7200" b="0" i="0" u="none" strike="noStrike" kern="1200" cap="none" spc="0" normalizeH="0" baseline="0" noProof="0" dirty="0" err="1">
                <a:ln>
                  <a:noFill/>
                </a:ln>
                <a:solidFill>
                  <a:srgbClr val="FEFEFE"/>
                </a:solidFill>
                <a:effectLst/>
                <a:uLnTx/>
                <a:uFillTx/>
                <a:latin typeface="Franklin Gothic Book" panose="020B0503020102020204" pitchFamily="34" charset="0"/>
                <a:ea typeface="+mn-ea"/>
                <a:cs typeface="+mn-cs"/>
              </a:rPr>
              <a:t>cumplido</a:t>
            </a:r>
            <a:endParaRPr kumimoji="0" lang="en-US" sz="7200" b="0" i="0" u="none" strike="noStrike" kern="1200" cap="none" spc="0" normalizeH="0" baseline="0" noProof="0" dirty="0">
              <a:ln>
                <a:noFill/>
              </a:ln>
              <a:solidFill>
                <a:srgbClr val="FEFEFE"/>
              </a:solidFill>
              <a:effectLst/>
              <a:uLnTx/>
              <a:uFillTx/>
              <a:latin typeface="Franklin Gothic Book" panose="020B0503020102020204" pitchFamily="34" charset="0"/>
              <a:ea typeface="+mn-ea"/>
              <a:cs typeface="+mn-cs"/>
            </a:endParaRPr>
          </a:p>
        </p:txBody>
      </p:sp>
      <p:sp>
        <p:nvSpPr>
          <p:cNvPr id="12" name="TextBox 12"/>
          <p:cNvSpPr txBox="1"/>
          <p:nvPr/>
        </p:nvSpPr>
        <p:spPr>
          <a:xfrm>
            <a:off x="10492512" y="5189679"/>
            <a:ext cx="7428253" cy="4091633"/>
          </a:xfrm>
          <a:prstGeom prst="rect">
            <a:avLst/>
          </a:prstGeom>
        </p:spPr>
        <p:txBody>
          <a:bodyPr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s-ES" sz="7200" b="0" i="0" u="none" strike="noStrike" kern="1200" cap="none" spc="0" normalizeH="0" baseline="0" noProof="0" dirty="0">
                <a:ln>
                  <a:noFill/>
                </a:ln>
                <a:solidFill>
                  <a:srgbClr val="FEFEFE"/>
                </a:solidFill>
                <a:effectLst/>
                <a:uLnTx/>
                <a:uFillTx/>
                <a:latin typeface="Franklin Gothic Book" panose="020B0503020102020204" pitchFamily="34" charset="0"/>
                <a:ea typeface="+mn-ea"/>
                <a:cs typeface="+mn-cs"/>
              </a:rPr>
              <a:t>no se ha cumplido durante 2 o más años</a:t>
            </a:r>
            <a:endParaRPr kumimoji="0" lang="en-US" sz="7200" b="0" i="0" u="none" strike="noStrike" kern="1200" cap="none" spc="0" normalizeH="0" baseline="0" noProof="0" dirty="0">
              <a:ln>
                <a:noFill/>
              </a:ln>
              <a:solidFill>
                <a:srgbClr val="FEFEFE"/>
              </a:solidFill>
              <a:effectLst/>
              <a:uLnTx/>
              <a:uFillTx/>
              <a:latin typeface="Franklin Gothic Book" panose="020B0503020102020204" pitchFamily="34" charset="0"/>
              <a:ea typeface="+mn-ea"/>
              <a:cs typeface="+mn-cs"/>
            </a:endParaRPr>
          </a:p>
        </p:txBody>
      </p:sp>
      <p:sp>
        <p:nvSpPr>
          <p:cNvPr id="15" name="Slide Number Placeholder 14">
            <a:extLst>
              <a:ext uri="{FF2B5EF4-FFF2-40B4-BE49-F238E27FC236}">
                <a16:creationId xmlns:a16="http://schemas.microsoft.com/office/drawing/2014/main" id="{5F7C9670-A32C-F2DA-4C83-82025B8933A8}"/>
              </a:ext>
            </a:extLst>
          </p:cNvPr>
          <p:cNvSpPr>
            <a:spLocks noGrp="1"/>
          </p:cNvSpPr>
          <p:nvPr>
            <p:ph type="sldNum" sz="quarter" idx="12"/>
          </p:nvPr>
        </p:nvSpPr>
        <p:spPr>
          <a:xfrm>
            <a:off x="16050108" y="980981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877817" y="1719984"/>
          <a:ext cx="16532367" cy="8475326"/>
        </p:xfrm>
        <a:graphic>
          <a:graphicData uri="http://schemas.openxmlformats.org/drawingml/2006/table">
            <a:tbl>
              <a:tblPr/>
              <a:tblGrid>
                <a:gridCol w="5510789">
                  <a:extLst>
                    <a:ext uri="{9D8B030D-6E8A-4147-A177-3AD203B41FA5}">
                      <a16:colId xmlns:a16="http://schemas.microsoft.com/office/drawing/2014/main" val="20000"/>
                    </a:ext>
                  </a:extLst>
                </a:gridCol>
                <a:gridCol w="5510789">
                  <a:extLst>
                    <a:ext uri="{9D8B030D-6E8A-4147-A177-3AD203B41FA5}">
                      <a16:colId xmlns:a16="http://schemas.microsoft.com/office/drawing/2014/main" val="20001"/>
                    </a:ext>
                  </a:extLst>
                </a:gridCol>
                <a:gridCol w="5510789">
                  <a:extLst>
                    <a:ext uri="{9D8B030D-6E8A-4147-A177-3AD203B41FA5}">
                      <a16:colId xmlns:a16="http://schemas.microsoft.com/office/drawing/2014/main" val="20002"/>
                    </a:ext>
                  </a:extLst>
                </a:gridCol>
              </a:tblGrid>
              <a:tr h="3339446">
                <a:tc>
                  <a:txBody>
                    <a:bodyPr/>
                    <a:lstStyle/>
                    <a:p>
                      <a:pPr algn="ctr">
                        <a:lnSpc>
                          <a:spcPts val="2935"/>
                        </a:lnSpc>
                        <a:defRPr/>
                      </a:pPr>
                      <a:r>
                        <a:rPr lang="en-US" sz="2800" dirty="0" err="1">
                          <a:solidFill>
                            <a:srgbClr val="000000"/>
                          </a:solidFill>
                          <a:latin typeface="Aharoni" panose="02010803020104030203" pitchFamily="2" charset="-79"/>
                          <a:cs typeface="Aharoni" panose="02010803020104030203" pitchFamily="2" charset="-79"/>
                        </a:rPr>
                        <a:t>Indicador</a:t>
                      </a:r>
                      <a:r>
                        <a:rPr lang="en-US" sz="2800" dirty="0">
                          <a:solidFill>
                            <a:srgbClr val="000000"/>
                          </a:solidFill>
                          <a:latin typeface="Aharoni" panose="02010803020104030203" pitchFamily="2" charset="-79"/>
                          <a:cs typeface="Aharoni" panose="02010803020104030203" pitchFamily="2" charset="-79"/>
                        </a:rPr>
                        <a:t> </a:t>
                      </a:r>
                      <a:r>
                        <a:rPr lang="en-US" sz="2800" dirty="0" err="1">
                          <a:solidFill>
                            <a:srgbClr val="000000"/>
                          </a:solidFill>
                          <a:latin typeface="Aharoni" panose="02010803020104030203" pitchFamily="2" charset="-79"/>
                          <a:cs typeface="Aharoni" panose="02010803020104030203" pitchFamily="2" charset="-79"/>
                        </a:rPr>
                        <a:t>académico</a:t>
                      </a:r>
                      <a:endParaRPr lang="en-US" sz="28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en-US" sz="2096"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96" dirty="0">
                          <a:solidFill>
                            <a:srgbClr val="000000"/>
                          </a:solidFill>
                          <a:latin typeface="Century Gothic" panose="020B0502020202020204" pitchFamily="34" charset="0"/>
                        </a:rPr>
                        <a:t>4)</a:t>
                      </a:r>
                    </a:p>
                    <a:p>
                      <a:pPr algn="ctr">
                        <a:lnSpc>
                          <a:spcPts val="2935"/>
                        </a:lnSpc>
                      </a:pPr>
                      <a:endParaRPr lang="en-US" sz="2096" dirty="0">
                        <a:solidFill>
                          <a:srgbClr val="000000"/>
                        </a:solidFill>
                        <a:latin typeface="Century Gothic" panose="020B0502020202020204" pitchFamily="34" charset="0"/>
                      </a:endParaRPr>
                    </a:p>
                    <a:p>
                      <a:pPr algn="ctr">
                        <a:lnSpc>
                          <a:spcPts val="2935"/>
                        </a:lnSpc>
                      </a:pPr>
                      <a:r>
                        <a:rPr lang="en-US" sz="2096" dirty="0">
                          <a:solidFill>
                            <a:srgbClr val="000000"/>
                          </a:solidFill>
                          <a:latin typeface="Century Gothic" panose="020B0502020202020204" pitchFamily="34" charset="0"/>
                        </a:rPr>
                        <a:t>Grados 3-8, y 11 </a:t>
                      </a:r>
                      <a:r>
                        <a:rPr lang="en-US" sz="2096" dirty="0" err="1">
                          <a:solidFill>
                            <a:srgbClr val="000000"/>
                          </a:solidFill>
                          <a:latin typeface="Century Gothic" panose="020B0502020202020204" pitchFamily="34" charset="0"/>
                        </a:rPr>
                        <a:t>CAASPP</a:t>
                      </a:r>
                      <a:r>
                        <a:rPr lang="en-US" sz="2096" dirty="0">
                          <a:solidFill>
                            <a:srgbClr val="000000"/>
                          </a:solidFill>
                          <a:latin typeface="Century Gothic" panose="020B0502020202020204" pitchFamily="34" charset="0"/>
                        </a:rPr>
                        <a:t> in</a:t>
                      </a:r>
                    </a:p>
                    <a:p>
                      <a:pPr algn="ctr">
                        <a:lnSpc>
                          <a:spcPts val="2935"/>
                        </a:lnSpc>
                      </a:pPr>
                      <a:r>
                        <a:rPr lang="en-US" sz="2096" dirty="0">
                          <a:solidFill>
                            <a:srgbClr val="000000"/>
                          </a:solidFill>
                          <a:latin typeface="Century Gothic" panose="020B0502020202020204" pitchFamily="34" charset="0"/>
                        </a:rPr>
                        <a:t>ELA y </a:t>
                      </a:r>
                      <a:r>
                        <a:rPr lang="en-US" sz="2096" dirty="0" err="1">
                          <a:solidFill>
                            <a:srgbClr val="000000"/>
                          </a:solidFill>
                          <a:latin typeface="Century Gothic" panose="020B0502020202020204" pitchFamily="34" charset="0"/>
                        </a:rPr>
                        <a:t>Matemáticas</a:t>
                      </a:r>
                      <a:endParaRPr lang="en-US" sz="2096" dirty="0">
                        <a:solidFill>
                          <a:srgbClr val="000000"/>
                        </a:solidFill>
                        <a:latin typeface="Century Gothic" panose="020B0502020202020204" pitchFamily="34" charset="0"/>
                      </a:endParaRPr>
                    </a:p>
                    <a:p>
                      <a:pPr algn="ctr">
                        <a:lnSpc>
                          <a:spcPts val="2935"/>
                        </a:lnSpc>
                      </a:pPr>
                      <a:endParaRPr lang="en-US" sz="2096" dirty="0">
                        <a:solidFill>
                          <a:srgbClr val="000000"/>
                        </a:solidFill>
                        <a:latin typeface="Aharoni" panose="02010803020104030203" pitchFamily="2" charset="-79"/>
                      </a:endParaRPr>
                    </a:p>
                    <a:p>
                      <a:pPr algn="ctr">
                        <a:lnSpc>
                          <a:spcPts val="2935"/>
                        </a:lnSpc>
                      </a:pPr>
                      <a:endParaRPr lang="en-US" sz="2096" dirty="0">
                        <a:solidFill>
                          <a:srgbClr val="000000"/>
                        </a:solidFill>
                        <a:latin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dirty="0" err="1">
                          <a:solidFill>
                            <a:srgbClr val="000000"/>
                          </a:solidFill>
                          <a:latin typeface="Aharoni" panose="02010803020104030203" pitchFamily="2" charset="-79"/>
                          <a:cs typeface="Aharoni" panose="02010803020104030203" pitchFamily="2" charset="-79"/>
                        </a:rPr>
                        <a:t>Indicador</a:t>
                      </a:r>
                      <a:r>
                        <a:rPr lang="en-US" sz="2800" dirty="0">
                          <a:solidFill>
                            <a:srgbClr val="000000"/>
                          </a:solidFill>
                          <a:latin typeface="Aharoni" panose="02010803020104030203" pitchFamily="2" charset="-79"/>
                          <a:cs typeface="Aharoni" panose="02010803020104030203" pitchFamily="2" charset="-79"/>
                        </a:rPr>
                        <a:t> de </a:t>
                      </a:r>
                      <a:r>
                        <a:rPr lang="en-US" sz="2800" dirty="0" err="1">
                          <a:solidFill>
                            <a:srgbClr val="000000"/>
                          </a:solidFill>
                          <a:latin typeface="Aharoni" panose="02010803020104030203" pitchFamily="2" charset="-79"/>
                          <a:cs typeface="Aharoni" panose="02010803020104030203" pitchFamily="2" charset="-79"/>
                        </a:rPr>
                        <a:t>progreso</a:t>
                      </a:r>
                      <a:r>
                        <a:rPr lang="en-US" sz="2800" dirty="0">
                          <a:solidFill>
                            <a:srgbClr val="000000"/>
                          </a:solidFill>
                          <a:latin typeface="Aharoni" panose="02010803020104030203" pitchFamily="2" charset="-79"/>
                          <a:cs typeface="Aharoni" panose="02010803020104030203" pitchFamily="2" charset="-79"/>
                        </a:rPr>
                        <a:t> de </a:t>
                      </a:r>
                      <a:r>
                        <a:rPr lang="en-US" sz="2800" dirty="0" err="1">
                          <a:solidFill>
                            <a:srgbClr val="000000"/>
                          </a:solidFill>
                          <a:latin typeface="Aharoni" panose="02010803020104030203" pitchFamily="2" charset="-79"/>
                          <a:cs typeface="Aharoni" panose="02010803020104030203" pitchFamily="2" charset="-79"/>
                        </a:rPr>
                        <a:t>los</a:t>
                      </a:r>
                      <a:r>
                        <a:rPr lang="en-US" sz="2800" dirty="0">
                          <a:solidFill>
                            <a:srgbClr val="000000"/>
                          </a:solidFill>
                          <a:latin typeface="Aharoni" panose="02010803020104030203" pitchFamily="2" charset="-79"/>
                          <a:cs typeface="Aharoni" panose="02010803020104030203" pitchFamily="2" charset="-79"/>
                        </a:rPr>
                        <a:t> </a:t>
                      </a:r>
                      <a:r>
                        <a:rPr lang="en-US" sz="2800" dirty="0" err="1">
                          <a:solidFill>
                            <a:srgbClr val="000000"/>
                          </a:solidFill>
                          <a:latin typeface="Aharoni" panose="02010803020104030203" pitchFamily="2" charset="-79"/>
                          <a:cs typeface="Aharoni" panose="02010803020104030203" pitchFamily="2" charset="-79"/>
                        </a:rPr>
                        <a:t>aprendices</a:t>
                      </a:r>
                      <a:r>
                        <a:rPr lang="en-US" sz="2800" dirty="0">
                          <a:solidFill>
                            <a:srgbClr val="000000"/>
                          </a:solidFill>
                          <a:latin typeface="Aharoni" panose="02010803020104030203" pitchFamily="2" charset="-79"/>
                          <a:cs typeface="Aharoni" panose="02010803020104030203" pitchFamily="2" charset="-79"/>
                        </a:rPr>
                        <a:t> de </a:t>
                      </a:r>
                      <a:r>
                        <a:rPr lang="en-US" sz="2800" dirty="0" err="1">
                          <a:solidFill>
                            <a:srgbClr val="000000"/>
                          </a:solidFill>
                          <a:latin typeface="Aharoni" panose="02010803020104030203" pitchFamily="2" charset="-79"/>
                          <a:cs typeface="Aharoni" panose="02010803020104030203" pitchFamily="2" charset="-79"/>
                        </a:rPr>
                        <a:t>inglés</a:t>
                      </a:r>
                      <a:endParaRPr lang="en-US" sz="2800" dirty="0">
                        <a:solidFill>
                          <a:srgbClr val="000000"/>
                        </a:solidFill>
                        <a:latin typeface="Aharoni" panose="02010803020104030203" pitchFamily="2" charset="-79"/>
                        <a:cs typeface="Aharoni" panose="02010803020104030203" pitchFamily="2" charset="-79"/>
                      </a:endParaRPr>
                    </a:p>
                    <a:p>
                      <a:pPr algn="ctr">
                        <a:lnSpc>
                          <a:spcPts val="2935"/>
                        </a:lnSpc>
                      </a:pPr>
                      <a:r>
                        <a:rPr lang="en-US" sz="2096"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96" dirty="0">
                          <a:solidFill>
                            <a:srgbClr val="000000"/>
                          </a:solidFill>
                          <a:latin typeface="Century Gothic" panose="020B0502020202020204" pitchFamily="34" charset="0"/>
                        </a:rPr>
                        <a:t>4)</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s-ES" sz="2800" dirty="0">
                          <a:solidFill>
                            <a:srgbClr val="000000"/>
                          </a:solidFill>
                          <a:latin typeface="Aharoni" panose="02010803020104030203" pitchFamily="2" charset="-79"/>
                          <a:cs typeface="Aharoni" panose="02010803020104030203" pitchFamily="2" charset="-79"/>
                        </a:rPr>
                        <a:t>Índices de Suspensión y Expulsión</a:t>
                      </a:r>
                    </a:p>
                    <a:p>
                      <a:pPr algn="ctr">
                        <a:lnSpc>
                          <a:spcPts val="2935"/>
                        </a:lnSpc>
                        <a:defRPr/>
                      </a:pPr>
                      <a:r>
                        <a:rPr lang="en-US" sz="2096"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96" dirty="0">
                          <a:solidFill>
                            <a:srgbClr val="000000"/>
                          </a:solidFill>
                          <a:latin typeface="Century Gothic" panose="020B0502020202020204" pitchFamily="34" charset="0"/>
                        </a:rPr>
                        <a:t>6)</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622695">
                <a:tc>
                  <a:txBody>
                    <a:bodyPr/>
                    <a:lstStyle/>
                    <a:p>
                      <a:pPr algn="ctr">
                        <a:lnSpc>
                          <a:spcPts val="2935"/>
                        </a:lnSpc>
                        <a:defRPr/>
                      </a:pPr>
                      <a:r>
                        <a:rPr lang="es-ES" sz="2800" dirty="0">
                          <a:solidFill>
                            <a:srgbClr val="000000"/>
                          </a:solidFill>
                          <a:latin typeface="Aharoni" panose="02010803020104030203" pitchFamily="2" charset="-79"/>
                          <a:cs typeface="Aharoni" panose="02010803020104030203" pitchFamily="2" charset="-79"/>
                        </a:rPr>
                        <a:t>Indicador de estudios universitarios y profesionales</a:t>
                      </a:r>
                    </a:p>
                    <a:p>
                      <a:pPr algn="ctr">
                        <a:lnSpc>
                          <a:spcPts val="2935"/>
                        </a:lnSpc>
                        <a:defRPr/>
                      </a:pPr>
                      <a:r>
                        <a:rPr lang="en-US" sz="2096"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96" dirty="0">
                          <a:solidFill>
                            <a:srgbClr val="000000"/>
                          </a:solidFill>
                          <a:latin typeface="Century Gothic" panose="020B0502020202020204" pitchFamily="34" charset="0"/>
                        </a:rPr>
                        <a:t>4, 7, &amp; 8)</a:t>
                      </a:r>
                    </a:p>
                    <a:p>
                      <a:pPr algn="ctr">
                        <a:lnSpc>
                          <a:spcPts val="2935"/>
                        </a:lnSpc>
                      </a:pPr>
                      <a:endParaRPr lang="en-US" sz="2096" dirty="0">
                        <a:solidFill>
                          <a:srgbClr val="000000"/>
                        </a:solidFill>
                        <a:latin typeface="Century Gothic" panose="020B0502020202020204" pitchFamily="34" charset="0"/>
                      </a:endParaRPr>
                    </a:p>
                    <a:p>
                      <a:pPr algn="ctr">
                        <a:lnSpc>
                          <a:spcPts val="2935"/>
                        </a:lnSpc>
                      </a:pPr>
                      <a:r>
                        <a:rPr lang="en-US" sz="2096" dirty="0">
                          <a:solidFill>
                            <a:srgbClr val="000000"/>
                          </a:solidFill>
                          <a:latin typeface="Century Gothic" panose="020B0502020202020204" pitchFamily="34" charset="0"/>
                          <a:ea typeface="League Spartan Bold"/>
                        </a:rPr>
                        <a:t>✓</a:t>
                      </a:r>
                      <a:r>
                        <a:rPr lang="es-ES" sz="2096" dirty="0">
                          <a:solidFill>
                            <a:srgbClr val="000000"/>
                          </a:solidFill>
                          <a:latin typeface="Century Gothic" panose="020B0502020202020204" pitchFamily="34" charset="0"/>
                          <a:ea typeface="League Spartan Bold"/>
                        </a:rPr>
                        <a:t>11º grado </a:t>
                      </a:r>
                      <a:r>
                        <a:rPr lang="es-ES" sz="2096" dirty="0" err="1">
                          <a:solidFill>
                            <a:srgbClr val="000000"/>
                          </a:solidFill>
                          <a:latin typeface="Century Gothic" panose="020B0502020202020204" pitchFamily="34" charset="0"/>
                          <a:ea typeface="League Spartan Bold"/>
                        </a:rPr>
                        <a:t>CAASPP</a:t>
                      </a:r>
                      <a:r>
                        <a:rPr lang="es-ES" sz="2096" dirty="0">
                          <a:solidFill>
                            <a:srgbClr val="000000"/>
                          </a:solidFill>
                          <a:latin typeface="Century Gothic" panose="020B0502020202020204" pitchFamily="34" charset="0"/>
                          <a:ea typeface="League Spartan Bold"/>
                        </a:rPr>
                        <a:t> en ELA y Matemáticas</a:t>
                      </a:r>
                      <a:endParaRPr lang="en-US" sz="2096" dirty="0">
                        <a:solidFill>
                          <a:srgbClr val="000000"/>
                        </a:solidFill>
                        <a:latin typeface="Century Gothic" panose="020B0502020202020204" pitchFamily="34" charset="0"/>
                        <a:ea typeface="League Spartan Bold"/>
                      </a:endParaRPr>
                    </a:p>
                    <a:p>
                      <a:pPr algn="ctr">
                        <a:lnSpc>
                          <a:spcPts val="2935"/>
                        </a:lnSpc>
                      </a:pPr>
                      <a:r>
                        <a:rPr lang="en-US" sz="2096" dirty="0">
                          <a:solidFill>
                            <a:srgbClr val="000000"/>
                          </a:solidFill>
                          <a:latin typeface="Century Gothic" panose="020B0502020202020204" pitchFamily="34" charset="0"/>
                          <a:ea typeface="League Spartan Bold"/>
                        </a:rPr>
                        <a:t>✓</a:t>
                      </a:r>
                      <a:r>
                        <a:rPr lang="en-US" sz="2096" dirty="0" err="1">
                          <a:solidFill>
                            <a:srgbClr val="000000"/>
                          </a:solidFill>
                          <a:latin typeface="Century Gothic" panose="020B0502020202020204" pitchFamily="34" charset="0"/>
                          <a:ea typeface="League Spartan Bold"/>
                        </a:rPr>
                        <a:t>Finalización</a:t>
                      </a:r>
                      <a:r>
                        <a:rPr lang="en-US" sz="2096" dirty="0">
                          <a:solidFill>
                            <a:srgbClr val="000000"/>
                          </a:solidFill>
                          <a:latin typeface="Century Gothic" panose="020B0502020202020204" pitchFamily="34" charset="0"/>
                          <a:ea typeface="League Spartan Bold"/>
                        </a:rPr>
                        <a:t> de A-G</a:t>
                      </a:r>
                    </a:p>
                    <a:p>
                      <a:pPr algn="ctr">
                        <a:lnSpc>
                          <a:spcPts val="2935"/>
                        </a:lnSpc>
                      </a:pPr>
                      <a:r>
                        <a:rPr lang="en-US" sz="2096" dirty="0">
                          <a:solidFill>
                            <a:srgbClr val="000000"/>
                          </a:solidFill>
                          <a:latin typeface="Century Gothic" panose="020B0502020202020204" pitchFamily="34" charset="0"/>
                          <a:ea typeface="League Spartan Bold"/>
                        </a:rPr>
                        <a:t>✓</a:t>
                      </a:r>
                      <a:r>
                        <a:rPr lang="en-US" sz="2096" dirty="0" err="1">
                          <a:solidFill>
                            <a:srgbClr val="000000"/>
                          </a:solidFill>
                          <a:latin typeface="Century Gothic" panose="020B0502020202020204" pitchFamily="34" charset="0"/>
                          <a:ea typeface="League Spartan Bold"/>
                        </a:rPr>
                        <a:t>Finalización</a:t>
                      </a:r>
                      <a:r>
                        <a:rPr lang="en-US" sz="2096" dirty="0">
                          <a:solidFill>
                            <a:srgbClr val="000000"/>
                          </a:solidFill>
                          <a:latin typeface="Century Gothic" panose="020B0502020202020204" pitchFamily="34" charset="0"/>
                          <a:ea typeface="League Spartan Bold"/>
                        </a:rPr>
                        <a:t> del </a:t>
                      </a:r>
                      <a:r>
                        <a:rPr lang="en-US" sz="2096" dirty="0" err="1">
                          <a:solidFill>
                            <a:srgbClr val="000000"/>
                          </a:solidFill>
                          <a:latin typeface="Century Gothic" panose="020B0502020202020204" pitchFamily="34" charset="0"/>
                          <a:ea typeface="League Spartan Bold"/>
                        </a:rPr>
                        <a:t>itinerario</a:t>
                      </a:r>
                      <a:r>
                        <a:rPr lang="en-US" sz="2096" dirty="0">
                          <a:solidFill>
                            <a:srgbClr val="000000"/>
                          </a:solidFill>
                          <a:latin typeface="Century Gothic" panose="020B0502020202020204" pitchFamily="34" charset="0"/>
                          <a:ea typeface="League Spartan Bold"/>
                        </a:rPr>
                        <a:t> CTE</a:t>
                      </a:r>
                    </a:p>
                    <a:p>
                      <a:pPr algn="ctr">
                        <a:lnSpc>
                          <a:spcPts val="2935"/>
                        </a:lnSpc>
                      </a:pPr>
                      <a:r>
                        <a:rPr lang="en-US" sz="2096" dirty="0">
                          <a:solidFill>
                            <a:srgbClr val="000000"/>
                          </a:solidFill>
                          <a:latin typeface="Century Gothic" panose="020B0502020202020204" pitchFamily="34" charset="0"/>
                          <a:ea typeface="League Spartan Bold"/>
                        </a:rPr>
                        <a:t>✓</a:t>
                      </a:r>
                      <a:r>
                        <a:rPr lang="en-US" sz="2096" dirty="0" err="1">
                          <a:solidFill>
                            <a:srgbClr val="000000"/>
                          </a:solidFill>
                          <a:latin typeface="Century Gothic" panose="020B0502020202020204" pitchFamily="34" charset="0"/>
                          <a:ea typeface="League Spartan Bold"/>
                        </a:rPr>
                        <a:t>Puntuación</a:t>
                      </a:r>
                      <a:r>
                        <a:rPr lang="en-US" sz="2096" dirty="0">
                          <a:solidFill>
                            <a:srgbClr val="000000"/>
                          </a:solidFill>
                          <a:latin typeface="Century Gothic" panose="020B0502020202020204" pitchFamily="34" charset="0"/>
                          <a:ea typeface="League Spartan Bold"/>
                        </a:rPr>
                        <a:t> AP 3+</a:t>
                      </a:r>
                    </a:p>
                    <a:p>
                      <a:pPr algn="ctr">
                        <a:lnSpc>
                          <a:spcPts val="2935"/>
                        </a:lnSpc>
                      </a:pPr>
                      <a:r>
                        <a:rPr lang="en-US" sz="2096" dirty="0">
                          <a:solidFill>
                            <a:srgbClr val="000000"/>
                          </a:solidFill>
                          <a:latin typeface="Century Gothic" panose="020B0502020202020204" pitchFamily="34" charset="0"/>
                          <a:ea typeface="League Spartan Bold"/>
                        </a:rPr>
                        <a:t>✓</a:t>
                      </a:r>
                      <a:r>
                        <a:rPr lang="en-US" sz="2096" dirty="0" err="1">
                          <a:solidFill>
                            <a:srgbClr val="000000"/>
                          </a:solidFill>
                          <a:latin typeface="Century Gothic" panose="020B0502020202020204" pitchFamily="34" charset="0"/>
                          <a:ea typeface="League Spartan Bold"/>
                        </a:rPr>
                        <a:t>Matrícula</a:t>
                      </a:r>
                      <a:r>
                        <a:rPr lang="en-US" sz="2096" dirty="0">
                          <a:solidFill>
                            <a:srgbClr val="000000"/>
                          </a:solidFill>
                          <a:latin typeface="Century Gothic" panose="020B0502020202020204" pitchFamily="34" charset="0"/>
                          <a:ea typeface="League Spartan Bold"/>
                        </a:rPr>
                        <a:t> doble</a:t>
                      </a:r>
                    </a:p>
                    <a:p>
                      <a:pPr algn="ctr">
                        <a:lnSpc>
                          <a:spcPts val="2935"/>
                        </a:lnSpc>
                      </a:pPr>
                      <a:r>
                        <a:rPr lang="en-US" sz="2096" dirty="0">
                          <a:solidFill>
                            <a:srgbClr val="000000"/>
                          </a:solidFill>
                          <a:latin typeface="Century Gothic" panose="020B0502020202020204" pitchFamily="34" charset="0"/>
                          <a:ea typeface="League Spartan Bold"/>
                        </a:rPr>
                        <a:t>✓JROTC</a:t>
                      </a:r>
                    </a:p>
                    <a:p>
                      <a:pPr algn="ctr">
                        <a:lnSpc>
                          <a:spcPts val="2935"/>
                        </a:lnSpc>
                      </a:pPr>
                      <a:r>
                        <a:rPr lang="en-US" sz="2096" dirty="0">
                          <a:solidFill>
                            <a:srgbClr val="000000"/>
                          </a:solidFill>
                          <a:latin typeface="Century Gothic" panose="020B0502020202020204" pitchFamily="34" charset="0"/>
                          <a:ea typeface="League Spartan Bold"/>
                        </a:rPr>
                        <a:t>✓</a:t>
                      </a:r>
                      <a:r>
                        <a:rPr lang="es-ES" sz="2096" dirty="0">
                          <a:solidFill>
                            <a:srgbClr val="000000"/>
                          </a:solidFill>
                          <a:latin typeface="Century Gothic" panose="020B0502020202020204" pitchFamily="34" charset="0"/>
                          <a:ea typeface="League Spartan Bold"/>
                        </a:rPr>
                        <a:t>Sello estatal de alfabetización bilingüe</a:t>
                      </a:r>
                      <a:endParaRPr lang="en-US" sz="2096" dirty="0">
                        <a:solidFill>
                          <a:srgbClr val="000000"/>
                        </a:solidFill>
                        <a:latin typeface="Century Gothic" panose="020B0502020202020204" pitchFamily="34" charset="0"/>
                        <a:ea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s-ES" sz="2800" dirty="0">
                          <a:solidFill>
                            <a:srgbClr val="000000"/>
                          </a:solidFill>
                          <a:latin typeface="Aharoni" panose="02010803020104030203" pitchFamily="2" charset="-79"/>
                          <a:cs typeface="Aharoni" panose="02010803020104030203" pitchFamily="2" charset="-79"/>
                        </a:rPr>
                        <a:t>Índice de graduación de la preparatoria</a:t>
                      </a:r>
                    </a:p>
                    <a:p>
                      <a:pPr algn="ctr">
                        <a:lnSpc>
                          <a:spcPts val="2935"/>
                        </a:lnSpc>
                        <a:defRPr/>
                      </a:pPr>
                      <a:r>
                        <a:rPr lang="en-US" sz="2096"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96" dirty="0">
                          <a:solidFill>
                            <a:srgbClr val="000000"/>
                          </a:solidFill>
                          <a:latin typeface="Century Gothic" panose="020B0502020202020204" pitchFamily="34" charset="0"/>
                        </a:rPr>
                        <a:t>5)</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en-US" sz="2800" dirty="0" err="1">
                          <a:solidFill>
                            <a:srgbClr val="000000"/>
                          </a:solidFill>
                          <a:latin typeface="Aharoni" panose="02010803020104030203" pitchFamily="2" charset="-79"/>
                          <a:cs typeface="Aharoni" panose="02010803020104030203" pitchFamily="2" charset="-79"/>
                        </a:rPr>
                        <a:t>Faltas</a:t>
                      </a:r>
                      <a:r>
                        <a:rPr lang="en-US" sz="2800" dirty="0">
                          <a:solidFill>
                            <a:srgbClr val="000000"/>
                          </a:solidFill>
                          <a:latin typeface="Aharoni" panose="02010803020104030203" pitchFamily="2" charset="-79"/>
                          <a:cs typeface="Aharoni" panose="02010803020104030203" pitchFamily="2" charset="-79"/>
                        </a:rPr>
                        <a:t> </a:t>
                      </a:r>
                      <a:r>
                        <a:rPr lang="en-US" sz="2800" dirty="0" err="1">
                          <a:solidFill>
                            <a:srgbClr val="000000"/>
                          </a:solidFill>
                          <a:latin typeface="Aharoni" panose="02010803020104030203" pitchFamily="2" charset="-79"/>
                          <a:cs typeface="Aharoni" panose="02010803020104030203" pitchFamily="2" charset="-79"/>
                        </a:rPr>
                        <a:t>crónicas</a:t>
                      </a:r>
                      <a:endParaRPr lang="en-US" sz="28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en-US" sz="2096" dirty="0">
                          <a:solidFill>
                            <a:srgbClr val="000000"/>
                          </a:solidFill>
                          <a:latin typeface="Century Gothic" panose="020B0502020202020204" pitchFamily="34" charset="0"/>
                        </a:rPr>
                        <a:t>(</a:t>
                      </a:r>
                      <a:r>
                        <a:rPr lang="es-419" sz="2000" i="1" spc="-5" noProof="0" dirty="0">
                          <a:latin typeface="Century Gothic" panose="020B0502020202020204" pitchFamily="34" charset="0"/>
                          <a:cs typeface="Calibri"/>
                        </a:rPr>
                        <a:t>Prioridad Estatal </a:t>
                      </a:r>
                      <a:r>
                        <a:rPr lang="en-US" sz="2096" dirty="0">
                          <a:solidFill>
                            <a:srgbClr val="000000"/>
                          </a:solidFill>
                          <a:latin typeface="Century Gothic" panose="020B0502020202020204" pitchFamily="34" charset="0"/>
                        </a:rPr>
                        <a:t>5)</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193923" y="156655"/>
            <a:ext cx="17900154" cy="1688283"/>
          </a:xfrm>
          <a:prstGeom prst="rect">
            <a:avLst/>
          </a:prstGeom>
        </p:spPr>
        <p:txBody>
          <a:bodyPr lIns="0" tIns="0" rIns="0" bIns="0" rtlCol="0" anchor="t">
            <a:spAutoFit/>
          </a:bodyPr>
          <a:lstStyle/>
          <a:p>
            <a:pPr marL="0" marR="0" lvl="0" indent="0" algn="ctr" defTabSz="914400" rtl="0" eaLnBrk="1" fontAlgn="auto" latinLnBrk="0" hangingPunct="1">
              <a:lnSpc>
                <a:spcPts val="6720"/>
              </a:lnSpc>
              <a:spcBef>
                <a:spcPts val="0"/>
              </a:spcBef>
              <a:spcAft>
                <a:spcPts val="0"/>
              </a:spcAft>
              <a:buClrTx/>
              <a:buSzTx/>
              <a:buFontTx/>
              <a:buNone/>
              <a:tabLst/>
              <a:defRPr/>
            </a:pPr>
            <a:r>
              <a:rPr kumimoji="0" lang="es-ES" sz="4800" b="0" i="0" u="none" strike="noStrike" kern="1200" cap="none" spc="0" normalizeH="0" baseline="0" noProof="0" dirty="0">
                <a:ln>
                  <a:noFill/>
                </a:ln>
                <a:solidFill>
                  <a:srgbClr val="008080"/>
                </a:solidFill>
                <a:effectLst/>
                <a:uLnTx/>
                <a:uFillTx/>
                <a:latin typeface="Aharoni" panose="02010803020104030203" pitchFamily="2" charset="-79"/>
                <a:ea typeface="+mn-ea"/>
                <a:cs typeface="Aharoni" panose="02010803020104030203" pitchFamily="2" charset="-79"/>
              </a:rPr>
              <a:t>¿Cómo se mide el éxito escolar con los Indicadores Estatales de California?</a:t>
            </a:r>
            <a:endParaRPr kumimoji="0" lang="en-US" sz="4800" b="0" i="0" u="none" strike="noStrike" kern="1200" cap="none" spc="0" normalizeH="0" baseline="0" noProof="0" dirty="0">
              <a:ln>
                <a:noFill/>
              </a:ln>
              <a:solidFill>
                <a:srgbClr val="008080"/>
              </a:solidFill>
              <a:effectLst/>
              <a:uLnTx/>
              <a:uFillTx/>
              <a:latin typeface="Aharoni" panose="02010803020104030203" pitchFamily="2" charset="-79"/>
              <a:ea typeface="+mn-ea"/>
              <a:cs typeface="Aharoni" panose="02010803020104030203" pitchFamily="2" charset="-79"/>
            </a:endParaRPr>
          </a:p>
        </p:txBody>
      </p:sp>
      <p:sp>
        <p:nvSpPr>
          <p:cNvPr id="6" name="Slide Number Placeholder 5">
            <a:extLst>
              <a:ext uri="{FF2B5EF4-FFF2-40B4-BE49-F238E27FC236}">
                <a16:creationId xmlns:a16="http://schemas.microsoft.com/office/drawing/2014/main" id="{024F0333-0BD1-2EF9-07E6-4572C9A0D3FD}"/>
              </a:ext>
            </a:extLst>
          </p:cNvPr>
          <p:cNvSpPr>
            <a:spLocks noGrp="1"/>
          </p:cNvSpPr>
          <p:nvPr>
            <p:ph type="sldNum" sz="quarter" idx="12"/>
          </p:nvPr>
        </p:nvSpPr>
        <p:spPr>
          <a:xfrm>
            <a:off x="15960477" y="978394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29282D">
                  <a:tint val="75000"/>
                </a:srgbClr>
              </a:solidFill>
              <a:effectLst/>
              <a:uLnTx/>
              <a:uFillTx/>
              <a:latin typeface="Calibri"/>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932782" y="572105"/>
            <a:ext cx="3300470" cy="501376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03CFA447-777A-45AC-ABCC-8663D5240633}"/>
              </a:ext>
            </a:extLst>
          </p:cNvPr>
          <p:cNvSpPr>
            <a:spLocks noGrp="1"/>
          </p:cNvSpPr>
          <p:nvPr>
            <p:ph type="title"/>
          </p:nvPr>
        </p:nvSpPr>
        <p:spPr>
          <a:xfrm>
            <a:off x="1450428" y="1806163"/>
            <a:ext cx="4004109" cy="2671763"/>
          </a:xfrm>
        </p:spPr>
        <p:txBody>
          <a:bodyPr>
            <a:normAutofit/>
          </a:bodyPr>
          <a:lstStyle/>
          <a:p>
            <a:r>
              <a:rPr lang="es-ES" sz="4800" dirty="0">
                <a:solidFill>
                  <a:srgbClr val="FFFFFF"/>
                </a:solidFill>
                <a:latin typeface="Century Gothic" panose="020B0502020202020204" pitchFamily="34" charset="0"/>
              </a:rPr>
              <a:t>Supervisión del progreso de SPSA</a:t>
            </a:r>
            <a:endParaRPr lang="en-US" sz="4800" dirty="0">
              <a:solidFill>
                <a:srgbClr val="FFFFFF"/>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DAF2563F-1E10-4D91-9F05-BC64E1C8B026}"/>
              </a:ext>
            </a:extLst>
          </p:cNvPr>
          <p:cNvSpPr>
            <a:spLocks noGrp="1"/>
          </p:cNvSpPr>
          <p:nvPr>
            <p:ph type="sldNum" sz="quarter" idx="7"/>
          </p:nvPr>
        </p:nvSpPr>
        <p:spPr>
          <a:xfrm>
            <a:off x="15487650" y="9534526"/>
            <a:ext cx="1543050" cy="547688"/>
          </a:xfrm>
          <a:prstGeom prst="rect">
            <a:avLst/>
          </a:prstGeom>
        </p:spPr>
        <p:txBody>
          <a:bodyPr vert="horz" wrap="square" lIns="137160" tIns="68580" rIns="137160" bIns="68580" rtlCol="0">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prstClr val="black">
                    <a:tint val="75000"/>
                  </a:prstClr>
                </a:solidFill>
                <a:latin typeface="Calibri"/>
              </a:rPr>
              <a:pPr>
                <a:spcAft>
                  <a:spcPts val="900"/>
                </a:spcAft>
                <a:defRPr/>
              </a:pPr>
              <a:t>10</a:t>
            </a:fld>
            <a:endParaRPr lang="en-US">
              <a:solidFill>
                <a:prstClr val="black">
                  <a:tint val="75000"/>
                </a:prstClr>
              </a:solidFill>
              <a:latin typeface="Calibri"/>
            </a:endParaRPr>
          </a:p>
        </p:txBody>
      </p:sp>
      <p:pic>
        <p:nvPicPr>
          <p:cNvPr id="5" name="Picture 4">
            <a:extLst>
              <a:ext uri="{FF2B5EF4-FFF2-40B4-BE49-F238E27FC236}">
                <a16:creationId xmlns:a16="http://schemas.microsoft.com/office/drawing/2014/main" id="{96F48D8C-AE29-41E4-BF50-830EE22AAEBB}"/>
              </a:ext>
            </a:extLst>
          </p:cNvPr>
          <p:cNvPicPr>
            <a:picLocks noChangeAspect="1"/>
          </p:cNvPicPr>
          <p:nvPr/>
        </p:nvPicPr>
        <p:blipFill>
          <a:blip r:embed="rId3"/>
          <a:stretch>
            <a:fillRect/>
          </a:stretch>
        </p:blipFill>
        <p:spPr>
          <a:xfrm>
            <a:off x="5454537" y="10811004"/>
            <a:ext cx="11700315" cy="8480838"/>
          </a:xfrm>
          <a:prstGeom prst="rect">
            <a:avLst/>
          </a:prstGeom>
        </p:spPr>
      </p:pic>
    </p:spTree>
    <p:extLst>
      <p:ext uri="{BB962C8B-B14F-4D97-AF65-F5344CB8AC3E}">
        <p14:creationId xmlns:p14="http://schemas.microsoft.com/office/powerpoint/2010/main" val="1330202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41E21BE-7DBF-C3FB-77DE-60EF887CF50D}"/>
              </a:ext>
            </a:extLst>
          </p:cNvPr>
          <p:cNvPicPr>
            <a:picLocks noChangeAspect="1"/>
          </p:cNvPicPr>
          <p:nvPr/>
        </p:nvPicPr>
        <p:blipFill>
          <a:blip r:embed="rId3"/>
          <a:stretch>
            <a:fillRect/>
          </a:stretch>
        </p:blipFill>
        <p:spPr>
          <a:xfrm>
            <a:off x="13437825" y="2380895"/>
            <a:ext cx="4018923" cy="5277126"/>
          </a:xfrm>
          <a:prstGeom prst="rect">
            <a:avLst/>
          </a:prstGeom>
        </p:spPr>
      </p:pic>
      <p:pic>
        <p:nvPicPr>
          <p:cNvPr id="10" name="Picture 9">
            <a:extLst>
              <a:ext uri="{FF2B5EF4-FFF2-40B4-BE49-F238E27FC236}">
                <a16:creationId xmlns:a16="http://schemas.microsoft.com/office/drawing/2014/main" id="{F7C66580-FB64-84B1-4910-ED215027C92E}"/>
              </a:ext>
            </a:extLst>
          </p:cNvPr>
          <p:cNvPicPr>
            <a:picLocks noChangeAspect="1"/>
          </p:cNvPicPr>
          <p:nvPr/>
        </p:nvPicPr>
        <p:blipFill>
          <a:blip r:embed="rId4"/>
          <a:stretch>
            <a:fillRect/>
          </a:stretch>
        </p:blipFill>
        <p:spPr>
          <a:xfrm>
            <a:off x="6988539" y="4471834"/>
            <a:ext cx="5564832" cy="4235820"/>
          </a:xfrm>
          <a:prstGeom prst="rect">
            <a:avLst/>
          </a:prstGeom>
        </p:spPr>
      </p:pic>
      <p:pic>
        <p:nvPicPr>
          <p:cNvPr id="6" name="Picture 5">
            <a:extLst>
              <a:ext uri="{FF2B5EF4-FFF2-40B4-BE49-F238E27FC236}">
                <a16:creationId xmlns:a16="http://schemas.microsoft.com/office/drawing/2014/main" id="{7A755F6D-E4A6-D944-DF2E-CE4C07D5E89B}"/>
              </a:ext>
            </a:extLst>
          </p:cNvPr>
          <p:cNvPicPr>
            <a:picLocks noChangeAspect="1"/>
          </p:cNvPicPr>
          <p:nvPr/>
        </p:nvPicPr>
        <p:blipFill>
          <a:blip r:embed="rId5"/>
          <a:stretch>
            <a:fillRect/>
          </a:stretch>
        </p:blipFill>
        <p:spPr>
          <a:xfrm>
            <a:off x="831252" y="1974653"/>
            <a:ext cx="5754986" cy="4374589"/>
          </a:xfrm>
          <a:prstGeom prst="rect">
            <a:avLst/>
          </a:prstGeom>
        </p:spPr>
      </p:pic>
      <p:sp>
        <p:nvSpPr>
          <p:cNvPr id="2" name="Title 1">
            <a:extLst>
              <a:ext uri="{FF2B5EF4-FFF2-40B4-BE49-F238E27FC236}">
                <a16:creationId xmlns:a16="http://schemas.microsoft.com/office/drawing/2014/main" id="{927140D0-A3C1-4AD0-837D-5F02B662CE78}"/>
              </a:ext>
            </a:extLst>
          </p:cNvPr>
          <p:cNvSpPr>
            <a:spLocks noGrp="1"/>
          </p:cNvSpPr>
          <p:nvPr>
            <p:ph type="title"/>
          </p:nvPr>
        </p:nvSpPr>
        <p:spPr>
          <a:xfrm>
            <a:off x="359474" y="400991"/>
            <a:ext cx="17569052" cy="830997"/>
          </a:xfrm>
        </p:spPr>
        <p:txBody>
          <a:bodyPr/>
          <a:lstStyle/>
          <a:p>
            <a:r>
              <a:rPr lang="es-ES" dirty="0">
                <a:solidFill>
                  <a:srgbClr val="008080"/>
                </a:solidFill>
                <a:latin typeface="Century Gothic" panose="020B0502020202020204" pitchFamily="34" charset="0"/>
              </a:rPr>
              <a:t>Documentos para la reunión de participación</a:t>
            </a:r>
            <a:endParaRPr lang="en-US" dirty="0">
              <a:solidFill>
                <a:srgbClr val="008080"/>
              </a:solidFill>
              <a:latin typeface="Century Gothic" panose="020B0502020202020204" pitchFamily="34" charset="0"/>
            </a:endParaRPr>
          </a:p>
        </p:txBody>
      </p:sp>
      <p:grpSp>
        <p:nvGrpSpPr>
          <p:cNvPr id="22" name="Group 21">
            <a:extLst>
              <a:ext uri="{FF2B5EF4-FFF2-40B4-BE49-F238E27FC236}">
                <a16:creationId xmlns:a16="http://schemas.microsoft.com/office/drawing/2014/main" id="{E11153BF-E587-49C8-9645-4618D1688111}"/>
              </a:ext>
            </a:extLst>
          </p:cNvPr>
          <p:cNvGrpSpPr/>
          <p:nvPr/>
        </p:nvGrpSpPr>
        <p:grpSpPr>
          <a:xfrm>
            <a:off x="6345037" y="1501836"/>
            <a:ext cx="1287008" cy="1236444"/>
            <a:chOff x="695739" y="4390783"/>
            <a:chExt cx="1739348" cy="1765639"/>
          </a:xfrm>
          <a:solidFill>
            <a:srgbClr val="4A4E6F"/>
          </a:solidFill>
        </p:grpSpPr>
        <p:sp>
          <p:nvSpPr>
            <p:cNvPr id="23" name="Oval 22">
              <a:extLst>
                <a:ext uri="{FF2B5EF4-FFF2-40B4-BE49-F238E27FC236}">
                  <a16:creationId xmlns:a16="http://schemas.microsoft.com/office/drawing/2014/main" id="{667DB938-B94D-49AB-B9A6-8FDB04157103}"/>
                </a:ext>
              </a:extLst>
            </p:cNvPr>
            <p:cNvSpPr/>
            <p:nvPr/>
          </p:nvSpPr>
          <p:spPr>
            <a:xfrm>
              <a:off x="695739" y="4390783"/>
              <a:ext cx="1739348" cy="1765639"/>
            </a:xfrm>
            <a:prstGeom prst="ellipse">
              <a:avLst/>
            </a:prstGeom>
            <a:grpFill/>
            <a:ln>
              <a:solidFill>
                <a:srgbClr val="4A4E6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4" name="TextBox 23">
              <a:extLst>
                <a:ext uri="{FF2B5EF4-FFF2-40B4-BE49-F238E27FC236}">
                  <a16:creationId xmlns:a16="http://schemas.microsoft.com/office/drawing/2014/main" id="{D744BC02-6E05-4510-B353-C6C9C850D0D8}"/>
                </a:ext>
              </a:extLst>
            </p:cNvPr>
            <p:cNvSpPr txBox="1"/>
            <p:nvPr/>
          </p:nvSpPr>
          <p:spPr>
            <a:xfrm>
              <a:off x="1136485" y="4779160"/>
              <a:ext cx="857851" cy="1054810"/>
            </a:xfrm>
            <a:prstGeom prst="rect">
              <a:avLst/>
            </a:prstGeom>
            <a:grpFill/>
            <a:ln>
              <a:solidFill>
                <a:srgbClr val="4A4E6F"/>
              </a:solidFill>
            </a:ln>
          </p:spPr>
          <p:txBody>
            <a:bodyPr wrap="square" rtlCol="0">
              <a:spAutoFit/>
            </a:bodyPr>
            <a:lstStyle/>
            <a:p>
              <a:pPr algn="ctr" defTabSz="1371600">
                <a:defRPr/>
              </a:pPr>
              <a:r>
                <a:rPr lang="en-US" sz="4200" b="1">
                  <a:solidFill>
                    <a:prstClr val="white"/>
                  </a:solidFill>
                  <a:latin typeface="Century Gothic" panose="020B0502020202020204" pitchFamily="34" charset="0"/>
                </a:rPr>
                <a:t>1</a:t>
              </a:r>
            </a:p>
          </p:txBody>
        </p:sp>
      </p:grpSp>
      <p:grpSp>
        <p:nvGrpSpPr>
          <p:cNvPr id="25" name="Group 24">
            <a:extLst>
              <a:ext uri="{FF2B5EF4-FFF2-40B4-BE49-F238E27FC236}">
                <a16:creationId xmlns:a16="http://schemas.microsoft.com/office/drawing/2014/main" id="{DBF4817F-49E0-499F-A382-2250D5A2D6A2}"/>
              </a:ext>
            </a:extLst>
          </p:cNvPr>
          <p:cNvGrpSpPr/>
          <p:nvPr/>
        </p:nvGrpSpPr>
        <p:grpSpPr>
          <a:xfrm>
            <a:off x="6027661" y="8089431"/>
            <a:ext cx="1287008" cy="1236444"/>
            <a:chOff x="695739" y="4390783"/>
            <a:chExt cx="1739348" cy="1765639"/>
          </a:xfrm>
        </p:grpSpPr>
        <p:sp>
          <p:nvSpPr>
            <p:cNvPr id="26" name="Oval 25">
              <a:extLst>
                <a:ext uri="{FF2B5EF4-FFF2-40B4-BE49-F238E27FC236}">
                  <a16:creationId xmlns:a16="http://schemas.microsoft.com/office/drawing/2014/main" id="{64C0D294-BFB8-4CAD-A62A-9A50BC95A67A}"/>
                </a:ext>
              </a:extLst>
            </p:cNvPr>
            <p:cNvSpPr/>
            <p:nvPr/>
          </p:nvSpPr>
          <p:spPr>
            <a:xfrm>
              <a:off x="695739" y="4390783"/>
              <a:ext cx="1739348" cy="1765639"/>
            </a:xfrm>
            <a:prstGeom prst="ellipse">
              <a:avLst/>
            </a:prstGeom>
            <a:solidFill>
              <a:srgbClr val="DA7671"/>
            </a:solidFill>
            <a:ln>
              <a:solidFill>
                <a:srgbClr val="DA767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7" name="TextBox 26">
              <a:extLst>
                <a:ext uri="{FF2B5EF4-FFF2-40B4-BE49-F238E27FC236}">
                  <a16:creationId xmlns:a16="http://schemas.microsoft.com/office/drawing/2014/main" id="{BD8858E0-0ED9-4D2E-BEED-14022CC92E5B}"/>
                </a:ext>
              </a:extLst>
            </p:cNvPr>
            <p:cNvSpPr txBox="1"/>
            <p:nvPr/>
          </p:nvSpPr>
          <p:spPr>
            <a:xfrm>
              <a:off x="1136485" y="4779160"/>
              <a:ext cx="857851" cy="1054810"/>
            </a:xfrm>
            <a:prstGeom prst="rect">
              <a:avLst/>
            </a:prstGeom>
            <a:noFill/>
          </p:spPr>
          <p:txBody>
            <a:bodyPr wrap="square" rtlCol="0">
              <a:spAutoFit/>
            </a:bodyPr>
            <a:lstStyle/>
            <a:p>
              <a:pPr algn="ctr" defTabSz="1371600">
                <a:defRPr/>
              </a:pPr>
              <a:r>
                <a:rPr lang="en-US" sz="4200" b="1" dirty="0">
                  <a:solidFill>
                    <a:prstClr val="white"/>
                  </a:solidFill>
                  <a:latin typeface="Century Gothic" panose="020B0502020202020204" pitchFamily="34" charset="0"/>
                </a:rPr>
                <a:t>2</a:t>
              </a:r>
            </a:p>
          </p:txBody>
        </p:sp>
      </p:grpSp>
      <p:grpSp>
        <p:nvGrpSpPr>
          <p:cNvPr id="28" name="Group 27">
            <a:extLst>
              <a:ext uri="{FF2B5EF4-FFF2-40B4-BE49-F238E27FC236}">
                <a16:creationId xmlns:a16="http://schemas.microsoft.com/office/drawing/2014/main" id="{4DFB3B30-80A3-4DA5-A94F-86D8FCC524BC}"/>
              </a:ext>
            </a:extLst>
          </p:cNvPr>
          <p:cNvGrpSpPr/>
          <p:nvPr/>
        </p:nvGrpSpPr>
        <p:grpSpPr>
          <a:xfrm>
            <a:off x="16730096" y="6895468"/>
            <a:ext cx="1287008" cy="1236444"/>
            <a:chOff x="695739" y="4390783"/>
            <a:chExt cx="1739348" cy="1765639"/>
          </a:xfrm>
        </p:grpSpPr>
        <p:sp>
          <p:nvSpPr>
            <p:cNvPr id="29" name="Oval 28">
              <a:extLst>
                <a:ext uri="{FF2B5EF4-FFF2-40B4-BE49-F238E27FC236}">
                  <a16:creationId xmlns:a16="http://schemas.microsoft.com/office/drawing/2014/main" id="{9C06052F-2A79-4FE2-8CE1-622E9AE483EB}"/>
                </a:ext>
              </a:extLst>
            </p:cNvPr>
            <p:cNvSpPr/>
            <p:nvPr/>
          </p:nvSpPr>
          <p:spPr>
            <a:xfrm>
              <a:off x="695739" y="4390783"/>
              <a:ext cx="1739348" cy="1765639"/>
            </a:xfrm>
            <a:prstGeom prst="ellipse">
              <a:avLst/>
            </a:prstGeom>
            <a:solidFill>
              <a:srgbClr val="82BBB5"/>
            </a:solidFill>
            <a:ln>
              <a:solidFill>
                <a:srgbClr val="82BBB5"/>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0" name="TextBox 29">
              <a:extLst>
                <a:ext uri="{FF2B5EF4-FFF2-40B4-BE49-F238E27FC236}">
                  <a16:creationId xmlns:a16="http://schemas.microsoft.com/office/drawing/2014/main" id="{B7BD7B26-7F8E-46F5-A9E4-5F9331128FC5}"/>
                </a:ext>
              </a:extLst>
            </p:cNvPr>
            <p:cNvSpPr txBox="1"/>
            <p:nvPr/>
          </p:nvSpPr>
          <p:spPr>
            <a:xfrm>
              <a:off x="1136485" y="4779160"/>
              <a:ext cx="857851" cy="1054810"/>
            </a:xfrm>
            <a:prstGeom prst="rect">
              <a:avLst/>
            </a:prstGeom>
            <a:noFill/>
          </p:spPr>
          <p:txBody>
            <a:bodyPr wrap="square" rtlCol="0">
              <a:spAutoFit/>
            </a:bodyPr>
            <a:lstStyle/>
            <a:p>
              <a:pPr algn="ctr" defTabSz="1371600">
                <a:defRPr/>
              </a:pPr>
              <a:r>
                <a:rPr lang="en-US" sz="4200" b="1" dirty="0">
                  <a:solidFill>
                    <a:prstClr val="white"/>
                  </a:solidFill>
                  <a:latin typeface="Century Gothic" panose="020B0502020202020204" pitchFamily="34" charset="0"/>
                </a:rPr>
                <a:t>3</a:t>
              </a:r>
            </a:p>
          </p:txBody>
        </p:sp>
      </p:grpSp>
      <p:sp>
        <p:nvSpPr>
          <p:cNvPr id="3" name="Slide Number Placeholder 2">
            <a:extLst>
              <a:ext uri="{FF2B5EF4-FFF2-40B4-BE49-F238E27FC236}">
                <a16:creationId xmlns:a16="http://schemas.microsoft.com/office/drawing/2014/main" id="{1E3BE4DA-4D99-4AA8-89C4-9C5A04C390B7}"/>
              </a:ext>
            </a:extLst>
          </p:cNvPr>
          <p:cNvSpPr>
            <a:spLocks noGrp="1"/>
          </p:cNvSpPr>
          <p:nvPr>
            <p:ph type="sldNum" sz="quarter" idx="7"/>
          </p:nvPr>
        </p:nvSpPr>
        <p:spPr>
          <a:xfrm>
            <a:off x="19751040" y="14350365"/>
            <a:ext cx="6309360" cy="415498"/>
          </a:xfrm>
        </p:spPr>
        <p:txBody>
          <a:bodyPr/>
          <a:lstStyle/>
          <a:p>
            <a:pPr defTabSz="1371600">
              <a:defRPr/>
            </a:pPr>
            <a:fld id="{B6F15528-21DE-4FAA-801E-634DDDAF4B2B}" type="slidenum">
              <a:rPr lang="en-US" sz="2700">
                <a:solidFill>
                  <a:prstClr val="black">
                    <a:tint val="75000"/>
                  </a:prstClr>
                </a:solidFill>
                <a:latin typeface="Calibri"/>
              </a:rPr>
              <a:pPr defTabSz="1371600">
                <a:defRPr/>
              </a:pPr>
              <a:t>11</a:t>
            </a:fld>
            <a:endParaRPr lang="en-US" sz="2700">
              <a:solidFill>
                <a:prstClr val="black">
                  <a:tint val="75000"/>
                </a:prstClr>
              </a:solidFill>
              <a:latin typeface="Calibri"/>
            </a:endParaRPr>
          </a:p>
        </p:txBody>
      </p:sp>
    </p:spTree>
    <p:extLst>
      <p:ext uri="{BB962C8B-B14F-4D97-AF65-F5344CB8AC3E}">
        <p14:creationId xmlns:p14="http://schemas.microsoft.com/office/powerpoint/2010/main" val="274656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00150" y="2237015"/>
            <a:ext cx="5000624" cy="5248655"/>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FA447-777A-45AC-ABCC-8663D5240633}"/>
              </a:ext>
            </a:extLst>
          </p:cNvPr>
          <p:cNvSpPr>
            <a:spLocks noGrp="1"/>
          </p:cNvSpPr>
          <p:nvPr>
            <p:ph type="title"/>
          </p:nvPr>
        </p:nvSpPr>
        <p:spPr>
          <a:xfrm>
            <a:off x="1543050" y="2950899"/>
            <a:ext cx="3943350" cy="3820885"/>
          </a:xfrm>
          <a:noFill/>
        </p:spPr>
        <p:txBody>
          <a:bodyPr vert="horz" lIns="91440" tIns="45720" rIns="91440" bIns="45720" rtlCol="0" anchor="ctr">
            <a:normAutofit/>
          </a:bodyPr>
          <a:lstStyle/>
          <a:p>
            <a:pPr algn="ctr" rtl="0">
              <a:lnSpc>
                <a:spcPct val="90000"/>
              </a:lnSpc>
              <a:spcBef>
                <a:spcPct val="0"/>
              </a:spcBef>
            </a:pPr>
            <a:r>
              <a:rPr lang="en-US" sz="5400" dirty="0" err="1">
                <a:solidFill>
                  <a:srgbClr val="FFFFFF"/>
                </a:solidFill>
                <a:latin typeface="Century Gothic" panose="020B0502020202020204" pitchFamily="34" charset="0"/>
              </a:rPr>
              <a:t>Actualización</a:t>
            </a:r>
            <a:r>
              <a:rPr lang="en-US" sz="5400" dirty="0">
                <a:solidFill>
                  <a:srgbClr val="FFFFFF"/>
                </a:solidFill>
                <a:latin typeface="Century Gothic" panose="020B0502020202020204" pitchFamily="34" charset="0"/>
              </a:rPr>
              <a:t> </a:t>
            </a:r>
            <a:r>
              <a:rPr lang="en-US" sz="5400" dirty="0" err="1">
                <a:solidFill>
                  <a:srgbClr val="FFFFFF"/>
                </a:solidFill>
                <a:latin typeface="Century Gothic" panose="020B0502020202020204" pitchFamily="34" charset="0"/>
              </a:rPr>
              <a:t>anual</a:t>
            </a:r>
            <a:r>
              <a:rPr lang="en-US" sz="5400" dirty="0">
                <a:solidFill>
                  <a:srgbClr val="FFFFFF"/>
                </a:solidFill>
                <a:latin typeface="Century Gothic" panose="020B0502020202020204" pitchFamily="34" charset="0"/>
              </a:rPr>
              <a:t> - Página 1</a:t>
            </a:r>
            <a:endParaRPr lang="en-US" kern="1200" dirty="0">
              <a:solidFill>
                <a:srgbClr val="FFFFFF"/>
              </a:solidFill>
              <a:latin typeface="Century Gothic" panose="020B0502020202020204" pitchFamily="34" charset="0"/>
              <a:cs typeface="+mj-cs"/>
            </a:endParaRPr>
          </a:p>
        </p:txBody>
      </p:sp>
      <p:pic>
        <p:nvPicPr>
          <p:cNvPr id="6" name="Picture 5">
            <a:extLst>
              <a:ext uri="{FF2B5EF4-FFF2-40B4-BE49-F238E27FC236}">
                <a16:creationId xmlns:a16="http://schemas.microsoft.com/office/drawing/2014/main" id="{CB65AF14-1A13-3742-717F-1F1B97EBF4FF}"/>
              </a:ext>
            </a:extLst>
          </p:cNvPr>
          <p:cNvPicPr>
            <a:picLocks noChangeAspect="1"/>
          </p:cNvPicPr>
          <p:nvPr/>
        </p:nvPicPr>
        <p:blipFill>
          <a:blip r:embed="rId3"/>
          <a:stretch>
            <a:fillRect/>
          </a:stretch>
        </p:blipFill>
        <p:spPr>
          <a:xfrm>
            <a:off x="7165974" y="1276754"/>
            <a:ext cx="10171050" cy="7729997"/>
          </a:xfrm>
          <a:prstGeom prst="rect">
            <a:avLst/>
          </a:prstGeom>
        </p:spPr>
      </p:pic>
      <p:sp>
        <p:nvSpPr>
          <p:cNvPr id="4" name="Slide Number Placeholder 3">
            <a:extLst>
              <a:ext uri="{FF2B5EF4-FFF2-40B4-BE49-F238E27FC236}">
                <a16:creationId xmlns:a16="http://schemas.microsoft.com/office/drawing/2014/main" id="{DAF2563F-1E10-4D91-9F05-BC64E1C8B026}"/>
              </a:ext>
            </a:extLst>
          </p:cNvPr>
          <p:cNvSpPr>
            <a:spLocks noGrp="1"/>
          </p:cNvSpPr>
          <p:nvPr>
            <p:ph type="sldNum" sz="quarter" idx="7"/>
          </p:nvPr>
        </p:nvSpPr>
        <p:spPr>
          <a:xfrm>
            <a:off x="16551276" y="9534525"/>
            <a:ext cx="771523" cy="547687"/>
          </a:xfrm>
          <a:prstGeom prst="rect">
            <a:avLst/>
          </a:prstGeom>
        </p:spPr>
        <p:txBody>
          <a:bodyPr vert="horz" lIns="91440" tIns="45720" rIns="91440" bIns="45720" rtlCol="0" anchor="ctr">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914400">
              <a:spcAft>
                <a:spcPts val="900"/>
              </a:spcAft>
              <a:defRPr/>
            </a:pPr>
            <a:fld id="{A6AF1B4E-90EC-4A51-B6E5-B702C054ECB0}" type="slidenum">
              <a:rPr lang="en-US" sz="1200">
                <a:solidFill>
                  <a:schemeClr val="tx1">
                    <a:alpha val="80000"/>
                  </a:schemeClr>
                </a:solidFill>
              </a:rPr>
              <a:pPr defTabSz="914400">
                <a:spcAft>
                  <a:spcPts val="900"/>
                </a:spcAft>
                <a:defRPr/>
              </a:pPr>
              <a:t>12</a:t>
            </a:fld>
            <a:endParaRPr lang="en-US" sz="1200">
              <a:solidFill>
                <a:schemeClr val="tx1">
                  <a:alpha val="80000"/>
                </a:schemeClr>
              </a:solidFill>
            </a:endParaRPr>
          </a:p>
        </p:txBody>
      </p:sp>
    </p:spTree>
    <p:extLst>
      <p:ext uri="{BB962C8B-B14F-4D97-AF65-F5344CB8AC3E}">
        <p14:creationId xmlns:p14="http://schemas.microsoft.com/office/powerpoint/2010/main" val="278064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91735"/>
            <a:ext cx="15963189" cy="1510670"/>
          </a:xfrm>
          <a:prstGeom prst="rect">
            <a:avLst/>
          </a:prstGeom>
        </p:spPr>
        <p:txBody>
          <a:bodyPr lIns="0" tIns="0" rIns="0" bIns="0" rtlCol="0" anchor="t">
            <a:spAutoFit/>
          </a:bodyPr>
          <a:lstStyle/>
          <a:p>
            <a:pPr marL="0" marR="0" lvl="0" indent="0" algn="ctr" defTabSz="914400" rtl="0" eaLnBrk="1" fontAlgn="auto" latinLnBrk="0" hangingPunct="1">
              <a:lnSpc>
                <a:spcPts val="5550"/>
              </a:lnSpc>
              <a:spcBef>
                <a:spcPts val="0"/>
              </a:spcBef>
              <a:spcAft>
                <a:spcPts val="0"/>
              </a:spcAft>
              <a:buClrTx/>
              <a:buSzTx/>
              <a:buFontTx/>
              <a:buNone/>
              <a:tabLst/>
              <a:defRPr/>
            </a:pPr>
            <a:r>
              <a:rPr kumimoji="0" lang="es-ES" sz="6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CONTRIBUCIONES DE LOS SOCIOS EDUCATIVOS 2023-24</a:t>
            </a:r>
            <a:endParaRPr kumimoji="0" lang="en-US" sz="6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3" name="Freeform 3"/>
          <p:cNvSpPr/>
          <p:nvPr/>
        </p:nvSpPr>
        <p:spPr>
          <a:xfrm>
            <a:off x="1574452" y="2437886"/>
            <a:ext cx="2477107" cy="2477107"/>
          </a:xfrm>
          <a:custGeom>
            <a:avLst/>
            <a:gdLst/>
            <a:ahLst/>
            <a:cxnLst/>
            <a:rect l="l" t="t" r="r" b="b"/>
            <a:pathLst>
              <a:path w="2477107" h="2477107">
                <a:moveTo>
                  <a:pt x="0" y="0"/>
                </a:moveTo>
                <a:lnTo>
                  <a:pt x="2477107" y="0"/>
                </a:lnTo>
                <a:lnTo>
                  <a:pt x="2477107" y="2477107"/>
                </a:lnTo>
                <a:lnTo>
                  <a:pt x="0" y="24771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0083371" y="2390839"/>
            <a:ext cx="2089101" cy="2571202"/>
          </a:xfrm>
          <a:custGeom>
            <a:avLst/>
            <a:gdLst/>
            <a:ahLst/>
            <a:cxnLst/>
            <a:rect l="l" t="t" r="r" b="b"/>
            <a:pathLst>
              <a:path w="2089101" h="2571202">
                <a:moveTo>
                  <a:pt x="0" y="0"/>
                </a:moveTo>
                <a:lnTo>
                  <a:pt x="2089102" y="0"/>
                </a:lnTo>
                <a:lnTo>
                  <a:pt x="2089102" y="2571202"/>
                </a:lnTo>
                <a:lnTo>
                  <a:pt x="0" y="257120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4435089" y="3451718"/>
            <a:ext cx="4222955" cy="692497"/>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 </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ENCUESTAS</a:t>
            </a:r>
          </a:p>
        </p:txBody>
      </p:sp>
      <p:sp>
        <p:nvSpPr>
          <p:cNvPr id="6" name="TextBox 6"/>
          <p:cNvSpPr txBox="1"/>
          <p:nvPr/>
        </p:nvSpPr>
        <p:spPr>
          <a:xfrm>
            <a:off x="12963447" y="3052826"/>
            <a:ext cx="4222955" cy="1246495"/>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21,271</a:t>
            </a:r>
            <a:r>
              <a:rPr kumimoji="0" lang="en-US" sz="3396"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COMENTARIOS</a:t>
            </a:r>
          </a:p>
        </p:txBody>
      </p:sp>
      <p:sp>
        <p:nvSpPr>
          <p:cNvPr id="7" name="Freeform 7"/>
          <p:cNvSpPr/>
          <p:nvPr/>
        </p:nvSpPr>
        <p:spPr>
          <a:xfrm>
            <a:off x="1446608" y="6429044"/>
            <a:ext cx="2988481" cy="1934362"/>
          </a:xfrm>
          <a:custGeom>
            <a:avLst/>
            <a:gdLst/>
            <a:ahLst/>
            <a:cxnLst/>
            <a:rect l="l" t="t" r="r" b="b"/>
            <a:pathLst>
              <a:path w="2988481" h="1934362">
                <a:moveTo>
                  <a:pt x="0" y="0"/>
                </a:moveTo>
                <a:lnTo>
                  <a:pt x="2988481" y="0"/>
                </a:lnTo>
                <a:lnTo>
                  <a:pt x="2988481" y="1934362"/>
                </a:lnTo>
                <a:lnTo>
                  <a:pt x="0" y="1934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9723696" y="6325970"/>
            <a:ext cx="3064139" cy="2654311"/>
          </a:xfrm>
          <a:custGeom>
            <a:avLst/>
            <a:gdLst/>
            <a:ahLst/>
            <a:cxnLst/>
            <a:rect l="l" t="t" r="r" b="b"/>
            <a:pathLst>
              <a:path w="3064139" h="2654311">
                <a:moveTo>
                  <a:pt x="0" y="0"/>
                </a:moveTo>
                <a:lnTo>
                  <a:pt x="3064139" y="0"/>
                </a:lnTo>
                <a:lnTo>
                  <a:pt x="3064139" y="2654311"/>
                </a:lnTo>
                <a:lnTo>
                  <a:pt x="0" y="26543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4588394" y="7072649"/>
            <a:ext cx="4222955" cy="692497"/>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59</a:t>
            </a:r>
            <a:r>
              <a:rPr kumimoji="0" lang="en-US" sz="3396"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REUNIONES</a:t>
            </a:r>
          </a:p>
        </p:txBody>
      </p:sp>
      <p:sp>
        <p:nvSpPr>
          <p:cNvPr id="10" name="TextBox 10"/>
          <p:cNvSpPr txBox="1"/>
          <p:nvPr/>
        </p:nvSpPr>
        <p:spPr>
          <a:xfrm>
            <a:off x="13091291" y="6429437"/>
            <a:ext cx="4967398" cy="2477601"/>
          </a:xfrm>
          <a:prstGeom prst="rect">
            <a:avLst/>
          </a:prstGeom>
        </p:spPr>
        <p:txBody>
          <a:bodyPr wrap="square"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18,086</a:t>
            </a:r>
            <a:r>
              <a:rPr kumimoji="0" lang="en-US" sz="335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SOCIOS EDUCATIVOS COMPROMETIDOS</a:t>
            </a:r>
          </a:p>
        </p:txBody>
      </p:sp>
      <p:sp>
        <p:nvSpPr>
          <p:cNvPr id="13" name="Slide Number Placeholder 12">
            <a:extLst>
              <a:ext uri="{FF2B5EF4-FFF2-40B4-BE49-F238E27FC236}">
                <a16:creationId xmlns:a16="http://schemas.microsoft.com/office/drawing/2014/main" id="{3A9628FA-B427-2D1D-E5A1-A3B382289BFC}"/>
              </a:ext>
            </a:extLst>
          </p:cNvPr>
          <p:cNvSpPr>
            <a:spLocks noGrp="1"/>
          </p:cNvSpPr>
          <p:nvPr>
            <p:ph type="sldNum" sz="quarter" idx="12"/>
          </p:nvPr>
        </p:nvSpPr>
        <p:spPr>
          <a:xfrm>
            <a:off x="15925089" y="9720643"/>
            <a:ext cx="2133600" cy="365125"/>
          </a:xfrm>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20336" cy="10287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4" name="Slide Number Placeholder 3">
            <a:extLst>
              <a:ext uri="{FF2B5EF4-FFF2-40B4-BE49-F238E27FC236}">
                <a16:creationId xmlns:a16="http://schemas.microsoft.com/office/drawing/2014/main" id="{ED18FEE7-A0C2-45FE-A056-71E2614D8E00}"/>
              </a:ext>
            </a:extLst>
          </p:cNvPr>
          <p:cNvSpPr>
            <a:spLocks noGrp="1"/>
          </p:cNvSpPr>
          <p:nvPr>
            <p:ph type="sldNum" sz="quarter" idx="7"/>
          </p:nvPr>
        </p:nvSpPr>
        <p:spPr>
          <a:xfrm>
            <a:off x="16965386" y="9534526"/>
            <a:ext cx="840014" cy="547688"/>
          </a:xfrm>
          <a:prstGeom prst="rect">
            <a:avLst/>
          </a:prstGeom>
        </p:spPr>
        <p:txBody>
          <a:bodyPr vert="horz" wrap="square" lIns="137160" tIns="68580" rIns="137160" bIns="68580" rtlCol="0" anchor="ctr">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srgbClr val="898989"/>
                </a:solidFill>
                <a:latin typeface="Calibri"/>
              </a:rPr>
              <a:pPr>
                <a:spcAft>
                  <a:spcPts val="900"/>
                </a:spcAft>
                <a:defRPr/>
              </a:pPr>
              <a:t>14</a:t>
            </a:fld>
            <a:endParaRPr lang="en-US">
              <a:solidFill>
                <a:srgbClr val="898989"/>
              </a:solidFill>
              <a:latin typeface="Calibri"/>
            </a:endParaRPr>
          </a:p>
        </p:txBody>
      </p:sp>
      <p:sp>
        <p:nvSpPr>
          <p:cNvPr id="2" name="Title 1">
            <a:extLst>
              <a:ext uri="{FF2B5EF4-FFF2-40B4-BE49-F238E27FC236}">
                <a16:creationId xmlns:a16="http://schemas.microsoft.com/office/drawing/2014/main" id="{8DAF7A8C-974C-4883-9309-D36713C0808D}"/>
              </a:ext>
            </a:extLst>
          </p:cNvPr>
          <p:cNvSpPr>
            <a:spLocks noGrp="1"/>
          </p:cNvSpPr>
          <p:nvPr>
            <p:ph type="title"/>
          </p:nvPr>
        </p:nvSpPr>
        <p:spPr>
          <a:xfrm>
            <a:off x="960120" y="3111545"/>
            <a:ext cx="4128531" cy="4063913"/>
          </a:xfrm>
          <a:prstGeom prst="ellipse">
            <a:avLst/>
          </a:prstGeom>
          <a:solidFill>
            <a:srgbClr val="262626"/>
          </a:solidFill>
          <a:ln w="174625" cmpd="thinThick">
            <a:solidFill>
              <a:srgbClr val="262626"/>
            </a:solidFill>
          </a:ln>
        </p:spPr>
        <p:txBody>
          <a:bodyPr vert="horz" wrap="square" lIns="137160" tIns="68580" rIns="137160" bIns="68580" rtlCol="0" anchor="ctr">
            <a:normAutofit/>
          </a:bodyPr>
          <a:lstStyle/>
          <a:p>
            <a:pPr algn="ctr" rtl="0">
              <a:lnSpc>
                <a:spcPct val="90000"/>
              </a:lnSpc>
              <a:spcBef>
                <a:spcPct val="0"/>
              </a:spcBef>
            </a:pPr>
            <a:r>
              <a:rPr lang="en-US" sz="3900" kern="1200" dirty="0">
                <a:solidFill>
                  <a:srgbClr val="FFFFFF"/>
                </a:solidFill>
                <a:latin typeface="Century Gothic" panose="020B0502020202020204" pitchFamily="34" charset="0"/>
                <a:cs typeface="+mj-cs"/>
              </a:rPr>
              <a:t>Metas, </a:t>
            </a:r>
            <a:r>
              <a:rPr lang="en-US" sz="3900" kern="1200" dirty="0" err="1">
                <a:solidFill>
                  <a:srgbClr val="FFFFFF"/>
                </a:solidFill>
                <a:latin typeface="Century Gothic" panose="020B0502020202020204" pitchFamily="34" charset="0"/>
                <a:cs typeface="+mj-cs"/>
              </a:rPr>
              <a:t>Medidas</a:t>
            </a:r>
            <a:r>
              <a:rPr lang="en-US" sz="3900" kern="1200" dirty="0">
                <a:solidFill>
                  <a:srgbClr val="FFFFFF"/>
                </a:solidFill>
                <a:latin typeface="Century Gothic" panose="020B0502020202020204" pitchFamily="34" charset="0"/>
                <a:cs typeface="+mj-cs"/>
              </a:rPr>
              <a:t> y </a:t>
            </a:r>
            <a:r>
              <a:rPr lang="en-US" sz="3900" kern="1200" dirty="0" err="1">
                <a:solidFill>
                  <a:srgbClr val="FFFFFF"/>
                </a:solidFill>
                <a:latin typeface="Century Gothic" panose="020B0502020202020204" pitchFamily="34" charset="0"/>
                <a:cs typeface="+mj-cs"/>
              </a:rPr>
              <a:t>Servicios</a:t>
            </a:r>
            <a:endParaRPr lang="en-US" sz="3900" kern="1200" dirty="0">
              <a:solidFill>
                <a:srgbClr val="FFFFFF"/>
              </a:solidFill>
              <a:latin typeface="Century Gothic" panose="020B0502020202020204" pitchFamily="34" charset="0"/>
              <a:cs typeface="+mj-cs"/>
            </a:endParaRPr>
          </a:p>
        </p:txBody>
      </p:sp>
      <p:pic>
        <p:nvPicPr>
          <p:cNvPr id="6" name="Picture 5">
            <a:extLst>
              <a:ext uri="{FF2B5EF4-FFF2-40B4-BE49-F238E27FC236}">
                <a16:creationId xmlns:a16="http://schemas.microsoft.com/office/drawing/2014/main" id="{88C5C0D0-8BB0-4A06-7905-D30F4097964F}"/>
              </a:ext>
            </a:extLst>
          </p:cNvPr>
          <p:cNvPicPr>
            <a:picLocks noChangeAspect="1"/>
          </p:cNvPicPr>
          <p:nvPr/>
        </p:nvPicPr>
        <p:blipFill>
          <a:blip r:embed="rId3"/>
          <a:stretch>
            <a:fillRect/>
          </a:stretch>
        </p:blipFill>
        <p:spPr>
          <a:xfrm>
            <a:off x="5560824" y="883635"/>
            <a:ext cx="11192844" cy="8519729"/>
          </a:xfrm>
          <a:prstGeom prst="rect">
            <a:avLst/>
          </a:prstGeom>
        </p:spPr>
      </p:pic>
    </p:spTree>
    <p:extLst>
      <p:ext uri="{BB962C8B-B14F-4D97-AF65-F5344CB8AC3E}">
        <p14:creationId xmlns:p14="http://schemas.microsoft.com/office/powerpoint/2010/main" val="348276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54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 name="Title 1">
            <a:extLst>
              <a:ext uri="{FF2B5EF4-FFF2-40B4-BE49-F238E27FC236}">
                <a16:creationId xmlns:a16="http://schemas.microsoft.com/office/drawing/2014/main" id="{9B3A01E7-7B8B-49A7-A2F2-74C48E9C06EC}"/>
              </a:ext>
            </a:extLst>
          </p:cNvPr>
          <p:cNvSpPr>
            <a:spLocks noGrp="1"/>
          </p:cNvSpPr>
          <p:nvPr>
            <p:ph type="title"/>
          </p:nvPr>
        </p:nvSpPr>
        <p:spPr>
          <a:xfrm>
            <a:off x="2049239" y="6564762"/>
            <a:ext cx="14901452" cy="1885803"/>
          </a:xfrm>
        </p:spPr>
        <p:txBody>
          <a:bodyPr vert="horz" wrap="square" lIns="137160" tIns="68580" rIns="137160" bIns="68580" rtlCol="0" anchor="b">
            <a:normAutofit fontScale="90000"/>
          </a:bodyPr>
          <a:lstStyle/>
          <a:p>
            <a:pPr algn="ctr" rtl="0">
              <a:lnSpc>
                <a:spcPct val="90000"/>
              </a:lnSpc>
              <a:spcBef>
                <a:spcPct val="0"/>
              </a:spcBef>
            </a:pPr>
            <a:r>
              <a:rPr lang="en-US" sz="9900" kern="1200" dirty="0" err="1">
                <a:solidFill>
                  <a:schemeClr val="tx1"/>
                </a:solidFill>
                <a:latin typeface="Century Gothic" panose="020B0502020202020204" pitchFamily="34" charset="0"/>
                <a:cs typeface="+mj-cs"/>
              </a:rPr>
              <a:t>Comparación</a:t>
            </a:r>
            <a:r>
              <a:rPr lang="en-US" sz="9900" kern="1200" dirty="0">
                <a:solidFill>
                  <a:schemeClr val="tx1"/>
                </a:solidFill>
                <a:latin typeface="Century Gothic" panose="020B0502020202020204" pitchFamily="34" charset="0"/>
                <a:cs typeface="+mj-cs"/>
              </a:rPr>
              <a:t> </a:t>
            </a:r>
            <a:r>
              <a:rPr lang="en-US" sz="9900" kern="1200" dirty="0" err="1">
                <a:solidFill>
                  <a:schemeClr val="tx1"/>
                </a:solidFill>
                <a:latin typeface="Century Gothic" panose="020B0502020202020204" pitchFamily="34" charset="0"/>
                <a:cs typeface="+mj-cs"/>
              </a:rPr>
              <a:t>lado</a:t>
            </a:r>
            <a:r>
              <a:rPr lang="en-US" sz="9900" kern="1200" dirty="0">
                <a:solidFill>
                  <a:schemeClr val="tx1"/>
                </a:solidFill>
                <a:latin typeface="Century Gothic" panose="020B0502020202020204" pitchFamily="34" charset="0"/>
                <a:cs typeface="+mj-cs"/>
              </a:rPr>
              <a:t> a </a:t>
            </a:r>
            <a:r>
              <a:rPr lang="en-US" sz="9900" kern="1200" dirty="0" err="1">
                <a:solidFill>
                  <a:schemeClr val="tx1"/>
                </a:solidFill>
                <a:latin typeface="Century Gothic" panose="020B0502020202020204" pitchFamily="34" charset="0"/>
                <a:cs typeface="+mj-cs"/>
              </a:rPr>
              <a:t>lado</a:t>
            </a:r>
            <a:endParaRPr lang="en-US" sz="9900" kern="1200" dirty="0">
              <a:solidFill>
                <a:schemeClr val="tx1"/>
              </a:solidFill>
              <a:latin typeface="Century Gothic" panose="020B0502020202020204" pitchFamily="34" charset="0"/>
              <a:cs typeface="+mj-cs"/>
            </a:endParaRPr>
          </a:p>
        </p:txBody>
      </p:sp>
      <p:sp>
        <p:nvSpPr>
          <p:cNvPr id="23" name="Rectangle 22">
            <a:extLst>
              <a:ext uri="{FF2B5EF4-FFF2-40B4-BE49-F238E27FC236}">
                <a16:creationId xmlns:a16="http://schemas.microsoft.com/office/drawing/2014/main" id="{EF5FE77B-EA4C-4573-8509-E577DCA8A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37310"/>
            <a:ext cx="1083564" cy="7606665"/>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 name="Slide Number Placeholder 2">
            <a:extLst>
              <a:ext uri="{FF2B5EF4-FFF2-40B4-BE49-F238E27FC236}">
                <a16:creationId xmlns:a16="http://schemas.microsoft.com/office/drawing/2014/main" id="{CB63B18B-3D55-4AD1-9A9E-3D25DB72ED1C}"/>
              </a:ext>
            </a:extLst>
          </p:cNvPr>
          <p:cNvSpPr>
            <a:spLocks noGrp="1"/>
          </p:cNvSpPr>
          <p:nvPr>
            <p:ph type="sldNum" sz="quarter" idx="7"/>
          </p:nvPr>
        </p:nvSpPr>
        <p:spPr>
          <a:xfrm>
            <a:off x="19751040" y="14350365"/>
            <a:ext cx="6309360" cy="415498"/>
          </a:xfrm>
        </p:spPr>
        <p:txBody>
          <a:bodyPr/>
          <a:lstStyle/>
          <a:p>
            <a:pPr defTabSz="1371600">
              <a:defRPr/>
            </a:pPr>
            <a:fld id="{B6F15528-21DE-4FAA-801E-634DDDAF4B2B}" type="slidenum">
              <a:rPr lang="en-US" sz="2700">
                <a:solidFill>
                  <a:prstClr val="black">
                    <a:tint val="75000"/>
                  </a:prstClr>
                </a:solidFill>
                <a:latin typeface="Calibri"/>
              </a:rPr>
              <a:pPr defTabSz="1371600">
                <a:defRPr/>
              </a:pPr>
              <a:t>15</a:t>
            </a:fld>
            <a:endParaRPr lang="en-US" sz="2700">
              <a:solidFill>
                <a:prstClr val="black">
                  <a:tint val="75000"/>
                </a:prstClr>
              </a:solidFill>
              <a:latin typeface="Calibri"/>
            </a:endParaRPr>
          </a:p>
        </p:txBody>
      </p:sp>
      <p:pic>
        <p:nvPicPr>
          <p:cNvPr id="6" name="Picture 5">
            <a:extLst>
              <a:ext uri="{FF2B5EF4-FFF2-40B4-BE49-F238E27FC236}">
                <a16:creationId xmlns:a16="http://schemas.microsoft.com/office/drawing/2014/main" id="{CB409CE5-9CAB-BB8F-2A79-78DCCF8E7BB6}"/>
              </a:ext>
            </a:extLst>
          </p:cNvPr>
          <p:cNvPicPr>
            <a:picLocks noChangeAspect="1"/>
          </p:cNvPicPr>
          <p:nvPr/>
        </p:nvPicPr>
        <p:blipFill>
          <a:blip r:embed="rId3"/>
          <a:srcRect b="7116"/>
          <a:stretch/>
        </p:blipFill>
        <p:spPr>
          <a:xfrm>
            <a:off x="10037859" y="1967637"/>
            <a:ext cx="6466102" cy="4551679"/>
          </a:xfrm>
          <a:prstGeom prst="rect">
            <a:avLst/>
          </a:prstGeom>
          <a:effectLst>
            <a:outerShdw blurRad="406400" dist="317500" dir="5400000" sx="89000" sy="89000" rotWithShape="0">
              <a:prstClr val="black">
                <a:alpha val="15000"/>
              </a:prstClr>
            </a:outerShdw>
          </a:effectLst>
        </p:spPr>
      </p:pic>
      <p:pic>
        <p:nvPicPr>
          <p:cNvPr id="8" name="Picture 7">
            <a:extLst>
              <a:ext uri="{FF2B5EF4-FFF2-40B4-BE49-F238E27FC236}">
                <a16:creationId xmlns:a16="http://schemas.microsoft.com/office/drawing/2014/main" id="{D68D957E-2208-CC76-F763-205CB60E07A7}"/>
              </a:ext>
            </a:extLst>
          </p:cNvPr>
          <p:cNvPicPr>
            <a:picLocks noChangeAspect="1"/>
          </p:cNvPicPr>
          <p:nvPr/>
        </p:nvPicPr>
        <p:blipFill>
          <a:blip r:embed="rId4"/>
          <a:srcRect b="6496"/>
          <a:stretch/>
        </p:blipFill>
        <p:spPr>
          <a:xfrm>
            <a:off x="2452091" y="2139756"/>
            <a:ext cx="6217241" cy="4425006"/>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650848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err="1">
                <a:solidFill>
                  <a:srgbClr val="4A4E6F"/>
                </a:solidFill>
                <a:latin typeface="Century Gothic" panose="020B0502020202020204" pitchFamily="34" charset="0"/>
              </a:rPr>
              <a:t>Actualización</a:t>
            </a:r>
            <a:r>
              <a:rPr lang="en-US" dirty="0">
                <a:solidFill>
                  <a:srgbClr val="4A4E6F"/>
                </a:solidFill>
                <a:latin typeface="Century Gothic" panose="020B0502020202020204" pitchFamily="34" charset="0"/>
              </a:rPr>
              <a:t> </a:t>
            </a:r>
            <a:r>
              <a:rPr lang="en-US" dirty="0" err="1">
                <a:solidFill>
                  <a:srgbClr val="4A4E6F"/>
                </a:solidFill>
                <a:latin typeface="Century Gothic" panose="020B0502020202020204" pitchFamily="34" charset="0"/>
              </a:rPr>
              <a:t>Anual</a:t>
            </a:r>
            <a:r>
              <a:rPr lang="en-US" dirty="0">
                <a:solidFill>
                  <a:srgbClr val="4A4E6F"/>
                </a:solidFill>
                <a:latin typeface="Century Gothic" panose="020B0502020202020204" pitchFamily="34" charset="0"/>
              </a:rPr>
              <a:t> - Meta 1</a:t>
            </a:r>
          </a:p>
        </p:txBody>
      </p:sp>
      <p:sp>
        <p:nvSpPr>
          <p:cNvPr id="3" name="Slide Number Placeholder 2">
            <a:extLst>
              <a:ext uri="{FF2B5EF4-FFF2-40B4-BE49-F238E27FC236}">
                <a16:creationId xmlns:a16="http://schemas.microsoft.com/office/drawing/2014/main" id="{05790DA0-03D6-4D19-911F-538EE98CCEE7}"/>
              </a:ext>
            </a:extLst>
          </p:cNvPr>
          <p:cNvSpPr>
            <a:spLocks noGrp="1"/>
          </p:cNvSpPr>
          <p:nvPr>
            <p:ph type="sldNum" sz="quarter" idx="7"/>
          </p:nvPr>
        </p:nvSpPr>
        <p:spPr/>
        <p:txBody>
          <a:bodyPr/>
          <a:lstStyle/>
          <a:p>
            <a:fld id="{B6F15528-21DE-4FAA-801E-634DDDAF4B2B}" type="slidenum">
              <a:rPr lang="en-US" smtClean="0"/>
              <a:t>16</a:t>
            </a:fld>
            <a:endParaRPr lang="en-US"/>
          </a:p>
        </p:txBody>
      </p:sp>
      <p:pic>
        <p:nvPicPr>
          <p:cNvPr id="5" name="Picture 4">
            <a:extLst>
              <a:ext uri="{FF2B5EF4-FFF2-40B4-BE49-F238E27FC236}">
                <a16:creationId xmlns:a16="http://schemas.microsoft.com/office/drawing/2014/main" id="{85DCC599-0840-9256-06D3-557114B13D73}"/>
              </a:ext>
            </a:extLst>
          </p:cNvPr>
          <p:cNvPicPr>
            <a:picLocks noChangeAspect="1"/>
          </p:cNvPicPr>
          <p:nvPr/>
        </p:nvPicPr>
        <p:blipFill>
          <a:blip r:embed="rId3"/>
          <a:srcRect b="8674"/>
          <a:stretch/>
        </p:blipFill>
        <p:spPr>
          <a:xfrm>
            <a:off x="3180717" y="1589256"/>
            <a:ext cx="11926566" cy="8254653"/>
          </a:xfrm>
          <a:prstGeom prst="rect">
            <a:avLst/>
          </a:prstGeom>
        </p:spPr>
      </p:pic>
    </p:spTree>
    <p:extLst>
      <p:ext uri="{BB962C8B-B14F-4D97-AF65-F5344CB8AC3E}">
        <p14:creationId xmlns:p14="http://schemas.microsoft.com/office/powerpoint/2010/main" val="3009077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1 Continúa</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F911E984-A614-45B4-941A-86D57D95F418}"/>
              </a:ext>
            </a:extLst>
          </p:cNvPr>
          <p:cNvSpPr>
            <a:spLocks noGrp="1"/>
          </p:cNvSpPr>
          <p:nvPr>
            <p:ph type="sldNum" sz="quarter" idx="7"/>
          </p:nvPr>
        </p:nvSpPr>
        <p:spPr/>
        <p:txBody>
          <a:bodyPr/>
          <a:lstStyle/>
          <a:p>
            <a:fld id="{B6F15528-21DE-4FAA-801E-634DDDAF4B2B}" type="slidenum">
              <a:rPr lang="en-US" smtClean="0"/>
              <a:t>17</a:t>
            </a:fld>
            <a:endParaRPr lang="en-US"/>
          </a:p>
        </p:txBody>
      </p:sp>
      <p:pic>
        <p:nvPicPr>
          <p:cNvPr id="5" name="Picture 4">
            <a:extLst>
              <a:ext uri="{FF2B5EF4-FFF2-40B4-BE49-F238E27FC236}">
                <a16:creationId xmlns:a16="http://schemas.microsoft.com/office/drawing/2014/main" id="{C8342C26-E996-9B4C-8335-367DE0027C44}"/>
              </a:ext>
            </a:extLst>
          </p:cNvPr>
          <p:cNvPicPr>
            <a:picLocks noChangeAspect="1"/>
          </p:cNvPicPr>
          <p:nvPr/>
        </p:nvPicPr>
        <p:blipFill>
          <a:blip r:embed="rId3"/>
          <a:stretch>
            <a:fillRect/>
          </a:stretch>
        </p:blipFill>
        <p:spPr>
          <a:xfrm>
            <a:off x="2988469" y="1976878"/>
            <a:ext cx="12311062" cy="7728531"/>
          </a:xfrm>
          <a:prstGeom prst="rect">
            <a:avLst/>
          </a:prstGeom>
        </p:spPr>
      </p:pic>
    </p:spTree>
    <p:extLst>
      <p:ext uri="{BB962C8B-B14F-4D97-AF65-F5344CB8AC3E}">
        <p14:creationId xmlns:p14="http://schemas.microsoft.com/office/powerpoint/2010/main" val="2797682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33E9E9-EC62-DD0D-6A17-E8A3443B9069}"/>
              </a:ext>
            </a:extLst>
          </p:cNvPr>
          <p:cNvPicPr>
            <a:picLocks noChangeAspect="1"/>
          </p:cNvPicPr>
          <p:nvPr/>
        </p:nvPicPr>
        <p:blipFill>
          <a:blip r:embed="rId3"/>
          <a:stretch>
            <a:fillRect/>
          </a:stretch>
        </p:blipFill>
        <p:spPr>
          <a:xfrm>
            <a:off x="10943765" y="184238"/>
            <a:ext cx="3796211" cy="4984691"/>
          </a:xfrm>
          <a:prstGeom prst="rect">
            <a:avLst/>
          </a:prstGeom>
          <a:effectLst>
            <a:outerShdw blurRad="292100" dist="139700" dir="2700000" algn="ctr" rotWithShape="0">
              <a:schemeClr val="tx1">
                <a:alpha val="65000"/>
              </a:schemeClr>
            </a:outerShdw>
          </a:effectLst>
        </p:spPr>
      </p:pic>
      <p:graphicFrame>
        <p:nvGraphicFramePr>
          <p:cNvPr id="5" name="Table 4"/>
          <p:cNvGraphicFramePr>
            <a:graphicFrameLocks noGrp="1"/>
          </p:cNvGraphicFramePr>
          <p:nvPr>
            <p:extLst>
              <p:ext uri="{D42A27DB-BD31-4B8C-83A1-F6EECF244321}">
                <p14:modId xmlns:p14="http://schemas.microsoft.com/office/powerpoint/2010/main" val="3161320660"/>
              </p:ext>
            </p:extLst>
          </p:nvPr>
        </p:nvGraphicFramePr>
        <p:xfrm>
          <a:off x="1232956" y="184238"/>
          <a:ext cx="7550318" cy="9830910"/>
        </p:xfrm>
        <a:graphic>
          <a:graphicData uri="http://schemas.openxmlformats.org/drawingml/2006/table">
            <a:tbl>
              <a:tblPr firstRow="1" bandRow="1">
                <a:tableStyleId>{D7AC3CCA-C797-4891-BE02-D94E43425B78}</a:tableStyleId>
              </a:tblPr>
              <a:tblGrid>
                <a:gridCol w="7550318">
                  <a:extLst>
                    <a:ext uri="{9D8B030D-6E8A-4147-A177-3AD203B41FA5}">
                      <a16:colId xmlns:a16="http://schemas.microsoft.com/office/drawing/2014/main" val="1030433638"/>
                    </a:ext>
                  </a:extLst>
                </a:gridCol>
              </a:tblGrid>
              <a:tr h="200604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4200" dirty="0">
                          <a:solidFill>
                            <a:schemeClr val="bg1"/>
                          </a:solidFill>
                          <a:latin typeface="Century Gothic" panose="020B0502020202020204" pitchFamily="34" charset="0"/>
                        </a:rPr>
                        <a:t>Meta 1</a:t>
                      </a:r>
                    </a:p>
                    <a:p>
                      <a:pPr marL="0" marR="0" lvl="0" indent="0" algn="ctr" defTabSz="457200" rtl="0" eaLnBrk="1" fontAlgn="auto" latinLnBrk="0" hangingPunct="1">
                        <a:lnSpc>
                          <a:spcPct val="100000"/>
                        </a:lnSpc>
                        <a:spcBef>
                          <a:spcPts val="0"/>
                        </a:spcBef>
                        <a:spcAft>
                          <a:spcPts val="0"/>
                        </a:spcAft>
                        <a:buClrTx/>
                        <a:buSzTx/>
                        <a:buFontTx/>
                        <a:buNone/>
                        <a:tabLst/>
                        <a:defRPr/>
                      </a:pPr>
                      <a:r>
                        <a:rPr lang="es-ES" sz="4200" dirty="0">
                          <a:solidFill>
                            <a:schemeClr val="bg1"/>
                          </a:solidFill>
                          <a:latin typeface="Century Gothic" panose="020B0502020202020204" pitchFamily="34" charset="0"/>
                        </a:rPr>
                        <a:t>Condiciones de Aprendizaje</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995769">
                <a:tc>
                  <a:txBody>
                    <a:bodyPr/>
                    <a:lstStyle/>
                    <a:p>
                      <a:pPr algn="ctr"/>
                      <a:r>
                        <a:rPr lang="en-US" sz="2700" dirty="0" err="1">
                          <a:latin typeface="Century Gothic" panose="020B0502020202020204" pitchFamily="34" charset="0"/>
                        </a:rPr>
                        <a:t>Prioridades</a:t>
                      </a:r>
                      <a:r>
                        <a:rPr lang="en-US" sz="2700" dirty="0">
                          <a:latin typeface="Century Gothic" panose="020B0502020202020204" pitchFamily="34" charset="0"/>
                        </a:rPr>
                        <a:t> </a:t>
                      </a:r>
                      <a:r>
                        <a:rPr lang="en-US" sz="2700" dirty="0" err="1">
                          <a:latin typeface="Century Gothic" panose="020B0502020202020204" pitchFamily="34" charset="0"/>
                        </a:rPr>
                        <a:t>Estatales</a:t>
                      </a:r>
                      <a:r>
                        <a:rPr lang="en-US" sz="2700" dirty="0">
                          <a:latin typeface="Century Gothic" panose="020B0502020202020204" pitchFamily="34" charset="0"/>
                        </a:rPr>
                        <a:t> 1, 2, 7, &amp; 8</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777741">
                <a:tc>
                  <a:txBody>
                    <a:bodyPr/>
                    <a:lstStyle/>
                    <a:p>
                      <a:pPr algn="ctr"/>
                      <a:r>
                        <a:rPr lang="es-ES" sz="4200" strike="noStrike" dirty="0">
                          <a:latin typeface="Century Gothic" panose="020B0502020202020204" pitchFamily="34" charset="0"/>
                        </a:rPr>
                        <a:t>Todos los alumnos disfrutan de un entorno de enseñanza y aprendizaje de alta calidad.</a:t>
                      </a: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pic>
        <p:nvPicPr>
          <p:cNvPr id="7" name="Picture 6"/>
          <p:cNvPicPr>
            <a:picLocks noChangeAspect="1"/>
          </p:cNvPicPr>
          <p:nvPr/>
        </p:nvPicPr>
        <p:blipFill>
          <a:blip r:embed="rId4"/>
          <a:stretch>
            <a:fillRect/>
          </a:stretch>
        </p:blipFill>
        <p:spPr>
          <a:xfrm>
            <a:off x="3278603" y="6647935"/>
            <a:ext cx="3351883" cy="3099568"/>
          </a:xfrm>
          <a:prstGeom prst="rect">
            <a:avLst/>
          </a:prstGeom>
        </p:spPr>
      </p:pic>
      <p:sp>
        <p:nvSpPr>
          <p:cNvPr id="6" name="TextBox 5">
            <a:extLst>
              <a:ext uri="{FF2B5EF4-FFF2-40B4-BE49-F238E27FC236}">
                <a16:creationId xmlns:a16="http://schemas.microsoft.com/office/drawing/2014/main" id="{1673C4E1-DAAC-492E-A944-45959BDC9AA4}"/>
              </a:ext>
            </a:extLst>
          </p:cNvPr>
          <p:cNvSpPr txBox="1"/>
          <p:nvPr/>
        </p:nvSpPr>
        <p:spPr>
          <a:xfrm>
            <a:off x="12911023" y="1128940"/>
            <a:ext cx="4938119" cy="646331"/>
          </a:xfrm>
          <a:prstGeom prst="rect">
            <a:avLst/>
          </a:prstGeom>
          <a:noFill/>
        </p:spPr>
        <p:txBody>
          <a:bodyPr wrap="square" rtlCol="0">
            <a:spAutoFit/>
          </a:bodyPr>
          <a:lstStyle/>
          <a:p>
            <a:pPr defTabSz="1371600">
              <a:defRPr/>
            </a:pPr>
            <a:r>
              <a:rPr lang="en-US" sz="3600">
                <a:solidFill>
                  <a:prstClr val="black"/>
                </a:solidFill>
                <a:latin typeface="Calibri"/>
              </a:rPr>
              <a:t> </a:t>
            </a:r>
          </a:p>
        </p:txBody>
      </p:sp>
      <p:sp>
        <p:nvSpPr>
          <p:cNvPr id="4" name="Slide Number Placeholder 3">
            <a:extLst>
              <a:ext uri="{FF2B5EF4-FFF2-40B4-BE49-F238E27FC236}">
                <a16:creationId xmlns:a16="http://schemas.microsoft.com/office/drawing/2014/main" id="{1C702CD6-CABB-4005-9440-3B828B8A1FC5}"/>
              </a:ext>
            </a:extLst>
          </p:cNvPr>
          <p:cNvSpPr>
            <a:spLocks noGrp="1"/>
          </p:cNvSpPr>
          <p:nvPr>
            <p:ph type="sldNum" sz="quarter" idx="7"/>
          </p:nvPr>
        </p:nvSpPr>
        <p:spPr>
          <a:xfrm>
            <a:off x="19751040" y="14350365"/>
            <a:ext cx="6309360" cy="415498"/>
          </a:xfrm>
        </p:spPr>
        <p:txBody>
          <a:bodyPr/>
          <a:lstStyle/>
          <a:p>
            <a:pPr defTabSz="1371600"/>
            <a:fld id="{B6F15528-21DE-4FAA-801E-634DDDAF4B2B}" type="slidenum">
              <a:rPr lang="en-US" sz="2700">
                <a:solidFill>
                  <a:srgbClr val="29282D">
                    <a:tint val="75000"/>
                  </a:srgbClr>
                </a:solidFill>
                <a:latin typeface="Calibri"/>
              </a:rPr>
              <a:pPr defTabSz="1371600"/>
              <a:t>18</a:t>
            </a:fld>
            <a:endParaRPr lang="en-US" sz="2700">
              <a:solidFill>
                <a:srgbClr val="29282D">
                  <a:tint val="75000"/>
                </a:srgbClr>
              </a:solidFill>
              <a:latin typeface="Calibri"/>
            </a:endParaRPr>
          </a:p>
        </p:txBody>
      </p:sp>
      <p:grpSp>
        <p:nvGrpSpPr>
          <p:cNvPr id="10" name="Group 9">
            <a:extLst>
              <a:ext uri="{FF2B5EF4-FFF2-40B4-BE49-F238E27FC236}">
                <a16:creationId xmlns:a16="http://schemas.microsoft.com/office/drawing/2014/main" id="{E8D12F7E-8083-4A15-AE07-4BBBFF319DC7}"/>
              </a:ext>
            </a:extLst>
          </p:cNvPr>
          <p:cNvGrpSpPr/>
          <p:nvPr/>
        </p:nvGrpSpPr>
        <p:grpSpPr>
          <a:xfrm>
            <a:off x="8998525" y="5511879"/>
            <a:ext cx="8850614" cy="4543400"/>
            <a:chOff x="5999016" y="3674585"/>
            <a:chExt cx="5900409" cy="3028933"/>
          </a:xfrm>
        </p:grpSpPr>
        <p:pic>
          <p:nvPicPr>
            <p:cNvPr id="11" name="Picture 2" descr="Image result for icon for progress">
              <a:extLst>
                <a:ext uri="{FF2B5EF4-FFF2-40B4-BE49-F238E27FC236}">
                  <a16:creationId xmlns:a16="http://schemas.microsoft.com/office/drawing/2014/main" id="{398B4034-184C-4B2D-8E5B-CF93E1FB9F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BFF4D58-E096-44AB-9439-49A5FB6004AF}"/>
                </a:ext>
              </a:extLst>
            </p:cNvPr>
            <p:cNvSpPr txBox="1"/>
            <p:nvPr/>
          </p:nvSpPr>
          <p:spPr>
            <a:xfrm>
              <a:off x="7741919" y="3930598"/>
              <a:ext cx="4157506" cy="1046440"/>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Revisar el progreso de la Meta 1 del LCAP y las medidas y servicios relacionados.</a:t>
              </a:r>
              <a:endParaRPr lang="en-US" sz="3200" dirty="0">
                <a:solidFill>
                  <a:prstClr val="black"/>
                </a:solidFill>
                <a:latin typeface="Century Gothic" panose="020B0502020202020204" pitchFamily="34" charset="0"/>
              </a:endParaRPr>
            </a:p>
          </p:txBody>
        </p:sp>
        <p:sp>
          <p:nvSpPr>
            <p:cNvPr id="13" name="TextBox 12">
              <a:extLst>
                <a:ext uri="{FF2B5EF4-FFF2-40B4-BE49-F238E27FC236}">
                  <a16:creationId xmlns:a16="http://schemas.microsoft.com/office/drawing/2014/main" id="{5C6C9D3B-B2F4-4C0F-9D08-112282EACEB0}"/>
                </a:ext>
              </a:extLst>
            </p:cNvPr>
            <p:cNvSpPr txBox="1"/>
            <p:nvPr/>
          </p:nvSpPr>
          <p:spPr>
            <a:xfrm>
              <a:off x="7741919" y="5328783"/>
              <a:ext cx="4157506" cy="1374735"/>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Obtener comentarios sobre la Meta 1 del LCAP y las medidas y servicios relacionados.</a:t>
              </a:r>
              <a:endParaRPr lang="en-US" sz="3200" dirty="0">
                <a:solidFill>
                  <a:prstClr val="black"/>
                </a:solidFill>
                <a:latin typeface="Century Gothic" panose="020B0502020202020204" pitchFamily="34" charset="0"/>
              </a:endParaRPr>
            </a:p>
          </p:txBody>
        </p:sp>
        <p:pic>
          <p:nvPicPr>
            <p:cNvPr id="14" name="Picture 4" descr="Image result for icon for feedback">
              <a:extLst>
                <a:ext uri="{FF2B5EF4-FFF2-40B4-BE49-F238E27FC236}">
                  <a16:creationId xmlns:a16="http://schemas.microsoft.com/office/drawing/2014/main" id="{5E79BF9E-22E0-4151-A2F0-7333BF05DD6E}"/>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8" descr="A qr code with a few black squares&#10;&#10;Description automatically generated">
            <a:extLst>
              <a:ext uri="{FF2B5EF4-FFF2-40B4-BE49-F238E27FC236}">
                <a16:creationId xmlns:a16="http://schemas.microsoft.com/office/drawing/2014/main" id="{6E87D94F-223B-2CCF-22D5-5F533F63F7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6847" y="3215493"/>
            <a:ext cx="2647664" cy="2680405"/>
          </a:xfrm>
          <a:prstGeom prst="rect">
            <a:avLst/>
          </a:prstGeom>
        </p:spPr>
      </p:pic>
    </p:spTree>
    <p:extLst>
      <p:ext uri="{BB962C8B-B14F-4D97-AF65-F5344CB8AC3E}">
        <p14:creationId xmlns:p14="http://schemas.microsoft.com/office/powerpoint/2010/main" val="278564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n-US" dirty="0" err="1">
                <a:solidFill>
                  <a:srgbClr val="4A4E6F"/>
                </a:solidFill>
                <a:latin typeface="Century Gothic" panose="020B0502020202020204" pitchFamily="34" charset="0"/>
              </a:rPr>
              <a:t>Actualización</a:t>
            </a:r>
            <a:r>
              <a:rPr lang="en-US" dirty="0">
                <a:solidFill>
                  <a:srgbClr val="4A4E6F"/>
                </a:solidFill>
                <a:latin typeface="Century Gothic" panose="020B0502020202020204" pitchFamily="34" charset="0"/>
              </a:rPr>
              <a:t> </a:t>
            </a:r>
            <a:r>
              <a:rPr lang="en-US" dirty="0" err="1">
                <a:solidFill>
                  <a:srgbClr val="4A4E6F"/>
                </a:solidFill>
                <a:latin typeface="Century Gothic" panose="020B0502020202020204" pitchFamily="34" charset="0"/>
              </a:rPr>
              <a:t>Anual</a:t>
            </a:r>
            <a:r>
              <a:rPr lang="en-US" dirty="0">
                <a:solidFill>
                  <a:srgbClr val="4A4E6F"/>
                </a:solidFill>
                <a:latin typeface="Century Gothic" panose="020B0502020202020204" pitchFamily="34" charset="0"/>
              </a:rPr>
              <a:t> - Meta 2</a:t>
            </a:r>
          </a:p>
        </p:txBody>
      </p:sp>
      <p:sp>
        <p:nvSpPr>
          <p:cNvPr id="3" name="Slide Number Placeholder 2">
            <a:extLst>
              <a:ext uri="{FF2B5EF4-FFF2-40B4-BE49-F238E27FC236}">
                <a16:creationId xmlns:a16="http://schemas.microsoft.com/office/drawing/2014/main" id="{415FBF96-97DC-47F2-9737-B3683075FD8D}"/>
              </a:ext>
            </a:extLst>
          </p:cNvPr>
          <p:cNvSpPr>
            <a:spLocks noGrp="1"/>
          </p:cNvSpPr>
          <p:nvPr>
            <p:ph type="sldNum" sz="quarter" idx="7"/>
          </p:nvPr>
        </p:nvSpPr>
        <p:spPr/>
        <p:txBody>
          <a:bodyPr/>
          <a:lstStyle/>
          <a:p>
            <a:fld id="{B6F15528-21DE-4FAA-801E-634DDDAF4B2B}" type="slidenum">
              <a:rPr lang="en-US" smtClean="0"/>
              <a:t>19</a:t>
            </a:fld>
            <a:endParaRPr lang="en-US"/>
          </a:p>
        </p:txBody>
      </p:sp>
      <p:pic>
        <p:nvPicPr>
          <p:cNvPr id="6" name="Picture 5">
            <a:extLst>
              <a:ext uri="{FF2B5EF4-FFF2-40B4-BE49-F238E27FC236}">
                <a16:creationId xmlns:a16="http://schemas.microsoft.com/office/drawing/2014/main" id="{DFB29735-9937-36C3-303D-911644704D37}"/>
              </a:ext>
            </a:extLst>
          </p:cNvPr>
          <p:cNvPicPr>
            <a:picLocks noChangeAspect="1"/>
          </p:cNvPicPr>
          <p:nvPr/>
        </p:nvPicPr>
        <p:blipFill>
          <a:blip r:embed="rId3"/>
          <a:stretch>
            <a:fillRect/>
          </a:stretch>
        </p:blipFill>
        <p:spPr>
          <a:xfrm>
            <a:off x="3319301" y="1575280"/>
            <a:ext cx="11649398" cy="8268629"/>
          </a:xfrm>
          <a:prstGeom prst="rect">
            <a:avLst/>
          </a:prstGeom>
        </p:spPr>
      </p:pic>
    </p:spTree>
    <p:extLst>
      <p:ext uri="{BB962C8B-B14F-4D97-AF65-F5344CB8AC3E}">
        <p14:creationId xmlns:p14="http://schemas.microsoft.com/office/powerpoint/2010/main" val="4288023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2 Continúa</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93334D42-C7A1-43C5-B7FC-D5F440560CC4}"/>
              </a:ext>
            </a:extLst>
          </p:cNvPr>
          <p:cNvSpPr>
            <a:spLocks noGrp="1"/>
          </p:cNvSpPr>
          <p:nvPr>
            <p:ph type="sldNum" sz="quarter" idx="7"/>
          </p:nvPr>
        </p:nvSpPr>
        <p:spPr/>
        <p:txBody>
          <a:bodyPr/>
          <a:lstStyle/>
          <a:p>
            <a:fld id="{B6F15528-21DE-4FAA-801E-634DDDAF4B2B}" type="slidenum">
              <a:rPr lang="en-US" smtClean="0"/>
              <a:t>20</a:t>
            </a:fld>
            <a:endParaRPr lang="en-US"/>
          </a:p>
        </p:txBody>
      </p:sp>
      <p:pic>
        <p:nvPicPr>
          <p:cNvPr id="6" name="Picture 5">
            <a:extLst>
              <a:ext uri="{FF2B5EF4-FFF2-40B4-BE49-F238E27FC236}">
                <a16:creationId xmlns:a16="http://schemas.microsoft.com/office/drawing/2014/main" id="{3F3F114F-F878-6A57-2417-B64FCFCEAFFC}"/>
              </a:ext>
            </a:extLst>
          </p:cNvPr>
          <p:cNvPicPr>
            <a:picLocks noChangeAspect="1"/>
          </p:cNvPicPr>
          <p:nvPr/>
        </p:nvPicPr>
        <p:blipFill>
          <a:blip r:embed="rId3"/>
          <a:stretch>
            <a:fillRect/>
          </a:stretch>
        </p:blipFill>
        <p:spPr>
          <a:xfrm>
            <a:off x="2988469" y="1509802"/>
            <a:ext cx="12311062" cy="8777198"/>
          </a:xfrm>
          <a:prstGeom prst="rect">
            <a:avLst/>
          </a:prstGeom>
        </p:spPr>
      </p:pic>
    </p:spTree>
    <p:extLst>
      <p:ext uri="{BB962C8B-B14F-4D97-AF65-F5344CB8AC3E}">
        <p14:creationId xmlns:p14="http://schemas.microsoft.com/office/powerpoint/2010/main" val="3149513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2 Continúa</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6B1F2A4B-4912-4F21-891F-7C23478158FB}"/>
              </a:ext>
            </a:extLst>
          </p:cNvPr>
          <p:cNvSpPr>
            <a:spLocks noGrp="1"/>
          </p:cNvSpPr>
          <p:nvPr>
            <p:ph type="sldNum" sz="quarter" idx="7"/>
          </p:nvPr>
        </p:nvSpPr>
        <p:spPr/>
        <p:txBody>
          <a:bodyPr/>
          <a:lstStyle/>
          <a:p>
            <a:fld id="{B6F15528-21DE-4FAA-801E-634DDDAF4B2B}" type="slidenum">
              <a:rPr lang="en-US" smtClean="0"/>
              <a:t>21</a:t>
            </a:fld>
            <a:endParaRPr lang="en-US"/>
          </a:p>
        </p:txBody>
      </p:sp>
      <p:pic>
        <p:nvPicPr>
          <p:cNvPr id="6" name="Picture 5">
            <a:extLst>
              <a:ext uri="{FF2B5EF4-FFF2-40B4-BE49-F238E27FC236}">
                <a16:creationId xmlns:a16="http://schemas.microsoft.com/office/drawing/2014/main" id="{682B0C14-A960-3C72-30E4-43CEE9EC4A50}"/>
              </a:ext>
            </a:extLst>
          </p:cNvPr>
          <p:cNvPicPr>
            <a:picLocks noChangeAspect="1"/>
          </p:cNvPicPr>
          <p:nvPr/>
        </p:nvPicPr>
        <p:blipFill>
          <a:blip r:embed="rId3"/>
          <a:stretch>
            <a:fillRect/>
          </a:stretch>
        </p:blipFill>
        <p:spPr>
          <a:xfrm>
            <a:off x="2000103" y="3489742"/>
            <a:ext cx="14287793" cy="3307515"/>
          </a:xfrm>
          <a:prstGeom prst="rect">
            <a:avLst/>
          </a:prstGeom>
        </p:spPr>
      </p:pic>
    </p:spTree>
    <p:extLst>
      <p:ext uri="{BB962C8B-B14F-4D97-AF65-F5344CB8AC3E}">
        <p14:creationId xmlns:p14="http://schemas.microsoft.com/office/powerpoint/2010/main" val="1448771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647382989"/>
              </p:ext>
            </p:extLst>
          </p:nvPr>
        </p:nvGraphicFramePr>
        <p:xfrm>
          <a:off x="1232956" y="654343"/>
          <a:ext cx="7462235" cy="8958782"/>
        </p:xfrm>
        <a:graphic>
          <a:graphicData uri="http://schemas.openxmlformats.org/drawingml/2006/table">
            <a:tbl>
              <a:tblPr firstRow="1" bandRow="1">
                <a:tableStyleId>{D7AC3CCA-C797-4891-BE02-D94E43425B78}</a:tableStyleId>
              </a:tblPr>
              <a:tblGrid>
                <a:gridCol w="7462235">
                  <a:extLst>
                    <a:ext uri="{9D8B030D-6E8A-4147-A177-3AD203B41FA5}">
                      <a16:colId xmlns:a16="http://schemas.microsoft.com/office/drawing/2014/main" val="1713754860"/>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dirty="0">
                          <a:solidFill>
                            <a:schemeClr val="bg1"/>
                          </a:solidFill>
                          <a:latin typeface="Century Gothic" panose="020B0502020202020204" pitchFamily="34" charset="0"/>
                        </a:rPr>
                        <a:t>Meta 2</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dirty="0" err="1">
                          <a:solidFill>
                            <a:schemeClr val="bg1"/>
                          </a:solidFill>
                          <a:latin typeface="Century Gothic" panose="020B0502020202020204" pitchFamily="34" charset="0"/>
                        </a:rPr>
                        <a:t>Participación</a:t>
                      </a:r>
                      <a:r>
                        <a:rPr lang="en-US" sz="4200" dirty="0">
                          <a:solidFill>
                            <a:schemeClr val="bg1"/>
                          </a:solidFill>
                          <a:latin typeface="Century Gothic" panose="020B0502020202020204" pitchFamily="34" charset="0"/>
                        </a:rPr>
                        <a:t> </a:t>
                      </a:r>
                    </a:p>
                  </a:txBody>
                  <a:tcPr marL="137160" marR="137160" marT="68580" marB="68580">
                    <a:solidFill>
                      <a:schemeClr val="tx1"/>
                    </a:solidFill>
                  </a:tcPr>
                </a:tc>
                <a:extLst>
                  <a:ext uri="{0D108BD9-81ED-4DB2-BD59-A6C34878D82A}">
                    <a16:rowId xmlns:a16="http://schemas.microsoft.com/office/drawing/2014/main" val="4216366586"/>
                  </a:ext>
                </a:extLst>
              </a:tr>
              <a:tr h="966044">
                <a:tc>
                  <a:txBody>
                    <a:bodyPr/>
                    <a:lstStyle/>
                    <a:p>
                      <a:pPr algn="ctr"/>
                      <a:r>
                        <a:rPr lang="en-US" sz="2700" dirty="0" err="1">
                          <a:latin typeface="Century Gothic" panose="020B0502020202020204" pitchFamily="34" charset="0"/>
                        </a:rPr>
                        <a:t>Prioridades</a:t>
                      </a:r>
                      <a:r>
                        <a:rPr lang="en-US" sz="2700" dirty="0">
                          <a:latin typeface="Century Gothic" panose="020B0502020202020204" pitchFamily="34" charset="0"/>
                        </a:rPr>
                        <a:t> </a:t>
                      </a:r>
                      <a:r>
                        <a:rPr lang="en-US" sz="2700" dirty="0" err="1">
                          <a:latin typeface="Century Gothic" panose="020B0502020202020204" pitchFamily="34" charset="0"/>
                        </a:rPr>
                        <a:t>Estatales</a:t>
                      </a:r>
                      <a:r>
                        <a:rPr lang="en-US" sz="2700" dirty="0">
                          <a:latin typeface="Century Gothic" panose="020B0502020202020204" pitchFamily="34" charset="0"/>
                        </a:rPr>
                        <a:t> 3, 5, &amp; 6</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575418">
                <a:tc>
                  <a:txBody>
                    <a:bodyPr/>
                    <a:lstStyle/>
                    <a:p>
                      <a:pPr algn="ctr"/>
                      <a:r>
                        <a:rPr lang="es-ES" sz="4200" strike="noStrike" dirty="0">
                          <a:latin typeface="Century Gothic" panose="020B0502020202020204" pitchFamily="34" charset="0"/>
                        </a:rPr>
                        <a:t>Los alumnos, los padres, las familias y el personal están conectados y comprometidos con su escuela para garantizar el éxito de los alumnos.</a:t>
                      </a: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22</a:t>
            </a:fld>
            <a:endParaRPr lang="en-US">
              <a:solidFill>
                <a:prstClr val="black">
                  <a:tint val="75000"/>
                </a:prstClr>
              </a:solidFill>
              <a:latin typeface="Calibri"/>
            </a:endParaRPr>
          </a:p>
        </p:txBody>
      </p:sp>
      <p:pic>
        <p:nvPicPr>
          <p:cNvPr id="10" name="Graphic 9" descr="Users">
            <a:extLst>
              <a:ext uri="{FF2B5EF4-FFF2-40B4-BE49-F238E27FC236}">
                <a16:creationId xmlns:a16="http://schemas.microsoft.com/office/drawing/2014/main" id="{DFFE9549-117D-4523-88CE-D79836E9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60953" y="6729703"/>
            <a:ext cx="4206240" cy="2767581"/>
          </a:xfrm>
          <a:prstGeom prst="rect">
            <a:avLst/>
          </a:prstGeom>
        </p:spPr>
      </p:pic>
      <p:grpSp>
        <p:nvGrpSpPr>
          <p:cNvPr id="11" name="Group 10">
            <a:extLst>
              <a:ext uri="{FF2B5EF4-FFF2-40B4-BE49-F238E27FC236}">
                <a16:creationId xmlns:a16="http://schemas.microsoft.com/office/drawing/2014/main" id="{E5D0AF6A-C913-4C0B-BD53-2616DC624C3E}"/>
              </a:ext>
            </a:extLst>
          </p:cNvPr>
          <p:cNvGrpSpPr/>
          <p:nvPr/>
        </p:nvGrpSpPr>
        <p:grpSpPr>
          <a:xfrm>
            <a:off x="8998525" y="5511879"/>
            <a:ext cx="8850614" cy="4543400"/>
            <a:chOff x="5999016" y="3674585"/>
            <a:chExt cx="5900409" cy="3028933"/>
          </a:xfrm>
        </p:grpSpPr>
        <p:pic>
          <p:nvPicPr>
            <p:cNvPr id="16" name="Picture 2" descr="Image result for icon for progress">
              <a:extLst>
                <a:ext uri="{FF2B5EF4-FFF2-40B4-BE49-F238E27FC236}">
                  <a16:creationId xmlns:a16="http://schemas.microsoft.com/office/drawing/2014/main" id="{52D92650-7EB0-4729-BA43-F2EE7FD3D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3F792F6-03D2-4BDC-A5DB-BF4D01C9E247}"/>
                </a:ext>
              </a:extLst>
            </p:cNvPr>
            <p:cNvSpPr txBox="1"/>
            <p:nvPr/>
          </p:nvSpPr>
          <p:spPr>
            <a:xfrm>
              <a:off x="7741919" y="3930598"/>
              <a:ext cx="4157506" cy="1046440"/>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Revisar el progreso de la Meta 2 del LCAP y las medidas y servicios relacionados.</a:t>
              </a:r>
              <a:endParaRPr lang="en-US" sz="3200" dirty="0">
                <a:solidFill>
                  <a:prstClr val="black"/>
                </a:solidFill>
                <a:latin typeface="Century Gothic" panose="020B0502020202020204" pitchFamily="34" charset="0"/>
              </a:endParaRPr>
            </a:p>
          </p:txBody>
        </p:sp>
        <p:sp>
          <p:nvSpPr>
            <p:cNvPr id="18" name="TextBox 17">
              <a:extLst>
                <a:ext uri="{FF2B5EF4-FFF2-40B4-BE49-F238E27FC236}">
                  <a16:creationId xmlns:a16="http://schemas.microsoft.com/office/drawing/2014/main" id="{41079872-8402-4C78-A117-D0BA5B730DCA}"/>
                </a:ext>
              </a:extLst>
            </p:cNvPr>
            <p:cNvSpPr txBox="1"/>
            <p:nvPr/>
          </p:nvSpPr>
          <p:spPr>
            <a:xfrm>
              <a:off x="7741919" y="5328783"/>
              <a:ext cx="4157506" cy="1374735"/>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Obtener opiniones sobre la Meta 2 del LCAP y las medidas y servicios relacionados.</a:t>
              </a:r>
              <a:endParaRPr lang="en-US" sz="3200" dirty="0">
                <a:solidFill>
                  <a:prstClr val="black"/>
                </a:solidFill>
                <a:latin typeface="Century Gothic" panose="020B0502020202020204" pitchFamily="34" charset="0"/>
              </a:endParaRPr>
            </a:p>
          </p:txBody>
        </p:sp>
        <p:pic>
          <p:nvPicPr>
            <p:cNvPr id="19" name="Picture 4" descr="Image result for icon for feedback">
              <a:extLst>
                <a:ext uri="{FF2B5EF4-FFF2-40B4-BE49-F238E27FC236}">
                  <a16:creationId xmlns:a16="http://schemas.microsoft.com/office/drawing/2014/main" id="{A62CBA02-3BC7-4932-A49E-9D70113746F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B7E2F914-36F3-8032-6E2B-ECBCC8B40E70}"/>
              </a:ext>
            </a:extLst>
          </p:cNvPr>
          <p:cNvPicPr>
            <a:picLocks noChangeAspect="1"/>
          </p:cNvPicPr>
          <p:nvPr/>
        </p:nvPicPr>
        <p:blipFill>
          <a:blip r:embed="rId8"/>
          <a:stretch>
            <a:fillRect/>
          </a:stretch>
        </p:blipFill>
        <p:spPr>
          <a:xfrm>
            <a:off x="11224298" y="184239"/>
            <a:ext cx="3796211" cy="4984691"/>
          </a:xfrm>
          <a:prstGeom prst="rect">
            <a:avLst/>
          </a:prstGeom>
          <a:effectLst>
            <a:outerShdw blurRad="292100" dist="139700" dir="2700000" algn="ctr" rotWithShape="0">
              <a:schemeClr val="tx1">
                <a:alpha val="65000"/>
              </a:schemeClr>
            </a:outerShdw>
          </a:effectLst>
        </p:spPr>
      </p:pic>
      <p:pic>
        <p:nvPicPr>
          <p:cNvPr id="4" name="Picture 3" descr="A qr code with a few black squares&#10;&#10;Description automatically generated">
            <a:extLst>
              <a:ext uri="{FF2B5EF4-FFF2-40B4-BE49-F238E27FC236}">
                <a16:creationId xmlns:a16="http://schemas.microsoft.com/office/drawing/2014/main" id="{3BFABAE0-1714-84D6-3B18-FFCC3EBCB6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07380" y="3215494"/>
            <a:ext cx="2647664" cy="2680405"/>
          </a:xfrm>
          <a:prstGeom prst="rect">
            <a:avLst/>
          </a:prstGeom>
        </p:spPr>
      </p:pic>
    </p:spTree>
    <p:extLst>
      <p:ext uri="{BB962C8B-B14F-4D97-AF65-F5344CB8AC3E}">
        <p14:creationId xmlns:p14="http://schemas.microsoft.com/office/powerpoint/2010/main" val="4081056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3</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C1D1473F-A5F1-463B-B510-1D23F8AB5A61}"/>
              </a:ext>
            </a:extLst>
          </p:cNvPr>
          <p:cNvSpPr>
            <a:spLocks noGrp="1"/>
          </p:cNvSpPr>
          <p:nvPr>
            <p:ph type="sldNum" sz="quarter" idx="7"/>
          </p:nvPr>
        </p:nvSpPr>
        <p:spPr/>
        <p:txBody>
          <a:bodyPr/>
          <a:lstStyle/>
          <a:p>
            <a:fld id="{B6F15528-21DE-4FAA-801E-634DDDAF4B2B}" type="slidenum">
              <a:rPr lang="en-US" smtClean="0"/>
              <a:t>23</a:t>
            </a:fld>
            <a:endParaRPr lang="en-US"/>
          </a:p>
        </p:txBody>
      </p:sp>
      <p:pic>
        <p:nvPicPr>
          <p:cNvPr id="5" name="Picture 4">
            <a:extLst>
              <a:ext uri="{FF2B5EF4-FFF2-40B4-BE49-F238E27FC236}">
                <a16:creationId xmlns:a16="http://schemas.microsoft.com/office/drawing/2014/main" id="{4C4F140B-0D2A-818A-EBE9-9E1930D24FC4}"/>
              </a:ext>
            </a:extLst>
          </p:cNvPr>
          <p:cNvPicPr>
            <a:picLocks noChangeAspect="1"/>
          </p:cNvPicPr>
          <p:nvPr/>
        </p:nvPicPr>
        <p:blipFill>
          <a:blip r:embed="rId3"/>
          <a:stretch>
            <a:fillRect/>
          </a:stretch>
        </p:blipFill>
        <p:spPr>
          <a:xfrm>
            <a:off x="3298185" y="1640691"/>
            <a:ext cx="11691630" cy="8203218"/>
          </a:xfrm>
          <a:prstGeom prst="rect">
            <a:avLst/>
          </a:prstGeom>
        </p:spPr>
      </p:pic>
    </p:spTree>
    <p:extLst>
      <p:ext uri="{BB962C8B-B14F-4D97-AF65-F5344CB8AC3E}">
        <p14:creationId xmlns:p14="http://schemas.microsoft.com/office/powerpoint/2010/main" val="2974082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3 Continúa</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4FA7DB84-C225-4CD1-AEF5-9D035B2DBF42}"/>
              </a:ext>
            </a:extLst>
          </p:cNvPr>
          <p:cNvSpPr>
            <a:spLocks noGrp="1"/>
          </p:cNvSpPr>
          <p:nvPr>
            <p:ph type="sldNum" sz="quarter" idx="7"/>
          </p:nvPr>
        </p:nvSpPr>
        <p:spPr/>
        <p:txBody>
          <a:bodyPr/>
          <a:lstStyle/>
          <a:p>
            <a:fld id="{B6F15528-21DE-4FAA-801E-634DDDAF4B2B}" type="slidenum">
              <a:rPr lang="en-US" smtClean="0"/>
              <a:t>24</a:t>
            </a:fld>
            <a:endParaRPr lang="en-US"/>
          </a:p>
        </p:txBody>
      </p:sp>
      <p:pic>
        <p:nvPicPr>
          <p:cNvPr id="5" name="Picture 4">
            <a:extLst>
              <a:ext uri="{FF2B5EF4-FFF2-40B4-BE49-F238E27FC236}">
                <a16:creationId xmlns:a16="http://schemas.microsoft.com/office/drawing/2014/main" id="{B3EF7247-2995-7C29-3690-86DC8911ADC0}"/>
              </a:ext>
            </a:extLst>
          </p:cNvPr>
          <p:cNvPicPr>
            <a:picLocks noChangeAspect="1"/>
          </p:cNvPicPr>
          <p:nvPr/>
        </p:nvPicPr>
        <p:blipFill>
          <a:blip r:embed="rId3"/>
          <a:stretch>
            <a:fillRect/>
          </a:stretch>
        </p:blipFill>
        <p:spPr>
          <a:xfrm>
            <a:off x="3239145" y="1589256"/>
            <a:ext cx="11809709" cy="8386803"/>
          </a:xfrm>
          <a:prstGeom prst="rect">
            <a:avLst/>
          </a:prstGeom>
        </p:spPr>
      </p:pic>
    </p:spTree>
    <p:extLst>
      <p:ext uri="{BB962C8B-B14F-4D97-AF65-F5344CB8AC3E}">
        <p14:creationId xmlns:p14="http://schemas.microsoft.com/office/powerpoint/2010/main" val="1589228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3 Continúa</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3DC74093-C18F-4D60-AE70-BFC3AD19AECE}"/>
              </a:ext>
            </a:extLst>
          </p:cNvPr>
          <p:cNvSpPr>
            <a:spLocks noGrp="1"/>
          </p:cNvSpPr>
          <p:nvPr>
            <p:ph type="sldNum" sz="quarter" idx="7"/>
          </p:nvPr>
        </p:nvSpPr>
        <p:spPr/>
        <p:txBody>
          <a:bodyPr/>
          <a:lstStyle/>
          <a:p>
            <a:fld id="{B6F15528-21DE-4FAA-801E-634DDDAF4B2B}" type="slidenum">
              <a:rPr lang="en-US" smtClean="0"/>
              <a:t>25</a:t>
            </a:fld>
            <a:endParaRPr lang="en-US"/>
          </a:p>
        </p:txBody>
      </p:sp>
      <p:pic>
        <p:nvPicPr>
          <p:cNvPr id="5" name="Picture 4">
            <a:extLst>
              <a:ext uri="{FF2B5EF4-FFF2-40B4-BE49-F238E27FC236}">
                <a16:creationId xmlns:a16="http://schemas.microsoft.com/office/drawing/2014/main" id="{AB669CA7-781A-52DD-7999-9585BA55D41A}"/>
              </a:ext>
            </a:extLst>
          </p:cNvPr>
          <p:cNvPicPr>
            <a:picLocks noChangeAspect="1"/>
          </p:cNvPicPr>
          <p:nvPr/>
        </p:nvPicPr>
        <p:blipFill>
          <a:blip r:embed="rId3"/>
          <a:stretch>
            <a:fillRect/>
          </a:stretch>
        </p:blipFill>
        <p:spPr>
          <a:xfrm>
            <a:off x="3018747" y="1589256"/>
            <a:ext cx="12251733" cy="8644914"/>
          </a:xfrm>
          <a:prstGeom prst="rect">
            <a:avLst/>
          </a:prstGeom>
        </p:spPr>
      </p:pic>
    </p:spTree>
    <p:extLst>
      <p:ext uri="{BB962C8B-B14F-4D97-AF65-F5344CB8AC3E}">
        <p14:creationId xmlns:p14="http://schemas.microsoft.com/office/powerpoint/2010/main" val="227427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877086158"/>
              </p:ext>
            </p:extLst>
          </p:nvPr>
        </p:nvGraphicFramePr>
        <p:xfrm>
          <a:off x="1232956" y="654343"/>
          <a:ext cx="7462235" cy="8958782"/>
        </p:xfrm>
        <a:graphic>
          <a:graphicData uri="http://schemas.openxmlformats.org/drawingml/2006/table">
            <a:tbl>
              <a:tblPr firstRow="1" bandRow="1">
                <a:tableStyleId>{D7AC3CCA-C797-4891-BE02-D94E43425B78}</a:tableStyleId>
              </a:tblPr>
              <a:tblGrid>
                <a:gridCol w="7462235">
                  <a:extLst>
                    <a:ext uri="{9D8B030D-6E8A-4147-A177-3AD203B41FA5}">
                      <a16:colId xmlns:a16="http://schemas.microsoft.com/office/drawing/2014/main" val="1713754860"/>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4200" dirty="0">
                          <a:solidFill>
                            <a:schemeClr val="bg1"/>
                          </a:solidFill>
                          <a:latin typeface="Century Gothic" panose="020B0502020202020204" pitchFamily="34" charset="0"/>
                        </a:rPr>
                        <a:t>Meta 3</a:t>
                      </a:r>
                    </a:p>
                    <a:p>
                      <a:pPr marL="0" marR="0" lvl="0" indent="0" algn="ctr" defTabSz="457200" rtl="0" eaLnBrk="1" fontAlgn="auto" latinLnBrk="0" hangingPunct="1">
                        <a:lnSpc>
                          <a:spcPct val="100000"/>
                        </a:lnSpc>
                        <a:spcBef>
                          <a:spcPts val="0"/>
                        </a:spcBef>
                        <a:spcAft>
                          <a:spcPts val="0"/>
                        </a:spcAft>
                        <a:buClrTx/>
                        <a:buSzTx/>
                        <a:buFontTx/>
                        <a:buNone/>
                        <a:tabLst/>
                        <a:defRPr/>
                      </a:pPr>
                      <a:r>
                        <a:rPr lang="es-ES" sz="4200" dirty="0">
                          <a:solidFill>
                            <a:schemeClr val="bg1"/>
                          </a:solidFill>
                          <a:latin typeface="Century Gothic" panose="020B0502020202020204" pitchFamily="34" charset="0"/>
                        </a:rPr>
                        <a:t>Resultados de los alumnos</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966044">
                <a:tc>
                  <a:txBody>
                    <a:bodyPr/>
                    <a:lstStyle/>
                    <a:p>
                      <a:pPr algn="ctr"/>
                      <a:r>
                        <a:rPr lang="en-US" sz="2700" dirty="0" err="1">
                          <a:latin typeface="Century Gothic" panose="020B0502020202020204" pitchFamily="34" charset="0"/>
                        </a:rPr>
                        <a:t>Prioridades</a:t>
                      </a:r>
                      <a:r>
                        <a:rPr lang="en-US" sz="2700" dirty="0">
                          <a:latin typeface="Century Gothic" panose="020B0502020202020204" pitchFamily="34" charset="0"/>
                        </a:rPr>
                        <a:t> </a:t>
                      </a:r>
                      <a:r>
                        <a:rPr lang="en-US" sz="2700" dirty="0" err="1">
                          <a:latin typeface="Century Gothic" panose="020B0502020202020204" pitchFamily="34" charset="0"/>
                        </a:rPr>
                        <a:t>Estatales</a:t>
                      </a:r>
                      <a:r>
                        <a:rPr lang="en-US" sz="2700" dirty="0">
                          <a:latin typeface="Century Gothic" panose="020B0502020202020204" pitchFamily="34" charset="0"/>
                        </a:rPr>
                        <a:t>  4, 7, &amp; 8</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575418">
                <a:tc>
                  <a:txBody>
                    <a:bodyPr/>
                    <a:lstStyle/>
                    <a:p>
                      <a:pPr algn="ctr"/>
                      <a:r>
                        <a:rPr lang="es-ES" sz="4200" strike="noStrike" dirty="0">
                          <a:latin typeface="Century Gothic" panose="020B0502020202020204" pitchFamily="34" charset="0"/>
                        </a:rPr>
                        <a:t>Todos los alumnos están preparados para la universidad y la carrera profesional después de la graduación.</a:t>
                      </a: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26</a:t>
            </a:fld>
            <a:endParaRPr lang="en-US">
              <a:solidFill>
                <a:prstClr val="black">
                  <a:tint val="75000"/>
                </a:prstClr>
              </a:solidFill>
              <a:latin typeface="Calibri"/>
            </a:endParaRPr>
          </a:p>
        </p:txBody>
      </p:sp>
      <p:pic>
        <p:nvPicPr>
          <p:cNvPr id="10" name="Graphic 9" descr="Users">
            <a:extLst>
              <a:ext uri="{FF2B5EF4-FFF2-40B4-BE49-F238E27FC236}">
                <a16:creationId xmlns:a16="http://schemas.microsoft.com/office/drawing/2014/main" id="{DFFE9549-117D-4523-88CE-D79836E9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1578" y="6238172"/>
            <a:ext cx="4206240" cy="2767581"/>
          </a:xfrm>
          <a:prstGeom prst="rect">
            <a:avLst/>
          </a:prstGeom>
        </p:spPr>
      </p:pic>
      <p:grpSp>
        <p:nvGrpSpPr>
          <p:cNvPr id="11" name="Group 10">
            <a:extLst>
              <a:ext uri="{FF2B5EF4-FFF2-40B4-BE49-F238E27FC236}">
                <a16:creationId xmlns:a16="http://schemas.microsoft.com/office/drawing/2014/main" id="{E5D0AF6A-C913-4C0B-BD53-2616DC624C3E}"/>
              </a:ext>
            </a:extLst>
          </p:cNvPr>
          <p:cNvGrpSpPr/>
          <p:nvPr/>
        </p:nvGrpSpPr>
        <p:grpSpPr>
          <a:xfrm>
            <a:off x="8998525" y="5511879"/>
            <a:ext cx="8850614" cy="4543400"/>
            <a:chOff x="5999016" y="3674585"/>
            <a:chExt cx="5900409" cy="3028933"/>
          </a:xfrm>
        </p:grpSpPr>
        <p:pic>
          <p:nvPicPr>
            <p:cNvPr id="16" name="Picture 2" descr="Image result for icon for progress">
              <a:extLst>
                <a:ext uri="{FF2B5EF4-FFF2-40B4-BE49-F238E27FC236}">
                  <a16:creationId xmlns:a16="http://schemas.microsoft.com/office/drawing/2014/main" id="{52D92650-7EB0-4729-BA43-F2EE7FD3D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3F792F6-03D2-4BDC-A5DB-BF4D01C9E247}"/>
                </a:ext>
              </a:extLst>
            </p:cNvPr>
            <p:cNvSpPr txBox="1"/>
            <p:nvPr/>
          </p:nvSpPr>
          <p:spPr>
            <a:xfrm>
              <a:off x="7741919" y="3930598"/>
              <a:ext cx="4157506" cy="1046440"/>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Revisar el progreso de la Meta 3 del LCAP y las medidas y servicios relacionados.</a:t>
              </a:r>
              <a:endParaRPr lang="en-US" sz="3200" dirty="0">
                <a:solidFill>
                  <a:prstClr val="black"/>
                </a:solidFill>
                <a:latin typeface="Century Gothic" panose="020B0502020202020204" pitchFamily="34" charset="0"/>
              </a:endParaRPr>
            </a:p>
          </p:txBody>
        </p:sp>
        <p:sp>
          <p:nvSpPr>
            <p:cNvPr id="18" name="TextBox 17">
              <a:extLst>
                <a:ext uri="{FF2B5EF4-FFF2-40B4-BE49-F238E27FC236}">
                  <a16:creationId xmlns:a16="http://schemas.microsoft.com/office/drawing/2014/main" id="{41079872-8402-4C78-A117-D0BA5B730DCA}"/>
                </a:ext>
              </a:extLst>
            </p:cNvPr>
            <p:cNvSpPr txBox="1"/>
            <p:nvPr/>
          </p:nvSpPr>
          <p:spPr>
            <a:xfrm>
              <a:off x="7741919" y="5328783"/>
              <a:ext cx="4157506" cy="1374735"/>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Obtener opiniones sobre la Meta 3 del LCAP y las medidas y servicios relacionados.</a:t>
              </a:r>
              <a:endParaRPr lang="en-US" sz="3200" dirty="0">
                <a:solidFill>
                  <a:prstClr val="black"/>
                </a:solidFill>
                <a:latin typeface="Century Gothic" panose="020B0502020202020204" pitchFamily="34" charset="0"/>
              </a:endParaRPr>
            </a:p>
          </p:txBody>
        </p:sp>
        <p:pic>
          <p:nvPicPr>
            <p:cNvPr id="19" name="Picture 4" descr="Image result for icon for feedback">
              <a:extLst>
                <a:ext uri="{FF2B5EF4-FFF2-40B4-BE49-F238E27FC236}">
                  <a16:creationId xmlns:a16="http://schemas.microsoft.com/office/drawing/2014/main" id="{A62CBA02-3BC7-4932-A49E-9D70113746F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104F89A0-FA7D-7188-C299-AB21582A0599}"/>
              </a:ext>
            </a:extLst>
          </p:cNvPr>
          <p:cNvPicPr>
            <a:picLocks noChangeAspect="1"/>
          </p:cNvPicPr>
          <p:nvPr/>
        </p:nvPicPr>
        <p:blipFill>
          <a:blip r:embed="rId8"/>
          <a:stretch>
            <a:fillRect/>
          </a:stretch>
        </p:blipFill>
        <p:spPr>
          <a:xfrm>
            <a:off x="11397627" y="323203"/>
            <a:ext cx="3796211" cy="4984691"/>
          </a:xfrm>
          <a:prstGeom prst="rect">
            <a:avLst/>
          </a:prstGeom>
          <a:effectLst>
            <a:outerShdw blurRad="292100" dist="139700" dir="2700000" algn="ctr" rotWithShape="0">
              <a:schemeClr val="tx1">
                <a:alpha val="65000"/>
              </a:schemeClr>
            </a:outerShdw>
          </a:effectLst>
        </p:spPr>
      </p:pic>
      <p:pic>
        <p:nvPicPr>
          <p:cNvPr id="6" name="Picture 5" descr="A qr code with a few black squares&#10;&#10;Description automatically generated">
            <a:extLst>
              <a:ext uri="{FF2B5EF4-FFF2-40B4-BE49-F238E27FC236}">
                <a16:creationId xmlns:a16="http://schemas.microsoft.com/office/drawing/2014/main" id="{E8A066A0-1105-40EF-F576-4FC6F436B8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80709" y="3354458"/>
            <a:ext cx="2647664" cy="2680405"/>
          </a:xfrm>
          <a:prstGeom prst="rect">
            <a:avLst/>
          </a:prstGeom>
        </p:spPr>
      </p:pic>
    </p:spTree>
    <p:extLst>
      <p:ext uri="{BB962C8B-B14F-4D97-AF65-F5344CB8AC3E}">
        <p14:creationId xmlns:p14="http://schemas.microsoft.com/office/powerpoint/2010/main" val="1055617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4</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C1D1473F-A5F1-463B-B510-1D23F8AB5A61}"/>
              </a:ext>
            </a:extLst>
          </p:cNvPr>
          <p:cNvSpPr>
            <a:spLocks noGrp="1"/>
          </p:cNvSpPr>
          <p:nvPr>
            <p:ph type="sldNum" sz="quarter" idx="7"/>
          </p:nvPr>
        </p:nvSpPr>
        <p:spPr/>
        <p:txBody>
          <a:bodyPr/>
          <a:lstStyle/>
          <a:p>
            <a:fld id="{B6F15528-21DE-4FAA-801E-634DDDAF4B2B}" type="slidenum">
              <a:rPr lang="en-US" smtClean="0"/>
              <a:t>27</a:t>
            </a:fld>
            <a:endParaRPr lang="en-US"/>
          </a:p>
        </p:txBody>
      </p:sp>
      <p:pic>
        <p:nvPicPr>
          <p:cNvPr id="5" name="Picture 4">
            <a:extLst>
              <a:ext uri="{FF2B5EF4-FFF2-40B4-BE49-F238E27FC236}">
                <a16:creationId xmlns:a16="http://schemas.microsoft.com/office/drawing/2014/main" id="{ECDE1BF8-C113-CDB3-6054-46F2A3148CE0}"/>
              </a:ext>
            </a:extLst>
          </p:cNvPr>
          <p:cNvPicPr>
            <a:picLocks noChangeAspect="1"/>
          </p:cNvPicPr>
          <p:nvPr/>
        </p:nvPicPr>
        <p:blipFill>
          <a:blip r:embed="rId3"/>
          <a:stretch>
            <a:fillRect/>
          </a:stretch>
        </p:blipFill>
        <p:spPr>
          <a:xfrm>
            <a:off x="3244667" y="1589256"/>
            <a:ext cx="11798665" cy="8392299"/>
          </a:xfrm>
          <a:prstGeom prst="rect">
            <a:avLst/>
          </a:prstGeom>
        </p:spPr>
      </p:pic>
    </p:spTree>
    <p:extLst>
      <p:ext uri="{BB962C8B-B14F-4D97-AF65-F5344CB8AC3E}">
        <p14:creationId xmlns:p14="http://schemas.microsoft.com/office/powerpoint/2010/main" val="3668140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es-ES" dirty="0">
                <a:solidFill>
                  <a:srgbClr val="4A4E6F"/>
                </a:solidFill>
                <a:latin typeface="Century Gothic" panose="020B0502020202020204" pitchFamily="34" charset="0"/>
              </a:rPr>
              <a:t>Actualización Anual - Meta 4 Continúa</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4FA7DB84-C225-4CD1-AEF5-9D035B2DBF42}"/>
              </a:ext>
            </a:extLst>
          </p:cNvPr>
          <p:cNvSpPr>
            <a:spLocks noGrp="1"/>
          </p:cNvSpPr>
          <p:nvPr>
            <p:ph type="sldNum" sz="quarter" idx="7"/>
          </p:nvPr>
        </p:nvSpPr>
        <p:spPr/>
        <p:txBody>
          <a:bodyPr/>
          <a:lstStyle/>
          <a:p>
            <a:fld id="{B6F15528-21DE-4FAA-801E-634DDDAF4B2B}" type="slidenum">
              <a:rPr lang="en-US" smtClean="0"/>
              <a:t>28</a:t>
            </a:fld>
            <a:endParaRPr lang="en-US"/>
          </a:p>
        </p:txBody>
      </p:sp>
      <p:pic>
        <p:nvPicPr>
          <p:cNvPr id="5" name="Picture 4">
            <a:extLst>
              <a:ext uri="{FF2B5EF4-FFF2-40B4-BE49-F238E27FC236}">
                <a16:creationId xmlns:a16="http://schemas.microsoft.com/office/drawing/2014/main" id="{1BC037C1-C3B2-7B0C-6BE5-F81C59E5298B}"/>
              </a:ext>
            </a:extLst>
          </p:cNvPr>
          <p:cNvPicPr>
            <a:picLocks noChangeAspect="1"/>
          </p:cNvPicPr>
          <p:nvPr/>
        </p:nvPicPr>
        <p:blipFill>
          <a:blip r:embed="rId3"/>
          <a:stretch>
            <a:fillRect/>
          </a:stretch>
        </p:blipFill>
        <p:spPr>
          <a:xfrm>
            <a:off x="2654553" y="3164351"/>
            <a:ext cx="12978893" cy="5375249"/>
          </a:xfrm>
          <a:prstGeom prst="rect">
            <a:avLst/>
          </a:prstGeom>
        </p:spPr>
      </p:pic>
    </p:spTree>
    <p:extLst>
      <p:ext uri="{BB962C8B-B14F-4D97-AF65-F5344CB8AC3E}">
        <p14:creationId xmlns:p14="http://schemas.microsoft.com/office/powerpoint/2010/main" val="3122176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757710810"/>
              </p:ext>
            </p:extLst>
          </p:nvPr>
        </p:nvGraphicFramePr>
        <p:xfrm>
          <a:off x="1232955" y="868261"/>
          <a:ext cx="7634499" cy="8858318"/>
        </p:xfrm>
        <a:graphic>
          <a:graphicData uri="http://schemas.openxmlformats.org/drawingml/2006/table">
            <a:tbl>
              <a:tblPr firstRow="1" bandRow="1">
                <a:tableStyleId>{D7AC3CCA-C797-4891-BE02-D94E43425B78}</a:tableStyleId>
              </a:tblPr>
              <a:tblGrid>
                <a:gridCol w="7634499">
                  <a:extLst>
                    <a:ext uri="{9D8B030D-6E8A-4147-A177-3AD203B41FA5}">
                      <a16:colId xmlns:a16="http://schemas.microsoft.com/office/drawing/2014/main" val="4266412835"/>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dirty="0">
                          <a:solidFill>
                            <a:schemeClr val="bg1"/>
                          </a:solidFill>
                          <a:latin typeface="Century Gothic" panose="020B0502020202020204" pitchFamily="34" charset="0"/>
                        </a:rPr>
                        <a:t>Meta 4</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dirty="0">
                          <a:solidFill>
                            <a:schemeClr val="bg1"/>
                          </a:solidFill>
                          <a:latin typeface="Century Gothic" panose="020B0502020202020204" pitchFamily="34" charset="0"/>
                        </a:rPr>
                        <a:t>Asistencia </a:t>
                      </a:r>
                      <a:r>
                        <a:rPr lang="en-US" sz="4200" dirty="0" err="1">
                          <a:solidFill>
                            <a:schemeClr val="bg1"/>
                          </a:solidFill>
                          <a:latin typeface="Century Gothic" panose="020B0502020202020204" pitchFamily="34" charset="0"/>
                        </a:rPr>
                        <a:t>específica</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953175">
                <a:tc>
                  <a:txBody>
                    <a:bodyPr/>
                    <a:lstStyle/>
                    <a:p>
                      <a:pPr algn="ctr"/>
                      <a:r>
                        <a:rPr lang="en-US" sz="2700" dirty="0" err="1">
                          <a:latin typeface="Century Gothic" panose="020B0502020202020204" pitchFamily="34" charset="0"/>
                        </a:rPr>
                        <a:t>Prioridades</a:t>
                      </a:r>
                      <a:r>
                        <a:rPr lang="en-US" sz="2700" dirty="0">
                          <a:latin typeface="Century Gothic" panose="020B0502020202020204" pitchFamily="34" charset="0"/>
                        </a:rPr>
                        <a:t> </a:t>
                      </a:r>
                      <a:r>
                        <a:rPr lang="en-US" sz="2700" dirty="0" err="1">
                          <a:latin typeface="Century Gothic" panose="020B0502020202020204" pitchFamily="34" charset="0"/>
                        </a:rPr>
                        <a:t>Estatales</a:t>
                      </a:r>
                      <a:r>
                        <a:rPr lang="en-US" sz="2700" dirty="0">
                          <a:latin typeface="Century Gothic" panose="020B0502020202020204" pitchFamily="34" charset="0"/>
                        </a:rPr>
                        <a:t> 4, 5, &amp; 6</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487823">
                <a:tc>
                  <a:txBody>
                    <a:bodyPr/>
                    <a:lstStyle/>
                    <a:p>
                      <a:pPr algn="ctr"/>
                      <a:r>
                        <a:rPr lang="es-ES" sz="2800" strike="noStrike" dirty="0">
                          <a:latin typeface="Century Gothic" panose="020B0502020202020204" pitchFamily="34" charset="0"/>
                        </a:rPr>
                        <a:t>El Distrito Escolar de Chino Valley está comprometido a aumentar la preparación universitaria y profesional de los estudiantes en Buena Vista (BV), Chino Valley </a:t>
                      </a:r>
                      <a:r>
                        <a:rPr lang="es-ES" sz="2800" strike="noStrike" dirty="0" err="1">
                          <a:latin typeface="Century Gothic" panose="020B0502020202020204" pitchFamily="34" charset="0"/>
                        </a:rPr>
                        <a:t>Learning</a:t>
                      </a:r>
                      <a:r>
                        <a:rPr lang="es-ES" sz="2800" strike="noStrike" dirty="0">
                          <a:latin typeface="Century Gothic" panose="020B0502020202020204" pitchFamily="34" charset="0"/>
                        </a:rPr>
                        <a:t> </a:t>
                      </a:r>
                      <a:r>
                        <a:rPr lang="es-ES" sz="2800" strike="noStrike" dirty="0" err="1">
                          <a:latin typeface="Century Gothic" panose="020B0502020202020204" pitchFamily="34" charset="0"/>
                        </a:rPr>
                        <a:t>Academy</a:t>
                      </a:r>
                      <a:r>
                        <a:rPr lang="es-ES" sz="2800" strike="noStrike" dirty="0">
                          <a:latin typeface="Century Gothic" panose="020B0502020202020204" pitchFamily="34" charset="0"/>
                        </a:rPr>
                        <a:t> (CVLA), y Boys </a:t>
                      </a:r>
                      <a:r>
                        <a:rPr lang="es-ES" sz="2800" strike="noStrike" dirty="0" err="1">
                          <a:latin typeface="Century Gothic" panose="020B0502020202020204" pitchFamily="34" charset="0"/>
                        </a:rPr>
                        <a:t>Republic</a:t>
                      </a:r>
                      <a:r>
                        <a:rPr lang="es-ES" sz="2800" strike="noStrike" dirty="0">
                          <a:latin typeface="Century Gothic" panose="020B0502020202020204" pitchFamily="34" charset="0"/>
                        </a:rPr>
                        <a:t> High </a:t>
                      </a:r>
                      <a:r>
                        <a:rPr lang="es-ES" sz="2800" strike="noStrike" dirty="0" err="1">
                          <a:latin typeface="Century Gothic" panose="020B0502020202020204" pitchFamily="34" charset="0"/>
                        </a:rPr>
                        <a:t>School</a:t>
                      </a:r>
                      <a:r>
                        <a:rPr lang="es-ES" sz="2800" strike="noStrike" dirty="0">
                          <a:latin typeface="Century Gothic" panose="020B0502020202020204" pitchFamily="34" charset="0"/>
                        </a:rPr>
                        <a:t> (BR): énfasis específico en la mejora de las tasas de graduación, el dominio de las matemáticas, la conectividad escolar, y el rendimiento en el Indicador Universitario y Profesional</a:t>
                      </a:r>
                      <a:endParaRPr lang="en-US" sz="4000" strike="noStrike" baseline="0"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29</a:t>
            </a:fld>
            <a:endParaRPr lang="en-US">
              <a:solidFill>
                <a:prstClr val="black">
                  <a:tint val="75000"/>
                </a:prstClr>
              </a:solidFill>
              <a:latin typeface="Calibri"/>
            </a:endParaRPr>
          </a:p>
        </p:txBody>
      </p:sp>
      <p:grpSp>
        <p:nvGrpSpPr>
          <p:cNvPr id="10" name="Group 9">
            <a:extLst>
              <a:ext uri="{FF2B5EF4-FFF2-40B4-BE49-F238E27FC236}">
                <a16:creationId xmlns:a16="http://schemas.microsoft.com/office/drawing/2014/main" id="{45C09B58-1C97-4786-9782-EB2D6DE5AE67}"/>
              </a:ext>
            </a:extLst>
          </p:cNvPr>
          <p:cNvGrpSpPr/>
          <p:nvPr/>
        </p:nvGrpSpPr>
        <p:grpSpPr>
          <a:xfrm>
            <a:off x="8998525" y="5511879"/>
            <a:ext cx="8850614" cy="4543400"/>
            <a:chOff x="5999016" y="3674585"/>
            <a:chExt cx="5900409" cy="3028933"/>
          </a:xfrm>
        </p:grpSpPr>
        <p:pic>
          <p:nvPicPr>
            <p:cNvPr id="11" name="Picture 2" descr="Image result for icon for progress">
              <a:extLst>
                <a:ext uri="{FF2B5EF4-FFF2-40B4-BE49-F238E27FC236}">
                  <a16:creationId xmlns:a16="http://schemas.microsoft.com/office/drawing/2014/main" id="{8E2A3BFF-9698-4FBD-AEDC-1E2DA4407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A218A2E-1A03-495E-B572-53A3B71C6847}"/>
                </a:ext>
              </a:extLst>
            </p:cNvPr>
            <p:cNvSpPr txBox="1"/>
            <p:nvPr/>
          </p:nvSpPr>
          <p:spPr>
            <a:xfrm>
              <a:off x="7741919" y="3930598"/>
              <a:ext cx="4157506" cy="1046440"/>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Revisar el progreso de la Meta 4 del LCAP y las medidas y servicios relacionados.</a:t>
              </a:r>
              <a:endParaRPr lang="en-US" sz="3200" dirty="0">
                <a:solidFill>
                  <a:prstClr val="black"/>
                </a:solidFill>
                <a:latin typeface="Century Gothic" panose="020B0502020202020204" pitchFamily="34" charset="0"/>
              </a:endParaRPr>
            </a:p>
          </p:txBody>
        </p:sp>
        <p:sp>
          <p:nvSpPr>
            <p:cNvPr id="17" name="TextBox 16">
              <a:extLst>
                <a:ext uri="{FF2B5EF4-FFF2-40B4-BE49-F238E27FC236}">
                  <a16:creationId xmlns:a16="http://schemas.microsoft.com/office/drawing/2014/main" id="{B0CDDAA2-FA9D-44DA-884E-6482C20C409C}"/>
                </a:ext>
              </a:extLst>
            </p:cNvPr>
            <p:cNvSpPr txBox="1"/>
            <p:nvPr/>
          </p:nvSpPr>
          <p:spPr>
            <a:xfrm>
              <a:off x="7741919" y="5328783"/>
              <a:ext cx="4157506" cy="1374735"/>
            </a:xfrm>
            <a:prstGeom prst="rect">
              <a:avLst/>
            </a:prstGeom>
            <a:noFill/>
          </p:spPr>
          <p:txBody>
            <a:bodyPr wrap="square" rtlCol="0">
              <a:spAutoFit/>
            </a:bodyPr>
            <a:lstStyle/>
            <a:p>
              <a:pPr defTabSz="1371600">
                <a:defRPr/>
              </a:pPr>
              <a:r>
                <a:rPr lang="es-ES" sz="3200" dirty="0">
                  <a:solidFill>
                    <a:prstClr val="black"/>
                  </a:solidFill>
                  <a:latin typeface="Century Gothic" panose="020B0502020202020204" pitchFamily="34" charset="0"/>
                </a:rPr>
                <a:t>Obtener opiniones sobre la Meta 4 del LCAP y las medidas y servicios relacionados.</a:t>
              </a:r>
              <a:endParaRPr lang="en-US" sz="3200" dirty="0">
                <a:solidFill>
                  <a:prstClr val="black"/>
                </a:solidFill>
                <a:latin typeface="Century Gothic" panose="020B0502020202020204" pitchFamily="34" charset="0"/>
              </a:endParaRPr>
            </a:p>
          </p:txBody>
        </p:sp>
        <p:pic>
          <p:nvPicPr>
            <p:cNvPr id="18" name="Picture 4" descr="Image result for icon for feedback">
              <a:extLst>
                <a:ext uri="{FF2B5EF4-FFF2-40B4-BE49-F238E27FC236}">
                  <a16:creationId xmlns:a16="http://schemas.microsoft.com/office/drawing/2014/main" id="{BBD93110-E1E0-4737-B102-240775D170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Graphic 14" descr="Bullseye with solid fill">
            <a:extLst>
              <a:ext uri="{FF2B5EF4-FFF2-40B4-BE49-F238E27FC236}">
                <a16:creationId xmlns:a16="http://schemas.microsoft.com/office/drawing/2014/main" id="{0E3E8EDD-9D18-4703-B8E1-AE48ADDBA9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51137" y="7928446"/>
            <a:ext cx="1798133" cy="1798133"/>
          </a:xfrm>
          <a:prstGeom prst="rect">
            <a:avLst/>
          </a:prstGeom>
        </p:spPr>
      </p:pic>
      <p:pic>
        <p:nvPicPr>
          <p:cNvPr id="3" name="Picture 2">
            <a:extLst>
              <a:ext uri="{FF2B5EF4-FFF2-40B4-BE49-F238E27FC236}">
                <a16:creationId xmlns:a16="http://schemas.microsoft.com/office/drawing/2014/main" id="{E4D27EEE-1DDB-73D7-7E97-297E208EB7AA}"/>
              </a:ext>
            </a:extLst>
          </p:cNvPr>
          <p:cNvPicPr>
            <a:picLocks noChangeAspect="1"/>
          </p:cNvPicPr>
          <p:nvPr/>
        </p:nvPicPr>
        <p:blipFill>
          <a:blip r:embed="rId8"/>
          <a:stretch>
            <a:fillRect/>
          </a:stretch>
        </p:blipFill>
        <p:spPr>
          <a:xfrm>
            <a:off x="11397627" y="184239"/>
            <a:ext cx="3796211" cy="4984691"/>
          </a:xfrm>
          <a:prstGeom prst="rect">
            <a:avLst/>
          </a:prstGeom>
          <a:effectLst>
            <a:outerShdw blurRad="292100" dist="139700" dir="2700000" algn="ctr" rotWithShape="0">
              <a:schemeClr val="tx1">
                <a:alpha val="65000"/>
              </a:schemeClr>
            </a:outerShdw>
          </a:effectLst>
        </p:spPr>
      </p:pic>
      <p:pic>
        <p:nvPicPr>
          <p:cNvPr id="6" name="Picture 5" descr="A qr code with a few black squares&#10;&#10;Description automatically generated">
            <a:extLst>
              <a:ext uri="{FF2B5EF4-FFF2-40B4-BE49-F238E27FC236}">
                <a16:creationId xmlns:a16="http://schemas.microsoft.com/office/drawing/2014/main" id="{8C8673A6-32F7-A336-AD4D-9EEEEBC760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80709" y="3215494"/>
            <a:ext cx="2647664" cy="2680405"/>
          </a:xfrm>
          <a:prstGeom prst="rect">
            <a:avLst/>
          </a:prstGeom>
        </p:spPr>
      </p:pic>
    </p:spTree>
    <p:extLst>
      <p:ext uri="{BB962C8B-B14F-4D97-AF65-F5344CB8AC3E}">
        <p14:creationId xmlns:p14="http://schemas.microsoft.com/office/powerpoint/2010/main" val="213385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F947C4-F613-4D7D-A50E-978D5B21D74A}"/>
              </a:ext>
            </a:extLst>
          </p:cNvPr>
          <p:cNvSpPr>
            <a:spLocks noGrp="1"/>
          </p:cNvSpPr>
          <p:nvPr>
            <p:ph type="sldNum" sz="quarter" idx="7"/>
          </p:nvPr>
        </p:nvSpPr>
        <p:spPr>
          <a:xfrm>
            <a:off x="16089330" y="9534526"/>
            <a:ext cx="941370" cy="547688"/>
          </a:xfrm>
          <a:prstGeom prst="rect">
            <a:avLst/>
          </a:prstGeom>
        </p:spPr>
        <p:txBody>
          <a:bodyPr vert="horz" wrap="square" lIns="137160" tIns="68580" rIns="137160" bIns="68580" rtlCol="0">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prstClr val="black">
                    <a:tint val="75000"/>
                  </a:prstClr>
                </a:solidFill>
                <a:latin typeface="Calibri"/>
              </a:rPr>
              <a:pPr>
                <a:spcAft>
                  <a:spcPts val="900"/>
                </a:spcAft>
                <a:defRPr/>
              </a:pPr>
              <a:t>30</a:t>
            </a:fld>
            <a:endParaRPr lang="en-US">
              <a:solidFill>
                <a:prstClr val="black">
                  <a:tint val="75000"/>
                </a:prstClr>
              </a:solidFill>
              <a:latin typeface="Calibri"/>
            </a:endParaRPr>
          </a:p>
        </p:txBody>
      </p:sp>
      <p:graphicFrame>
        <p:nvGraphicFramePr>
          <p:cNvPr id="6" name="Content Placeholder 2">
            <a:extLst>
              <a:ext uri="{FF2B5EF4-FFF2-40B4-BE49-F238E27FC236}">
                <a16:creationId xmlns:a16="http://schemas.microsoft.com/office/drawing/2014/main" id="{ACC0E55A-DF5A-4DF2-94E0-39D7B0034B75}"/>
              </a:ext>
            </a:extLst>
          </p:cNvPr>
          <p:cNvGraphicFramePr/>
          <p:nvPr>
            <p:extLst>
              <p:ext uri="{D42A27DB-BD31-4B8C-83A1-F6EECF244321}">
                <p14:modId xmlns:p14="http://schemas.microsoft.com/office/powerpoint/2010/main" val="509585504"/>
              </p:ext>
            </p:extLst>
          </p:nvPr>
        </p:nvGraphicFramePr>
        <p:xfrm>
          <a:off x="7791450" y="706386"/>
          <a:ext cx="9770406" cy="88281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53D20087-2696-5967-CF1C-496E7CA1138A}"/>
              </a:ext>
            </a:extLst>
          </p:cNvPr>
          <p:cNvPicPr>
            <a:picLocks noChangeAspect="1"/>
          </p:cNvPicPr>
          <p:nvPr/>
        </p:nvPicPr>
        <p:blipFill>
          <a:blip r:embed="rId8"/>
          <a:stretch>
            <a:fillRect/>
          </a:stretch>
        </p:blipFill>
        <p:spPr>
          <a:xfrm>
            <a:off x="249935" y="526942"/>
            <a:ext cx="6066797" cy="7966129"/>
          </a:xfrm>
          <a:prstGeom prst="rect">
            <a:avLst/>
          </a:prstGeom>
          <a:effectLst>
            <a:outerShdw blurRad="292100" dist="139700" dir="2700000" algn="ctr" rotWithShape="0">
              <a:schemeClr val="tx1">
                <a:alpha val="65000"/>
              </a:schemeClr>
            </a:outerShdw>
          </a:effectLst>
        </p:spPr>
      </p:pic>
      <p:pic>
        <p:nvPicPr>
          <p:cNvPr id="5" name="Picture 4" descr="A qr code with a few black squares&#10;&#10;Description automatically generated">
            <a:extLst>
              <a:ext uri="{FF2B5EF4-FFF2-40B4-BE49-F238E27FC236}">
                <a16:creationId xmlns:a16="http://schemas.microsoft.com/office/drawing/2014/main" id="{F43B4DA6-390B-79FB-0300-339E09BCBDF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4095" y="5533586"/>
            <a:ext cx="3952068" cy="4000939"/>
          </a:xfrm>
          <a:prstGeom prst="rect">
            <a:avLst/>
          </a:prstGeom>
        </p:spPr>
      </p:pic>
    </p:spTree>
    <p:extLst>
      <p:ext uri="{BB962C8B-B14F-4D97-AF65-F5344CB8AC3E}">
        <p14:creationId xmlns:p14="http://schemas.microsoft.com/office/powerpoint/2010/main" val="1701377192"/>
      </p:ext>
    </p:extLst>
  </p:cSld>
  <p:clrMapOvr>
    <a:masterClrMapping/>
  </p:clrMapOvr>
</p:sld>
</file>

<file path=ppt/theme/theme1.xml><?xml version="1.0" encoding="utf-8"?>
<a:theme xmlns:a="http://schemas.openxmlformats.org/drawingml/2006/main" name="Office Theme">
  <a:themeElements>
    <a:clrScheme name="Custom 4">
      <a:dk1>
        <a:srgbClr val="008080"/>
      </a:dk1>
      <a:lt1>
        <a:srgbClr val="FFFFFF"/>
      </a:lt1>
      <a:dk2>
        <a:srgbClr val="008080"/>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Pantone 2024-2025">
      <a:dk1>
        <a:srgbClr val="DA7671"/>
      </a:dk1>
      <a:lt1>
        <a:srgbClr val="FFFFFF"/>
      </a:lt1>
      <a:dk2>
        <a:srgbClr val="DA7671"/>
      </a:dk2>
      <a:lt2>
        <a:srgbClr val="D7C5B9"/>
      </a:lt2>
      <a:accent1>
        <a:srgbClr val="82BBB5"/>
      </a:accent1>
      <a:accent2>
        <a:srgbClr val="4A4E6F"/>
      </a:accent2>
      <a:accent3>
        <a:srgbClr val="DA7671"/>
      </a:accent3>
      <a:accent4>
        <a:srgbClr val="4A4E6F"/>
      </a:accent4>
      <a:accent5>
        <a:srgbClr val="82BBB5"/>
      </a:accent5>
      <a:accent6>
        <a:srgbClr val="DA7671"/>
      </a:accent6>
      <a:hlink>
        <a:srgbClr val="4A4E6F"/>
      </a:hlink>
      <a:folHlink>
        <a:srgbClr val="4A4E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4035</Words>
  <Application>Microsoft Office PowerPoint</Application>
  <PresentationFormat>Custom</PresentationFormat>
  <Paragraphs>361</Paragraphs>
  <Slides>30</Slides>
  <Notes>30</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30</vt:i4>
      </vt:variant>
    </vt:vector>
  </HeadingPairs>
  <TitlesOfParts>
    <vt:vector size="46" baseType="lpstr">
      <vt:lpstr>League Spartan Italics</vt:lpstr>
      <vt:lpstr>Montserrat 1</vt:lpstr>
      <vt:lpstr>Arial</vt:lpstr>
      <vt:lpstr>Century Gothic</vt:lpstr>
      <vt:lpstr>Calibri</vt:lpstr>
      <vt:lpstr>Aharoni</vt:lpstr>
      <vt:lpstr>Jonathan</vt:lpstr>
      <vt:lpstr>Franklin Gothic Book</vt:lpstr>
      <vt:lpstr>League Spartan Bold</vt:lpstr>
      <vt:lpstr>Symbol</vt:lpstr>
      <vt:lpstr>Office Theme</vt:lpstr>
      <vt:lpstr>2_Office Theme</vt:lpstr>
      <vt:lpstr>12_Office Theme</vt:lpstr>
      <vt:lpstr>13_Office Theme</vt:lpstr>
      <vt:lpstr>1_Office Theme</vt:lpstr>
      <vt:lpstr>9_Office Theme</vt:lpstr>
      <vt:lpstr>PowerPoint Presentation</vt:lpstr>
      <vt:lpstr>PowerPoint Presentation</vt:lpstr>
      <vt:lpstr>PowerPoint Presentation</vt:lpstr>
      <vt:lpstr>PowerPoint Presentation</vt:lpstr>
      <vt:lpstr>PowerPoint Presentation</vt:lpstr>
      <vt:lpstr>¿Cómo se ajustan las cuatro metas del LCAP del Distrito a las ocho prioridades del Estado de California?</vt:lpstr>
      <vt:lpstr>PowerPoint Presentation</vt:lpstr>
      <vt:lpstr>PowerPoint Presentation</vt:lpstr>
      <vt:lpstr>PowerPoint Presentation</vt:lpstr>
      <vt:lpstr>Supervisión del progreso de SPSA</vt:lpstr>
      <vt:lpstr>Documentos para la reunión de participación</vt:lpstr>
      <vt:lpstr>Actualización anual - Página 1</vt:lpstr>
      <vt:lpstr>PowerPoint Presentation</vt:lpstr>
      <vt:lpstr>Metas, Medidas y Servicios</vt:lpstr>
      <vt:lpstr>Comparación lado a lado</vt:lpstr>
      <vt:lpstr>Actualización Anual - Meta 1</vt:lpstr>
      <vt:lpstr>Actualización Anual - Meta 1 Continúa</vt:lpstr>
      <vt:lpstr>PowerPoint Presentation</vt:lpstr>
      <vt:lpstr>Actualización Anual - Meta 2</vt:lpstr>
      <vt:lpstr>Actualización Anual - Meta 2 Continúa</vt:lpstr>
      <vt:lpstr>Actualización Anual - Meta 2 Continúa</vt:lpstr>
      <vt:lpstr>PowerPoint Presentation</vt:lpstr>
      <vt:lpstr>Actualización Anual - Meta 3</vt:lpstr>
      <vt:lpstr>Actualización Anual - Meta 3 Continúa</vt:lpstr>
      <vt:lpstr>Actualización Anual - Meta 3 Continúa</vt:lpstr>
      <vt:lpstr>PowerPoint Presentation</vt:lpstr>
      <vt:lpstr>Actualización Anual - Meta 4</vt:lpstr>
      <vt:lpstr>Actualización Anual - Meta 4 Continúa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Chino Valley Unified School District</dc:title>
  <dc:creator>Sidhu, Gurveen</dc:creator>
  <cp:lastModifiedBy>Sidhu, Gurveen</cp:lastModifiedBy>
  <cp:revision>1</cp:revision>
  <cp:lastPrinted>2023-10-30T21:50:31Z</cp:lastPrinted>
  <dcterms:created xsi:type="dcterms:W3CDTF">2006-08-16T00:00:00Z</dcterms:created>
  <dcterms:modified xsi:type="dcterms:W3CDTF">2025-01-13T19:07:02Z</dcterms:modified>
  <dc:identifier>DAFh-hSZeiU</dc:identifier>
</cp:coreProperties>
</file>