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773" r:id="rId2"/>
    <p:sldMasterId id="2147483785" r:id="rId3"/>
    <p:sldMasterId id="2147483797" r:id="rId4"/>
    <p:sldMasterId id="2147483803" r:id="rId5"/>
    <p:sldMasterId id="2147483809" r:id="rId6"/>
  </p:sldMasterIdLst>
  <p:notesMasterIdLst>
    <p:notesMasterId r:id="rId37"/>
  </p:notesMasterIdLst>
  <p:sldIdLst>
    <p:sldId id="256" r:id="rId7"/>
    <p:sldId id="646" r:id="rId8"/>
    <p:sldId id="258" r:id="rId9"/>
    <p:sldId id="658" r:id="rId10"/>
    <p:sldId id="267" r:id="rId11"/>
    <p:sldId id="659" r:id="rId12"/>
    <p:sldId id="654" r:id="rId13"/>
    <p:sldId id="660" r:id="rId14"/>
    <p:sldId id="661" r:id="rId15"/>
    <p:sldId id="502" r:id="rId16"/>
    <p:sldId id="512" r:id="rId17"/>
    <p:sldId id="656" r:id="rId18"/>
    <p:sldId id="657" r:id="rId19"/>
    <p:sldId id="393" r:id="rId20"/>
    <p:sldId id="509" r:id="rId21"/>
    <p:sldId id="504" r:id="rId22"/>
    <p:sldId id="519" r:id="rId23"/>
    <p:sldId id="392" r:id="rId24"/>
    <p:sldId id="520" r:id="rId25"/>
    <p:sldId id="521" r:id="rId26"/>
    <p:sldId id="522" r:id="rId27"/>
    <p:sldId id="391" r:id="rId28"/>
    <p:sldId id="524" r:id="rId29"/>
    <p:sldId id="525" r:id="rId30"/>
    <p:sldId id="526" r:id="rId31"/>
    <p:sldId id="583" r:id="rId32"/>
    <p:sldId id="580" r:id="rId33"/>
    <p:sldId id="581" r:id="rId34"/>
    <p:sldId id="390" r:id="rId35"/>
    <p:sldId id="396" r:id="rId36"/>
  </p:sldIdLst>
  <p:sldSz cx="18288000" cy="10287000"/>
  <p:notesSz cx="7010400" cy="9296400"/>
  <p:embeddedFontLst>
    <p:embeddedFont>
      <p:font typeface="Aharoni" panose="02010803020104030203" pitchFamily="2" charset="-79"/>
      <p:bold r:id="rId38"/>
    </p:embeddedFont>
    <p:embeddedFont>
      <p:font typeface="Century Gothic" panose="020B0502020202020204" pitchFamily="34" charset="0"/>
      <p:regular r:id="rId39"/>
      <p:bold r:id="rId40"/>
      <p:italic r:id="rId41"/>
      <p:boldItalic r:id="rId42"/>
    </p:embeddedFont>
    <p:embeddedFont>
      <p:font typeface="Jonathan" panose="020B0604020202020204" charset="0"/>
      <p:regular r:id="rId43"/>
    </p:embeddedFont>
    <p:embeddedFont>
      <p:font typeface="Montserrat 1" panose="020B0604020202020204" charset="0"/>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C3ACF07-D6FB-A12D-7596-703EAEB6C047}" name="Altermatt, Lauren" initials="LA" userId="S::Lauren_Altermatt@chino.k12.ca.us::be5ed05c-d4b4-4a79-a772-eb7fc507650b" providerId="AD"/>
  <p188:author id="{30D35A13-CE51-4F31-3208-A095E2FC0A8A}" name="Sidhu, Gurveen" initials="SG" userId="S::Gurveen_Sidhu@chino.k12.ca.us::b693e870-a2c3-49cb-9e97-18beed0527b5" providerId="AD"/>
  <p188:author id="{105C012D-279F-1180-3230-BF7334DD8B87}" name="Shockley, Teresa" initials="ST" userId="S::teresa_shockley@chino.k12.ca.us::d926818c-1650-4e82-bf9e-aa18a5772f4a" providerId="AD"/>
  <p188:author id="{70733C6F-69B3-A390-464E-2E0648D0E1DB}" name="Freed, Tracy" initials="" userId="S::tracy_freed@chino.k12.ca.us::ab9697c2-fdb9-4991-801d-91aed29abcc9" providerId="AD"/>
  <p188:author id="{BD2CDBAF-D8FA-D3CC-3EC5-F37C63C33151}" name="Hackney, Luke" initials="LH" userId="S::luke_hackney@chino.k12.ca.us::87f9af14-5138-447c-b530-0a4d29fc05ba" providerId="AD"/>
  <p188:author id="{663D47D9-1005-85BD-D188-239EE5A87640}" name="Flores, Hilda" initials="FH" userId="S::hilda_flores@chino.k12.ca.us::5d6d7c82-e2a0-4f99-96f4-7dc3a798ce4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4E6F"/>
    <a:srgbClr val="000000"/>
    <a:srgbClr val="82BBB5"/>
    <a:srgbClr val="DA7671"/>
    <a:srgbClr val="008080"/>
    <a:srgbClr val="753D3C"/>
    <a:srgbClr val="F57B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F939AA-3C8B-4220-9820-9760B3B953CE}" v="29" dt="2025-01-13T18:53:52.5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168" autoAdjust="0"/>
  </p:normalViewPr>
  <p:slideViewPr>
    <p:cSldViewPr snapToGrid="0">
      <p:cViewPr varScale="1">
        <p:scale>
          <a:sx n="67" d="100"/>
          <a:sy n="67" d="100"/>
        </p:scale>
        <p:origin x="7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2.fntdata"/><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5.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7.fntdata"/><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6.fntdata"/><Relationship Id="rId48" Type="http://schemas.openxmlformats.org/officeDocument/2006/relationships/tableStyles" Target="tableStyles.xml"/><Relationship Id="rId8" Type="http://schemas.openxmlformats.org/officeDocument/2006/relationships/slide" Target="slides/slide2.xml"/><Relationship Id="rId51"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font" Target="fonts/font1.fntdata"/><Relationship Id="rId4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dhu, Gurveen" userId="b693e870-a2c3-49cb-9e97-18beed0527b5" providerId="ADAL" clId="{9F650C57-1353-4D79-8008-A6F8A2EF7C01}"/>
    <pc:docChg chg="custSel modSld">
      <pc:chgData name="Sidhu, Gurveen" userId="b693e870-a2c3-49cb-9e97-18beed0527b5" providerId="ADAL" clId="{9F650C57-1353-4D79-8008-A6F8A2EF7C01}" dt="2024-01-05T16:33:47.036" v="10" actId="1036"/>
      <pc:docMkLst>
        <pc:docMk/>
      </pc:docMkLst>
      <pc:sldChg chg="delSp modSp mod">
        <pc:chgData name="Sidhu, Gurveen" userId="b693e870-a2c3-49cb-9e97-18beed0527b5" providerId="ADAL" clId="{9F650C57-1353-4D79-8008-A6F8A2EF7C01}" dt="2024-01-05T16:31:56.295" v="1" actId="478"/>
        <pc:sldMkLst>
          <pc:docMk/>
          <pc:sldMk cId="0" sldId="256"/>
        </pc:sldMkLst>
      </pc:sldChg>
      <pc:sldChg chg="modSp mod">
        <pc:chgData name="Sidhu, Gurveen" userId="b693e870-a2c3-49cb-9e97-18beed0527b5" providerId="ADAL" clId="{9F650C57-1353-4D79-8008-A6F8A2EF7C01}" dt="2024-01-05T16:32:24.980" v="2" actId="1076"/>
        <pc:sldMkLst>
          <pc:docMk/>
          <pc:sldMk cId="0" sldId="263"/>
        </pc:sldMkLst>
      </pc:sldChg>
      <pc:sldChg chg="modSp mod">
        <pc:chgData name="Sidhu, Gurveen" userId="b693e870-a2c3-49cb-9e97-18beed0527b5" providerId="ADAL" clId="{9F650C57-1353-4D79-8008-A6F8A2EF7C01}" dt="2024-01-05T16:32:42.368" v="4" actId="1076"/>
        <pc:sldMkLst>
          <pc:docMk/>
          <pc:sldMk cId="0" sldId="266"/>
        </pc:sldMkLst>
      </pc:sldChg>
      <pc:sldChg chg="modSp mod">
        <pc:chgData name="Sidhu, Gurveen" userId="b693e870-a2c3-49cb-9e97-18beed0527b5" providerId="ADAL" clId="{9F650C57-1353-4D79-8008-A6F8A2EF7C01}" dt="2024-01-05T16:33:10.679" v="7" actId="1076"/>
        <pc:sldMkLst>
          <pc:docMk/>
          <pc:sldMk cId="0" sldId="270"/>
        </pc:sldMkLst>
      </pc:sldChg>
      <pc:sldChg chg="modSp mod">
        <pc:chgData name="Sidhu, Gurveen" userId="b693e870-a2c3-49cb-9e97-18beed0527b5" providerId="ADAL" clId="{9F650C57-1353-4D79-8008-A6F8A2EF7C01}" dt="2024-01-05T16:33:22.038" v="8" actId="1076"/>
        <pc:sldMkLst>
          <pc:docMk/>
          <pc:sldMk cId="0" sldId="277"/>
        </pc:sldMkLst>
      </pc:sldChg>
      <pc:sldChg chg="modSp mod">
        <pc:chgData name="Sidhu, Gurveen" userId="b693e870-a2c3-49cb-9e97-18beed0527b5" providerId="ADAL" clId="{9F650C57-1353-4D79-8008-A6F8A2EF7C01}" dt="2024-01-05T16:32:33.955" v="3" actId="1076"/>
        <pc:sldMkLst>
          <pc:docMk/>
          <pc:sldMk cId="0" sldId="653"/>
        </pc:sldMkLst>
      </pc:sldChg>
      <pc:sldChg chg="modSp mod">
        <pc:chgData name="Sidhu, Gurveen" userId="b693e870-a2c3-49cb-9e97-18beed0527b5" providerId="ADAL" clId="{9F650C57-1353-4D79-8008-A6F8A2EF7C01}" dt="2024-01-05T16:32:53.323" v="5" actId="1076"/>
        <pc:sldMkLst>
          <pc:docMk/>
          <pc:sldMk cId="0" sldId="654"/>
        </pc:sldMkLst>
      </pc:sldChg>
      <pc:sldChg chg="modSp mod">
        <pc:chgData name="Sidhu, Gurveen" userId="b693e870-a2c3-49cb-9e97-18beed0527b5" providerId="ADAL" clId="{9F650C57-1353-4D79-8008-A6F8A2EF7C01}" dt="2024-01-05T16:33:01.949" v="6" actId="1076"/>
        <pc:sldMkLst>
          <pc:docMk/>
          <pc:sldMk cId="0" sldId="655"/>
        </pc:sldMkLst>
      </pc:sldChg>
      <pc:sldChg chg="modSp mod">
        <pc:chgData name="Sidhu, Gurveen" userId="b693e870-a2c3-49cb-9e97-18beed0527b5" providerId="ADAL" clId="{9F650C57-1353-4D79-8008-A6F8A2EF7C01}" dt="2024-01-05T16:33:47.036" v="10" actId="1036"/>
        <pc:sldMkLst>
          <pc:docMk/>
          <pc:sldMk cId="0" sldId="657"/>
        </pc:sldMkLst>
      </pc:sldChg>
    </pc:docChg>
  </pc:docChgLst>
  <pc:docChgLst>
    <pc:chgData name="Sidhu, Gurveen" userId="b693e870-a2c3-49cb-9e97-18beed0527b5" providerId="ADAL" clId="{5BF939AA-3C8B-4220-9820-9760B3B953CE}"/>
    <pc:docChg chg="undo custSel addSld delSld modSld">
      <pc:chgData name="Sidhu, Gurveen" userId="b693e870-a2c3-49cb-9e97-18beed0527b5" providerId="ADAL" clId="{5BF939AA-3C8B-4220-9820-9760B3B953CE}" dt="2025-01-13T18:53:52.502" v="134"/>
      <pc:docMkLst>
        <pc:docMk/>
      </pc:docMkLst>
      <pc:sldChg chg="modSp mod">
        <pc:chgData name="Sidhu, Gurveen" userId="b693e870-a2c3-49cb-9e97-18beed0527b5" providerId="ADAL" clId="{5BF939AA-3C8B-4220-9820-9760B3B953CE}" dt="2025-01-13T18:42:21.791" v="7" actId="1076"/>
        <pc:sldMkLst>
          <pc:docMk/>
          <pc:sldMk cId="0" sldId="256"/>
        </pc:sldMkLst>
        <pc:spChg chg="mod">
          <ac:chgData name="Sidhu, Gurveen" userId="b693e870-a2c3-49cb-9e97-18beed0527b5" providerId="ADAL" clId="{5BF939AA-3C8B-4220-9820-9760B3B953CE}" dt="2025-01-13T18:42:21.791" v="7" actId="1076"/>
          <ac:spMkLst>
            <pc:docMk/>
            <pc:sldMk cId="0" sldId="256"/>
            <ac:spMk id="9" creationId="{00000000-0000-0000-0000-000000000000}"/>
          </ac:spMkLst>
        </pc:spChg>
        <pc:spChg chg="mod">
          <ac:chgData name="Sidhu, Gurveen" userId="b693e870-a2c3-49cb-9e97-18beed0527b5" providerId="ADAL" clId="{5BF939AA-3C8B-4220-9820-9760B3B953CE}" dt="2025-01-13T18:42:18.012" v="6"/>
          <ac:spMkLst>
            <pc:docMk/>
            <pc:sldMk cId="0" sldId="256"/>
            <ac:spMk id="10" creationId="{00000000-0000-0000-0000-000000000000}"/>
          </ac:spMkLst>
        </pc:spChg>
        <pc:spChg chg="mod">
          <ac:chgData name="Sidhu, Gurveen" userId="b693e870-a2c3-49cb-9e97-18beed0527b5" providerId="ADAL" clId="{5BF939AA-3C8B-4220-9820-9760B3B953CE}" dt="2025-01-13T18:41:50.384" v="2" actId="1076"/>
          <ac:spMkLst>
            <pc:docMk/>
            <pc:sldMk cId="0" sldId="256"/>
            <ac:spMk id="11" creationId="{00000000-0000-0000-0000-000000000000}"/>
          </ac:spMkLst>
        </pc:spChg>
        <pc:spChg chg="mod">
          <ac:chgData name="Sidhu, Gurveen" userId="b693e870-a2c3-49cb-9e97-18beed0527b5" providerId="ADAL" clId="{5BF939AA-3C8B-4220-9820-9760B3B953CE}" dt="2025-01-13T18:41:58.256" v="3" actId="207"/>
          <ac:spMkLst>
            <pc:docMk/>
            <pc:sldMk cId="0" sldId="256"/>
            <ac:spMk id="12" creationId="{00000000-0000-0000-0000-000000000000}"/>
          </ac:spMkLst>
        </pc:spChg>
      </pc:sldChg>
      <pc:sldChg chg="modSp mod">
        <pc:chgData name="Sidhu, Gurveen" userId="b693e870-a2c3-49cb-9e97-18beed0527b5" providerId="ADAL" clId="{5BF939AA-3C8B-4220-9820-9760B3B953CE}" dt="2025-01-13T18:42:49.241" v="11"/>
        <pc:sldMkLst>
          <pc:docMk/>
          <pc:sldMk cId="0" sldId="258"/>
        </pc:sldMkLst>
        <pc:spChg chg="mod">
          <ac:chgData name="Sidhu, Gurveen" userId="b693e870-a2c3-49cb-9e97-18beed0527b5" providerId="ADAL" clId="{5BF939AA-3C8B-4220-9820-9760B3B953CE}" dt="2025-01-13T18:42:44.091" v="10"/>
          <ac:spMkLst>
            <pc:docMk/>
            <pc:sldMk cId="0" sldId="258"/>
            <ac:spMk id="3" creationId="{00000000-0000-0000-0000-000000000000}"/>
          </ac:spMkLst>
        </pc:spChg>
        <pc:spChg chg="mod">
          <ac:chgData name="Sidhu, Gurveen" userId="b693e870-a2c3-49cb-9e97-18beed0527b5" providerId="ADAL" clId="{5BF939AA-3C8B-4220-9820-9760B3B953CE}" dt="2025-01-13T18:42:49.241" v="11"/>
          <ac:spMkLst>
            <pc:docMk/>
            <pc:sldMk cId="0" sldId="258"/>
            <ac:spMk id="4" creationId="{00000000-0000-0000-0000-000000000000}"/>
          </ac:spMkLst>
        </pc:spChg>
      </pc:sldChg>
      <pc:sldChg chg="del">
        <pc:chgData name="Sidhu, Gurveen" userId="b693e870-a2c3-49cb-9e97-18beed0527b5" providerId="ADAL" clId="{5BF939AA-3C8B-4220-9820-9760B3B953CE}" dt="2025-01-13T18:43:08.681" v="12" actId="2696"/>
        <pc:sldMkLst>
          <pc:docMk/>
          <pc:sldMk cId="0" sldId="263"/>
        </pc:sldMkLst>
      </pc:sldChg>
      <pc:sldChg chg="del">
        <pc:chgData name="Sidhu, Gurveen" userId="b693e870-a2c3-49cb-9e97-18beed0527b5" providerId="ADAL" clId="{5BF939AA-3C8B-4220-9820-9760B3B953CE}" dt="2025-01-13T18:46:04.493" v="52" actId="2696"/>
        <pc:sldMkLst>
          <pc:docMk/>
          <pc:sldMk cId="0" sldId="266"/>
        </pc:sldMkLst>
      </pc:sldChg>
      <pc:sldChg chg="modSp mod">
        <pc:chgData name="Sidhu, Gurveen" userId="b693e870-a2c3-49cb-9e97-18beed0527b5" providerId="ADAL" clId="{5BF939AA-3C8B-4220-9820-9760B3B953CE}" dt="2025-01-13T18:44:32.762" v="25" actId="207"/>
        <pc:sldMkLst>
          <pc:docMk/>
          <pc:sldMk cId="0" sldId="267"/>
        </pc:sldMkLst>
        <pc:spChg chg="mod">
          <ac:chgData name="Sidhu, Gurveen" userId="b693e870-a2c3-49cb-9e97-18beed0527b5" providerId="ADAL" clId="{5BF939AA-3C8B-4220-9820-9760B3B953CE}" dt="2025-01-13T18:43:20.548" v="14"/>
          <ac:spMkLst>
            <pc:docMk/>
            <pc:sldMk cId="0" sldId="267"/>
            <ac:spMk id="7" creationId="{00000000-0000-0000-0000-000000000000}"/>
          </ac:spMkLst>
        </pc:spChg>
        <pc:graphicFrameChg chg="mod modGraphic">
          <ac:chgData name="Sidhu, Gurveen" userId="b693e870-a2c3-49cb-9e97-18beed0527b5" providerId="ADAL" clId="{5BF939AA-3C8B-4220-9820-9760B3B953CE}" dt="2025-01-13T18:44:32.762" v="25" actId="207"/>
          <ac:graphicFrameMkLst>
            <pc:docMk/>
            <pc:sldMk cId="0" sldId="267"/>
            <ac:graphicFrameMk id="2" creationId="{00000000-0000-0000-0000-000000000000}"/>
          </ac:graphicFrameMkLst>
        </pc:graphicFrameChg>
      </pc:sldChg>
      <pc:sldChg chg="del">
        <pc:chgData name="Sidhu, Gurveen" userId="b693e870-a2c3-49cb-9e97-18beed0527b5" providerId="ADAL" clId="{5BF939AA-3C8B-4220-9820-9760B3B953CE}" dt="2025-01-13T18:47:11.991" v="56" actId="47"/>
        <pc:sldMkLst>
          <pc:docMk/>
          <pc:sldMk cId="0" sldId="270"/>
        </pc:sldMkLst>
      </pc:sldChg>
      <pc:sldChg chg="modSp mod">
        <pc:chgData name="Sidhu, Gurveen" userId="b693e870-a2c3-49cb-9e97-18beed0527b5" providerId="ADAL" clId="{5BF939AA-3C8B-4220-9820-9760B3B953CE}" dt="2025-01-13T18:53:38.151" v="132"/>
        <pc:sldMkLst>
          <pc:docMk/>
          <pc:sldMk cId="213385758" sldId="390"/>
        </pc:sldMkLst>
        <pc:spChg chg="mod">
          <ac:chgData name="Sidhu, Gurveen" userId="b693e870-a2c3-49cb-9e97-18beed0527b5" providerId="ADAL" clId="{5BF939AA-3C8B-4220-9820-9760B3B953CE}" dt="2025-01-13T18:52:53.470" v="128"/>
          <ac:spMkLst>
            <pc:docMk/>
            <pc:sldMk cId="213385758" sldId="390"/>
            <ac:spMk id="16" creationId="{1A218A2E-1A03-495E-B572-53A3B71C6847}"/>
          </ac:spMkLst>
        </pc:spChg>
        <pc:spChg chg="mod">
          <ac:chgData name="Sidhu, Gurveen" userId="b693e870-a2c3-49cb-9e97-18beed0527b5" providerId="ADAL" clId="{5BF939AA-3C8B-4220-9820-9760B3B953CE}" dt="2025-01-13T18:53:38.151" v="132"/>
          <ac:spMkLst>
            <pc:docMk/>
            <pc:sldMk cId="213385758" sldId="390"/>
            <ac:spMk id="17" creationId="{B0CDDAA2-FA9D-44DA-884E-6482C20C409C}"/>
          </ac:spMkLst>
        </pc:spChg>
        <pc:graphicFrameChg chg="mod modGraphic">
          <ac:chgData name="Sidhu, Gurveen" userId="b693e870-a2c3-49cb-9e97-18beed0527b5" providerId="ADAL" clId="{5BF939AA-3C8B-4220-9820-9760B3B953CE}" dt="2025-01-13T18:53:25.337" v="131" actId="255"/>
          <ac:graphicFrameMkLst>
            <pc:docMk/>
            <pc:sldMk cId="213385758" sldId="390"/>
            <ac:graphicFrameMk id="5" creationId="{00000000-0000-0000-0000-000000000000}"/>
          </ac:graphicFrameMkLst>
        </pc:graphicFrameChg>
      </pc:sldChg>
      <pc:sldChg chg="modSp mod">
        <pc:chgData name="Sidhu, Gurveen" userId="b693e870-a2c3-49cb-9e97-18beed0527b5" providerId="ADAL" clId="{5BF939AA-3C8B-4220-9820-9760B3B953CE}" dt="2025-01-13T18:50:52.424" v="96"/>
        <pc:sldMkLst>
          <pc:docMk/>
          <pc:sldMk cId="4081056675" sldId="391"/>
        </pc:sldMkLst>
        <pc:spChg chg="mod">
          <ac:chgData name="Sidhu, Gurveen" userId="b693e870-a2c3-49cb-9e97-18beed0527b5" providerId="ADAL" clId="{5BF939AA-3C8B-4220-9820-9760B3B953CE}" dt="2025-01-13T18:50:48.179" v="95"/>
          <ac:spMkLst>
            <pc:docMk/>
            <pc:sldMk cId="4081056675" sldId="391"/>
            <ac:spMk id="17" creationId="{33F792F6-03D2-4BDC-A5DB-BF4D01C9E247}"/>
          </ac:spMkLst>
        </pc:spChg>
        <pc:spChg chg="mod">
          <ac:chgData name="Sidhu, Gurveen" userId="b693e870-a2c3-49cb-9e97-18beed0527b5" providerId="ADAL" clId="{5BF939AA-3C8B-4220-9820-9760B3B953CE}" dt="2025-01-13T18:50:52.424" v="96"/>
          <ac:spMkLst>
            <pc:docMk/>
            <pc:sldMk cId="4081056675" sldId="391"/>
            <ac:spMk id="18" creationId="{41079872-8402-4C78-A117-D0BA5B730DCA}"/>
          </ac:spMkLst>
        </pc:spChg>
        <pc:graphicFrameChg chg="mod modGraphic">
          <ac:chgData name="Sidhu, Gurveen" userId="b693e870-a2c3-49cb-9e97-18beed0527b5" providerId="ADAL" clId="{5BF939AA-3C8B-4220-9820-9760B3B953CE}" dt="2025-01-13T18:50:43.779" v="94"/>
          <ac:graphicFrameMkLst>
            <pc:docMk/>
            <pc:sldMk cId="4081056675" sldId="391"/>
            <ac:graphicFrameMk id="5" creationId="{00000000-0000-0000-0000-000000000000}"/>
          </ac:graphicFrameMkLst>
        </pc:graphicFrameChg>
      </pc:sldChg>
      <pc:sldChg chg="modSp mod">
        <pc:chgData name="Sidhu, Gurveen" userId="b693e870-a2c3-49cb-9e97-18beed0527b5" providerId="ADAL" clId="{5BF939AA-3C8B-4220-9820-9760B3B953CE}" dt="2025-01-13T18:49:58.115" v="82"/>
        <pc:sldMkLst>
          <pc:docMk/>
          <pc:sldMk cId="2785647978" sldId="392"/>
        </pc:sldMkLst>
        <pc:spChg chg="mod">
          <ac:chgData name="Sidhu, Gurveen" userId="b693e870-a2c3-49cb-9e97-18beed0527b5" providerId="ADAL" clId="{5BF939AA-3C8B-4220-9820-9760B3B953CE}" dt="2025-01-13T18:49:53.201" v="81"/>
          <ac:spMkLst>
            <pc:docMk/>
            <pc:sldMk cId="2785647978" sldId="392"/>
            <ac:spMk id="12" creationId="{2BFF4D58-E096-44AB-9439-49A5FB6004AF}"/>
          </ac:spMkLst>
        </pc:spChg>
        <pc:spChg chg="mod">
          <ac:chgData name="Sidhu, Gurveen" userId="b693e870-a2c3-49cb-9e97-18beed0527b5" providerId="ADAL" clId="{5BF939AA-3C8B-4220-9820-9760B3B953CE}" dt="2025-01-13T18:49:58.115" v="82"/>
          <ac:spMkLst>
            <pc:docMk/>
            <pc:sldMk cId="2785647978" sldId="392"/>
            <ac:spMk id="13" creationId="{5C6C9D3B-B2F4-4C0F-9D08-112282EACEB0}"/>
          </ac:spMkLst>
        </pc:spChg>
        <pc:graphicFrameChg chg="mod">
          <ac:chgData name="Sidhu, Gurveen" userId="b693e870-a2c3-49cb-9e97-18beed0527b5" providerId="ADAL" clId="{5BF939AA-3C8B-4220-9820-9760B3B953CE}" dt="2025-01-13T18:49:47.483" v="80"/>
          <ac:graphicFrameMkLst>
            <pc:docMk/>
            <pc:sldMk cId="2785647978" sldId="392"/>
            <ac:graphicFrameMk id="5" creationId="{00000000-0000-0000-0000-000000000000}"/>
          </ac:graphicFrameMkLst>
        </pc:graphicFrameChg>
      </pc:sldChg>
      <pc:sldChg chg="modSp mod">
        <pc:chgData name="Sidhu, Gurveen" userId="b693e870-a2c3-49cb-9e97-18beed0527b5" providerId="ADAL" clId="{5BF939AA-3C8B-4220-9820-9760B3B953CE}" dt="2025-01-13T18:48:53.957" v="71"/>
        <pc:sldMkLst>
          <pc:docMk/>
          <pc:sldMk cId="3482768160" sldId="393"/>
        </pc:sldMkLst>
        <pc:spChg chg="mod">
          <ac:chgData name="Sidhu, Gurveen" userId="b693e870-a2c3-49cb-9e97-18beed0527b5" providerId="ADAL" clId="{5BF939AA-3C8B-4220-9820-9760B3B953CE}" dt="2025-01-13T18:48:53.957" v="71"/>
          <ac:spMkLst>
            <pc:docMk/>
            <pc:sldMk cId="3482768160" sldId="393"/>
            <ac:spMk id="2" creationId="{8DAF7A8C-974C-4883-9309-D36713C0808D}"/>
          </ac:spMkLst>
        </pc:spChg>
      </pc:sldChg>
      <pc:sldChg chg="modSp">
        <pc:chgData name="Sidhu, Gurveen" userId="b693e870-a2c3-49cb-9e97-18beed0527b5" providerId="ADAL" clId="{5BF939AA-3C8B-4220-9820-9760B3B953CE}" dt="2025-01-13T18:53:52.502" v="134"/>
        <pc:sldMkLst>
          <pc:docMk/>
          <pc:sldMk cId="1701377192" sldId="396"/>
        </pc:sldMkLst>
        <pc:graphicFrameChg chg="mod">
          <ac:chgData name="Sidhu, Gurveen" userId="b693e870-a2c3-49cb-9e97-18beed0527b5" providerId="ADAL" clId="{5BF939AA-3C8B-4220-9820-9760B3B953CE}" dt="2025-01-13T18:53:52.502" v="134"/>
          <ac:graphicFrameMkLst>
            <pc:docMk/>
            <pc:sldMk cId="1701377192" sldId="396"/>
            <ac:graphicFrameMk id="6" creationId="{ACC0E55A-DF5A-4DF2-94E0-39D7B0034B75}"/>
          </ac:graphicFrameMkLst>
        </pc:graphicFrameChg>
      </pc:sldChg>
      <pc:sldChg chg="modSp mod">
        <pc:chgData name="Sidhu, Gurveen" userId="b693e870-a2c3-49cb-9e97-18beed0527b5" providerId="ADAL" clId="{5BF939AA-3C8B-4220-9820-9760B3B953CE}" dt="2025-01-13T18:47:25.194" v="57"/>
        <pc:sldMkLst>
          <pc:docMk/>
          <pc:sldMk cId="1330202997" sldId="502"/>
        </pc:sldMkLst>
        <pc:spChg chg="mod">
          <ac:chgData name="Sidhu, Gurveen" userId="b693e870-a2c3-49cb-9e97-18beed0527b5" providerId="ADAL" clId="{5BF939AA-3C8B-4220-9820-9760B3B953CE}" dt="2025-01-13T18:47:25.194" v="57"/>
          <ac:spMkLst>
            <pc:docMk/>
            <pc:sldMk cId="1330202997" sldId="502"/>
            <ac:spMk id="2" creationId="{03CFA447-777A-45AC-ABCC-8663D5240633}"/>
          </ac:spMkLst>
        </pc:spChg>
      </pc:sldChg>
      <pc:sldChg chg="modSp mod">
        <pc:chgData name="Sidhu, Gurveen" userId="b693e870-a2c3-49cb-9e97-18beed0527b5" providerId="ADAL" clId="{5BF939AA-3C8B-4220-9820-9760B3B953CE}" dt="2025-01-13T18:49:11.211" v="75" actId="207"/>
        <pc:sldMkLst>
          <pc:docMk/>
          <pc:sldMk cId="3009077015" sldId="504"/>
        </pc:sldMkLst>
        <pc:spChg chg="mod">
          <ac:chgData name="Sidhu, Gurveen" userId="b693e870-a2c3-49cb-9e97-18beed0527b5" providerId="ADAL" clId="{5BF939AA-3C8B-4220-9820-9760B3B953CE}" dt="2025-01-13T18:49:11.211" v="75" actId="207"/>
          <ac:spMkLst>
            <pc:docMk/>
            <pc:sldMk cId="3009077015" sldId="504"/>
            <ac:spMk id="2" creationId="{8D1C6CF8-16DD-4050-B6E0-9ED8593A725D}"/>
          </ac:spMkLst>
        </pc:spChg>
      </pc:sldChg>
      <pc:sldChg chg="modSp mod">
        <pc:chgData name="Sidhu, Gurveen" userId="b693e870-a2c3-49cb-9e97-18beed0527b5" providerId="ADAL" clId="{5BF939AA-3C8B-4220-9820-9760B3B953CE}" dt="2025-01-13T18:49:00.067" v="73" actId="27636"/>
        <pc:sldMkLst>
          <pc:docMk/>
          <pc:sldMk cId="650848999" sldId="509"/>
        </pc:sldMkLst>
        <pc:spChg chg="mod">
          <ac:chgData name="Sidhu, Gurveen" userId="b693e870-a2c3-49cb-9e97-18beed0527b5" providerId="ADAL" clId="{5BF939AA-3C8B-4220-9820-9760B3B953CE}" dt="2025-01-13T18:49:00.067" v="73" actId="27636"/>
          <ac:spMkLst>
            <pc:docMk/>
            <pc:sldMk cId="650848999" sldId="509"/>
            <ac:spMk id="2" creationId="{9B3A01E7-7B8B-49A7-A2F2-74C48E9C06EC}"/>
          </ac:spMkLst>
        </pc:spChg>
      </pc:sldChg>
      <pc:sldChg chg="modSp mod">
        <pc:chgData name="Sidhu, Gurveen" userId="b693e870-a2c3-49cb-9e97-18beed0527b5" providerId="ADAL" clId="{5BF939AA-3C8B-4220-9820-9760B3B953CE}" dt="2025-01-13T18:47:34.213" v="58"/>
        <pc:sldMkLst>
          <pc:docMk/>
          <pc:sldMk cId="274656197" sldId="512"/>
        </pc:sldMkLst>
        <pc:spChg chg="mod">
          <ac:chgData name="Sidhu, Gurveen" userId="b693e870-a2c3-49cb-9e97-18beed0527b5" providerId="ADAL" clId="{5BF939AA-3C8B-4220-9820-9760B3B953CE}" dt="2025-01-13T18:47:34.213" v="58"/>
          <ac:spMkLst>
            <pc:docMk/>
            <pc:sldMk cId="274656197" sldId="512"/>
            <ac:spMk id="2" creationId="{927140D0-A3C1-4AD0-837D-5F02B662CE78}"/>
          </ac:spMkLst>
        </pc:spChg>
      </pc:sldChg>
      <pc:sldChg chg="modSp mod">
        <pc:chgData name="Sidhu, Gurveen" userId="b693e870-a2c3-49cb-9e97-18beed0527b5" providerId="ADAL" clId="{5BF939AA-3C8B-4220-9820-9760B3B953CE}" dt="2025-01-13T18:49:21.867" v="77" actId="207"/>
        <pc:sldMkLst>
          <pc:docMk/>
          <pc:sldMk cId="2797682548" sldId="519"/>
        </pc:sldMkLst>
        <pc:spChg chg="mod">
          <ac:chgData name="Sidhu, Gurveen" userId="b693e870-a2c3-49cb-9e97-18beed0527b5" providerId="ADAL" clId="{5BF939AA-3C8B-4220-9820-9760B3B953CE}" dt="2025-01-13T18:49:21.867" v="77" actId="207"/>
          <ac:spMkLst>
            <pc:docMk/>
            <pc:sldMk cId="2797682548" sldId="519"/>
            <ac:spMk id="2" creationId="{8D1C6CF8-16DD-4050-B6E0-9ED8593A725D}"/>
          </ac:spMkLst>
        </pc:spChg>
      </pc:sldChg>
      <pc:sldChg chg="modSp mod">
        <pc:chgData name="Sidhu, Gurveen" userId="b693e870-a2c3-49cb-9e97-18beed0527b5" providerId="ADAL" clId="{5BF939AA-3C8B-4220-9820-9760B3B953CE}" dt="2025-01-13T18:50:08.173" v="86" actId="207"/>
        <pc:sldMkLst>
          <pc:docMk/>
          <pc:sldMk cId="4288023909" sldId="520"/>
        </pc:sldMkLst>
        <pc:spChg chg="mod">
          <ac:chgData name="Sidhu, Gurveen" userId="b693e870-a2c3-49cb-9e97-18beed0527b5" providerId="ADAL" clId="{5BF939AA-3C8B-4220-9820-9760B3B953CE}" dt="2025-01-13T18:50:08.173" v="86" actId="207"/>
          <ac:spMkLst>
            <pc:docMk/>
            <pc:sldMk cId="4288023909" sldId="520"/>
            <ac:spMk id="2" creationId="{8D1C6CF8-16DD-4050-B6E0-9ED8593A725D}"/>
          </ac:spMkLst>
        </pc:spChg>
      </pc:sldChg>
      <pc:sldChg chg="modSp mod">
        <pc:chgData name="Sidhu, Gurveen" userId="b693e870-a2c3-49cb-9e97-18beed0527b5" providerId="ADAL" clId="{5BF939AA-3C8B-4220-9820-9760B3B953CE}" dt="2025-01-13T18:50:17.481" v="88" actId="207"/>
        <pc:sldMkLst>
          <pc:docMk/>
          <pc:sldMk cId="3149513279" sldId="521"/>
        </pc:sldMkLst>
        <pc:spChg chg="mod">
          <ac:chgData name="Sidhu, Gurveen" userId="b693e870-a2c3-49cb-9e97-18beed0527b5" providerId="ADAL" clId="{5BF939AA-3C8B-4220-9820-9760B3B953CE}" dt="2025-01-13T18:50:17.481" v="88" actId="207"/>
          <ac:spMkLst>
            <pc:docMk/>
            <pc:sldMk cId="3149513279" sldId="521"/>
            <ac:spMk id="2" creationId="{8D1C6CF8-16DD-4050-B6E0-9ED8593A725D}"/>
          </ac:spMkLst>
        </pc:spChg>
      </pc:sldChg>
      <pc:sldChg chg="modSp mod">
        <pc:chgData name="Sidhu, Gurveen" userId="b693e870-a2c3-49cb-9e97-18beed0527b5" providerId="ADAL" clId="{5BF939AA-3C8B-4220-9820-9760B3B953CE}" dt="2025-01-13T18:50:23.824" v="90" actId="207"/>
        <pc:sldMkLst>
          <pc:docMk/>
          <pc:sldMk cId="1448771231" sldId="522"/>
        </pc:sldMkLst>
        <pc:spChg chg="mod">
          <ac:chgData name="Sidhu, Gurveen" userId="b693e870-a2c3-49cb-9e97-18beed0527b5" providerId="ADAL" clId="{5BF939AA-3C8B-4220-9820-9760B3B953CE}" dt="2025-01-13T18:50:23.824" v="90" actId="207"/>
          <ac:spMkLst>
            <pc:docMk/>
            <pc:sldMk cId="1448771231" sldId="522"/>
            <ac:spMk id="2" creationId="{8D1C6CF8-16DD-4050-B6E0-9ED8593A725D}"/>
          </ac:spMkLst>
        </pc:spChg>
      </pc:sldChg>
      <pc:sldChg chg="modSp mod">
        <pc:chgData name="Sidhu, Gurveen" userId="b693e870-a2c3-49cb-9e97-18beed0527b5" providerId="ADAL" clId="{5BF939AA-3C8B-4220-9820-9760B3B953CE}" dt="2025-01-13T18:51:07.124" v="98" actId="207"/>
        <pc:sldMkLst>
          <pc:docMk/>
          <pc:sldMk cId="2974082087" sldId="524"/>
        </pc:sldMkLst>
        <pc:spChg chg="mod">
          <ac:chgData name="Sidhu, Gurveen" userId="b693e870-a2c3-49cb-9e97-18beed0527b5" providerId="ADAL" clId="{5BF939AA-3C8B-4220-9820-9760B3B953CE}" dt="2025-01-13T18:51:07.124" v="98" actId="207"/>
          <ac:spMkLst>
            <pc:docMk/>
            <pc:sldMk cId="2974082087" sldId="524"/>
            <ac:spMk id="2" creationId="{8D1C6CF8-16DD-4050-B6E0-9ED8593A725D}"/>
          </ac:spMkLst>
        </pc:spChg>
      </pc:sldChg>
      <pc:sldChg chg="modSp mod">
        <pc:chgData name="Sidhu, Gurveen" userId="b693e870-a2c3-49cb-9e97-18beed0527b5" providerId="ADAL" clId="{5BF939AA-3C8B-4220-9820-9760B3B953CE}" dt="2025-01-13T18:51:16.381" v="100" actId="207"/>
        <pc:sldMkLst>
          <pc:docMk/>
          <pc:sldMk cId="1589228781" sldId="525"/>
        </pc:sldMkLst>
        <pc:spChg chg="mod">
          <ac:chgData name="Sidhu, Gurveen" userId="b693e870-a2c3-49cb-9e97-18beed0527b5" providerId="ADAL" clId="{5BF939AA-3C8B-4220-9820-9760B3B953CE}" dt="2025-01-13T18:51:16.381" v="100" actId="207"/>
          <ac:spMkLst>
            <pc:docMk/>
            <pc:sldMk cId="1589228781" sldId="525"/>
            <ac:spMk id="2" creationId="{8D1C6CF8-16DD-4050-B6E0-9ED8593A725D}"/>
          </ac:spMkLst>
        </pc:spChg>
      </pc:sldChg>
      <pc:sldChg chg="modSp mod">
        <pc:chgData name="Sidhu, Gurveen" userId="b693e870-a2c3-49cb-9e97-18beed0527b5" providerId="ADAL" clId="{5BF939AA-3C8B-4220-9820-9760B3B953CE}" dt="2025-01-13T18:51:22.277" v="102" actId="207"/>
        <pc:sldMkLst>
          <pc:docMk/>
          <pc:sldMk cId="2274278452" sldId="526"/>
        </pc:sldMkLst>
        <pc:spChg chg="mod">
          <ac:chgData name="Sidhu, Gurveen" userId="b693e870-a2c3-49cb-9e97-18beed0527b5" providerId="ADAL" clId="{5BF939AA-3C8B-4220-9820-9760B3B953CE}" dt="2025-01-13T18:51:22.277" v="102" actId="207"/>
          <ac:spMkLst>
            <pc:docMk/>
            <pc:sldMk cId="2274278452" sldId="526"/>
            <ac:spMk id="2" creationId="{8D1C6CF8-16DD-4050-B6E0-9ED8593A725D}"/>
          </ac:spMkLst>
        </pc:spChg>
      </pc:sldChg>
      <pc:sldChg chg="modSp mod">
        <pc:chgData name="Sidhu, Gurveen" userId="b693e870-a2c3-49cb-9e97-18beed0527b5" providerId="ADAL" clId="{5BF939AA-3C8B-4220-9820-9760B3B953CE}" dt="2025-01-13T18:52:00.009" v="109" actId="207"/>
        <pc:sldMkLst>
          <pc:docMk/>
          <pc:sldMk cId="3668140492" sldId="580"/>
        </pc:sldMkLst>
        <pc:spChg chg="mod">
          <ac:chgData name="Sidhu, Gurveen" userId="b693e870-a2c3-49cb-9e97-18beed0527b5" providerId="ADAL" clId="{5BF939AA-3C8B-4220-9820-9760B3B953CE}" dt="2025-01-13T18:52:00.009" v="109" actId="207"/>
          <ac:spMkLst>
            <pc:docMk/>
            <pc:sldMk cId="3668140492" sldId="580"/>
            <ac:spMk id="2" creationId="{8D1C6CF8-16DD-4050-B6E0-9ED8593A725D}"/>
          </ac:spMkLst>
        </pc:spChg>
      </pc:sldChg>
      <pc:sldChg chg="modSp mod">
        <pc:chgData name="Sidhu, Gurveen" userId="b693e870-a2c3-49cb-9e97-18beed0527b5" providerId="ADAL" clId="{5BF939AA-3C8B-4220-9820-9760B3B953CE}" dt="2025-01-13T18:52:11.897" v="111" actId="207"/>
        <pc:sldMkLst>
          <pc:docMk/>
          <pc:sldMk cId="3122176727" sldId="581"/>
        </pc:sldMkLst>
        <pc:spChg chg="mod">
          <ac:chgData name="Sidhu, Gurveen" userId="b693e870-a2c3-49cb-9e97-18beed0527b5" providerId="ADAL" clId="{5BF939AA-3C8B-4220-9820-9760B3B953CE}" dt="2025-01-13T18:52:11.897" v="111" actId="207"/>
          <ac:spMkLst>
            <pc:docMk/>
            <pc:sldMk cId="3122176727" sldId="581"/>
            <ac:spMk id="2" creationId="{8D1C6CF8-16DD-4050-B6E0-9ED8593A725D}"/>
          </ac:spMkLst>
        </pc:spChg>
      </pc:sldChg>
      <pc:sldChg chg="modSp mod">
        <pc:chgData name="Sidhu, Gurveen" userId="b693e870-a2c3-49cb-9e97-18beed0527b5" providerId="ADAL" clId="{5BF939AA-3C8B-4220-9820-9760B3B953CE}" dt="2025-01-13T18:51:51.226" v="107"/>
        <pc:sldMkLst>
          <pc:docMk/>
          <pc:sldMk cId="1055617469" sldId="583"/>
        </pc:sldMkLst>
        <pc:spChg chg="mod">
          <ac:chgData name="Sidhu, Gurveen" userId="b693e870-a2c3-49cb-9e97-18beed0527b5" providerId="ADAL" clId="{5BF939AA-3C8B-4220-9820-9760B3B953CE}" dt="2025-01-13T18:51:46.898" v="106"/>
          <ac:spMkLst>
            <pc:docMk/>
            <pc:sldMk cId="1055617469" sldId="583"/>
            <ac:spMk id="17" creationId="{33F792F6-03D2-4BDC-A5DB-BF4D01C9E247}"/>
          </ac:spMkLst>
        </pc:spChg>
        <pc:spChg chg="mod">
          <ac:chgData name="Sidhu, Gurveen" userId="b693e870-a2c3-49cb-9e97-18beed0527b5" providerId="ADAL" clId="{5BF939AA-3C8B-4220-9820-9760B3B953CE}" dt="2025-01-13T18:51:51.226" v="107"/>
          <ac:spMkLst>
            <pc:docMk/>
            <pc:sldMk cId="1055617469" sldId="583"/>
            <ac:spMk id="18" creationId="{41079872-8402-4C78-A117-D0BA5B730DCA}"/>
          </ac:spMkLst>
        </pc:spChg>
        <pc:graphicFrameChg chg="mod">
          <ac:chgData name="Sidhu, Gurveen" userId="b693e870-a2c3-49cb-9e97-18beed0527b5" providerId="ADAL" clId="{5BF939AA-3C8B-4220-9820-9760B3B953CE}" dt="2025-01-13T18:51:42.289" v="105"/>
          <ac:graphicFrameMkLst>
            <pc:docMk/>
            <pc:sldMk cId="1055617469" sldId="583"/>
            <ac:graphicFrameMk id="5" creationId="{00000000-0000-0000-0000-000000000000}"/>
          </ac:graphicFrameMkLst>
        </pc:graphicFrameChg>
      </pc:sldChg>
      <pc:sldChg chg="modSp mod">
        <pc:chgData name="Sidhu, Gurveen" userId="b693e870-a2c3-49cb-9e97-18beed0527b5" providerId="ADAL" clId="{5BF939AA-3C8B-4220-9820-9760B3B953CE}" dt="2025-01-13T18:42:35.670" v="9"/>
        <pc:sldMkLst>
          <pc:docMk/>
          <pc:sldMk cId="0" sldId="646"/>
        </pc:sldMkLst>
        <pc:spChg chg="mod">
          <ac:chgData name="Sidhu, Gurveen" userId="b693e870-a2c3-49cb-9e97-18beed0527b5" providerId="ADAL" clId="{5BF939AA-3C8B-4220-9820-9760B3B953CE}" dt="2025-01-13T18:42:30.312" v="8"/>
          <ac:spMkLst>
            <pc:docMk/>
            <pc:sldMk cId="0" sldId="646"/>
            <ac:spMk id="6" creationId="{00000000-0000-0000-0000-000000000000}"/>
          </ac:spMkLst>
        </pc:spChg>
        <pc:spChg chg="mod">
          <ac:chgData name="Sidhu, Gurveen" userId="b693e870-a2c3-49cb-9e97-18beed0527b5" providerId="ADAL" clId="{5BF939AA-3C8B-4220-9820-9760B3B953CE}" dt="2025-01-13T18:42:35.670" v="9"/>
          <ac:spMkLst>
            <pc:docMk/>
            <pc:sldMk cId="0" sldId="646"/>
            <ac:spMk id="7" creationId="{00000000-0000-0000-0000-000000000000}"/>
          </ac:spMkLst>
        </pc:spChg>
      </pc:sldChg>
      <pc:sldChg chg="add del">
        <pc:chgData name="Sidhu, Gurveen" userId="b693e870-a2c3-49cb-9e97-18beed0527b5" providerId="ADAL" clId="{5BF939AA-3C8B-4220-9820-9760B3B953CE}" dt="2025-01-13T18:47:11.991" v="56" actId="47"/>
        <pc:sldMkLst>
          <pc:docMk/>
          <pc:sldMk cId="0" sldId="654"/>
        </pc:sldMkLst>
      </pc:sldChg>
      <pc:sldChg chg="add del">
        <pc:chgData name="Sidhu, Gurveen" userId="b693e870-a2c3-49cb-9e97-18beed0527b5" providerId="ADAL" clId="{5BF939AA-3C8B-4220-9820-9760B3B953CE}" dt="2025-01-13T18:47:11.991" v="56" actId="47"/>
        <pc:sldMkLst>
          <pc:docMk/>
          <pc:sldMk cId="0" sldId="655"/>
        </pc:sldMkLst>
      </pc:sldChg>
      <pc:sldChg chg="modSp mod">
        <pc:chgData name="Sidhu, Gurveen" userId="b693e870-a2c3-49cb-9e97-18beed0527b5" providerId="ADAL" clId="{5BF939AA-3C8B-4220-9820-9760B3B953CE}" dt="2025-01-13T18:47:54.647" v="59"/>
        <pc:sldMkLst>
          <pc:docMk/>
          <pc:sldMk cId="2780647657" sldId="656"/>
        </pc:sldMkLst>
        <pc:spChg chg="mod">
          <ac:chgData name="Sidhu, Gurveen" userId="b693e870-a2c3-49cb-9e97-18beed0527b5" providerId="ADAL" clId="{5BF939AA-3C8B-4220-9820-9760B3B953CE}" dt="2025-01-13T18:47:54.647" v="59"/>
          <ac:spMkLst>
            <pc:docMk/>
            <pc:sldMk cId="2780647657" sldId="656"/>
            <ac:spMk id="2" creationId="{03CFA447-777A-45AC-ABCC-8663D5240633}"/>
          </ac:spMkLst>
        </pc:spChg>
      </pc:sldChg>
      <pc:sldChg chg="modSp mod">
        <pc:chgData name="Sidhu, Gurveen" userId="b693e870-a2c3-49cb-9e97-18beed0527b5" providerId="ADAL" clId="{5BF939AA-3C8B-4220-9820-9760B3B953CE}" dt="2025-01-13T18:48:40.617" v="70" actId="20577"/>
        <pc:sldMkLst>
          <pc:docMk/>
          <pc:sldMk cId="0" sldId="657"/>
        </pc:sldMkLst>
        <pc:spChg chg="mod">
          <ac:chgData name="Sidhu, Gurveen" userId="b693e870-a2c3-49cb-9e97-18beed0527b5" providerId="ADAL" clId="{5BF939AA-3C8B-4220-9820-9760B3B953CE}" dt="2025-01-13T18:48:05.904" v="64" actId="20577"/>
          <ac:spMkLst>
            <pc:docMk/>
            <pc:sldMk cId="0" sldId="657"/>
            <ac:spMk id="2" creationId="{00000000-0000-0000-0000-000000000000}"/>
          </ac:spMkLst>
        </pc:spChg>
        <pc:spChg chg="mod">
          <ac:chgData name="Sidhu, Gurveen" userId="b693e870-a2c3-49cb-9e97-18beed0527b5" providerId="ADAL" clId="{5BF939AA-3C8B-4220-9820-9760B3B953CE}" dt="2025-01-13T18:48:14.958" v="65"/>
          <ac:spMkLst>
            <pc:docMk/>
            <pc:sldMk cId="0" sldId="657"/>
            <ac:spMk id="5" creationId="{00000000-0000-0000-0000-000000000000}"/>
          </ac:spMkLst>
        </pc:spChg>
        <pc:spChg chg="mod">
          <ac:chgData name="Sidhu, Gurveen" userId="b693e870-a2c3-49cb-9e97-18beed0527b5" providerId="ADAL" clId="{5BF939AA-3C8B-4220-9820-9760B3B953CE}" dt="2025-01-13T18:48:24.467" v="67" actId="20577"/>
          <ac:spMkLst>
            <pc:docMk/>
            <pc:sldMk cId="0" sldId="657"/>
            <ac:spMk id="6" creationId="{00000000-0000-0000-0000-000000000000}"/>
          </ac:spMkLst>
        </pc:spChg>
        <pc:spChg chg="mod">
          <ac:chgData name="Sidhu, Gurveen" userId="b693e870-a2c3-49cb-9e97-18beed0527b5" providerId="ADAL" clId="{5BF939AA-3C8B-4220-9820-9760B3B953CE}" dt="2025-01-13T18:48:31.149" v="68"/>
          <ac:spMkLst>
            <pc:docMk/>
            <pc:sldMk cId="0" sldId="657"/>
            <ac:spMk id="9" creationId="{00000000-0000-0000-0000-000000000000}"/>
          </ac:spMkLst>
        </pc:spChg>
        <pc:spChg chg="mod">
          <ac:chgData name="Sidhu, Gurveen" userId="b693e870-a2c3-49cb-9e97-18beed0527b5" providerId="ADAL" clId="{5BF939AA-3C8B-4220-9820-9760B3B953CE}" dt="2025-01-13T18:48:40.617" v="70" actId="20577"/>
          <ac:spMkLst>
            <pc:docMk/>
            <pc:sldMk cId="0" sldId="657"/>
            <ac:spMk id="10" creationId="{00000000-0000-0000-0000-000000000000}"/>
          </ac:spMkLst>
        </pc:spChg>
      </pc:sldChg>
      <pc:sldChg chg="modSp mod modNotes modNotesTx">
        <pc:chgData name="Sidhu, Gurveen" userId="b693e870-a2c3-49cb-9e97-18beed0527b5" providerId="ADAL" clId="{5BF939AA-3C8B-4220-9820-9760B3B953CE}" dt="2025-01-13T18:45:56.722" v="51" actId="20577"/>
        <pc:sldMkLst>
          <pc:docMk/>
          <pc:sldMk cId="0" sldId="659"/>
        </pc:sldMkLst>
        <pc:spChg chg="mod">
          <ac:chgData name="Sidhu, Gurveen" userId="b693e870-a2c3-49cb-9e97-18beed0527b5" providerId="ADAL" clId="{5BF939AA-3C8B-4220-9820-9760B3B953CE}" dt="2025-01-13T18:45:28.660" v="43" actId="1076"/>
          <ac:spMkLst>
            <pc:docMk/>
            <pc:sldMk cId="0" sldId="659"/>
            <ac:spMk id="5" creationId="{00000000-0000-0000-0000-000000000000}"/>
          </ac:spMkLst>
        </pc:spChg>
        <pc:spChg chg="mod">
          <ac:chgData name="Sidhu, Gurveen" userId="b693e870-a2c3-49cb-9e97-18beed0527b5" providerId="ADAL" clId="{5BF939AA-3C8B-4220-9820-9760B3B953CE}" dt="2025-01-13T18:45:41.932" v="47" actId="20577"/>
          <ac:spMkLst>
            <pc:docMk/>
            <pc:sldMk cId="0" sldId="659"/>
            <ac:spMk id="17" creationId="{00000000-0000-0000-0000-000000000000}"/>
          </ac:spMkLst>
        </pc:spChg>
        <pc:spChg chg="mod">
          <ac:chgData name="Sidhu, Gurveen" userId="b693e870-a2c3-49cb-9e97-18beed0527b5" providerId="ADAL" clId="{5BF939AA-3C8B-4220-9820-9760B3B953CE}" dt="2025-01-13T18:45:56.722" v="51" actId="20577"/>
          <ac:spMkLst>
            <pc:docMk/>
            <pc:sldMk cId="0" sldId="659"/>
            <ac:spMk id="28" creationId="{818631DC-3046-4C16-836B-0117FFF2EBAB}"/>
          </ac:spMkLst>
        </pc:spChg>
      </pc:sldChg>
      <pc:sldChg chg="del">
        <pc:chgData name="Sidhu, Gurveen" userId="b693e870-a2c3-49cb-9e97-18beed0527b5" providerId="ADAL" clId="{5BF939AA-3C8B-4220-9820-9760B3B953CE}" dt="2025-01-13T18:46:56.914" v="55" actId="2696"/>
        <pc:sldMkLst>
          <pc:docMk/>
          <pc:sldMk cId="0" sldId="660"/>
        </pc:sldMkLst>
      </pc:sldChg>
      <pc:sldChg chg="del">
        <pc:chgData name="Sidhu, Gurveen" userId="b693e870-a2c3-49cb-9e97-18beed0527b5" providerId="ADAL" clId="{5BF939AA-3C8B-4220-9820-9760B3B953CE}" dt="2025-01-13T18:46:56.914" v="55" actId="2696"/>
        <pc:sldMkLst>
          <pc:docMk/>
          <pc:sldMk cId="3018404393" sldId="661"/>
        </pc:sldMkLst>
      </pc:sldChg>
    </pc:docChg>
  </pc:docChgLst>
  <pc:docChgLst>
    <pc:chgData name="Sidhu, Gurveen" userId="b693e870-a2c3-49cb-9e97-18beed0527b5" providerId="ADAL" clId="{F929740C-E696-4D0F-8BA2-B4C6CB0BABEA}"/>
    <pc:docChg chg="undo custSel delSld modSld">
      <pc:chgData name="Sidhu, Gurveen" userId="b693e870-a2c3-49cb-9e97-18beed0527b5" providerId="ADAL" clId="{F929740C-E696-4D0F-8BA2-B4C6CB0BABEA}" dt="2025-01-13T17:29:32.737" v="326" actId="20577"/>
      <pc:docMkLst>
        <pc:docMk/>
      </pc:docMkLst>
      <pc:sldChg chg="modSp mod">
        <pc:chgData name="Sidhu, Gurveen" userId="b693e870-a2c3-49cb-9e97-18beed0527b5" providerId="ADAL" clId="{F929740C-E696-4D0F-8BA2-B4C6CB0BABEA}" dt="2025-01-08T18:20:26.177" v="4" actId="207"/>
        <pc:sldMkLst>
          <pc:docMk/>
          <pc:sldMk cId="0" sldId="256"/>
        </pc:sldMkLst>
        <pc:spChg chg="mod">
          <ac:chgData name="Sidhu, Gurveen" userId="b693e870-a2c3-49cb-9e97-18beed0527b5" providerId="ADAL" clId="{F929740C-E696-4D0F-8BA2-B4C6CB0BABEA}" dt="2025-01-08T18:20:26.177" v="4" actId="207"/>
          <ac:spMkLst>
            <pc:docMk/>
            <pc:sldMk cId="0" sldId="256"/>
            <ac:spMk id="6" creationId="{00000000-0000-0000-0000-000000000000}"/>
          </ac:spMkLst>
        </pc:spChg>
        <pc:spChg chg="mod">
          <ac:chgData name="Sidhu, Gurveen" userId="b693e870-a2c3-49cb-9e97-18beed0527b5" providerId="ADAL" clId="{F929740C-E696-4D0F-8BA2-B4C6CB0BABEA}" dt="2025-01-08T18:19:41.539" v="3" actId="20577"/>
          <ac:spMkLst>
            <pc:docMk/>
            <pc:sldMk cId="0" sldId="256"/>
            <ac:spMk id="11" creationId="{00000000-0000-0000-0000-000000000000}"/>
          </ac:spMkLst>
        </pc:spChg>
        <pc:grpChg chg="mod">
          <ac:chgData name="Sidhu, Gurveen" userId="b693e870-a2c3-49cb-9e97-18beed0527b5" providerId="ADAL" clId="{F929740C-E696-4D0F-8BA2-B4C6CB0BABEA}" dt="2025-01-08T18:20:26.177" v="4" actId="207"/>
          <ac:grpSpMkLst>
            <pc:docMk/>
            <pc:sldMk cId="0" sldId="256"/>
            <ac:grpSpMk id="5" creationId="{00000000-0000-0000-0000-000000000000}"/>
          </ac:grpSpMkLst>
        </pc:grpChg>
      </pc:sldChg>
      <pc:sldChg chg="del">
        <pc:chgData name="Sidhu, Gurveen" userId="b693e870-a2c3-49cb-9e97-18beed0527b5" providerId="ADAL" clId="{F929740C-E696-4D0F-8BA2-B4C6CB0BABEA}" dt="2025-01-08T18:20:39.421" v="5" actId="2696"/>
        <pc:sldMkLst>
          <pc:docMk/>
          <pc:sldMk cId="0" sldId="257"/>
        </pc:sldMkLst>
      </pc:sldChg>
      <pc:sldChg chg="modSp mod modNotesTx">
        <pc:chgData name="Sidhu, Gurveen" userId="b693e870-a2c3-49cb-9e97-18beed0527b5" providerId="ADAL" clId="{F929740C-E696-4D0F-8BA2-B4C6CB0BABEA}" dt="2025-01-13T17:22:45.715" v="286" actId="20577"/>
        <pc:sldMkLst>
          <pc:docMk/>
          <pc:sldMk cId="0" sldId="266"/>
        </pc:sldMkLst>
      </pc:sldChg>
      <pc:sldChg chg="modSp mod modNotesTx">
        <pc:chgData name="Sidhu, Gurveen" userId="b693e870-a2c3-49cb-9e97-18beed0527b5" providerId="ADAL" clId="{F929740C-E696-4D0F-8BA2-B4C6CB0BABEA}" dt="2025-01-13T17:22:22.509" v="267" actId="20577"/>
        <pc:sldMkLst>
          <pc:docMk/>
          <pc:sldMk cId="0" sldId="267"/>
        </pc:sldMkLst>
        <pc:graphicFrameChg chg="modGraphic">
          <ac:chgData name="Sidhu, Gurveen" userId="b693e870-a2c3-49cb-9e97-18beed0527b5" providerId="ADAL" clId="{F929740C-E696-4D0F-8BA2-B4C6CB0BABEA}" dt="2025-01-08T18:24:18.548" v="31" actId="20577"/>
          <ac:graphicFrameMkLst>
            <pc:docMk/>
            <pc:sldMk cId="0" sldId="267"/>
            <ac:graphicFrameMk id="2" creationId="{00000000-0000-0000-0000-000000000000}"/>
          </ac:graphicFrameMkLst>
        </pc:graphicFrameChg>
      </pc:sldChg>
      <pc:sldChg chg="del">
        <pc:chgData name="Sidhu, Gurveen" userId="b693e870-a2c3-49cb-9e97-18beed0527b5" providerId="ADAL" clId="{F929740C-E696-4D0F-8BA2-B4C6CB0BABEA}" dt="2025-01-08T18:26:15.525" v="54" actId="2696"/>
        <pc:sldMkLst>
          <pc:docMk/>
          <pc:sldMk cId="0" sldId="277"/>
        </pc:sldMkLst>
      </pc:sldChg>
      <pc:sldChg chg="addSp delSp modSp mod">
        <pc:chgData name="Sidhu, Gurveen" userId="b693e870-a2c3-49cb-9e97-18beed0527b5" providerId="ADAL" clId="{F929740C-E696-4D0F-8BA2-B4C6CB0BABEA}" dt="2025-01-08T19:31:36.948" v="251" actId="1076"/>
        <pc:sldMkLst>
          <pc:docMk/>
          <pc:sldMk cId="213385758" sldId="390"/>
        </pc:sldMkLst>
        <pc:picChg chg="add mod">
          <ac:chgData name="Sidhu, Gurveen" userId="b693e870-a2c3-49cb-9e97-18beed0527b5" providerId="ADAL" clId="{F929740C-E696-4D0F-8BA2-B4C6CB0BABEA}" dt="2025-01-08T19:31:36.948" v="251" actId="1076"/>
          <ac:picMkLst>
            <pc:docMk/>
            <pc:sldMk cId="213385758" sldId="390"/>
            <ac:picMk id="3" creationId="{E4D27EEE-1DDB-73D7-7E97-297E208EB7AA}"/>
          </ac:picMkLst>
        </pc:picChg>
        <pc:picChg chg="add mod">
          <ac:chgData name="Sidhu, Gurveen" userId="b693e870-a2c3-49cb-9e97-18beed0527b5" providerId="ADAL" clId="{F929740C-E696-4D0F-8BA2-B4C6CB0BABEA}" dt="2025-01-08T19:31:36.948" v="251" actId="1076"/>
          <ac:picMkLst>
            <pc:docMk/>
            <pc:sldMk cId="213385758" sldId="390"/>
            <ac:picMk id="6" creationId="{8C8673A6-32F7-A336-AD4D-9EEEEBC760D6}"/>
          </ac:picMkLst>
        </pc:picChg>
      </pc:sldChg>
      <pc:sldChg chg="addSp delSp modSp mod">
        <pc:chgData name="Sidhu, Gurveen" userId="b693e870-a2c3-49cb-9e97-18beed0527b5" providerId="ADAL" clId="{F929740C-E696-4D0F-8BA2-B4C6CB0BABEA}" dt="2025-01-08T19:31:22.383" v="245" actId="1076"/>
        <pc:sldMkLst>
          <pc:docMk/>
          <pc:sldMk cId="4081056675" sldId="391"/>
        </pc:sldMkLst>
        <pc:picChg chg="add mod">
          <ac:chgData name="Sidhu, Gurveen" userId="b693e870-a2c3-49cb-9e97-18beed0527b5" providerId="ADAL" clId="{F929740C-E696-4D0F-8BA2-B4C6CB0BABEA}" dt="2025-01-08T19:31:22.383" v="245" actId="1076"/>
          <ac:picMkLst>
            <pc:docMk/>
            <pc:sldMk cId="4081056675" sldId="391"/>
            <ac:picMk id="3" creationId="{B7E2F914-36F3-8032-6E2B-ECBCC8B40E70}"/>
          </ac:picMkLst>
        </pc:picChg>
        <pc:picChg chg="add mod">
          <ac:chgData name="Sidhu, Gurveen" userId="b693e870-a2c3-49cb-9e97-18beed0527b5" providerId="ADAL" clId="{F929740C-E696-4D0F-8BA2-B4C6CB0BABEA}" dt="2025-01-08T19:31:22.383" v="245" actId="1076"/>
          <ac:picMkLst>
            <pc:docMk/>
            <pc:sldMk cId="4081056675" sldId="391"/>
            <ac:picMk id="4" creationId="{3BFABAE0-1714-84D6-3B18-FFCC3EBCB607}"/>
          </ac:picMkLst>
        </pc:picChg>
      </pc:sldChg>
      <pc:sldChg chg="addSp delSp modSp mod">
        <pc:chgData name="Sidhu, Gurveen" userId="b693e870-a2c3-49cb-9e97-18beed0527b5" providerId="ADAL" clId="{F929740C-E696-4D0F-8BA2-B4C6CB0BABEA}" dt="2025-01-08T19:31:10.005" v="242" actId="14100"/>
        <pc:sldMkLst>
          <pc:docMk/>
          <pc:sldMk cId="2785647978" sldId="392"/>
        </pc:sldMkLst>
        <pc:graphicFrameChg chg="modGraphic">
          <ac:chgData name="Sidhu, Gurveen" userId="b693e870-a2c3-49cb-9e97-18beed0527b5" providerId="ADAL" clId="{F929740C-E696-4D0F-8BA2-B4C6CB0BABEA}" dt="2025-01-08T18:45:32.686" v="129" actId="20577"/>
          <ac:graphicFrameMkLst>
            <pc:docMk/>
            <pc:sldMk cId="2785647978" sldId="392"/>
            <ac:graphicFrameMk id="5" creationId="{00000000-0000-0000-0000-000000000000}"/>
          </ac:graphicFrameMkLst>
        </pc:graphicFrameChg>
        <pc:picChg chg="add mod ord">
          <ac:chgData name="Sidhu, Gurveen" userId="b693e870-a2c3-49cb-9e97-18beed0527b5" providerId="ADAL" clId="{F929740C-E696-4D0F-8BA2-B4C6CB0BABEA}" dt="2025-01-08T19:30:38.065" v="234" actId="167"/>
          <ac:picMkLst>
            <pc:docMk/>
            <pc:sldMk cId="2785647978" sldId="392"/>
            <ac:picMk id="3" creationId="{6E33E9E9-EC62-DD0D-6A17-E8A3443B9069}"/>
          </ac:picMkLst>
        </pc:picChg>
        <pc:picChg chg="add mod">
          <ac:chgData name="Sidhu, Gurveen" userId="b693e870-a2c3-49cb-9e97-18beed0527b5" providerId="ADAL" clId="{F929740C-E696-4D0F-8BA2-B4C6CB0BABEA}" dt="2025-01-08T19:31:10.005" v="242" actId="14100"/>
          <ac:picMkLst>
            <pc:docMk/>
            <pc:sldMk cId="2785647978" sldId="392"/>
            <ac:picMk id="9" creationId="{6E87D94F-223B-2CCF-22D5-5F533F63F7C9}"/>
          </ac:picMkLst>
        </pc:picChg>
      </pc:sldChg>
      <pc:sldChg chg="addSp delSp modSp mod">
        <pc:chgData name="Sidhu, Gurveen" userId="b693e870-a2c3-49cb-9e97-18beed0527b5" providerId="ADAL" clId="{F929740C-E696-4D0F-8BA2-B4C6CB0BABEA}" dt="2025-01-08T19:22:13.176" v="205" actId="1076"/>
        <pc:sldMkLst>
          <pc:docMk/>
          <pc:sldMk cId="3482768160" sldId="393"/>
        </pc:sldMkLst>
        <pc:picChg chg="add mod">
          <ac:chgData name="Sidhu, Gurveen" userId="b693e870-a2c3-49cb-9e97-18beed0527b5" providerId="ADAL" clId="{F929740C-E696-4D0F-8BA2-B4C6CB0BABEA}" dt="2025-01-08T19:22:13.176" v="205" actId="1076"/>
          <ac:picMkLst>
            <pc:docMk/>
            <pc:sldMk cId="3482768160" sldId="393"/>
            <ac:picMk id="6" creationId="{88C5C0D0-8BB0-4A06-7905-D30F4097964F}"/>
          </ac:picMkLst>
        </pc:picChg>
      </pc:sldChg>
      <pc:sldChg chg="addSp delSp modSp mod">
        <pc:chgData name="Sidhu, Gurveen" userId="b693e870-a2c3-49cb-9e97-18beed0527b5" providerId="ADAL" clId="{F929740C-E696-4D0F-8BA2-B4C6CB0BABEA}" dt="2025-01-08T19:32:08.638" v="265" actId="1076"/>
        <pc:sldMkLst>
          <pc:docMk/>
          <pc:sldMk cId="1701377192" sldId="396"/>
        </pc:sldMkLst>
        <pc:graphicFrameChg chg="mod">
          <ac:chgData name="Sidhu, Gurveen" userId="b693e870-a2c3-49cb-9e97-18beed0527b5" providerId="ADAL" clId="{F929740C-E696-4D0F-8BA2-B4C6CB0BABEA}" dt="2025-01-08T18:52:53.589" v="190" actId="207"/>
          <ac:graphicFrameMkLst>
            <pc:docMk/>
            <pc:sldMk cId="1701377192" sldId="396"/>
            <ac:graphicFrameMk id="6" creationId="{ACC0E55A-DF5A-4DF2-94E0-39D7B0034B75}"/>
          </ac:graphicFrameMkLst>
        </pc:graphicFrameChg>
        <pc:picChg chg="add mod">
          <ac:chgData name="Sidhu, Gurveen" userId="b693e870-a2c3-49cb-9e97-18beed0527b5" providerId="ADAL" clId="{F929740C-E696-4D0F-8BA2-B4C6CB0BABEA}" dt="2025-01-08T19:32:08.638" v="265" actId="1076"/>
          <ac:picMkLst>
            <pc:docMk/>
            <pc:sldMk cId="1701377192" sldId="396"/>
            <ac:picMk id="3" creationId="{53D20087-2696-5967-CF1C-496E7CA1138A}"/>
          </ac:picMkLst>
        </pc:picChg>
        <pc:picChg chg="add mod">
          <ac:chgData name="Sidhu, Gurveen" userId="b693e870-a2c3-49cb-9e97-18beed0527b5" providerId="ADAL" clId="{F929740C-E696-4D0F-8BA2-B4C6CB0BABEA}" dt="2025-01-08T19:32:02.995" v="263" actId="14100"/>
          <ac:picMkLst>
            <pc:docMk/>
            <pc:sldMk cId="1701377192" sldId="396"/>
            <ac:picMk id="5" creationId="{F43B4DA6-390B-79FB-0300-339E09BCBDF0}"/>
          </ac:picMkLst>
        </pc:picChg>
      </pc:sldChg>
      <pc:sldChg chg="addSp delSp modSp mod">
        <pc:chgData name="Sidhu, Gurveen" userId="b693e870-a2c3-49cb-9e97-18beed0527b5" providerId="ADAL" clId="{F929740C-E696-4D0F-8BA2-B4C6CB0BABEA}" dt="2025-01-08T18:45:11.125" v="125" actId="12788"/>
        <pc:sldMkLst>
          <pc:docMk/>
          <pc:sldMk cId="3009077015" sldId="504"/>
        </pc:sldMkLst>
        <pc:spChg chg="mod">
          <ac:chgData name="Sidhu, Gurveen" userId="b693e870-a2c3-49cb-9e97-18beed0527b5" providerId="ADAL" clId="{F929740C-E696-4D0F-8BA2-B4C6CB0BABEA}" dt="2025-01-08T18:33:51.699" v="114" actId="207"/>
          <ac:spMkLst>
            <pc:docMk/>
            <pc:sldMk cId="3009077015" sldId="504"/>
            <ac:spMk id="2" creationId="{8D1C6CF8-16DD-4050-B6E0-9ED8593A725D}"/>
          </ac:spMkLst>
        </pc:spChg>
        <pc:picChg chg="add mod modCrop">
          <ac:chgData name="Sidhu, Gurveen" userId="b693e870-a2c3-49cb-9e97-18beed0527b5" providerId="ADAL" clId="{F929740C-E696-4D0F-8BA2-B4C6CB0BABEA}" dt="2025-01-08T18:45:11.125" v="125" actId="12788"/>
          <ac:picMkLst>
            <pc:docMk/>
            <pc:sldMk cId="3009077015" sldId="504"/>
            <ac:picMk id="5" creationId="{85DCC599-0840-9256-06D3-557114B13D73}"/>
          </ac:picMkLst>
        </pc:picChg>
      </pc:sldChg>
      <pc:sldChg chg="addSp delSp modSp mod">
        <pc:chgData name="Sidhu, Gurveen" userId="b693e870-a2c3-49cb-9e97-18beed0527b5" providerId="ADAL" clId="{F929740C-E696-4D0F-8BA2-B4C6CB0BABEA}" dt="2025-01-08T19:23:11.895" v="222" actId="1076"/>
        <pc:sldMkLst>
          <pc:docMk/>
          <pc:sldMk cId="650848999" sldId="509"/>
        </pc:sldMkLst>
        <pc:picChg chg="add mod ord modCrop">
          <ac:chgData name="Sidhu, Gurveen" userId="b693e870-a2c3-49cb-9e97-18beed0527b5" providerId="ADAL" clId="{F929740C-E696-4D0F-8BA2-B4C6CB0BABEA}" dt="2025-01-08T19:23:11.895" v="222" actId="1076"/>
          <ac:picMkLst>
            <pc:docMk/>
            <pc:sldMk cId="650848999" sldId="509"/>
            <ac:picMk id="6" creationId="{CB409CE5-9CAB-BB8F-2A79-78DCCF8E7BB6}"/>
          </ac:picMkLst>
        </pc:picChg>
        <pc:picChg chg="add mod ord modCrop">
          <ac:chgData name="Sidhu, Gurveen" userId="b693e870-a2c3-49cb-9e97-18beed0527b5" providerId="ADAL" clId="{F929740C-E696-4D0F-8BA2-B4C6CB0BABEA}" dt="2025-01-08T19:23:07.468" v="221" actId="1076"/>
          <ac:picMkLst>
            <pc:docMk/>
            <pc:sldMk cId="650848999" sldId="509"/>
            <ac:picMk id="8" creationId="{D68D957E-2208-CC76-F763-205CB60E07A7}"/>
          </ac:picMkLst>
        </pc:picChg>
      </pc:sldChg>
      <pc:sldChg chg="addSp delSp modSp mod">
        <pc:chgData name="Sidhu, Gurveen" userId="b693e870-a2c3-49cb-9e97-18beed0527b5" providerId="ADAL" clId="{F929740C-E696-4D0F-8BA2-B4C6CB0BABEA}" dt="2025-01-08T19:30:13.106" v="229" actId="167"/>
        <pc:sldMkLst>
          <pc:docMk/>
          <pc:sldMk cId="274656197" sldId="512"/>
        </pc:sldMkLst>
        <pc:spChg chg="mod">
          <ac:chgData name="Sidhu, Gurveen" userId="b693e870-a2c3-49cb-9e97-18beed0527b5" providerId="ADAL" clId="{F929740C-E696-4D0F-8BA2-B4C6CB0BABEA}" dt="2025-01-08T18:29:12.796" v="65" actId="208"/>
          <ac:spMkLst>
            <pc:docMk/>
            <pc:sldMk cId="274656197" sldId="512"/>
            <ac:spMk id="23" creationId="{667DB938-B94D-49AB-B9A6-8FDB04157103}"/>
          </ac:spMkLst>
        </pc:spChg>
        <pc:spChg chg="mod">
          <ac:chgData name="Sidhu, Gurveen" userId="b693e870-a2c3-49cb-9e97-18beed0527b5" providerId="ADAL" clId="{F929740C-E696-4D0F-8BA2-B4C6CB0BABEA}" dt="2025-01-08T18:29:12.796" v="65" actId="208"/>
          <ac:spMkLst>
            <pc:docMk/>
            <pc:sldMk cId="274656197" sldId="512"/>
            <ac:spMk id="24" creationId="{D744BC02-6E05-4510-B353-C6C9C850D0D8}"/>
          </ac:spMkLst>
        </pc:spChg>
        <pc:spChg chg="mod">
          <ac:chgData name="Sidhu, Gurveen" userId="b693e870-a2c3-49cb-9e97-18beed0527b5" providerId="ADAL" clId="{F929740C-E696-4D0F-8BA2-B4C6CB0BABEA}" dt="2025-01-08T19:21:20.987" v="198" actId="208"/>
          <ac:spMkLst>
            <pc:docMk/>
            <pc:sldMk cId="274656197" sldId="512"/>
            <ac:spMk id="26" creationId="{64C0D294-BFB8-4CAD-A62A-9A50BC95A67A}"/>
          </ac:spMkLst>
        </pc:spChg>
        <pc:spChg chg="mod">
          <ac:chgData name="Sidhu, Gurveen" userId="b693e870-a2c3-49cb-9e97-18beed0527b5" providerId="ADAL" clId="{F929740C-E696-4D0F-8BA2-B4C6CB0BABEA}" dt="2025-01-08T19:21:40.751" v="201" actId="208"/>
          <ac:spMkLst>
            <pc:docMk/>
            <pc:sldMk cId="274656197" sldId="512"/>
            <ac:spMk id="29" creationId="{9C06052F-2A79-4FE2-8CE1-622E9AE483EB}"/>
          </ac:spMkLst>
        </pc:spChg>
        <pc:grpChg chg="mod">
          <ac:chgData name="Sidhu, Gurveen" userId="b693e870-a2c3-49cb-9e97-18beed0527b5" providerId="ADAL" clId="{F929740C-E696-4D0F-8BA2-B4C6CB0BABEA}" dt="2025-01-08T18:29:08.535" v="64" actId="207"/>
          <ac:grpSpMkLst>
            <pc:docMk/>
            <pc:sldMk cId="274656197" sldId="512"/>
            <ac:grpSpMk id="22" creationId="{E11153BF-E587-49C8-9645-4618D1688111}"/>
          </ac:grpSpMkLst>
        </pc:grpChg>
        <pc:picChg chg="add mod ord">
          <ac:chgData name="Sidhu, Gurveen" userId="b693e870-a2c3-49cb-9e97-18beed0527b5" providerId="ADAL" clId="{F929740C-E696-4D0F-8BA2-B4C6CB0BABEA}" dt="2025-01-08T18:29:03.316" v="63" actId="167"/>
          <ac:picMkLst>
            <pc:docMk/>
            <pc:sldMk cId="274656197" sldId="512"/>
            <ac:picMk id="6" creationId="{7A755F6D-E4A6-D944-DF2E-CE4C07D5E89B}"/>
          </ac:picMkLst>
        </pc:picChg>
        <pc:picChg chg="add mod ord">
          <ac:chgData name="Sidhu, Gurveen" userId="b693e870-a2c3-49cb-9e97-18beed0527b5" providerId="ADAL" clId="{F929740C-E696-4D0F-8BA2-B4C6CB0BABEA}" dt="2025-01-08T19:20:55.096" v="196" actId="14100"/>
          <ac:picMkLst>
            <pc:docMk/>
            <pc:sldMk cId="274656197" sldId="512"/>
            <ac:picMk id="10" creationId="{F7C66580-FB64-84B1-4910-ED215027C92E}"/>
          </ac:picMkLst>
        </pc:picChg>
        <pc:picChg chg="add mod ord">
          <ac:chgData name="Sidhu, Gurveen" userId="b693e870-a2c3-49cb-9e97-18beed0527b5" providerId="ADAL" clId="{F929740C-E696-4D0F-8BA2-B4C6CB0BABEA}" dt="2025-01-08T19:30:13.106" v="229" actId="167"/>
          <ac:picMkLst>
            <pc:docMk/>
            <pc:sldMk cId="274656197" sldId="512"/>
            <ac:picMk id="12" creationId="{641E21BE-7DBF-C3FB-77DE-60EF887CF50D}"/>
          </ac:picMkLst>
        </pc:picChg>
      </pc:sldChg>
      <pc:sldChg chg="addSp delSp modSp mod">
        <pc:chgData name="Sidhu, Gurveen" userId="b693e870-a2c3-49cb-9e97-18beed0527b5" providerId="ADAL" clId="{F929740C-E696-4D0F-8BA2-B4C6CB0BABEA}" dt="2025-01-08T18:44:49.453" v="120" actId="1076"/>
        <pc:sldMkLst>
          <pc:docMk/>
          <pc:sldMk cId="2797682548" sldId="519"/>
        </pc:sldMkLst>
        <pc:spChg chg="mod">
          <ac:chgData name="Sidhu, Gurveen" userId="b693e870-a2c3-49cb-9e97-18beed0527b5" providerId="ADAL" clId="{F929740C-E696-4D0F-8BA2-B4C6CB0BABEA}" dt="2025-01-08T18:33:58.195" v="115" actId="207"/>
          <ac:spMkLst>
            <pc:docMk/>
            <pc:sldMk cId="2797682548" sldId="519"/>
            <ac:spMk id="2" creationId="{8D1C6CF8-16DD-4050-B6E0-9ED8593A725D}"/>
          </ac:spMkLst>
        </pc:spChg>
        <pc:picChg chg="add mod">
          <ac:chgData name="Sidhu, Gurveen" userId="b693e870-a2c3-49cb-9e97-18beed0527b5" providerId="ADAL" clId="{F929740C-E696-4D0F-8BA2-B4C6CB0BABEA}" dt="2025-01-08T18:44:49.453" v="120" actId="1076"/>
          <ac:picMkLst>
            <pc:docMk/>
            <pc:sldMk cId="2797682548" sldId="519"/>
            <ac:picMk id="5" creationId="{C8342C26-E996-9B4C-8335-367DE0027C44}"/>
          </ac:picMkLst>
        </pc:picChg>
      </pc:sldChg>
      <pc:sldChg chg="addSp delSp modSp mod">
        <pc:chgData name="Sidhu, Gurveen" userId="b693e870-a2c3-49cb-9e97-18beed0527b5" providerId="ADAL" clId="{F929740C-E696-4D0F-8BA2-B4C6CB0BABEA}" dt="2025-01-08T18:46:42.781" v="134" actId="1076"/>
        <pc:sldMkLst>
          <pc:docMk/>
          <pc:sldMk cId="4288023909" sldId="520"/>
        </pc:sldMkLst>
        <pc:spChg chg="mod">
          <ac:chgData name="Sidhu, Gurveen" userId="b693e870-a2c3-49cb-9e97-18beed0527b5" providerId="ADAL" clId="{F929740C-E696-4D0F-8BA2-B4C6CB0BABEA}" dt="2025-01-08T18:46:21.696" v="130" actId="207"/>
          <ac:spMkLst>
            <pc:docMk/>
            <pc:sldMk cId="4288023909" sldId="520"/>
            <ac:spMk id="2" creationId="{8D1C6CF8-16DD-4050-B6E0-9ED8593A725D}"/>
          </ac:spMkLst>
        </pc:spChg>
        <pc:picChg chg="add mod">
          <ac:chgData name="Sidhu, Gurveen" userId="b693e870-a2c3-49cb-9e97-18beed0527b5" providerId="ADAL" clId="{F929740C-E696-4D0F-8BA2-B4C6CB0BABEA}" dt="2025-01-08T18:46:42.781" v="134" actId="1076"/>
          <ac:picMkLst>
            <pc:docMk/>
            <pc:sldMk cId="4288023909" sldId="520"/>
            <ac:picMk id="6" creationId="{DFB29735-9937-36C3-303D-911644704D37}"/>
          </ac:picMkLst>
        </pc:picChg>
      </pc:sldChg>
      <pc:sldChg chg="addSp delSp modSp mod">
        <pc:chgData name="Sidhu, Gurveen" userId="b693e870-a2c3-49cb-9e97-18beed0527b5" providerId="ADAL" clId="{F929740C-E696-4D0F-8BA2-B4C6CB0BABEA}" dt="2025-01-08T18:47:10.248" v="139" actId="1076"/>
        <pc:sldMkLst>
          <pc:docMk/>
          <pc:sldMk cId="3149513279" sldId="521"/>
        </pc:sldMkLst>
        <pc:spChg chg="mod">
          <ac:chgData name="Sidhu, Gurveen" userId="b693e870-a2c3-49cb-9e97-18beed0527b5" providerId="ADAL" clId="{F929740C-E696-4D0F-8BA2-B4C6CB0BABEA}" dt="2025-01-08T18:46:47.996" v="135" actId="207"/>
          <ac:spMkLst>
            <pc:docMk/>
            <pc:sldMk cId="3149513279" sldId="521"/>
            <ac:spMk id="2" creationId="{8D1C6CF8-16DD-4050-B6E0-9ED8593A725D}"/>
          </ac:spMkLst>
        </pc:spChg>
        <pc:picChg chg="add mod">
          <ac:chgData name="Sidhu, Gurveen" userId="b693e870-a2c3-49cb-9e97-18beed0527b5" providerId="ADAL" clId="{F929740C-E696-4D0F-8BA2-B4C6CB0BABEA}" dt="2025-01-08T18:47:10.248" v="139" actId="1076"/>
          <ac:picMkLst>
            <pc:docMk/>
            <pc:sldMk cId="3149513279" sldId="521"/>
            <ac:picMk id="6" creationId="{3F3F114F-F878-6A57-2417-B64FCFCEAFFC}"/>
          </ac:picMkLst>
        </pc:picChg>
      </pc:sldChg>
      <pc:sldChg chg="addSp delSp modSp mod">
        <pc:chgData name="Sidhu, Gurveen" userId="b693e870-a2c3-49cb-9e97-18beed0527b5" providerId="ADAL" clId="{F929740C-E696-4D0F-8BA2-B4C6CB0BABEA}" dt="2025-01-08T18:49:00.128" v="151" actId="207"/>
        <pc:sldMkLst>
          <pc:docMk/>
          <pc:sldMk cId="1448771231" sldId="522"/>
        </pc:sldMkLst>
        <pc:spChg chg="mod">
          <ac:chgData name="Sidhu, Gurveen" userId="b693e870-a2c3-49cb-9e97-18beed0527b5" providerId="ADAL" clId="{F929740C-E696-4D0F-8BA2-B4C6CB0BABEA}" dt="2025-01-08T18:49:00.128" v="151" actId="207"/>
          <ac:spMkLst>
            <pc:docMk/>
            <pc:sldMk cId="1448771231" sldId="522"/>
            <ac:spMk id="2" creationId="{8D1C6CF8-16DD-4050-B6E0-9ED8593A725D}"/>
          </ac:spMkLst>
        </pc:spChg>
        <pc:picChg chg="add mod">
          <ac:chgData name="Sidhu, Gurveen" userId="b693e870-a2c3-49cb-9e97-18beed0527b5" providerId="ADAL" clId="{F929740C-E696-4D0F-8BA2-B4C6CB0BABEA}" dt="2025-01-08T18:48:07.737" v="143" actId="1076"/>
          <ac:picMkLst>
            <pc:docMk/>
            <pc:sldMk cId="1448771231" sldId="522"/>
            <ac:picMk id="6" creationId="{682B0C14-A960-3C72-30E4-43CEE9EC4A50}"/>
          </ac:picMkLst>
        </pc:picChg>
      </pc:sldChg>
      <pc:sldChg chg="addSp delSp modSp mod">
        <pc:chgData name="Sidhu, Gurveen" userId="b693e870-a2c3-49cb-9e97-18beed0527b5" providerId="ADAL" clId="{F929740C-E696-4D0F-8BA2-B4C6CB0BABEA}" dt="2025-01-08T18:49:02.355" v="152" actId="207"/>
        <pc:sldMkLst>
          <pc:docMk/>
          <pc:sldMk cId="2974082087" sldId="524"/>
        </pc:sldMkLst>
        <pc:spChg chg="mod">
          <ac:chgData name="Sidhu, Gurveen" userId="b693e870-a2c3-49cb-9e97-18beed0527b5" providerId="ADAL" clId="{F929740C-E696-4D0F-8BA2-B4C6CB0BABEA}" dt="2025-01-08T18:49:02.355" v="152" actId="207"/>
          <ac:spMkLst>
            <pc:docMk/>
            <pc:sldMk cId="2974082087" sldId="524"/>
            <ac:spMk id="2" creationId="{8D1C6CF8-16DD-4050-B6E0-9ED8593A725D}"/>
          </ac:spMkLst>
        </pc:spChg>
        <pc:picChg chg="add mod">
          <ac:chgData name="Sidhu, Gurveen" userId="b693e870-a2c3-49cb-9e97-18beed0527b5" providerId="ADAL" clId="{F929740C-E696-4D0F-8BA2-B4C6CB0BABEA}" dt="2025-01-08T18:48:56.563" v="150" actId="1076"/>
          <ac:picMkLst>
            <pc:docMk/>
            <pc:sldMk cId="2974082087" sldId="524"/>
            <ac:picMk id="5" creationId="{4C4F140B-0D2A-818A-EBE9-9E1930D24FC4}"/>
          </ac:picMkLst>
        </pc:picChg>
      </pc:sldChg>
      <pc:sldChg chg="addSp delSp modSp mod">
        <pc:chgData name="Sidhu, Gurveen" userId="b693e870-a2c3-49cb-9e97-18beed0527b5" providerId="ADAL" clId="{F929740C-E696-4D0F-8BA2-B4C6CB0BABEA}" dt="2025-01-08T18:49:58.097" v="161" actId="207"/>
        <pc:sldMkLst>
          <pc:docMk/>
          <pc:sldMk cId="1589228781" sldId="525"/>
        </pc:sldMkLst>
        <pc:spChg chg="mod">
          <ac:chgData name="Sidhu, Gurveen" userId="b693e870-a2c3-49cb-9e97-18beed0527b5" providerId="ADAL" clId="{F929740C-E696-4D0F-8BA2-B4C6CB0BABEA}" dt="2025-01-08T18:49:58.097" v="161" actId="207"/>
          <ac:spMkLst>
            <pc:docMk/>
            <pc:sldMk cId="1589228781" sldId="525"/>
            <ac:spMk id="2" creationId="{8D1C6CF8-16DD-4050-B6E0-9ED8593A725D}"/>
          </ac:spMkLst>
        </pc:spChg>
        <pc:picChg chg="add mod modCrop">
          <ac:chgData name="Sidhu, Gurveen" userId="b693e870-a2c3-49cb-9e97-18beed0527b5" providerId="ADAL" clId="{F929740C-E696-4D0F-8BA2-B4C6CB0BABEA}" dt="2025-01-08T18:49:48.040" v="160" actId="732"/>
          <ac:picMkLst>
            <pc:docMk/>
            <pc:sldMk cId="1589228781" sldId="525"/>
            <ac:picMk id="5" creationId="{B3EF7247-2995-7C29-3690-86DC8911ADC0}"/>
          </ac:picMkLst>
        </pc:picChg>
      </pc:sldChg>
      <pc:sldChg chg="addSp delSp modSp mod">
        <pc:chgData name="Sidhu, Gurveen" userId="b693e870-a2c3-49cb-9e97-18beed0527b5" providerId="ADAL" clId="{F929740C-E696-4D0F-8BA2-B4C6CB0BABEA}" dt="2025-01-08T18:50:51.985" v="169" actId="1076"/>
        <pc:sldMkLst>
          <pc:docMk/>
          <pc:sldMk cId="2274278452" sldId="526"/>
        </pc:sldMkLst>
        <pc:spChg chg="mod">
          <ac:chgData name="Sidhu, Gurveen" userId="b693e870-a2c3-49cb-9e97-18beed0527b5" providerId="ADAL" clId="{F929740C-E696-4D0F-8BA2-B4C6CB0BABEA}" dt="2025-01-08T18:50:00.840" v="162" actId="207"/>
          <ac:spMkLst>
            <pc:docMk/>
            <pc:sldMk cId="2274278452" sldId="526"/>
            <ac:spMk id="2" creationId="{8D1C6CF8-16DD-4050-B6E0-9ED8593A725D}"/>
          </ac:spMkLst>
        </pc:spChg>
        <pc:picChg chg="add mod">
          <ac:chgData name="Sidhu, Gurveen" userId="b693e870-a2c3-49cb-9e97-18beed0527b5" providerId="ADAL" clId="{F929740C-E696-4D0F-8BA2-B4C6CB0BABEA}" dt="2025-01-08T18:50:51.985" v="169" actId="1076"/>
          <ac:picMkLst>
            <pc:docMk/>
            <pc:sldMk cId="2274278452" sldId="526"/>
            <ac:picMk id="5" creationId="{AB669CA7-781A-52DD-7999-9585BA55D41A}"/>
          </ac:picMkLst>
        </pc:picChg>
      </pc:sldChg>
      <pc:sldChg chg="del">
        <pc:chgData name="Sidhu, Gurveen" userId="b693e870-a2c3-49cb-9e97-18beed0527b5" providerId="ADAL" clId="{F929740C-E696-4D0F-8BA2-B4C6CB0BABEA}" dt="2025-01-08T18:45:22.136" v="126" actId="2696"/>
        <pc:sldMkLst>
          <pc:docMk/>
          <pc:sldMk cId="836837171" sldId="529"/>
        </pc:sldMkLst>
      </pc:sldChg>
      <pc:sldChg chg="addSp delSp modSp mod">
        <pc:chgData name="Sidhu, Gurveen" userId="b693e870-a2c3-49cb-9e97-18beed0527b5" providerId="ADAL" clId="{F929740C-E696-4D0F-8BA2-B4C6CB0BABEA}" dt="2025-01-08T18:51:51.665" v="182" actId="1076"/>
        <pc:sldMkLst>
          <pc:docMk/>
          <pc:sldMk cId="3668140492" sldId="580"/>
        </pc:sldMkLst>
        <pc:spChg chg="mod">
          <ac:chgData name="Sidhu, Gurveen" userId="b693e870-a2c3-49cb-9e97-18beed0527b5" providerId="ADAL" clId="{F929740C-E696-4D0F-8BA2-B4C6CB0BABEA}" dt="2025-01-08T18:51:29.224" v="176" actId="207"/>
          <ac:spMkLst>
            <pc:docMk/>
            <pc:sldMk cId="3668140492" sldId="580"/>
            <ac:spMk id="2" creationId="{8D1C6CF8-16DD-4050-B6E0-9ED8593A725D}"/>
          </ac:spMkLst>
        </pc:spChg>
        <pc:picChg chg="add mod">
          <ac:chgData name="Sidhu, Gurveen" userId="b693e870-a2c3-49cb-9e97-18beed0527b5" providerId="ADAL" clId="{F929740C-E696-4D0F-8BA2-B4C6CB0BABEA}" dt="2025-01-08T18:51:51.665" v="182" actId="1076"/>
          <ac:picMkLst>
            <pc:docMk/>
            <pc:sldMk cId="3668140492" sldId="580"/>
            <ac:picMk id="5" creationId="{ECDE1BF8-C113-CDB3-6054-46F2A3148CE0}"/>
          </ac:picMkLst>
        </pc:picChg>
      </pc:sldChg>
      <pc:sldChg chg="addSp delSp modSp mod">
        <pc:chgData name="Sidhu, Gurveen" userId="b693e870-a2c3-49cb-9e97-18beed0527b5" providerId="ADAL" clId="{F929740C-E696-4D0F-8BA2-B4C6CB0BABEA}" dt="2025-01-08T18:52:20.504" v="188" actId="207"/>
        <pc:sldMkLst>
          <pc:docMk/>
          <pc:sldMk cId="3122176727" sldId="581"/>
        </pc:sldMkLst>
        <pc:spChg chg="mod">
          <ac:chgData name="Sidhu, Gurveen" userId="b693e870-a2c3-49cb-9e97-18beed0527b5" providerId="ADAL" clId="{F929740C-E696-4D0F-8BA2-B4C6CB0BABEA}" dt="2025-01-08T18:52:20.504" v="188" actId="207"/>
          <ac:spMkLst>
            <pc:docMk/>
            <pc:sldMk cId="3122176727" sldId="581"/>
            <ac:spMk id="2" creationId="{8D1C6CF8-16DD-4050-B6E0-9ED8593A725D}"/>
          </ac:spMkLst>
        </pc:spChg>
        <pc:picChg chg="add mod">
          <ac:chgData name="Sidhu, Gurveen" userId="b693e870-a2c3-49cb-9e97-18beed0527b5" providerId="ADAL" clId="{F929740C-E696-4D0F-8BA2-B4C6CB0BABEA}" dt="2025-01-08T18:52:18.336" v="187" actId="1076"/>
          <ac:picMkLst>
            <pc:docMk/>
            <pc:sldMk cId="3122176727" sldId="581"/>
            <ac:picMk id="5" creationId="{1BC037C1-C3B2-7B0C-6BE5-F81C59E5298B}"/>
          </ac:picMkLst>
        </pc:picChg>
      </pc:sldChg>
      <pc:sldChg chg="addSp delSp modSp mod">
        <pc:chgData name="Sidhu, Gurveen" userId="b693e870-a2c3-49cb-9e97-18beed0527b5" providerId="ADAL" clId="{F929740C-E696-4D0F-8BA2-B4C6CB0BABEA}" dt="2025-01-08T19:31:29.882" v="248" actId="1076"/>
        <pc:sldMkLst>
          <pc:docMk/>
          <pc:sldMk cId="1055617469" sldId="583"/>
        </pc:sldMkLst>
        <pc:graphicFrameChg chg="modGraphic">
          <ac:chgData name="Sidhu, Gurveen" userId="b693e870-a2c3-49cb-9e97-18beed0527b5" providerId="ADAL" clId="{F929740C-E696-4D0F-8BA2-B4C6CB0BABEA}" dt="2025-01-08T18:51:15.357" v="175" actId="20577"/>
          <ac:graphicFrameMkLst>
            <pc:docMk/>
            <pc:sldMk cId="1055617469" sldId="583"/>
            <ac:graphicFrameMk id="5" creationId="{00000000-0000-0000-0000-000000000000}"/>
          </ac:graphicFrameMkLst>
        </pc:graphicFrameChg>
        <pc:picChg chg="add mod">
          <ac:chgData name="Sidhu, Gurveen" userId="b693e870-a2c3-49cb-9e97-18beed0527b5" providerId="ADAL" clId="{F929740C-E696-4D0F-8BA2-B4C6CB0BABEA}" dt="2025-01-08T19:31:29.882" v="248" actId="1076"/>
          <ac:picMkLst>
            <pc:docMk/>
            <pc:sldMk cId="1055617469" sldId="583"/>
            <ac:picMk id="3" creationId="{104F89A0-FA7D-7188-C299-AB21582A0599}"/>
          </ac:picMkLst>
        </pc:picChg>
        <pc:picChg chg="add mod">
          <ac:chgData name="Sidhu, Gurveen" userId="b693e870-a2c3-49cb-9e97-18beed0527b5" providerId="ADAL" clId="{F929740C-E696-4D0F-8BA2-B4C6CB0BABEA}" dt="2025-01-08T19:31:29.882" v="248" actId="1076"/>
          <ac:picMkLst>
            <pc:docMk/>
            <pc:sldMk cId="1055617469" sldId="583"/>
            <ac:picMk id="6" creationId="{E8A066A0-1105-40EF-F576-4FC6F436B8AF}"/>
          </ac:picMkLst>
        </pc:picChg>
      </pc:sldChg>
      <pc:sldChg chg="modNotesTx">
        <pc:chgData name="Sidhu, Gurveen" userId="b693e870-a2c3-49cb-9e97-18beed0527b5" providerId="ADAL" clId="{F929740C-E696-4D0F-8BA2-B4C6CB0BABEA}" dt="2025-01-08T18:20:41.531" v="6" actId="20577"/>
        <pc:sldMkLst>
          <pc:docMk/>
          <pc:sldMk cId="0" sldId="646"/>
        </pc:sldMkLst>
      </pc:sldChg>
      <pc:sldChg chg="del">
        <pc:chgData name="Sidhu, Gurveen" userId="b693e870-a2c3-49cb-9e97-18beed0527b5" providerId="ADAL" clId="{F929740C-E696-4D0F-8BA2-B4C6CB0BABEA}" dt="2025-01-08T18:24:25.709" v="32" actId="2696"/>
        <pc:sldMkLst>
          <pc:docMk/>
          <pc:sldMk cId="0" sldId="653"/>
        </pc:sldMkLst>
      </pc:sldChg>
      <pc:sldChg chg="addSp delSp modSp mod modNotesTx">
        <pc:chgData name="Sidhu, Gurveen" userId="b693e870-a2c3-49cb-9e97-18beed0527b5" providerId="ADAL" clId="{F929740C-E696-4D0F-8BA2-B4C6CB0BABEA}" dt="2025-01-13T17:29:32.737" v="326" actId="20577"/>
        <pc:sldMkLst>
          <pc:docMk/>
          <pc:sldMk cId="2780647657" sldId="656"/>
        </pc:sldMkLst>
        <pc:spChg chg="mod">
          <ac:chgData name="Sidhu, Gurveen" userId="b693e870-a2c3-49cb-9e97-18beed0527b5" providerId="ADAL" clId="{F929740C-E696-4D0F-8BA2-B4C6CB0BABEA}" dt="2025-01-08T18:30:57.560" v="72" actId="2711"/>
          <ac:spMkLst>
            <pc:docMk/>
            <pc:sldMk cId="2780647657" sldId="656"/>
            <ac:spMk id="2" creationId="{03CFA447-777A-45AC-ABCC-8663D5240633}"/>
          </ac:spMkLst>
        </pc:spChg>
        <pc:spChg chg="mod ord">
          <ac:chgData name="Sidhu, Gurveen" userId="b693e870-a2c3-49cb-9e97-18beed0527b5" providerId="ADAL" clId="{F929740C-E696-4D0F-8BA2-B4C6CB0BABEA}" dt="2025-01-08T18:30:44.076" v="71" actId="26606"/>
          <ac:spMkLst>
            <pc:docMk/>
            <pc:sldMk cId="2780647657" sldId="656"/>
            <ac:spMk id="4" creationId="{DAF2563F-1E10-4D91-9F05-BC64E1C8B026}"/>
          </ac:spMkLst>
        </pc:spChg>
        <pc:spChg chg="add">
          <ac:chgData name="Sidhu, Gurveen" userId="b693e870-a2c3-49cb-9e97-18beed0527b5" providerId="ADAL" clId="{F929740C-E696-4D0F-8BA2-B4C6CB0BABEA}" dt="2025-01-08T18:30:44.076" v="71" actId="26606"/>
          <ac:spMkLst>
            <pc:docMk/>
            <pc:sldMk cId="2780647657" sldId="656"/>
            <ac:spMk id="17" creationId="{D4771268-CB57-404A-9271-370EB28F6090}"/>
          </ac:spMkLst>
        </pc:spChg>
        <pc:picChg chg="add mod">
          <ac:chgData name="Sidhu, Gurveen" userId="b693e870-a2c3-49cb-9e97-18beed0527b5" providerId="ADAL" clId="{F929740C-E696-4D0F-8BA2-B4C6CB0BABEA}" dt="2025-01-08T18:30:44.076" v="71" actId="26606"/>
          <ac:picMkLst>
            <pc:docMk/>
            <pc:sldMk cId="2780647657" sldId="656"/>
            <ac:picMk id="6" creationId="{CB65AF14-1A13-3742-717F-1F1B97EBF4FF}"/>
          </ac:picMkLst>
        </pc:picChg>
      </pc:sldChg>
      <pc:sldChg chg="modSp mod modNotesTx">
        <pc:chgData name="Sidhu, Gurveen" userId="b693e870-a2c3-49cb-9e97-18beed0527b5" providerId="ADAL" clId="{F929740C-E696-4D0F-8BA2-B4C6CB0BABEA}" dt="2025-01-13T17:25:51.964" v="292" actId="20577"/>
        <pc:sldMkLst>
          <pc:docMk/>
          <pc:sldMk cId="0" sldId="657"/>
        </pc:sldMkLst>
        <pc:spChg chg="mod">
          <ac:chgData name="Sidhu, Gurveen" userId="b693e870-a2c3-49cb-9e97-18beed0527b5" providerId="ADAL" clId="{F929740C-E696-4D0F-8BA2-B4C6CB0BABEA}" dt="2025-01-08T18:31:30.868" v="80" actId="20577"/>
          <ac:spMkLst>
            <pc:docMk/>
            <pc:sldMk cId="0" sldId="657"/>
            <ac:spMk id="2" creationId="{00000000-0000-0000-0000-000000000000}"/>
          </ac:spMkLst>
        </pc:spChg>
        <pc:spChg chg="mod">
          <ac:chgData name="Sidhu, Gurveen" userId="b693e870-a2c3-49cb-9e97-18beed0527b5" providerId="ADAL" clId="{F929740C-E696-4D0F-8BA2-B4C6CB0BABEA}" dt="2025-01-08T18:31:35.368" v="86" actId="20577"/>
          <ac:spMkLst>
            <pc:docMk/>
            <pc:sldMk cId="0" sldId="657"/>
            <ac:spMk id="6" creationId="{00000000-0000-0000-0000-000000000000}"/>
          </ac:spMkLst>
        </pc:spChg>
        <pc:spChg chg="mod">
          <ac:chgData name="Sidhu, Gurveen" userId="b693e870-a2c3-49cb-9e97-18beed0527b5" providerId="ADAL" clId="{F929740C-E696-4D0F-8BA2-B4C6CB0BABEA}" dt="2025-01-08T18:31:38.563" v="88" actId="20577"/>
          <ac:spMkLst>
            <pc:docMk/>
            <pc:sldMk cId="0" sldId="657"/>
            <ac:spMk id="9" creationId="{00000000-0000-0000-0000-000000000000}"/>
          </ac:spMkLst>
        </pc:spChg>
        <pc:spChg chg="mod">
          <ac:chgData name="Sidhu, Gurveen" userId="b693e870-a2c3-49cb-9e97-18beed0527b5" providerId="ADAL" clId="{F929740C-E696-4D0F-8BA2-B4C6CB0BABEA}" dt="2025-01-08T18:31:42.486" v="94" actId="20577"/>
          <ac:spMkLst>
            <pc:docMk/>
            <pc:sldMk cId="0" sldId="657"/>
            <ac:spMk id="10" creationId="{00000000-0000-0000-0000-000000000000}"/>
          </ac:spMkLst>
        </pc:spChg>
      </pc:sldChg>
      <pc:sldChg chg="del">
        <pc:chgData name="Sidhu, Gurveen" userId="b693e870-a2c3-49cb-9e97-18beed0527b5" providerId="ADAL" clId="{F929740C-E696-4D0F-8BA2-B4C6CB0BABEA}" dt="2025-01-08T18:52:23.011" v="189" actId="2696"/>
        <pc:sldMkLst>
          <pc:docMk/>
          <pc:sldMk cId="646877398" sldId="658"/>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svg"/><Relationship Id="rId1" Type="http://schemas.openxmlformats.org/officeDocument/2006/relationships/image" Target="../media/image49.png"/><Relationship Id="rId4" Type="http://schemas.openxmlformats.org/officeDocument/2006/relationships/image" Target="../media/image5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svg"/><Relationship Id="rId1" Type="http://schemas.openxmlformats.org/officeDocument/2006/relationships/image" Target="../media/image49.png"/><Relationship Id="rId4" Type="http://schemas.openxmlformats.org/officeDocument/2006/relationships/image" Target="../media/image52.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170C6A-F31C-4DC7-BEDF-10E515144D0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916D016-DCA4-4CDE-B1AB-DF22C0D2578C}">
      <dgm:prSet/>
      <dgm:spPr/>
      <dgm:t>
        <a:bodyPr/>
        <a:lstStyle/>
        <a:p>
          <a:r>
            <a:rPr lang="zh-CN" altLang="en-US" b="1" i="0" dirty="0">
              <a:latin typeface="Century Gothic" panose="020B0502020202020204" pitchFamily="34" charset="0"/>
            </a:rPr>
            <a:t>感谢您的宝贵意见！</a:t>
          </a:r>
          <a:endParaRPr lang="en-US" dirty="0">
            <a:latin typeface="Century Gothic" panose="020B0502020202020204" pitchFamily="34" charset="0"/>
          </a:endParaRPr>
        </a:p>
      </dgm:t>
    </dgm:pt>
    <dgm:pt modelId="{9E13B6DA-0B52-4D9A-8464-90B61778333B}" type="parTrans" cxnId="{857333F2-8254-495B-A7EE-CFE3374F51FA}">
      <dgm:prSet/>
      <dgm:spPr/>
      <dgm:t>
        <a:bodyPr/>
        <a:lstStyle/>
        <a:p>
          <a:endParaRPr lang="en-US"/>
        </a:p>
      </dgm:t>
    </dgm:pt>
    <dgm:pt modelId="{4514F720-5187-4279-A093-FFBB406715EF}" type="sibTrans" cxnId="{857333F2-8254-495B-A7EE-CFE3374F51FA}">
      <dgm:prSet/>
      <dgm:spPr/>
      <dgm:t>
        <a:bodyPr/>
        <a:lstStyle/>
        <a:p>
          <a:endParaRPr lang="en-US"/>
        </a:p>
      </dgm:t>
    </dgm:pt>
    <dgm:pt modelId="{8C6B2DE0-1BF6-4A77-9B3B-213CCB643BA6}">
      <dgm:prSet/>
      <dgm:spPr/>
      <dgm:t>
        <a:bodyPr/>
        <a:lstStyle/>
        <a:p>
          <a:r>
            <a:rPr lang="zh-CN" altLang="en-US" b="1" i="0" dirty="0">
              <a:latin typeface="Century Gothic" panose="020B0502020202020204" pitchFamily="34" charset="0"/>
            </a:rPr>
            <a:t>请记得将您的 </a:t>
          </a:r>
          <a:r>
            <a:rPr lang="en-US" altLang="zh-CN" b="1" i="0" dirty="0">
              <a:latin typeface="Century Gothic" panose="020B0502020202020204" pitchFamily="34" charset="0"/>
            </a:rPr>
            <a:t>LCAP </a:t>
          </a:r>
          <a:r>
            <a:rPr lang="zh-CN" altLang="en-US" b="1" i="0" dirty="0">
              <a:latin typeface="Century Gothic" panose="020B0502020202020204" pitchFamily="34" charset="0"/>
            </a:rPr>
            <a:t>建议表留给我们。</a:t>
          </a:r>
          <a:endParaRPr lang="en-US" dirty="0">
            <a:latin typeface="Century Gothic" panose="020B0502020202020204" pitchFamily="34" charset="0"/>
          </a:endParaRPr>
        </a:p>
      </dgm:t>
    </dgm:pt>
    <dgm:pt modelId="{25797CC7-8684-492E-B252-415D36589408}" type="parTrans" cxnId="{D0EDA0B3-44F8-4944-A4AC-6160A322BCE9}">
      <dgm:prSet/>
      <dgm:spPr/>
      <dgm:t>
        <a:bodyPr/>
        <a:lstStyle/>
        <a:p>
          <a:endParaRPr lang="en-US"/>
        </a:p>
      </dgm:t>
    </dgm:pt>
    <dgm:pt modelId="{74EB9A87-FA0D-46DE-AFDC-6675130987DD}" type="sibTrans" cxnId="{D0EDA0B3-44F8-4944-A4AC-6160A322BCE9}">
      <dgm:prSet/>
      <dgm:spPr/>
      <dgm:t>
        <a:bodyPr/>
        <a:lstStyle/>
        <a:p>
          <a:endParaRPr lang="en-US"/>
        </a:p>
      </dgm:t>
    </dgm:pt>
    <dgm:pt modelId="{704072B5-5ED1-4D70-98B1-5DF831D57FF3}" type="pres">
      <dgm:prSet presAssocID="{2C170C6A-F31C-4DC7-BEDF-10E515144D05}" presName="root" presStyleCnt="0">
        <dgm:presLayoutVars>
          <dgm:dir/>
          <dgm:resizeHandles val="exact"/>
        </dgm:presLayoutVars>
      </dgm:prSet>
      <dgm:spPr/>
    </dgm:pt>
    <dgm:pt modelId="{40536782-17D2-409E-97CC-B244ADB89442}" type="pres">
      <dgm:prSet presAssocID="{C916D016-DCA4-4CDE-B1AB-DF22C0D2578C}" presName="compNode" presStyleCnt="0"/>
      <dgm:spPr/>
    </dgm:pt>
    <dgm:pt modelId="{C942B8D5-4362-43E7-AAAD-73987E3E9D76}" type="pres">
      <dgm:prSet presAssocID="{C916D016-DCA4-4CDE-B1AB-DF22C0D2578C}" presName="bgRect" presStyleLbl="bgShp" presStyleIdx="0" presStyleCnt="2"/>
      <dgm:spPr/>
    </dgm:pt>
    <dgm:pt modelId="{B024DFF8-FCB7-4E4B-8A19-B8CF00CE1D1F}" type="pres">
      <dgm:prSet presAssocID="{C916D016-DCA4-4CDE-B1AB-DF22C0D2578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gel Face with Solid Fill"/>
        </a:ext>
      </dgm:extLst>
    </dgm:pt>
    <dgm:pt modelId="{F6260806-0943-4A5D-9030-E583F2339D8B}" type="pres">
      <dgm:prSet presAssocID="{C916D016-DCA4-4CDE-B1AB-DF22C0D2578C}" presName="spaceRect" presStyleCnt="0"/>
      <dgm:spPr/>
    </dgm:pt>
    <dgm:pt modelId="{3E504B0E-1A59-471E-9A83-C0A69E5CFA28}" type="pres">
      <dgm:prSet presAssocID="{C916D016-DCA4-4CDE-B1AB-DF22C0D2578C}" presName="parTx" presStyleLbl="revTx" presStyleIdx="0" presStyleCnt="2">
        <dgm:presLayoutVars>
          <dgm:chMax val="0"/>
          <dgm:chPref val="0"/>
        </dgm:presLayoutVars>
      </dgm:prSet>
      <dgm:spPr/>
    </dgm:pt>
    <dgm:pt modelId="{E758159C-14AE-4EE1-8291-1E68ED582C3B}" type="pres">
      <dgm:prSet presAssocID="{4514F720-5187-4279-A093-FFBB406715EF}" presName="sibTrans" presStyleCnt="0"/>
      <dgm:spPr/>
    </dgm:pt>
    <dgm:pt modelId="{44F02E58-18E6-4E76-8B71-2D6E0D699170}" type="pres">
      <dgm:prSet presAssocID="{8C6B2DE0-1BF6-4A77-9B3B-213CCB643BA6}" presName="compNode" presStyleCnt="0"/>
      <dgm:spPr/>
    </dgm:pt>
    <dgm:pt modelId="{61780056-30CF-4B52-9837-6232F9EC7999}" type="pres">
      <dgm:prSet presAssocID="{8C6B2DE0-1BF6-4A77-9B3B-213CCB643BA6}" presName="bgRect" presStyleLbl="bgShp" presStyleIdx="1" presStyleCnt="2"/>
      <dgm:spPr/>
    </dgm:pt>
    <dgm:pt modelId="{899BD974-6EB7-40BE-AE86-982AB6E26DB0}" type="pres">
      <dgm:prSet presAssocID="{8C6B2DE0-1BF6-4A77-9B3B-213CCB643BA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ostitNotes2"/>
        </a:ext>
      </dgm:extLst>
    </dgm:pt>
    <dgm:pt modelId="{4660064C-9D14-4CBF-B5E0-523D52414E4B}" type="pres">
      <dgm:prSet presAssocID="{8C6B2DE0-1BF6-4A77-9B3B-213CCB643BA6}" presName="spaceRect" presStyleCnt="0"/>
      <dgm:spPr/>
    </dgm:pt>
    <dgm:pt modelId="{DD784B5E-24B7-44D0-8B32-ABAA816D9CEC}" type="pres">
      <dgm:prSet presAssocID="{8C6B2DE0-1BF6-4A77-9B3B-213CCB643BA6}" presName="parTx" presStyleLbl="revTx" presStyleIdx="1" presStyleCnt="2">
        <dgm:presLayoutVars>
          <dgm:chMax val="0"/>
          <dgm:chPref val="0"/>
        </dgm:presLayoutVars>
      </dgm:prSet>
      <dgm:spPr/>
    </dgm:pt>
  </dgm:ptLst>
  <dgm:cxnLst>
    <dgm:cxn modelId="{D3D67B16-9FA8-44A3-9639-956516640B4A}" type="presOf" srcId="{8C6B2DE0-1BF6-4A77-9B3B-213CCB643BA6}" destId="{DD784B5E-24B7-44D0-8B32-ABAA816D9CEC}" srcOrd="0" destOrd="0" presId="urn:microsoft.com/office/officeart/2018/2/layout/IconVerticalSolidList"/>
    <dgm:cxn modelId="{C0722F30-D6A4-4B87-8EDC-285C17F31F0E}" type="presOf" srcId="{2C170C6A-F31C-4DC7-BEDF-10E515144D05}" destId="{704072B5-5ED1-4D70-98B1-5DF831D57FF3}" srcOrd="0" destOrd="0" presId="urn:microsoft.com/office/officeart/2018/2/layout/IconVerticalSolidList"/>
    <dgm:cxn modelId="{6F3B7088-7A0D-4993-8923-FDC093D421E5}" type="presOf" srcId="{C916D016-DCA4-4CDE-B1AB-DF22C0D2578C}" destId="{3E504B0E-1A59-471E-9A83-C0A69E5CFA28}" srcOrd="0" destOrd="0" presId="urn:microsoft.com/office/officeart/2018/2/layout/IconVerticalSolidList"/>
    <dgm:cxn modelId="{D0EDA0B3-44F8-4944-A4AC-6160A322BCE9}" srcId="{2C170C6A-F31C-4DC7-BEDF-10E515144D05}" destId="{8C6B2DE0-1BF6-4A77-9B3B-213CCB643BA6}" srcOrd="1" destOrd="0" parTransId="{25797CC7-8684-492E-B252-415D36589408}" sibTransId="{74EB9A87-FA0D-46DE-AFDC-6675130987DD}"/>
    <dgm:cxn modelId="{857333F2-8254-495B-A7EE-CFE3374F51FA}" srcId="{2C170C6A-F31C-4DC7-BEDF-10E515144D05}" destId="{C916D016-DCA4-4CDE-B1AB-DF22C0D2578C}" srcOrd="0" destOrd="0" parTransId="{9E13B6DA-0B52-4D9A-8464-90B61778333B}" sibTransId="{4514F720-5187-4279-A093-FFBB406715EF}"/>
    <dgm:cxn modelId="{1226743F-88B7-4F15-83C9-EF816DC45C12}" type="presParOf" srcId="{704072B5-5ED1-4D70-98B1-5DF831D57FF3}" destId="{40536782-17D2-409E-97CC-B244ADB89442}" srcOrd="0" destOrd="0" presId="urn:microsoft.com/office/officeart/2018/2/layout/IconVerticalSolidList"/>
    <dgm:cxn modelId="{781D2E9E-37EB-462E-89B7-9C83110E4922}" type="presParOf" srcId="{40536782-17D2-409E-97CC-B244ADB89442}" destId="{C942B8D5-4362-43E7-AAAD-73987E3E9D76}" srcOrd="0" destOrd="0" presId="urn:microsoft.com/office/officeart/2018/2/layout/IconVerticalSolidList"/>
    <dgm:cxn modelId="{AB365500-2982-412F-B0AF-F07A41E95E96}" type="presParOf" srcId="{40536782-17D2-409E-97CC-B244ADB89442}" destId="{B024DFF8-FCB7-4E4B-8A19-B8CF00CE1D1F}" srcOrd="1" destOrd="0" presId="urn:microsoft.com/office/officeart/2018/2/layout/IconVerticalSolidList"/>
    <dgm:cxn modelId="{2CFB976B-D559-4D1C-AC8E-8AC9D3059D02}" type="presParOf" srcId="{40536782-17D2-409E-97CC-B244ADB89442}" destId="{F6260806-0943-4A5D-9030-E583F2339D8B}" srcOrd="2" destOrd="0" presId="urn:microsoft.com/office/officeart/2018/2/layout/IconVerticalSolidList"/>
    <dgm:cxn modelId="{93586CE7-44D3-4F1D-943E-DC0494E6E95D}" type="presParOf" srcId="{40536782-17D2-409E-97CC-B244ADB89442}" destId="{3E504B0E-1A59-471E-9A83-C0A69E5CFA28}" srcOrd="3" destOrd="0" presId="urn:microsoft.com/office/officeart/2018/2/layout/IconVerticalSolidList"/>
    <dgm:cxn modelId="{A81F12FC-1EFC-4FB1-BD45-8D067E8C4C36}" type="presParOf" srcId="{704072B5-5ED1-4D70-98B1-5DF831D57FF3}" destId="{E758159C-14AE-4EE1-8291-1E68ED582C3B}" srcOrd="1" destOrd="0" presId="urn:microsoft.com/office/officeart/2018/2/layout/IconVerticalSolidList"/>
    <dgm:cxn modelId="{3287485F-72AA-4E45-A0CD-B93D1F8F2006}" type="presParOf" srcId="{704072B5-5ED1-4D70-98B1-5DF831D57FF3}" destId="{44F02E58-18E6-4E76-8B71-2D6E0D699170}" srcOrd="2" destOrd="0" presId="urn:microsoft.com/office/officeart/2018/2/layout/IconVerticalSolidList"/>
    <dgm:cxn modelId="{C73A35C6-DFCE-495A-B134-8A56C4E17ACD}" type="presParOf" srcId="{44F02E58-18E6-4E76-8B71-2D6E0D699170}" destId="{61780056-30CF-4B52-9837-6232F9EC7999}" srcOrd="0" destOrd="0" presId="urn:microsoft.com/office/officeart/2018/2/layout/IconVerticalSolidList"/>
    <dgm:cxn modelId="{AA768EDD-A32A-42AD-90E0-855D0472B606}" type="presParOf" srcId="{44F02E58-18E6-4E76-8B71-2D6E0D699170}" destId="{899BD974-6EB7-40BE-AE86-982AB6E26DB0}" srcOrd="1" destOrd="0" presId="urn:microsoft.com/office/officeart/2018/2/layout/IconVerticalSolidList"/>
    <dgm:cxn modelId="{313688B3-A29D-40EE-BBEF-8E915CD9841D}" type="presParOf" srcId="{44F02E58-18E6-4E76-8B71-2D6E0D699170}" destId="{4660064C-9D14-4CBF-B5E0-523D52414E4B}" srcOrd="2" destOrd="0" presId="urn:microsoft.com/office/officeart/2018/2/layout/IconVerticalSolidList"/>
    <dgm:cxn modelId="{5D5F8E38-62BA-4222-93CC-29FF024238D4}" type="presParOf" srcId="{44F02E58-18E6-4E76-8B71-2D6E0D699170}" destId="{DD784B5E-24B7-44D0-8B32-ABAA816D9CE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42B8D5-4362-43E7-AAAD-73987E3E9D76}">
      <dsp:nvSpPr>
        <dsp:cNvPr id="0" name=""/>
        <dsp:cNvSpPr/>
      </dsp:nvSpPr>
      <dsp:spPr>
        <a:xfrm>
          <a:off x="0" y="1434572"/>
          <a:ext cx="9770406" cy="26484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24DFF8-FCB7-4E4B-8A19-B8CF00CE1D1F}">
      <dsp:nvSpPr>
        <dsp:cNvPr id="0" name=""/>
        <dsp:cNvSpPr/>
      </dsp:nvSpPr>
      <dsp:spPr>
        <a:xfrm>
          <a:off x="801153" y="2030471"/>
          <a:ext cx="1456642" cy="145664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E504B0E-1A59-471E-9A83-C0A69E5CFA28}">
      <dsp:nvSpPr>
        <dsp:cNvPr id="0" name=""/>
        <dsp:cNvSpPr/>
      </dsp:nvSpPr>
      <dsp:spPr>
        <a:xfrm>
          <a:off x="3058950" y="1434572"/>
          <a:ext cx="6711455" cy="2648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0293" tIns="280293" rIns="280293" bIns="280293" numCol="1" spcCol="1270" anchor="ctr" anchorCtr="0">
          <a:noAutofit/>
        </a:bodyPr>
        <a:lstStyle/>
        <a:p>
          <a:pPr marL="0" lvl="0" indent="0" algn="l" defTabSz="1111250">
            <a:lnSpc>
              <a:spcPct val="90000"/>
            </a:lnSpc>
            <a:spcBef>
              <a:spcPct val="0"/>
            </a:spcBef>
            <a:spcAft>
              <a:spcPct val="35000"/>
            </a:spcAft>
            <a:buNone/>
          </a:pPr>
          <a:r>
            <a:rPr lang="zh-CN" altLang="en-US" sz="2500" b="1" i="0" kern="1200" dirty="0">
              <a:latin typeface="Century Gothic" panose="020B0502020202020204" pitchFamily="34" charset="0"/>
            </a:rPr>
            <a:t>感谢您的宝贵意见！</a:t>
          </a:r>
          <a:endParaRPr lang="en-US" sz="2500" kern="1200" dirty="0">
            <a:latin typeface="Century Gothic" panose="020B0502020202020204" pitchFamily="34" charset="0"/>
          </a:endParaRPr>
        </a:p>
      </dsp:txBody>
      <dsp:txXfrm>
        <a:off x="3058950" y="1434572"/>
        <a:ext cx="6711455" cy="2648441"/>
      </dsp:txXfrm>
    </dsp:sp>
    <dsp:sp modelId="{61780056-30CF-4B52-9837-6232F9EC7999}">
      <dsp:nvSpPr>
        <dsp:cNvPr id="0" name=""/>
        <dsp:cNvSpPr/>
      </dsp:nvSpPr>
      <dsp:spPr>
        <a:xfrm>
          <a:off x="0" y="4745124"/>
          <a:ext cx="9770406" cy="26484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9BD974-6EB7-40BE-AE86-982AB6E26DB0}">
      <dsp:nvSpPr>
        <dsp:cNvPr id="0" name=""/>
        <dsp:cNvSpPr/>
      </dsp:nvSpPr>
      <dsp:spPr>
        <a:xfrm>
          <a:off x="801153" y="5341024"/>
          <a:ext cx="1456642" cy="145664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784B5E-24B7-44D0-8B32-ABAA816D9CEC}">
      <dsp:nvSpPr>
        <dsp:cNvPr id="0" name=""/>
        <dsp:cNvSpPr/>
      </dsp:nvSpPr>
      <dsp:spPr>
        <a:xfrm>
          <a:off x="3058950" y="4745124"/>
          <a:ext cx="6711455" cy="2648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0293" tIns="280293" rIns="280293" bIns="280293" numCol="1" spcCol="1270" anchor="ctr" anchorCtr="0">
          <a:noAutofit/>
        </a:bodyPr>
        <a:lstStyle/>
        <a:p>
          <a:pPr marL="0" lvl="0" indent="0" algn="l" defTabSz="1111250">
            <a:lnSpc>
              <a:spcPct val="90000"/>
            </a:lnSpc>
            <a:spcBef>
              <a:spcPct val="0"/>
            </a:spcBef>
            <a:spcAft>
              <a:spcPct val="35000"/>
            </a:spcAft>
            <a:buNone/>
          </a:pPr>
          <a:r>
            <a:rPr lang="zh-CN" altLang="en-US" sz="2500" b="1" i="0" kern="1200" dirty="0">
              <a:latin typeface="Century Gothic" panose="020B0502020202020204" pitchFamily="34" charset="0"/>
            </a:rPr>
            <a:t>请记得将您的 </a:t>
          </a:r>
          <a:r>
            <a:rPr lang="en-US" altLang="zh-CN" sz="2500" b="1" i="0" kern="1200" dirty="0">
              <a:latin typeface="Century Gothic" panose="020B0502020202020204" pitchFamily="34" charset="0"/>
            </a:rPr>
            <a:t>LCAP </a:t>
          </a:r>
          <a:r>
            <a:rPr lang="zh-CN" altLang="en-US" sz="2500" b="1" i="0" kern="1200" dirty="0">
              <a:latin typeface="Century Gothic" panose="020B0502020202020204" pitchFamily="34" charset="0"/>
            </a:rPr>
            <a:t>建议表留给我们。</a:t>
          </a:r>
          <a:endParaRPr lang="en-US" sz="2500" kern="1200" dirty="0">
            <a:latin typeface="Century Gothic" panose="020B0502020202020204" pitchFamily="34" charset="0"/>
          </a:endParaRPr>
        </a:p>
      </dsp:txBody>
      <dsp:txXfrm>
        <a:off x="3058950" y="4745124"/>
        <a:ext cx="6711455" cy="264844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BAEDADA-B042-4D04-9945-9BE8DB79D88F}" type="datetimeFigureOut">
              <a:rPr lang="en-US" smtClean="0"/>
              <a:t>1/13/2025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77D43E8-463D-4C1A-8CDD-56A5F1022037}" type="slidenum">
              <a:rPr lang="en-US" smtClean="0"/>
              <a:t>‹#›</a:t>
            </a:fld>
            <a:endParaRPr lang="en-US"/>
          </a:p>
        </p:txBody>
      </p:sp>
    </p:spTree>
    <p:extLst>
      <p:ext uri="{BB962C8B-B14F-4D97-AF65-F5344CB8AC3E}">
        <p14:creationId xmlns:p14="http://schemas.microsoft.com/office/powerpoint/2010/main" val="3338137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Welcome attendees.</a:t>
            </a:r>
            <a:endParaRPr lang="en-US"/>
          </a:p>
          <a:p>
            <a:endParaRPr lang="en-US"/>
          </a:p>
        </p:txBody>
      </p:sp>
      <p:sp>
        <p:nvSpPr>
          <p:cNvPr id="4" name="Slide Number Placeholder 3"/>
          <p:cNvSpPr>
            <a:spLocks noGrp="1"/>
          </p:cNvSpPr>
          <p:nvPr>
            <p:ph type="sldNum" sz="quarter" idx="5"/>
          </p:nvPr>
        </p:nvSpPr>
        <p:spPr/>
        <p:txBody>
          <a:bodyPr/>
          <a:lstStyle/>
          <a:p>
            <a:fld id="{877D43E8-463D-4C1A-8CDD-56A5F1022037}" type="slidenum">
              <a:rPr lang="en-US" smtClean="0"/>
              <a:t>1</a:t>
            </a:fld>
            <a:endParaRPr lang="en-US"/>
          </a:p>
        </p:txBody>
      </p:sp>
    </p:spTree>
    <p:extLst>
      <p:ext uri="{BB962C8B-B14F-4D97-AF65-F5344CB8AC3E}">
        <p14:creationId xmlns:p14="http://schemas.microsoft.com/office/powerpoint/2010/main" val="3156459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132"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132"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D5DDEB58-0101-F6CF-F006-D232B6389B2D}"/>
              </a:ext>
            </a:extLst>
          </p:cNvPr>
          <p:cNvSpPr>
            <a:spLocks noGrp="1"/>
          </p:cNvSpPr>
          <p:nvPr>
            <p:ph type="dt" idx="1"/>
          </p:nvPr>
        </p:nvSpPr>
        <p:spPr/>
        <p:txBody>
          <a:bodyPr/>
          <a:lstStyle/>
          <a:p>
            <a:pPr marL="0" marR="0" lvl="0" indent="0" algn="r" defTabSz="91413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12/3/2024</a:t>
            </a:r>
          </a:p>
        </p:txBody>
      </p:sp>
    </p:spTree>
    <p:extLst>
      <p:ext uri="{BB962C8B-B14F-4D97-AF65-F5344CB8AC3E}">
        <p14:creationId xmlns:p14="http://schemas.microsoft.com/office/powerpoint/2010/main" val="2492381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objective of today's meeting, is as follows: (state the 3 objectives).</a:t>
            </a:r>
          </a:p>
          <a:p>
            <a:endParaRPr lang="en-US">
              <a:cs typeface="Calibri"/>
            </a:endParaRPr>
          </a:p>
          <a:p>
            <a:r>
              <a:rPr lang="en-US"/>
              <a:t>Feel free to use the </a:t>
            </a:r>
            <a:r>
              <a:rPr lang="en-US" b="1" i="1"/>
              <a:t>Collaboration Strategies for Students </a:t>
            </a:r>
            <a:r>
              <a:rPr lang="en-US" b="0" i="0"/>
              <a:t>by modeling a</a:t>
            </a:r>
            <a:r>
              <a:rPr lang="en-US" b="1" i="1"/>
              <a:t> </a:t>
            </a:r>
            <a:r>
              <a:rPr lang="en-US" b="0" i="0"/>
              <a:t>“no opt out environment” </a:t>
            </a:r>
            <a:r>
              <a:rPr lang="en-US"/>
              <a:t>to illicit parent participation while reviewing today’s objectives and throughout the presentation when applicable.</a:t>
            </a:r>
          </a:p>
          <a:p>
            <a:endParaRPr lang="en-US"/>
          </a:p>
        </p:txBody>
      </p:sp>
      <p:sp>
        <p:nvSpPr>
          <p:cNvPr id="4" name="Slide Number Placeholder 3"/>
          <p:cNvSpPr>
            <a:spLocks noGrp="1"/>
          </p:cNvSpPr>
          <p:nvPr>
            <p:ph type="sldNum" sz="quarter" idx="5"/>
          </p:nvPr>
        </p:nvSpPr>
        <p:spPr/>
        <p:txBody>
          <a:bodyPr/>
          <a:lstStyle/>
          <a:p>
            <a:fld id="{877D43E8-463D-4C1A-8CDD-56A5F1022037}" type="slidenum">
              <a:rPr lang="en-US" smtClean="0"/>
              <a:t>3</a:t>
            </a:fld>
            <a:endParaRPr lang="en-US"/>
          </a:p>
        </p:txBody>
      </p:sp>
    </p:spTree>
    <p:extLst>
      <p:ext uri="{BB962C8B-B14F-4D97-AF65-F5344CB8AC3E}">
        <p14:creationId xmlns:p14="http://schemas.microsoft.com/office/powerpoint/2010/main" val="2309555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funding formula for Districts changed in 2013-2014 when LCFF was enacted.</a:t>
            </a:r>
            <a:endParaRPr lang="en-US"/>
          </a:p>
          <a:p>
            <a:endParaRPr lang="en-US"/>
          </a:p>
          <a:p>
            <a:r>
              <a:rPr lang="en-US"/>
              <a:t>LCFF funds include a base level of funding for all Local Education Agencies (LEAs) and extra funding - called "supplemental and concentration" grants - to LEAs based on the enrollment of high needs students (foster youth, English learners, and low-income students).  CVUSD receives base grants and supplemental grants.  </a:t>
            </a:r>
            <a:endParaRPr lang="en-US">
              <a:cs typeface="Calibri"/>
            </a:endParaRPr>
          </a:p>
          <a:p>
            <a:endParaRPr lang="en-US"/>
          </a:p>
          <a:p>
            <a:r>
              <a:rPr lang="en-US"/>
              <a:t>The LCFF gives school districts more flexibility in deciding how to use state funds. In exchange and as part of the legislation, school districts must work with parents, educators, students, and the community to develop a Local Control and Accountability Plan (LCAP) that shows how they will use these funds to serve students.  </a:t>
            </a:r>
            <a:endParaRPr lang="en-US">
              <a:cs typeface="Calibri"/>
            </a:endParaRPr>
          </a:p>
          <a:p>
            <a:endParaRPr lang="en-US">
              <a:highlight>
                <a:srgbClr val="FFFF00"/>
              </a:highlight>
            </a:endParaRPr>
          </a:p>
          <a:p>
            <a:r>
              <a:rPr lang="en-US"/>
              <a:t>With a diversity of student needs, resources in the plan are allocated to support the achievement of all students with additional actions and services provided to English learner (EL), low income (LI), and foster youth (FY) students.</a:t>
            </a:r>
          </a:p>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8464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500">
              <a:defRPr/>
            </a:pPr>
            <a:r>
              <a:rPr lang="en-US" dirty="0"/>
              <a:t>We </a:t>
            </a:r>
            <a:r>
              <a:rPr lang="en-US" baseline="0" dirty="0"/>
              <a:t>have </a:t>
            </a:r>
            <a:r>
              <a:rPr lang="en-US" dirty="0"/>
              <a:t>4 </a:t>
            </a:r>
            <a:r>
              <a:rPr lang="en-US" baseline="0" dirty="0"/>
              <a:t>LCAP goals for this year.</a:t>
            </a:r>
            <a:r>
              <a:rPr lang="en-US" dirty="0"/>
              <a:t> </a:t>
            </a:r>
          </a:p>
          <a:p>
            <a:pPr defTabSz="931500">
              <a:defRPr/>
            </a:pPr>
            <a:endParaRPr lang="en-US" dirty="0"/>
          </a:p>
          <a:p>
            <a:r>
              <a:rPr lang="en-US" b="1" dirty="0"/>
              <a:t>Goal 1: All students are provided a high-quality teaching and learning environment. </a:t>
            </a:r>
          </a:p>
          <a:p>
            <a:endParaRPr lang="en-US" dirty="0"/>
          </a:p>
          <a:p>
            <a:r>
              <a:rPr lang="en-US" dirty="0"/>
              <a:t>There continues to be room for improvement regarding quality of instruction as well as the learning environment. It became evident that a safe and high-quality learning environment continues to be essential for student success. High quality universal technology along with instructional technology is essential to support the instructional program and close the achievement gap. By providing teachers instructional tools, staff can elevate/boost student engagement and success. Through strategic and targeted support, the achievement gap in ELA and Math for unduplicated students is narrowed. This includes fully credentialed teachers, Induction support for new teachers, professional development, ICs, and Common Core materials focusing on essential standards. Additionally, providing supplemental programs, such as music, can provide interdisciplinary learning and enrichment opportunities, and assist in the development of a well-rounded education for unduplicated students. Along with these items, well-maintained facilities promote a safe and healthy environment which can influence students to perform academically at the highest levels</a:t>
            </a:r>
            <a:endParaRPr lang="en-US" dirty="0">
              <a:cs typeface="Calibri"/>
            </a:endParaRPr>
          </a:p>
          <a:p>
            <a:endParaRPr lang="en-US" b="1" dirty="0">
              <a:cs typeface="Calibri"/>
            </a:endParaRPr>
          </a:p>
          <a:p>
            <a:r>
              <a:rPr lang="en-US" b="1" dirty="0"/>
              <a:t>Goal 2</a:t>
            </a:r>
            <a:r>
              <a:rPr lang="en-US" dirty="0"/>
              <a:t>: </a:t>
            </a:r>
            <a:r>
              <a:rPr lang="en-US" b="1" dirty="0"/>
              <a:t>Students, parents, families, and staff are connected and engaged to their school to ensure student success. </a:t>
            </a:r>
          </a:p>
          <a:p>
            <a:endParaRPr lang="en-US" dirty="0"/>
          </a:p>
          <a:p>
            <a:r>
              <a:rPr lang="en-US" dirty="0"/>
              <a:t>Student and family engagement was an important component in learning. Research shows engaged students are more likely to achieve academically and attend class regularly. Staff, students, and the community participated in the District’s Annual Survey to report satisfaction levels regarding academic support, student support, school leadership, family involvement, communication, safety and behavior, and remote learning. The data available informs the LCAP. Unduplicated student groups have been impacted as they experienced unique barriers. For this group of students, it is recommended that the District continues to coordinate services through Student Support Services (SSS), maintain Foster Youth (FY) counselor, keep the Chino Valley Learning Academy (CVLA); support the Family Engagement Center and the HOPE Center; provide the mental health services and programs; offer bilingual translation services; hold community forums and maintain Multi- Tiered System of Support-Behavior.</a:t>
            </a:r>
          </a:p>
          <a:p>
            <a:endParaRPr lang="en-US" b="1" dirty="0">
              <a:cs typeface="Calibri"/>
            </a:endParaRPr>
          </a:p>
          <a:p>
            <a:r>
              <a:rPr lang="en-US" b="1" dirty="0"/>
              <a:t>Goal 3: Students are prepared for college and career beyond graduation. </a:t>
            </a:r>
          </a:p>
          <a:p>
            <a:endParaRPr lang="en-US" b="1" dirty="0"/>
          </a:p>
          <a:p>
            <a:r>
              <a:rPr lang="en-US" dirty="0"/>
              <a:t>Students need to be prepared for their future. Administration of the Essential Standards Assessment indicate a performance gap on grade level standards for unduplicated student groups, and the district will continue to provide intervention support, tutoring services for foster youth and homeless populations. The California College Guidance Initiative (CCGI) will continue to inform students and parents A-G information for post-secondary education. Other programs such as college nights, Advanced Via Individual Determination (AVID) for first-generation college students, career centers, dual enrollment, subsidized Advanced Placement (AP) fees, professional development and support for English learner students will continue.</a:t>
            </a:r>
            <a:endParaRPr lang="en-US" b="1" dirty="0">
              <a:cs typeface="Calibri"/>
            </a:endParaRPr>
          </a:p>
          <a:p>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cs typeface="Calibri"/>
              </a:rPr>
              <a:t>Goal 4: </a:t>
            </a:r>
            <a:r>
              <a:rPr kumimoji="0" lang="en-US" sz="1200" b="1" i="0" u="none" strike="noStrike" kern="1200" cap="none" spc="0" normalizeH="0" baseline="0" noProof="0" dirty="0">
                <a:ln>
                  <a:noFill/>
                </a:ln>
                <a:solidFill>
                  <a:srgbClr val="000000"/>
                </a:solidFill>
                <a:effectLst/>
                <a:uLnTx/>
                <a:uFillTx/>
                <a:latin typeface="Century Gothic"/>
                <a:ea typeface="+mn-ea"/>
                <a:cs typeface="+mn-cs"/>
              </a:rPr>
              <a:t>Chino Valley School District is committed to increasing the college and career readiness of students at Buena Vista (BV), Chino Valley Learning Academy (CVLA), and Boys Republic High School (BR): targeted emphasis on improving Graduation Rates, Mathematics proficiency, school connectedness, and performance on the College and Career Indicator.</a:t>
            </a:r>
          </a:p>
          <a:p>
            <a:endParaRPr lang="en-US" b="1" dirty="0">
              <a:cs typeface="Calibri"/>
            </a:endParaRPr>
          </a:p>
          <a:p>
            <a:endParaRPr lang="en-US" b="1" dirty="0">
              <a:cs typeface="Calibri"/>
            </a:endParaRPr>
          </a:p>
          <a:p>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4C2B49B8-2F0A-9C69-C4A2-A081083B0D87}"/>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12/3/2024</a:t>
            </a:r>
          </a:p>
        </p:txBody>
      </p:sp>
    </p:spTree>
    <p:extLst>
      <p:ext uri="{BB962C8B-B14F-4D97-AF65-F5344CB8AC3E}">
        <p14:creationId xmlns:p14="http://schemas.microsoft.com/office/powerpoint/2010/main" val="1310673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lIns="177636" tIns="88818" rIns="177636" bIns="88818">
            <a:normAutofit lnSpcReduction="10000"/>
          </a:bodyPr>
          <a:lstStyle/>
          <a:p>
            <a:pPr>
              <a:defRPr/>
            </a:pPr>
            <a:r>
              <a:rPr lang="en-US" dirty="0"/>
              <a:t>The state priorities are categorized into three areas:</a:t>
            </a:r>
          </a:p>
          <a:p>
            <a:pPr>
              <a:defRPr/>
            </a:pPr>
            <a:endParaRPr lang="en-US" dirty="0"/>
          </a:p>
          <a:p>
            <a:pPr>
              <a:defRPr/>
            </a:pPr>
            <a:r>
              <a:rPr lang="en-US" dirty="0"/>
              <a:t>Conditions of Learning (basic services, implementation of state standards, course access)</a:t>
            </a:r>
            <a:endParaRPr lang="en-US" dirty="0">
              <a:cs typeface="Calibri"/>
            </a:endParaRPr>
          </a:p>
          <a:p>
            <a:pPr marL="338564" indent="-338564">
              <a:buFont typeface="Arial" panose="020B0604020202020204" pitchFamily="34" charset="0"/>
              <a:buChar char="•"/>
              <a:defRPr/>
            </a:pPr>
            <a:r>
              <a:rPr lang="en-US" dirty="0"/>
              <a:t>Credentialed teacher, common core instructional materials, facilities are in good repair, and students have access to courses that lead to college and career.</a:t>
            </a:r>
            <a:endParaRPr lang="en-US" dirty="0">
              <a:cs typeface="Calibri"/>
            </a:endParaRPr>
          </a:p>
          <a:p>
            <a:pPr>
              <a:buFont typeface="Arial" panose="020B0604020202020204" pitchFamily="34" charset="0"/>
              <a:buNone/>
              <a:defRPr/>
            </a:pPr>
            <a:endParaRPr lang="en-US" dirty="0"/>
          </a:p>
          <a:p>
            <a:pPr>
              <a:buFont typeface="Arial" panose="020B0604020202020204" pitchFamily="34" charset="0"/>
              <a:buNone/>
              <a:defRPr/>
            </a:pPr>
            <a:r>
              <a:rPr lang="en-US" dirty="0"/>
              <a:t>Student Outcomes (student achievement and other student outcomes)</a:t>
            </a:r>
            <a:endParaRPr lang="en-US" dirty="0">
              <a:cs typeface="Calibri"/>
            </a:endParaRPr>
          </a:p>
          <a:p>
            <a:pPr marL="338564" indent="-338564">
              <a:buFont typeface="Arial" panose="020B0604020202020204" pitchFamily="34" charset="0"/>
              <a:buChar char="•"/>
              <a:defRPr/>
            </a:pPr>
            <a:r>
              <a:rPr lang="en-US" dirty="0"/>
              <a:t>Programs and services are in place to promote student learning.</a:t>
            </a:r>
            <a:endParaRPr lang="en-US" dirty="0">
              <a:cs typeface="Calibri"/>
            </a:endParaRPr>
          </a:p>
          <a:p>
            <a:pPr>
              <a:buFont typeface="Arial" panose="020B0604020202020204" pitchFamily="34" charset="0"/>
              <a:buNone/>
              <a:defRPr/>
            </a:pPr>
            <a:endParaRPr lang="en-US" dirty="0"/>
          </a:p>
          <a:p>
            <a:pPr>
              <a:buFont typeface="Arial" panose="020B0604020202020204" pitchFamily="34" charset="0"/>
              <a:buNone/>
              <a:defRPr/>
            </a:pPr>
            <a:r>
              <a:rPr lang="en-US" dirty="0"/>
              <a:t>Engagement (parental involvement, student engagement and school climate)</a:t>
            </a:r>
            <a:endParaRPr lang="en-US" dirty="0">
              <a:cs typeface="Calibri"/>
            </a:endParaRPr>
          </a:p>
          <a:p>
            <a:pPr marL="338564" indent="-338564">
              <a:buFont typeface="Arial" panose="020B0604020202020204" pitchFamily="34" charset="0"/>
              <a:buChar char="•"/>
              <a:defRPr/>
            </a:pPr>
            <a:r>
              <a:rPr lang="en-US" dirty="0"/>
              <a:t>Promote parent engagement and participation in student’s education process.</a:t>
            </a:r>
            <a:endParaRPr lang="en-US" dirty="0">
              <a:cs typeface="Calibri"/>
            </a:endParaRPr>
          </a:p>
          <a:p>
            <a:pPr marL="338564" indent="-338564">
              <a:buFont typeface="Arial" panose="020B0604020202020204" pitchFamily="34" charset="0"/>
              <a:buChar char="•"/>
              <a:defRPr/>
            </a:pPr>
            <a:r>
              <a:rPr lang="en-US" dirty="0"/>
              <a:t>Students have good attendance and are engaged in their education.</a:t>
            </a:r>
            <a:endParaRPr lang="en-US" dirty="0">
              <a:cs typeface="Calibri"/>
            </a:endParaRPr>
          </a:p>
          <a:p>
            <a:pPr marL="338564" indent="-338564">
              <a:buFont typeface="Arial" panose="020B0604020202020204" pitchFamily="34" charset="0"/>
              <a:buChar char="•"/>
              <a:defRPr/>
            </a:pPr>
            <a:r>
              <a:rPr lang="en-US" dirty="0"/>
              <a:t>Students are provided a safe learning environment.</a:t>
            </a:r>
            <a:endParaRPr lang="en-US" dirty="0">
              <a:cs typeface="Calibri"/>
            </a:endParaRPr>
          </a:p>
          <a:p>
            <a:endParaRPr lang="en-US" dirty="0"/>
          </a:p>
          <a:p>
            <a:pPr>
              <a:buFont typeface="Arial" panose="020B0604020202020204" pitchFamily="34" charset="0"/>
              <a:buNone/>
              <a:defRPr/>
            </a:pPr>
            <a:r>
              <a:rPr lang="en-US" dirty="0"/>
              <a:t>Targeted Assistance (student achievement and other student outcomes at specific schools that meet low-performing schools</a:t>
            </a:r>
          </a:p>
          <a:p>
            <a:pPr>
              <a:buFont typeface="Arial" panose="020B0604020202020204" pitchFamily="34" charset="0"/>
              <a:buNone/>
              <a:defRPr/>
            </a:pPr>
            <a:r>
              <a:rPr lang="en-US" dirty="0"/>
              <a:t> criteria in EC Section 52064(e)(6))</a:t>
            </a:r>
            <a:endParaRPr lang="en-US" dirty="0">
              <a:cs typeface="Calibri"/>
            </a:endParaRPr>
          </a:p>
          <a:p>
            <a:pPr marL="338564" indent="-338564">
              <a:buFont typeface="Arial" panose="020B0604020202020204" pitchFamily="34" charset="0"/>
              <a:buChar char="•"/>
              <a:defRPr/>
            </a:pPr>
            <a:r>
              <a:rPr lang="en-US" dirty="0"/>
              <a:t>Additional targeted supports are in place to promote student learning at Buena Vista HS and Boys Republic and CVLA</a:t>
            </a:r>
          </a:p>
          <a:p>
            <a:pPr marL="338564" indent="-338564">
              <a:buFont typeface="Arial" panose="020B0604020202020204" pitchFamily="34" charset="0"/>
              <a:buChar char="•"/>
              <a:defRPr/>
            </a:pPr>
            <a:endParaRPr lang="en-US" dirty="0">
              <a:cs typeface="Calibri"/>
            </a:endParaRPr>
          </a:p>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776362"/>
            <a:endParaRPr lang="en-US">
              <a:cs typeface="Calibri"/>
            </a:endParaRPr>
          </a:p>
          <a:p>
            <a:r>
              <a:rPr lang="en-US">
                <a:cs typeface="Calibri"/>
              </a:rPr>
              <a:t>Local measures/indicators are used to help determine success.  Those measures include basic services, implementation of state standards, access to a broad course of study, parent engagement, school climate, and other selected indicators that support the State's Eight Priorities.</a:t>
            </a:r>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3726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5294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8338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85400" y="5737225"/>
            <a:ext cx="27552650" cy="15498763"/>
          </a:xfrm>
          <a:prstGeom prst="rect">
            <a:avLst/>
          </a:prstGeom>
          <a:noFill/>
          <a:ln w="12700">
            <a:solidFill>
              <a:prstClr val="black"/>
            </a:solidFill>
          </a:ln>
        </p:spPr>
      </p:sp>
      <p:sp>
        <p:nvSpPr>
          <p:cNvPr id="3" name="Notes Placeholder 2"/>
          <p:cNvSpPr>
            <a:spLocks noGrp="1"/>
          </p:cNvSpPr>
          <p:nvPr>
            <p:ph type="body" idx="1"/>
          </p:nvPr>
        </p:nvSpPr>
        <p:spPr>
          <a:xfrm>
            <a:off x="718241" y="22088042"/>
            <a:ext cx="5745932" cy="18077027"/>
          </a:xfrm>
          <a:prstGeom prst="rect">
            <a:avLst/>
          </a:prstGeom>
        </p:spPr>
        <p:txBody>
          <a:bodyPr lIns="171248" tIns="85624" rIns="171248" bIns="85624"/>
          <a:lstStyle/>
          <a:p>
            <a:r>
              <a:rPr lang="en-US">
                <a:cs typeface="Calibri"/>
              </a:rPr>
              <a:t>Add specific SCHOOL SITE SPSA progress monitoring data to share with your community.</a:t>
            </a:r>
          </a:p>
        </p:txBody>
      </p:sp>
    </p:spTree>
    <p:extLst>
      <p:ext uri="{BB962C8B-B14F-4D97-AF65-F5344CB8AC3E}">
        <p14:creationId xmlns:p14="http://schemas.microsoft.com/office/powerpoint/2010/main" val="3723619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228600" indent="-228600">
              <a:buAutoNum type="arabicParenR"/>
            </a:pPr>
            <a:r>
              <a:rPr lang="en-US"/>
              <a:t>The annual update, which is always in Draft form because we are still waiting for data from CDE – In the slide deck</a:t>
            </a:r>
          </a:p>
          <a:p>
            <a:pPr marL="228600" indent="-228600">
              <a:buAutoNum type="arabicParenR"/>
            </a:pPr>
            <a:r>
              <a:rPr lang="en-US"/>
              <a:t>The goals, actions and services document</a:t>
            </a:r>
          </a:p>
          <a:p>
            <a:pPr marL="228600" indent="-228600">
              <a:buAutoNum type="arabicParenR"/>
            </a:pPr>
            <a:r>
              <a:rPr lang="en-US"/>
              <a:t>The LCAP parent engagement input sheet</a:t>
            </a:r>
          </a:p>
        </p:txBody>
      </p:sp>
    </p:spTree>
    <p:extLst>
      <p:ext uri="{BB962C8B-B14F-4D97-AF65-F5344CB8AC3E}">
        <p14:creationId xmlns:p14="http://schemas.microsoft.com/office/powerpoint/2010/main" val="3452982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85400" y="5737225"/>
            <a:ext cx="27552650" cy="15498763"/>
          </a:xfrm>
          <a:prstGeom prst="rect">
            <a:avLst/>
          </a:prstGeom>
          <a:noFill/>
          <a:ln w="12700">
            <a:solidFill>
              <a:prstClr val="black"/>
            </a:solidFill>
          </a:ln>
        </p:spPr>
      </p:sp>
      <p:sp>
        <p:nvSpPr>
          <p:cNvPr id="3" name="Notes Placeholder 2"/>
          <p:cNvSpPr>
            <a:spLocks noGrp="1"/>
          </p:cNvSpPr>
          <p:nvPr>
            <p:ph type="body" idx="1"/>
          </p:nvPr>
        </p:nvSpPr>
        <p:spPr>
          <a:xfrm>
            <a:off x="718241" y="22088042"/>
            <a:ext cx="5745932" cy="18077027"/>
          </a:xfrm>
          <a:prstGeom prst="rect">
            <a:avLst/>
          </a:prstGeom>
        </p:spPr>
        <p:txBody>
          <a:bodyPr lIns="171248" tIns="85624" rIns="171248" bIns="85624"/>
          <a:lstStyle/>
          <a:p>
            <a:r>
              <a:rPr lang="en-US" b="1" dirty="0"/>
              <a:t>Facilitation Directions:</a:t>
            </a:r>
          </a:p>
          <a:p>
            <a:r>
              <a:rPr lang="en-US" b="1" dirty="0"/>
              <a:t>Review the Annual Update packet</a:t>
            </a:r>
          </a:p>
          <a:p>
            <a:endParaRPr lang="en-US" dirty="0"/>
          </a:p>
          <a:p>
            <a:r>
              <a:rPr lang="en-US" dirty="0"/>
              <a:t>Chino Valley Unified School District (CVUSD) offers premier educational opportunities for approximately 25,513 students, from Transitional Kindergarten through 12th grade. </a:t>
            </a:r>
          </a:p>
          <a:p>
            <a:endParaRPr lang="en-US" dirty="0"/>
          </a:p>
          <a:p>
            <a:r>
              <a:rPr lang="en-US" dirty="0"/>
              <a:t>There are 20 elementary schools, three (3) K-8 schools, five (5) junior high schools, four (4) comprehensive high schools, one (1) continuation high school, one (1) adult school, one (1) community day school, and one (1) court appointed school. </a:t>
            </a:r>
            <a:endParaRPr lang="en-US" dirty="0">
              <a:cs typeface="Calibri"/>
            </a:endParaRPr>
          </a:p>
          <a:p>
            <a:endParaRPr lang="en-US" dirty="0"/>
          </a:p>
          <a:p>
            <a:r>
              <a:rPr lang="en-US" b="1" dirty="0"/>
              <a:t>The District has an LCFF unduplicated count comprised of 10.3% English Learners, 0.5% Foster Youth, and 51.9% who are classified as low income. </a:t>
            </a:r>
            <a:endParaRPr lang="en-US" b="1" dirty="0">
              <a:cs typeface="Calibri"/>
            </a:endParaRPr>
          </a:p>
          <a:p>
            <a:endParaRPr lang="en-US" b="1" dirty="0">
              <a:cs typeface="Calibri"/>
            </a:endParaRPr>
          </a:p>
          <a:p>
            <a:r>
              <a:rPr lang="en-US" b="1" dirty="0"/>
              <a:t>The racial/ethnic diversity of the school community reflect the following: African American 3.8%, American Indian 0.1%, Asian 20.2%, Filipino 5.0%, Hispanic of Latino 55.1%, Two or More Races 2.9%, Pacific Islander 0.2%, White 11.7%, Not Reported 1.0%. </a:t>
            </a:r>
            <a:endParaRPr lang="en-US" b="1" dirty="0">
              <a:cs typeface="Calibri"/>
            </a:endParaRPr>
          </a:p>
          <a:p>
            <a:endParaRPr lang="en-US" dirty="0"/>
          </a:p>
          <a:p>
            <a:r>
              <a:rPr lang="en-US" dirty="0"/>
              <a:t>CVUSD is home to 21 California Distinguished Schools, some that have been designated Distinguished multiple times. It is also home to a California Gold Ribbon School, National Blue Ribbon School, Title I Academic Achieving Schools, California Honor Roll Schools, California Positive Behavioral Interventions and Supports (PBIS) Coalition Medal Award Winning Schools, and a California Department of Education Service Learning Leaders School. The Golden Bell Award for outstanding programs has been awarded to a District school and career academy. The District was also awarded a Seal of Biliteracy by the State in recognition of students who have studied and attained proficiency in two or more languages. </a:t>
            </a:r>
            <a:endParaRPr lang="en-US" dirty="0">
              <a:cs typeface="Calibri"/>
            </a:endParaRPr>
          </a:p>
          <a:p>
            <a:endParaRPr lang="en-US" dirty="0"/>
          </a:p>
          <a:p>
            <a:r>
              <a:rPr lang="en-US" dirty="0"/>
              <a:t>As one of 547 school districts in the U.S. and Canada, CVUSD has been honored by the College Board with placement on the 5th Annual Advanced Placement (AP) District Honor Roll for increasing access to AP course work while simultaneously maintaining or increasing the percentage of students earning scores of 3 or higher on the AP exams. </a:t>
            </a:r>
            <a:endParaRPr lang="en-US" dirty="0">
              <a:cs typeface="Calibri"/>
            </a:endParaRPr>
          </a:p>
          <a:p>
            <a:endParaRPr lang="en-US" dirty="0"/>
          </a:p>
          <a:p>
            <a:r>
              <a:rPr lang="en-US" dirty="0"/>
              <a:t>Our student test scores traditionally remain at the top of schools throughout the County of San Bernardino and the state. In addition to its stellar academic programs, CVUSD is set apart by its thriving performing arts and athletic programs as well as state and nationally recognized marching bands, color guards, robotics, and Odyssey of the Mind creative challenge teams. </a:t>
            </a:r>
            <a:endParaRPr lang="en-US" dirty="0">
              <a:cs typeface="Calibri"/>
            </a:endParaRPr>
          </a:p>
          <a:p>
            <a:endParaRPr lang="en-US" dirty="0"/>
          </a:p>
          <a:p>
            <a:r>
              <a:rPr lang="en-US" dirty="0"/>
              <a:t>CVUSD has been designated as a Model School Attendance Review Board (SARB) District four times by the State Superintendent of Public Instruction for its attendance improvement and decreasing dropout rates. The SARB process is available for students who are experiencing issues beyond the norm and provides resources for families to overcome barriers that may be contributing to students’ truancy. </a:t>
            </a:r>
            <a:endParaRPr lang="en-US" dirty="0">
              <a:cs typeface="Calibri"/>
            </a:endParaRPr>
          </a:p>
          <a:p>
            <a:endParaRPr lang="en-US" dirty="0"/>
          </a:p>
          <a:p>
            <a:r>
              <a:rPr lang="en-US" dirty="0"/>
              <a:t>The District is responsive to the needs of our students and families through a wide variety of programs. Before and after school care is available for students at several school sites. HOPE Family Resource Centers assist students and their families with food and clothing, counseling, housing information, tutoring referrals and more. In addition, a Health Clinic and its satellite center offer physical exams, illness care, assistance with Medi-Cal approval, and immunizations, including the flu shot. Furthermore, </a:t>
            </a:r>
            <a:endParaRPr lang="en-US" dirty="0">
              <a:cs typeface="Calibri"/>
            </a:endParaRPr>
          </a:p>
          <a:p>
            <a:endParaRPr lang="en-US" dirty="0"/>
          </a:p>
          <a:p>
            <a:r>
              <a:rPr lang="en-US" dirty="0"/>
              <a:t>Parenting forums provided by the District and law enforcement partners inform parents about school trends and how to keep their children safe. With a diversity of student needs, resources in the plan are allocated to support the achievement of all students with additional actions and services provided to English learner (EL), low income (LI), and foster youth (FY) students.</a:t>
            </a:r>
            <a:endParaRPr lang="en-US" dirty="0">
              <a:cs typeface="Calibri"/>
            </a:endParaRPr>
          </a:p>
        </p:txBody>
      </p:sp>
    </p:spTree>
    <p:extLst>
      <p:ext uri="{BB962C8B-B14F-4D97-AF65-F5344CB8AC3E}">
        <p14:creationId xmlns:p14="http://schemas.microsoft.com/office/powerpoint/2010/main" val="3723619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Educational Partner input data is an important part of the LCAP. There was a significant amount of educational partner engagement that led to the contribution of this year’s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b="1" dirty="0"/>
              <a:t>Reflective of our educational partner feedback, </a:t>
            </a:r>
            <a:endParaRPr lang="en-US" b="1" dirty="0">
              <a:latin typeface="Calibri"/>
              <a:cs typeface="Calibri"/>
            </a:endParaRPr>
          </a:p>
          <a:p>
            <a:pPr algn="just"/>
            <a:endParaRPr lang="en-US" b="1" dirty="0"/>
          </a:p>
          <a:p>
            <a:pPr algn="just"/>
            <a:r>
              <a:rPr lang="en-US" b="1" dirty="0"/>
              <a:t>For Goal 1, educational partner input has suggested an emphasis on a Music, technology, professional development, and upgraded facilities. There is a need to continue to support new teachers through the CVUSD induction program and to continue to offer professional development for all teachers and administrators to support high quality instruction. Educational partners also expressed the need to expand the District’s infrastructure along with updated technology tools and emphasized the need to continue to maintain and upgrade facilities.</a:t>
            </a:r>
            <a:endParaRPr lang="en-US" b="1" dirty="0">
              <a:cs typeface="Calibri"/>
            </a:endParaRPr>
          </a:p>
          <a:p>
            <a:endParaRPr lang="en-US" b="1" dirty="0"/>
          </a:p>
          <a:p>
            <a:pPr algn="just"/>
            <a:r>
              <a:rPr lang="en-US" b="1" dirty="0"/>
              <a:t>For Goal 2, educational partner input has suggested maintaining K-12 intervention counselors and school nurses, offering a safe and welcoming environment, and improving chronic absenteeism. Furthermore, educational partners have emphasized the necessity to provide supplemental education to help students stay connected to school and improve academic outcomes.</a:t>
            </a:r>
          </a:p>
          <a:p>
            <a:endParaRPr lang="en-US" b="1" dirty="0"/>
          </a:p>
          <a:p>
            <a:pPr algn="just"/>
            <a:r>
              <a:rPr lang="en-US" b="1" dirty="0"/>
              <a:t>For Goal 3, educational partner input suggests continued growth of college and career awareness programs across all schools, including AP Courses and Career Centers. To assist students in achieving success, educational partners recommended that the District look to grow intervention programs and offer more tutoring. </a:t>
            </a:r>
          </a:p>
          <a:p>
            <a:pPr algn="just"/>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cs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D43E8-463D-4C1A-8CDD-56A5F10220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9824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85400" y="5737225"/>
            <a:ext cx="27552650" cy="15498763"/>
          </a:xfrm>
          <a:prstGeom prst="rect">
            <a:avLst/>
          </a:prstGeom>
          <a:noFill/>
          <a:ln w="12700">
            <a:solidFill>
              <a:prstClr val="black"/>
            </a:solidFill>
          </a:ln>
        </p:spPr>
      </p:sp>
      <p:sp>
        <p:nvSpPr>
          <p:cNvPr id="3" name="Notes Placeholder 2"/>
          <p:cNvSpPr>
            <a:spLocks noGrp="1"/>
          </p:cNvSpPr>
          <p:nvPr>
            <p:ph type="body" idx="1"/>
          </p:nvPr>
        </p:nvSpPr>
        <p:spPr>
          <a:xfrm>
            <a:off x="718241" y="22088042"/>
            <a:ext cx="5745932" cy="18077027"/>
          </a:xfrm>
          <a:prstGeom prst="rect">
            <a:avLst/>
          </a:prstGeom>
        </p:spPr>
        <p:txBody>
          <a:bodyPr lIns="171248" tIns="85624" rIns="171248" bIns="85624"/>
          <a:lstStyle/>
          <a:p>
            <a:r>
              <a:rPr lang="en-US" b="1"/>
              <a:t>Facilitation Directions</a:t>
            </a:r>
          </a:p>
          <a:p>
            <a:pPr marL="342900" marR="0" lvl="0" indent="-342900">
              <a:lnSpc>
                <a:spcPct val="107000"/>
              </a:lnSpc>
              <a:spcBef>
                <a:spcPts val="0"/>
              </a:spcBef>
              <a:spcAft>
                <a:spcPts val="0"/>
              </a:spcAft>
              <a:buFont typeface="+mj-lt"/>
              <a:buAutoNum type="arabicPeriod"/>
            </a:pPr>
            <a:r>
              <a:rPr lang="en-US" sz="1800">
                <a:effectLst/>
                <a:latin typeface="Calibri" panose="020F0502020204030204" pitchFamily="34" charset="0"/>
                <a:ea typeface="Calibri" panose="020F0502020204030204" pitchFamily="34" charset="0"/>
                <a:cs typeface="Times New Roman" panose="02020603050405020304" pitchFamily="18" charset="0"/>
              </a:rPr>
              <a:t>Read Goal</a:t>
            </a:r>
          </a:p>
          <a:p>
            <a:pPr marL="342900" marR="0" lvl="0" indent="-342900">
              <a:lnSpc>
                <a:spcPct val="107000"/>
              </a:lnSpc>
              <a:spcBef>
                <a:spcPts val="0"/>
              </a:spcBef>
              <a:spcAft>
                <a:spcPts val="0"/>
              </a:spcAft>
              <a:buFont typeface="+mj-lt"/>
              <a:buAutoNum type="arabicPeriod"/>
            </a:pPr>
            <a:r>
              <a:rPr lang="en-US" sz="1800">
                <a:effectLst/>
                <a:latin typeface="Calibri" panose="020F0502020204030204" pitchFamily="34" charset="0"/>
                <a:ea typeface="Calibri" panose="020F0502020204030204" pitchFamily="34" charset="0"/>
                <a:cs typeface="Times New Roman" panose="02020603050405020304" pitchFamily="18" charset="0"/>
              </a:rPr>
              <a:t>For each metric, review the status and the related actions and services </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Clarify any questions about the outcomes, actions, and services</a:t>
            </a:r>
          </a:p>
          <a:p>
            <a:pPr marL="342900" marR="0" lvl="0" indent="-342900">
              <a:lnSpc>
                <a:spcPct val="107000"/>
              </a:lnSpc>
              <a:spcBef>
                <a:spcPts val="0"/>
              </a:spcBef>
              <a:spcAft>
                <a:spcPts val="0"/>
              </a:spcAft>
              <a:buFont typeface="Symbol" panose="05050102010706020507" pitchFamily="18" charset="2"/>
              <a:buChar char=""/>
            </a:pPr>
            <a:r>
              <a:rPr lang="en-US" sz="1800" b="1">
                <a:effectLst/>
                <a:latin typeface="Calibri" panose="020F0502020204030204" pitchFamily="34" charset="0"/>
                <a:ea typeface="Calibri" panose="020F0502020204030204" pitchFamily="34" charset="0"/>
                <a:cs typeface="Times New Roman" panose="02020603050405020304" pitchFamily="18" charset="0"/>
              </a:rPr>
              <a:t>Principals:</a:t>
            </a:r>
            <a:r>
              <a:rPr lang="en-US" sz="1800">
                <a:effectLst/>
                <a:latin typeface="Calibri" panose="020F0502020204030204" pitchFamily="34" charset="0"/>
                <a:ea typeface="Calibri" panose="020F0502020204030204" pitchFamily="34" charset="0"/>
                <a:cs typeface="Times New Roman" panose="02020603050405020304" pitchFamily="18" charset="0"/>
              </a:rPr>
              <a:t> In your presentations to the community, you should highlight achievements at your school related to the specific actions and services and what is occurring at your respective feeder group school schools (For example, if you are the elementary, you could talk about the junior high and the high school; if you are the junior high school, you would talk about the high school</a:t>
            </a:r>
          </a:p>
          <a:p>
            <a:pPr marL="342900" marR="0" lvl="0" indent="-342900">
              <a:lnSpc>
                <a:spcPct val="107000"/>
              </a:lnSpc>
              <a:spcBef>
                <a:spcPts val="0"/>
              </a:spcBef>
              <a:spcAft>
                <a:spcPts val="8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After the review of each goal, you should STOP and let parents/community members comment on the input sheet: comment on the progress, actions/services they feel are important in attaining the goal, and/or other suggestions for the goal </a:t>
            </a:r>
          </a:p>
          <a:p>
            <a:endParaRPr lang="en-US"/>
          </a:p>
        </p:txBody>
      </p:sp>
    </p:spTree>
    <p:extLst>
      <p:ext uri="{BB962C8B-B14F-4D97-AF65-F5344CB8AC3E}">
        <p14:creationId xmlns:p14="http://schemas.microsoft.com/office/powerpoint/2010/main" val="22628421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r>
              <a:rPr lang="en-US"/>
              <a:t>Next you will do a side-by-side comparison of the annual update AND the Goals, Actions, and Services packet. This is pages 3-12 of the annual update packet. The annual update pages have been added to the presentation so that you can project the slides and have the parents flip through the goals, actions, and services packet. The facilitation guide provides you with more details on how to share each goal, metric, and actions.</a:t>
            </a:r>
          </a:p>
          <a:p>
            <a:endParaRPr lang="en-US"/>
          </a:p>
          <a:p>
            <a:r>
              <a:rPr lang="en-US"/>
              <a:t>Read Goal and share with parents that each goal has metrics </a:t>
            </a:r>
          </a:p>
          <a:p>
            <a:endParaRPr lang="en-US"/>
          </a:p>
          <a:p>
            <a:r>
              <a:rPr lang="en-US"/>
              <a:t>Within each metric, there is an expected measurable outcome (target goal); status columns represent data collected each year; progress from most recent outcome column represents our last data reference with one of the symbols below which will show our progress to our “expected measurable outcome”• Review the metrics for each goal • Within each goal, there are supporting actions and services. For each metric, review the related actions and services on the “Goals, Actions, and Services” document </a:t>
            </a:r>
          </a:p>
          <a:p>
            <a:endParaRPr lang="en-US"/>
          </a:p>
          <a:p>
            <a:r>
              <a:rPr lang="en-US"/>
              <a:t>Clarify any questions about the outcomes, actions, and services • </a:t>
            </a:r>
          </a:p>
          <a:p>
            <a:endParaRPr lang="en-US"/>
          </a:p>
          <a:p>
            <a:r>
              <a:rPr lang="en-US"/>
              <a:t>Principals: In your presentations to the community, you should highlight achievements at your school related to the specific actions and services and what is occurring at your respective feeder group school schools (For example, if you are the elementary, you could talk about the junior high and the high school; if you are the junior high school, you would talk about the high school </a:t>
            </a:r>
          </a:p>
          <a:p>
            <a:endParaRPr lang="en-US"/>
          </a:p>
          <a:p>
            <a:r>
              <a:rPr lang="en-US"/>
              <a:t> After the review of each goal, you should STOP and let parents/community members comment on the input sheet: comment on the progress, actions/services they feel are important in attaining the goal, and/or other suggestions for the goal</a:t>
            </a:r>
          </a:p>
        </p:txBody>
      </p:sp>
    </p:spTree>
    <p:extLst>
      <p:ext uri="{BB962C8B-B14F-4D97-AF65-F5344CB8AC3E}">
        <p14:creationId xmlns:p14="http://schemas.microsoft.com/office/powerpoint/2010/main" val="3831507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
        <p:nvSpPr>
          <p:cNvPr id="4" name="Slide Number Placeholder 3"/>
          <p:cNvSpPr>
            <a:spLocks noGrp="1"/>
          </p:cNvSpPr>
          <p:nvPr>
            <p:ph type="sldNum" sz="quarter" idx="5"/>
          </p:nvPr>
        </p:nvSpPr>
        <p:spPr/>
        <p:txBody>
          <a:bodyPr/>
          <a:lstStyle/>
          <a:p>
            <a:fld id="{CB0F9E23-EDC8-40B5-80C3-43AF35F65950}" type="slidenum">
              <a:rPr lang="en-US" smtClean="0"/>
              <a:t>16</a:t>
            </a:fld>
            <a:endParaRPr lang="en-US"/>
          </a:p>
        </p:txBody>
      </p:sp>
    </p:spTree>
    <p:extLst>
      <p:ext uri="{BB962C8B-B14F-4D97-AF65-F5344CB8AC3E}">
        <p14:creationId xmlns:p14="http://schemas.microsoft.com/office/powerpoint/2010/main" val="31760333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
        <p:nvSpPr>
          <p:cNvPr id="4" name="Slide Number Placeholder 3"/>
          <p:cNvSpPr>
            <a:spLocks noGrp="1"/>
          </p:cNvSpPr>
          <p:nvPr>
            <p:ph type="sldNum" sz="quarter" idx="5"/>
          </p:nvPr>
        </p:nvSpPr>
        <p:spPr/>
        <p:txBody>
          <a:bodyPr/>
          <a:lstStyle/>
          <a:p>
            <a:fld id="{CB0F9E23-EDC8-40B5-80C3-43AF35F65950}" type="slidenum">
              <a:rPr lang="en-US" smtClean="0"/>
              <a:t>17</a:t>
            </a:fld>
            <a:endParaRPr lang="en-US"/>
          </a:p>
        </p:txBody>
      </p:sp>
    </p:spTree>
    <p:extLst>
      <p:ext uri="{BB962C8B-B14F-4D97-AF65-F5344CB8AC3E}">
        <p14:creationId xmlns:p14="http://schemas.microsoft.com/office/powerpoint/2010/main" val="8011870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71248" tIns="85624" rIns="171248" bIns="85624"/>
          <a:lstStyle/>
          <a:p>
            <a:pPr defTabSz="1712486">
              <a:defRPr/>
            </a:pPr>
            <a:r>
              <a:rPr lang="en-US"/>
              <a:t>Review LCAP Goal 1 from </a:t>
            </a:r>
            <a:r>
              <a:rPr lang="en-US" b="1" i="1"/>
              <a:t>Annual Update </a:t>
            </a:r>
            <a:r>
              <a:rPr lang="en-US"/>
              <a:t>packet and the </a:t>
            </a:r>
            <a:r>
              <a:rPr lang="en-US" b="1" i="1"/>
              <a:t>Goals, Actions, and Services Packet</a:t>
            </a:r>
            <a:r>
              <a:rPr lang="en-US"/>
              <a:t> together to obtain feedback on form</a:t>
            </a:r>
          </a:p>
          <a:p>
            <a:pPr defTabSz="1712486"/>
            <a:r>
              <a:rPr lang="en-US"/>
              <a:t>QR CODE to 4 square document</a:t>
            </a:r>
          </a:p>
          <a:p>
            <a:pPr defTabSz="1712486"/>
            <a:r>
              <a:rPr lang="en-US"/>
              <a:t>Explain how the </a:t>
            </a:r>
            <a:r>
              <a:rPr lang="en-US" b="1" i="1"/>
              <a:t>School Site LCAP Parent Engagement Meeting Input Form </a:t>
            </a:r>
            <a:r>
              <a:rPr lang="en-US"/>
              <a:t>will be filled out during the presentation</a:t>
            </a:r>
          </a:p>
          <a:p>
            <a:endParaRPr lang="en-US"/>
          </a:p>
        </p:txBody>
      </p:sp>
      <p:sp>
        <p:nvSpPr>
          <p:cNvPr id="4" name="Slide Number Placeholder 3"/>
          <p:cNvSpPr>
            <a:spLocks noGrp="1"/>
          </p:cNvSpPr>
          <p:nvPr>
            <p:ph type="sldNum" sz="quarter" idx="10"/>
          </p:nvPr>
        </p:nvSpPr>
        <p:spPr/>
        <p:txBody>
          <a:bodyPr lIns="171248" tIns="85624" rIns="171248" bIns="85624"/>
          <a:lstStyle/>
          <a:p>
            <a:pPr marL="0" marR="0" lvl="0" indent="0" algn="l" defTabSz="914400" rtl="0" eaLnBrk="1" fontAlgn="auto" latinLnBrk="0" hangingPunct="1">
              <a:lnSpc>
                <a:spcPct val="100000"/>
              </a:lnSpc>
              <a:spcBef>
                <a:spcPts val="0"/>
              </a:spcBef>
              <a:spcAft>
                <a:spcPts val="0"/>
              </a:spcAft>
              <a:buClrTx/>
              <a:buSzTx/>
              <a:buFontTx/>
              <a:buNone/>
              <a:tabLst/>
              <a:defRPr/>
            </a:pPr>
            <a:fld id="{A97116FE-E1F8-415B-AE2D-BB48F716E271}"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30935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
        <p:nvSpPr>
          <p:cNvPr id="4" name="Slide Number Placeholder 3"/>
          <p:cNvSpPr>
            <a:spLocks noGrp="1"/>
          </p:cNvSpPr>
          <p:nvPr>
            <p:ph type="sldNum" sz="quarter" idx="5"/>
          </p:nvPr>
        </p:nvSpPr>
        <p:spPr/>
        <p:txBody>
          <a:bodyPr/>
          <a:lstStyle/>
          <a:p>
            <a:fld id="{CB0F9E23-EDC8-40B5-80C3-43AF35F65950}" type="slidenum">
              <a:rPr lang="en-US" smtClean="0"/>
              <a:t>19</a:t>
            </a:fld>
            <a:endParaRPr lang="en-US"/>
          </a:p>
        </p:txBody>
      </p:sp>
    </p:spTree>
    <p:extLst>
      <p:ext uri="{BB962C8B-B14F-4D97-AF65-F5344CB8AC3E}">
        <p14:creationId xmlns:p14="http://schemas.microsoft.com/office/powerpoint/2010/main" val="10158394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
        <p:nvSpPr>
          <p:cNvPr id="4" name="Slide Number Placeholder 3"/>
          <p:cNvSpPr>
            <a:spLocks noGrp="1"/>
          </p:cNvSpPr>
          <p:nvPr>
            <p:ph type="sldNum" sz="quarter" idx="5"/>
          </p:nvPr>
        </p:nvSpPr>
        <p:spPr/>
        <p:txBody>
          <a:bodyPr/>
          <a:lstStyle/>
          <a:p>
            <a:fld id="{CB0F9E23-EDC8-40B5-80C3-43AF35F65950}" type="slidenum">
              <a:rPr lang="en-US" smtClean="0"/>
              <a:t>20</a:t>
            </a:fld>
            <a:endParaRPr lang="en-US"/>
          </a:p>
        </p:txBody>
      </p:sp>
    </p:spTree>
    <p:extLst>
      <p:ext uri="{BB962C8B-B14F-4D97-AF65-F5344CB8AC3E}">
        <p14:creationId xmlns:p14="http://schemas.microsoft.com/office/powerpoint/2010/main" val="4274815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Tree>
    <p:extLst>
      <p:ext uri="{BB962C8B-B14F-4D97-AF65-F5344CB8AC3E}">
        <p14:creationId xmlns:p14="http://schemas.microsoft.com/office/powerpoint/2010/main" val="21049909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71248" tIns="85624" rIns="171248" bIns="85624"/>
          <a:lstStyle/>
          <a:p>
            <a:pPr defTabSz="1712486"/>
            <a:r>
              <a:rPr lang="en-US"/>
              <a:t>Review LCAP Goal 2 from </a:t>
            </a:r>
            <a:r>
              <a:rPr lang="en-US" b="1" i="1"/>
              <a:t>Annual Update </a:t>
            </a:r>
            <a:r>
              <a:rPr lang="en-US"/>
              <a:t>packet and the </a:t>
            </a:r>
            <a:r>
              <a:rPr lang="en-US" b="1" i="1"/>
              <a:t>Goals, Actions, and Services Packet</a:t>
            </a:r>
            <a:r>
              <a:rPr lang="en-US"/>
              <a:t> together to obtain feedback on form</a:t>
            </a:r>
          </a:p>
          <a:p>
            <a:endParaRPr lang="en-US" baseline="0"/>
          </a:p>
        </p:txBody>
      </p:sp>
      <p:sp>
        <p:nvSpPr>
          <p:cNvPr id="4" name="Slide Number Placeholder 3"/>
          <p:cNvSpPr>
            <a:spLocks noGrp="1"/>
          </p:cNvSpPr>
          <p:nvPr>
            <p:ph type="sldNum" sz="quarter" idx="10"/>
          </p:nvPr>
        </p:nvSpPr>
        <p:spPr/>
        <p:txBody>
          <a:bodyPr lIns="171248" tIns="85624" rIns="171248" bIns="85624"/>
          <a:lstStyle/>
          <a:p>
            <a:pPr marL="0" marR="0" lvl="0" indent="0" algn="l" defTabSz="914400" rtl="0" eaLnBrk="1" fontAlgn="auto" latinLnBrk="0" hangingPunct="1">
              <a:lnSpc>
                <a:spcPct val="100000"/>
              </a:lnSpc>
              <a:spcBef>
                <a:spcPts val="0"/>
              </a:spcBef>
              <a:spcAft>
                <a:spcPts val="0"/>
              </a:spcAft>
              <a:buClrTx/>
              <a:buSzTx/>
              <a:buFontTx/>
              <a:buNone/>
              <a:tabLst/>
              <a:defRPr/>
            </a:pPr>
            <a:fld id="{A97116FE-E1F8-415B-AE2D-BB48F716E271}"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25778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Tree>
    <p:extLst>
      <p:ext uri="{BB962C8B-B14F-4D97-AF65-F5344CB8AC3E}">
        <p14:creationId xmlns:p14="http://schemas.microsoft.com/office/powerpoint/2010/main" val="105691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Tree>
    <p:extLst>
      <p:ext uri="{BB962C8B-B14F-4D97-AF65-F5344CB8AC3E}">
        <p14:creationId xmlns:p14="http://schemas.microsoft.com/office/powerpoint/2010/main" val="28959527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Tree>
    <p:extLst>
      <p:ext uri="{BB962C8B-B14F-4D97-AF65-F5344CB8AC3E}">
        <p14:creationId xmlns:p14="http://schemas.microsoft.com/office/powerpoint/2010/main" val="19090289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71248" tIns="85624" rIns="171248" bIns="85624"/>
          <a:lstStyle/>
          <a:p>
            <a:pPr defTabSz="1712486">
              <a:defRPr/>
            </a:pPr>
            <a:r>
              <a:rPr lang="en-US"/>
              <a:t>Review LCAP Goal 3 from </a:t>
            </a:r>
            <a:r>
              <a:rPr lang="en-US" b="1" i="1"/>
              <a:t>Annual Update </a:t>
            </a:r>
            <a:r>
              <a:rPr lang="en-US"/>
              <a:t>packet and the </a:t>
            </a:r>
            <a:r>
              <a:rPr lang="en-US" b="1" i="1"/>
              <a:t>Goals, Actions, and Services Packet</a:t>
            </a:r>
            <a:r>
              <a:rPr lang="en-US"/>
              <a:t> together to obtain feedback on form</a:t>
            </a:r>
          </a:p>
        </p:txBody>
      </p:sp>
      <p:sp>
        <p:nvSpPr>
          <p:cNvPr id="4" name="Slide Number Placeholder 3"/>
          <p:cNvSpPr>
            <a:spLocks noGrp="1"/>
          </p:cNvSpPr>
          <p:nvPr>
            <p:ph type="sldNum" sz="quarter" idx="10"/>
          </p:nvPr>
        </p:nvSpPr>
        <p:spPr/>
        <p:txBody>
          <a:bodyPr lIns="171248" tIns="85624" rIns="171248" bIns="85624"/>
          <a:lstStyle/>
          <a:p>
            <a:pPr marL="0" marR="0" lvl="0" indent="0" algn="l" defTabSz="914400" rtl="0" eaLnBrk="1" fontAlgn="auto" latinLnBrk="0" hangingPunct="1">
              <a:lnSpc>
                <a:spcPct val="100000"/>
              </a:lnSpc>
              <a:spcBef>
                <a:spcPts val="0"/>
              </a:spcBef>
              <a:spcAft>
                <a:spcPts val="0"/>
              </a:spcAft>
              <a:buClrTx/>
              <a:buSzTx/>
              <a:buFontTx/>
              <a:buNone/>
              <a:tabLst/>
              <a:defRPr/>
            </a:pPr>
            <a:fld id="{A97116FE-E1F8-415B-AE2D-BB48F716E271}"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96998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Tree>
    <p:extLst>
      <p:ext uri="{BB962C8B-B14F-4D97-AF65-F5344CB8AC3E}">
        <p14:creationId xmlns:p14="http://schemas.microsoft.com/office/powerpoint/2010/main" val="19308210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8000" cy="3143250"/>
          </a:xfrm>
          <a:prstGeom prst="rect">
            <a:avLst/>
          </a:prstGeom>
          <a:noFill/>
          <a:ln w="12700">
            <a:solidFill>
              <a:prstClr val="black"/>
            </a:solidFill>
          </a:ln>
        </p:spPr>
      </p:sp>
      <p:sp>
        <p:nvSpPr>
          <p:cNvPr id="3" name="Notes Placeholder 2"/>
          <p:cNvSpPr>
            <a:spLocks noGrp="1"/>
          </p:cNvSpPr>
          <p:nvPr>
            <p:ph type="body" idx="1"/>
          </p:nvPr>
        </p:nvSpPr>
        <p:spPr>
          <a:xfrm>
            <a:off x="703263" y="4481513"/>
            <a:ext cx="5619750" cy="3667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Side-by-side review with the Goals, Actions, and Services packet.</a:t>
            </a:r>
          </a:p>
          <a:p>
            <a:endParaRPr lang="en-US"/>
          </a:p>
        </p:txBody>
      </p:sp>
    </p:spTree>
    <p:extLst>
      <p:ext uri="{BB962C8B-B14F-4D97-AF65-F5344CB8AC3E}">
        <p14:creationId xmlns:p14="http://schemas.microsoft.com/office/powerpoint/2010/main" val="21022888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71248" tIns="85624" rIns="171248" bIns="85624"/>
          <a:lstStyle/>
          <a:p>
            <a:pPr defTabSz="1712486">
              <a:defRPr/>
            </a:pPr>
            <a:r>
              <a:rPr lang="en-US"/>
              <a:t>Review LCAP Goal 3 from </a:t>
            </a:r>
            <a:r>
              <a:rPr lang="en-US" b="1" i="1"/>
              <a:t>Annual Update </a:t>
            </a:r>
            <a:r>
              <a:rPr lang="en-US"/>
              <a:t>packet and the </a:t>
            </a:r>
            <a:r>
              <a:rPr lang="en-US" b="1" i="1"/>
              <a:t>Goals, Actions, and Services Packet</a:t>
            </a:r>
            <a:r>
              <a:rPr lang="en-US"/>
              <a:t> together to obtain feedback on form</a:t>
            </a:r>
          </a:p>
          <a:p>
            <a:endParaRPr lang="en-US" baseline="0"/>
          </a:p>
        </p:txBody>
      </p:sp>
      <p:sp>
        <p:nvSpPr>
          <p:cNvPr id="4" name="Slide Number Placeholder 3"/>
          <p:cNvSpPr>
            <a:spLocks noGrp="1"/>
          </p:cNvSpPr>
          <p:nvPr>
            <p:ph type="sldNum" sz="quarter" idx="10"/>
          </p:nvPr>
        </p:nvSpPr>
        <p:spPr/>
        <p:txBody>
          <a:bodyPr lIns="171248" tIns="85624" rIns="171248" bIns="85624"/>
          <a:lstStyle/>
          <a:p>
            <a:pPr marL="0" marR="0" lvl="0" indent="0" algn="l" defTabSz="914400" rtl="0" eaLnBrk="1" fontAlgn="auto" latinLnBrk="0" hangingPunct="1">
              <a:lnSpc>
                <a:spcPct val="100000"/>
              </a:lnSpc>
              <a:spcBef>
                <a:spcPts val="0"/>
              </a:spcBef>
              <a:spcAft>
                <a:spcPts val="0"/>
              </a:spcAft>
              <a:buClrTx/>
              <a:buSzTx/>
              <a:buFontTx/>
              <a:buNone/>
              <a:tabLst/>
              <a:defRPr/>
            </a:pPr>
            <a:fld id="{A97116FE-E1F8-415B-AE2D-BB48F716E271}"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70567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85400" y="5737225"/>
            <a:ext cx="27552650" cy="15498763"/>
          </a:xfrm>
          <a:prstGeom prst="rect">
            <a:avLst/>
          </a:prstGeom>
          <a:noFill/>
          <a:ln w="12700">
            <a:solidFill>
              <a:prstClr val="black"/>
            </a:solidFill>
          </a:ln>
        </p:spPr>
      </p:sp>
      <p:sp>
        <p:nvSpPr>
          <p:cNvPr id="3" name="Notes Placeholder 2"/>
          <p:cNvSpPr>
            <a:spLocks noGrp="1"/>
          </p:cNvSpPr>
          <p:nvPr>
            <p:ph type="body" idx="1"/>
          </p:nvPr>
        </p:nvSpPr>
        <p:spPr>
          <a:xfrm>
            <a:off x="718241" y="22088042"/>
            <a:ext cx="5745932" cy="18077027"/>
          </a:xfrm>
          <a:prstGeom prst="rect">
            <a:avLst/>
          </a:prstGeom>
        </p:spPr>
        <p:txBody>
          <a:bodyPr lIns="171248" tIns="85624" rIns="171248" bIns="85624"/>
          <a:lstStyle/>
          <a:p>
            <a:r>
              <a:rPr lang="en-US"/>
              <a:t>Don’t forget to collect </a:t>
            </a:r>
            <a:r>
              <a:rPr lang="en-US" b="1" i="1"/>
              <a:t>School Site LCAP Parent Engagement Meeting Input Form </a:t>
            </a:r>
            <a:r>
              <a:rPr lang="en-US"/>
              <a:t>as parents exit</a:t>
            </a:r>
          </a:p>
        </p:txBody>
      </p:sp>
    </p:spTree>
    <p:extLst>
      <p:ext uri="{BB962C8B-B14F-4D97-AF65-F5344CB8AC3E}">
        <p14:creationId xmlns:p14="http://schemas.microsoft.com/office/powerpoint/2010/main" val="3582837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EAE86CE-92F0-4FDF-A1C8-EE293743B420}"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A2EAEC-AC5C-4134-A750-C38118CD2CB3}"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11E144-943A-403A-AA47-1E311CB3FD8E}"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0029DC0-E644-4FDF-AA7A-4E507E419FAD}"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386075-70DB-473D-9A2B-8AD6E69482BE}" type="datetime1">
              <a:rPr lang="en-US" smtClean="0"/>
              <a:t>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A1F602-5F9E-4EEF-8072-5EFB942F6380}" type="datetime1">
              <a:rPr lang="en-US" smtClean="0"/>
              <a:t>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A3D13A-2487-4C7E-9B91-E2E9EFB8F7B7}" type="datetime1">
              <a:rPr lang="en-US" smtClean="0"/>
              <a:t>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B7415B-957D-48B3-BF07-A18A7002E2B6}"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563674-1541-473F-8E6A-EB6AE67F2F45}"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133E51-A01C-4529-9FD4-2750AA5E2826}"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92D5B4-4D0E-47B3-B6D3-602BDB22AFB0}"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7A77229-58DE-40B3-A88D-34D246ACD8F1}"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128241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5101A6-A7D2-4D17-89F9-2DF7441DBDE8}"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619618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6668BD-D320-41A0-B992-2D2E5E2C86FF}"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924191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2363B32-EE00-4CC9-95DE-807A93978F52}"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203387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9FDB82F-763C-439B-B6C9-64CB55F34FD6}" type="datetime1">
              <a:rPr lang="en-US" smtClean="0"/>
              <a:t>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410247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C7DC92-FF80-4656-A4E3-661EF568BC3A}" type="datetime1">
              <a:rPr lang="en-US" smtClean="0"/>
              <a:t>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9566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AA0B0A-78DE-4C84-B6B5-942D0D97667D}" type="datetime1">
              <a:rPr lang="en-US" smtClean="0"/>
              <a:t>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05240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A8EB93-71BA-477F-AB60-FFD759F5A660}"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766223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D1737E-4773-47E5-8B0C-5D9A84B5B5F9}"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60720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B1CF9B-1A01-413A-9303-9E088133951B}"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319721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0AFC0D-8AD2-4133-B51F-C8DFCD2A2DBD}"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317873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9AFE3DC-CADD-45C2-8F91-DE8B2EA6B233}"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226313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7E90CD-5C39-433D-99D8-38289C5BBBC4}"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455964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AF9B62-3AB8-409C-988D-DC5A2FB1AB60}"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92118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2853E99-5171-4F36-83A5-522A1984D9A5}"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430431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FDD86F6-B7AE-4046-9535-9F687A6B44FA}" type="datetime1">
              <a:rPr lang="en-US" smtClean="0"/>
              <a:t>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021825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A4A6E7-090A-472F-A9FB-4BC88659E0F2}" type="datetime1">
              <a:rPr lang="en-US" smtClean="0"/>
              <a:t>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253405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CE7CFB-5636-414D-9609-3A444B33BF2C}" type="datetime1">
              <a:rPr lang="en-US" smtClean="0"/>
              <a:t>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436495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E5C864-4B9A-4FCA-8B0D-0CBE84D07A90}"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59683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6F8FF5-A179-4BF3-BF20-6B27B4FD9552}" type="datetime1">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153005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913BE9-95BD-4BEC-AA71-56F58A5ED3F2}"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007331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DF84AE-AAE0-42F0-AA10-8BCD104D45BD}" type="datetime1">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40901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1"/>
            <a:ext cx="15544800" cy="5539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743201" y="5760720"/>
            <a:ext cx="1280159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A5EE3DA6-1CB5-4018-AE5D-7D356FF570CE}" type="datetime1">
              <a:rPr lang="en-US" smtClean="0"/>
              <a:t>1/13/2025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645023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830997"/>
          </a:xfrm>
        </p:spPr>
        <p:txBody>
          <a:bodyPr lIns="0" tIns="0" rIns="0" bIns="0"/>
          <a:lstStyle>
            <a:lvl1pPr>
              <a:defRPr sz="5400" b="1" i="0">
                <a:solidFill>
                  <a:srgbClr val="2B63A3"/>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B74C73A5-F7AD-4BD4-990C-51FB8D2057A7}" type="datetime1">
              <a:rPr lang="en-US" smtClean="0"/>
              <a:t>1/13/2025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0022766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830997"/>
          </a:xfrm>
        </p:spPr>
        <p:txBody>
          <a:bodyPr lIns="0" tIns="0" rIns="0" bIns="0"/>
          <a:lstStyle>
            <a:lvl1pPr>
              <a:defRPr sz="5400" b="1" i="0">
                <a:solidFill>
                  <a:srgbClr val="2B63A3"/>
                </a:solidFill>
                <a:latin typeface="Calibri"/>
                <a:cs typeface="Calibri"/>
              </a:defRPr>
            </a:lvl1pPr>
          </a:lstStyle>
          <a:p>
            <a:endParaRPr/>
          </a:p>
        </p:txBody>
      </p:sp>
      <p:sp>
        <p:nvSpPr>
          <p:cNvPr id="3" name="Holder 3"/>
          <p:cNvSpPr>
            <a:spLocks noGrp="1"/>
          </p:cNvSpPr>
          <p:nvPr>
            <p:ph sz="half" idx="2"/>
          </p:nvPr>
        </p:nvSpPr>
        <p:spPr>
          <a:xfrm>
            <a:off x="914400" y="2366010"/>
            <a:ext cx="795528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19" y="2366010"/>
            <a:ext cx="795528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96A94F6D-8AD6-4DF7-B7C6-FA4742BE3520}" type="datetime1">
              <a:rPr lang="en-US" smtClean="0"/>
              <a:t>1/13/2025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394209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830997"/>
          </a:xfrm>
        </p:spPr>
        <p:txBody>
          <a:bodyPr lIns="0" tIns="0" rIns="0" bIns="0"/>
          <a:lstStyle>
            <a:lvl1pPr>
              <a:defRPr sz="5400" b="1" i="0">
                <a:solidFill>
                  <a:srgbClr val="2B63A3"/>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43E147A9-2BA5-4B6A-913F-E1422F52212A}" type="datetime1">
              <a:rPr lang="en-US" smtClean="0"/>
              <a:t>1/13/2025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992178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D3A5E081-6FF6-40EB-B28A-40974A7C8249}" type="datetime1">
              <a:rPr lang="en-US" smtClean="0"/>
              <a:t>1/13/2025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1074397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1"/>
            <a:ext cx="15544800" cy="5539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743201" y="5760720"/>
            <a:ext cx="1280159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3F5C2EE5-7103-441F-81C5-B63898774219}" type="datetime1">
              <a:rPr lang="en-US" smtClean="0"/>
              <a:t>1/13/2025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907201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830997"/>
          </a:xfrm>
        </p:spPr>
        <p:txBody>
          <a:bodyPr lIns="0" tIns="0" rIns="0" bIns="0"/>
          <a:lstStyle>
            <a:lvl1pPr>
              <a:defRPr sz="5400" b="1" i="0">
                <a:solidFill>
                  <a:srgbClr val="2B63A3"/>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BED7DD2D-CFED-402C-8547-2761F53D1D6D}" type="datetime1">
              <a:rPr lang="en-US" smtClean="0"/>
              <a:t>1/13/2025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914057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830997"/>
          </a:xfrm>
        </p:spPr>
        <p:txBody>
          <a:bodyPr lIns="0" tIns="0" rIns="0" bIns="0"/>
          <a:lstStyle>
            <a:lvl1pPr>
              <a:defRPr sz="5400" b="1" i="0">
                <a:solidFill>
                  <a:srgbClr val="2B63A3"/>
                </a:solidFill>
                <a:latin typeface="Calibri"/>
                <a:cs typeface="Calibri"/>
              </a:defRPr>
            </a:lvl1pPr>
          </a:lstStyle>
          <a:p>
            <a:endParaRPr/>
          </a:p>
        </p:txBody>
      </p:sp>
      <p:sp>
        <p:nvSpPr>
          <p:cNvPr id="3" name="Holder 3"/>
          <p:cNvSpPr>
            <a:spLocks noGrp="1"/>
          </p:cNvSpPr>
          <p:nvPr>
            <p:ph sz="half" idx="2"/>
          </p:nvPr>
        </p:nvSpPr>
        <p:spPr>
          <a:xfrm>
            <a:off x="914400" y="2366010"/>
            <a:ext cx="795528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19" y="2366010"/>
            <a:ext cx="795528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8B988056-9B13-420D-B0FA-51D6E5D966AD}" type="datetime1">
              <a:rPr lang="en-US" smtClean="0"/>
              <a:t>1/13/2025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161674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830997"/>
          </a:xfrm>
        </p:spPr>
        <p:txBody>
          <a:bodyPr lIns="0" tIns="0" rIns="0" bIns="0"/>
          <a:lstStyle>
            <a:lvl1pPr>
              <a:defRPr sz="5400" b="1" i="0">
                <a:solidFill>
                  <a:srgbClr val="2B63A3"/>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82902CC7-B2F6-4ADA-8569-64099F676465}" type="datetime1">
              <a:rPr lang="en-US" smtClean="0"/>
              <a:t>1/13/2025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083102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0EA63406-0E7F-403D-838B-911B6537EFD6}" type="datetime1">
              <a:rPr lang="en-US" smtClean="0"/>
              <a:t>1/13/2025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7133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12/3/2024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931717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12/3/2024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531086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12/3/2024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357922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12/3/2024</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287397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12/3/2024</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63622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12/3/2024</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932258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12/3/2024</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0997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12/3/2024</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97367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12/3/2024</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43380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12/3/2024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186189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12/3/2024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12633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theme" Target="../theme/theme4.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theme" Target="../theme/theme5.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6.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64213-61BA-4FF1-8EEB-3EF798419261}" type="datetime1">
              <a:rPr lang="en-US" smtClean="0"/>
              <a:t>1/13/2025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52F49E-CEA3-4077-BE2A-4CA55C0C33CE}" type="datetime1">
              <a:rPr lang="en-US" smtClean="0"/>
              <a:t>1/13/2025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311024443"/>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599B9B-432C-45E3-B889-9B778CB18614}" type="datetime1">
              <a:rPr lang="en-US" smtClean="0"/>
              <a:t>1/13/2025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47865338"/>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553998"/>
          </a:xfrm>
          <a:prstGeom prst="rect">
            <a:avLst/>
          </a:prstGeom>
        </p:spPr>
        <p:txBody>
          <a:bodyPr wrap="square" lIns="0" tIns="0" rIns="0" bIns="0">
            <a:spAutoFit/>
          </a:bodyPr>
          <a:lstStyle>
            <a:lvl1pPr>
              <a:defRPr sz="3600" b="1" i="0">
                <a:solidFill>
                  <a:srgbClr val="2B63A3"/>
                </a:solidFill>
                <a:latin typeface="Calibri"/>
                <a:cs typeface="Calibri"/>
              </a:defRPr>
            </a:lvl1pPr>
          </a:lstStyle>
          <a:p>
            <a:endParaRPr/>
          </a:p>
        </p:txBody>
      </p:sp>
      <p:sp>
        <p:nvSpPr>
          <p:cNvPr id="3" name="Holder 3"/>
          <p:cNvSpPr>
            <a:spLocks noGrp="1"/>
          </p:cNvSpPr>
          <p:nvPr>
            <p:ph type="body" idx="1"/>
          </p:nvPr>
        </p:nvSpPr>
        <p:spPr>
          <a:xfrm>
            <a:off x="535591" y="2467544"/>
            <a:ext cx="17216819"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217921" y="9566910"/>
            <a:ext cx="5852159"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276999"/>
          </a:xfrm>
          <a:prstGeom prst="rect">
            <a:avLst/>
          </a:prstGeom>
        </p:spPr>
        <p:txBody>
          <a:bodyPr wrap="square" lIns="0" tIns="0" rIns="0" bIns="0">
            <a:spAutoFit/>
          </a:bodyPr>
          <a:lstStyle>
            <a:lvl1pPr algn="l">
              <a:defRPr>
                <a:solidFill>
                  <a:schemeClr val="tx1">
                    <a:tint val="75000"/>
                  </a:schemeClr>
                </a:solidFill>
              </a:defRPr>
            </a:lvl1pPr>
          </a:lstStyle>
          <a:p>
            <a:fld id="{5F1BBC55-292C-443F-A553-B87394D2A255}" type="datetime1">
              <a:rPr lang="en-US" smtClean="0"/>
              <a:t>1/13/2025</a:t>
            </a:fld>
            <a:endParaRPr lang="en-US"/>
          </a:p>
        </p:txBody>
      </p:sp>
      <p:sp>
        <p:nvSpPr>
          <p:cNvPr id="6" name="Holder 6"/>
          <p:cNvSpPr>
            <a:spLocks noGrp="1"/>
          </p:cNvSpPr>
          <p:nvPr>
            <p:ph type="sldNum" sz="quarter" idx="7"/>
          </p:nvPr>
        </p:nvSpPr>
        <p:spPr>
          <a:xfrm>
            <a:off x="13167360" y="9566910"/>
            <a:ext cx="420624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22483682"/>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685800">
        <a:defRPr>
          <a:latin typeface="+mn-lt"/>
          <a:ea typeface="+mn-ea"/>
          <a:cs typeface="+mn-cs"/>
        </a:defRPr>
      </a:lvl2pPr>
      <a:lvl3pPr marL="1371600">
        <a:defRPr>
          <a:latin typeface="+mn-lt"/>
          <a:ea typeface="+mn-ea"/>
          <a:cs typeface="+mn-cs"/>
        </a:defRPr>
      </a:lvl3pPr>
      <a:lvl4pPr marL="2057400">
        <a:defRPr>
          <a:latin typeface="+mn-lt"/>
          <a:ea typeface="+mn-ea"/>
          <a:cs typeface="+mn-cs"/>
        </a:defRPr>
      </a:lvl4pPr>
      <a:lvl5pPr marL="2743200">
        <a:defRPr>
          <a:latin typeface="+mn-lt"/>
          <a:ea typeface="+mn-ea"/>
          <a:cs typeface="+mn-cs"/>
        </a:defRPr>
      </a:lvl5pPr>
      <a:lvl6pPr marL="3429000">
        <a:defRPr>
          <a:latin typeface="+mn-lt"/>
          <a:ea typeface="+mn-ea"/>
          <a:cs typeface="+mn-cs"/>
        </a:defRPr>
      </a:lvl6pPr>
      <a:lvl7pPr marL="4114800">
        <a:defRPr>
          <a:latin typeface="+mn-lt"/>
          <a:ea typeface="+mn-ea"/>
          <a:cs typeface="+mn-cs"/>
        </a:defRPr>
      </a:lvl7pPr>
      <a:lvl8pPr marL="4800600">
        <a:defRPr>
          <a:latin typeface="+mn-lt"/>
          <a:ea typeface="+mn-ea"/>
          <a:cs typeface="+mn-cs"/>
        </a:defRPr>
      </a:lvl8pPr>
      <a:lvl9pPr marL="5486400">
        <a:defRPr>
          <a:latin typeface="+mn-lt"/>
          <a:ea typeface="+mn-ea"/>
          <a:cs typeface="+mn-cs"/>
        </a:defRPr>
      </a:lvl9pPr>
    </p:bodyStyle>
    <p:otherStyle>
      <a:lvl1pPr marL="0">
        <a:defRPr>
          <a:latin typeface="+mn-lt"/>
          <a:ea typeface="+mn-ea"/>
          <a:cs typeface="+mn-cs"/>
        </a:defRPr>
      </a:lvl1pPr>
      <a:lvl2pPr marL="685800">
        <a:defRPr>
          <a:latin typeface="+mn-lt"/>
          <a:ea typeface="+mn-ea"/>
          <a:cs typeface="+mn-cs"/>
        </a:defRPr>
      </a:lvl2pPr>
      <a:lvl3pPr marL="1371600">
        <a:defRPr>
          <a:latin typeface="+mn-lt"/>
          <a:ea typeface="+mn-ea"/>
          <a:cs typeface="+mn-cs"/>
        </a:defRPr>
      </a:lvl3pPr>
      <a:lvl4pPr marL="2057400">
        <a:defRPr>
          <a:latin typeface="+mn-lt"/>
          <a:ea typeface="+mn-ea"/>
          <a:cs typeface="+mn-cs"/>
        </a:defRPr>
      </a:lvl4pPr>
      <a:lvl5pPr marL="2743200">
        <a:defRPr>
          <a:latin typeface="+mn-lt"/>
          <a:ea typeface="+mn-ea"/>
          <a:cs typeface="+mn-cs"/>
        </a:defRPr>
      </a:lvl5pPr>
      <a:lvl6pPr marL="3429000">
        <a:defRPr>
          <a:latin typeface="+mn-lt"/>
          <a:ea typeface="+mn-ea"/>
          <a:cs typeface="+mn-cs"/>
        </a:defRPr>
      </a:lvl6pPr>
      <a:lvl7pPr marL="4114800">
        <a:defRPr>
          <a:latin typeface="+mn-lt"/>
          <a:ea typeface="+mn-ea"/>
          <a:cs typeface="+mn-cs"/>
        </a:defRPr>
      </a:lvl7pPr>
      <a:lvl8pPr marL="4800600">
        <a:defRPr>
          <a:latin typeface="+mn-lt"/>
          <a:ea typeface="+mn-ea"/>
          <a:cs typeface="+mn-cs"/>
        </a:defRPr>
      </a:lvl8pPr>
      <a:lvl9pPr marL="5486400">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59474" y="758259"/>
            <a:ext cx="17569052" cy="553998"/>
          </a:xfrm>
          <a:prstGeom prst="rect">
            <a:avLst/>
          </a:prstGeom>
        </p:spPr>
        <p:txBody>
          <a:bodyPr wrap="square" lIns="0" tIns="0" rIns="0" bIns="0">
            <a:spAutoFit/>
          </a:bodyPr>
          <a:lstStyle>
            <a:lvl1pPr>
              <a:defRPr sz="3600" b="1" i="0">
                <a:solidFill>
                  <a:srgbClr val="2B63A3"/>
                </a:solidFill>
                <a:latin typeface="Calibri"/>
                <a:cs typeface="Calibri"/>
              </a:defRPr>
            </a:lvl1pPr>
          </a:lstStyle>
          <a:p>
            <a:endParaRPr/>
          </a:p>
        </p:txBody>
      </p:sp>
      <p:sp>
        <p:nvSpPr>
          <p:cNvPr id="3" name="Holder 3"/>
          <p:cNvSpPr>
            <a:spLocks noGrp="1"/>
          </p:cNvSpPr>
          <p:nvPr>
            <p:ph type="body" idx="1"/>
          </p:nvPr>
        </p:nvSpPr>
        <p:spPr>
          <a:xfrm>
            <a:off x="535591" y="2467544"/>
            <a:ext cx="17216819"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217921" y="9566910"/>
            <a:ext cx="5852159"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276999"/>
          </a:xfrm>
          <a:prstGeom prst="rect">
            <a:avLst/>
          </a:prstGeom>
        </p:spPr>
        <p:txBody>
          <a:bodyPr wrap="square" lIns="0" tIns="0" rIns="0" bIns="0">
            <a:spAutoFit/>
          </a:bodyPr>
          <a:lstStyle>
            <a:lvl1pPr algn="l">
              <a:defRPr>
                <a:solidFill>
                  <a:schemeClr val="tx1">
                    <a:tint val="75000"/>
                  </a:schemeClr>
                </a:solidFill>
              </a:defRPr>
            </a:lvl1pPr>
          </a:lstStyle>
          <a:p>
            <a:fld id="{142CC48E-16FA-4B72-9027-BCAFA4C635A8}" type="datetime1">
              <a:rPr lang="en-US" smtClean="0"/>
              <a:t>1/13/2025</a:t>
            </a:fld>
            <a:endParaRPr lang="en-US"/>
          </a:p>
        </p:txBody>
      </p:sp>
      <p:sp>
        <p:nvSpPr>
          <p:cNvPr id="6" name="Holder 6"/>
          <p:cNvSpPr>
            <a:spLocks noGrp="1"/>
          </p:cNvSpPr>
          <p:nvPr>
            <p:ph type="sldNum" sz="quarter" idx="7"/>
          </p:nvPr>
        </p:nvSpPr>
        <p:spPr>
          <a:xfrm>
            <a:off x="13167360" y="9566910"/>
            <a:ext cx="420624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81419126"/>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685800">
        <a:defRPr>
          <a:latin typeface="+mn-lt"/>
          <a:ea typeface="+mn-ea"/>
          <a:cs typeface="+mn-cs"/>
        </a:defRPr>
      </a:lvl2pPr>
      <a:lvl3pPr marL="1371600">
        <a:defRPr>
          <a:latin typeface="+mn-lt"/>
          <a:ea typeface="+mn-ea"/>
          <a:cs typeface="+mn-cs"/>
        </a:defRPr>
      </a:lvl3pPr>
      <a:lvl4pPr marL="2057400">
        <a:defRPr>
          <a:latin typeface="+mn-lt"/>
          <a:ea typeface="+mn-ea"/>
          <a:cs typeface="+mn-cs"/>
        </a:defRPr>
      </a:lvl4pPr>
      <a:lvl5pPr marL="2743200">
        <a:defRPr>
          <a:latin typeface="+mn-lt"/>
          <a:ea typeface="+mn-ea"/>
          <a:cs typeface="+mn-cs"/>
        </a:defRPr>
      </a:lvl5pPr>
      <a:lvl6pPr marL="3429000">
        <a:defRPr>
          <a:latin typeface="+mn-lt"/>
          <a:ea typeface="+mn-ea"/>
          <a:cs typeface="+mn-cs"/>
        </a:defRPr>
      </a:lvl6pPr>
      <a:lvl7pPr marL="4114800">
        <a:defRPr>
          <a:latin typeface="+mn-lt"/>
          <a:ea typeface="+mn-ea"/>
          <a:cs typeface="+mn-cs"/>
        </a:defRPr>
      </a:lvl7pPr>
      <a:lvl8pPr marL="4800600">
        <a:defRPr>
          <a:latin typeface="+mn-lt"/>
          <a:ea typeface="+mn-ea"/>
          <a:cs typeface="+mn-cs"/>
        </a:defRPr>
      </a:lvl8pPr>
      <a:lvl9pPr marL="5486400">
        <a:defRPr>
          <a:latin typeface="+mn-lt"/>
          <a:ea typeface="+mn-ea"/>
          <a:cs typeface="+mn-cs"/>
        </a:defRPr>
      </a:lvl9pPr>
    </p:bodyStyle>
    <p:otherStyle>
      <a:lvl1pPr marL="0">
        <a:defRPr>
          <a:latin typeface="+mn-lt"/>
          <a:ea typeface="+mn-ea"/>
          <a:cs typeface="+mn-cs"/>
        </a:defRPr>
      </a:lvl1pPr>
      <a:lvl2pPr marL="685800">
        <a:defRPr>
          <a:latin typeface="+mn-lt"/>
          <a:ea typeface="+mn-ea"/>
          <a:cs typeface="+mn-cs"/>
        </a:defRPr>
      </a:lvl2pPr>
      <a:lvl3pPr marL="1371600">
        <a:defRPr>
          <a:latin typeface="+mn-lt"/>
          <a:ea typeface="+mn-ea"/>
          <a:cs typeface="+mn-cs"/>
        </a:defRPr>
      </a:lvl3pPr>
      <a:lvl4pPr marL="2057400">
        <a:defRPr>
          <a:latin typeface="+mn-lt"/>
          <a:ea typeface="+mn-ea"/>
          <a:cs typeface="+mn-cs"/>
        </a:defRPr>
      </a:lvl4pPr>
      <a:lvl5pPr marL="2743200">
        <a:defRPr>
          <a:latin typeface="+mn-lt"/>
          <a:ea typeface="+mn-ea"/>
          <a:cs typeface="+mn-cs"/>
        </a:defRPr>
      </a:lvl5pPr>
      <a:lvl6pPr marL="3429000">
        <a:defRPr>
          <a:latin typeface="+mn-lt"/>
          <a:ea typeface="+mn-ea"/>
          <a:cs typeface="+mn-cs"/>
        </a:defRPr>
      </a:lvl6pPr>
      <a:lvl7pPr marL="4114800">
        <a:defRPr>
          <a:latin typeface="+mn-lt"/>
          <a:ea typeface="+mn-ea"/>
          <a:cs typeface="+mn-cs"/>
        </a:defRPr>
      </a:lvl7pPr>
      <a:lvl8pPr marL="4800600">
        <a:defRPr>
          <a:latin typeface="+mn-lt"/>
          <a:ea typeface="+mn-ea"/>
          <a:cs typeface="+mn-cs"/>
        </a:defRPr>
      </a:lvl8pPr>
      <a:lvl9pPr marL="5486400">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12/3/2024</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240596205"/>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0.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 Id="rId9" Type="http://schemas.openxmlformats.org/officeDocument/2006/relationships/image" Target="../media/image19.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5.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svg"/><Relationship Id="rId2" Type="http://schemas.openxmlformats.org/officeDocument/2006/relationships/notesSlide" Target="../notesSlides/notesSlide13.xml"/><Relationship Id="rId1" Type="http://schemas.openxmlformats.org/officeDocument/2006/relationships/slideLayout" Target="../slideLayouts/slideLayout29.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svg"/><Relationship Id="rId9" Type="http://schemas.openxmlformats.org/officeDocument/2006/relationships/image" Target="../media/image30.sv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40.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1.png"/><Relationship Id="rId7" Type="http://schemas.microsoft.com/office/2007/relationships/hdphoto" Target="../media/hdphoto1.wdp"/><Relationship Id="rId2" Type="http://schemas.openxmlformats.org/officeDocument/2006/relationships/notesSlide" Target="../notesSlides/notesSlide18.xml"/><Relationship Id="rId1" Type="http://schemas.openxmlformats.org/officeDocument/2006/relationships/slideLayout" Target="../slideLayouts/slideLayout4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40.png"/><Relationship Id="rId7" Type="http://schemas.microsoft.com/office/2007/relationships/hdphoto" Target="../media/hdphoto1.wdp"/><Relationship Id="rId2" Type="http://schemas.openxmlformats.org/officeDocument/2006/relationships/notesSlide" Target="../notesSlides/notesSlide22.xml"/><Relationship Id="rId1" Type="http://schemas.openxmlformats.org/officeDocument/2006/relationships/slideLayout" Target="../slideLayouts/slideLayout4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41.svg"/><Relationship Id="rId9"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40.png"/><Relationship Id="rId7" Type="http://schemas.microsoft.com/office/2007/relationships/hdphoto" Target="../media/hdphoto1.wdp"/><Relationship Id="rId2" Type="http://schemas.openxmlformats.org/officeDocument/2006/relationships/notesSlide" Target="../notesSlides/notesSlide26.xml"/><Relationship Id="rId1" Type="http://schemas.openxmlformats.org/officeDocument/2006/relationships/slideLayout" Target="../slideLayouts/slideLayout4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41.svg"/><Relationship Id="rId9"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4.png"/><Relationship Id="rId7" Type="http://schemas.openxmlformats.org/officeDocument/2006/relationships/image" Target="../media/image48.svg"/><Relationship Id="rId2" Type="http://schemas.openxmlformats.org/officeDocument/2006/relationships/notesSlide" Target="../notesSlides/notesSlide29.xml"/><Relationship Id="rId1" Type="http://schemas.openxmlformats.org/officeDocument/2006/relationships/slideLayout" Target="../slideLayouts/slideLayout40.xml"/><Relationship Id="rId6" Type="http://schemas.openxmlformats.org/officeDocument/2006/relationships/image" Target="../media/image47.png"/><Relationship Id="rId5" Type="http://schemas.microsoft.com/office/2007/relationships/hdphoto" Target="../media/hdphoto1.wdp"/><Relationship Id="rId4" Type="http://schemas.openxmlformats.org/officeDocument/2006/relationships/image" Target="../media/image35.png"/><Relationship Id="rId9" Type="http://schemas.openxmlformats.org/officeDocument/2006/relationships/image" Target="../media/image36.png"/></Relationships>
</file>

<file path=ppt/slides/_rels/slide3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0.xml"/><Relationship Id="rId1" Type="http://schemas.openxmlformats.org/officeDocument/2006/relationships/slideLayout" Target="../slideLayouts/slideLayout4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89106" y="367536"/>
            <a:ext cx="6785043" cy="3915383"/>
            <a:chOff x="0" y="0"/>
            <a:chExt cx="9046723" cy="5220511"/>
          </a:xfrm>
        </p:grpSpPr>
        <p:pic>
          <p:nvPicPr>
            <p:cNvPr id="3" name="Picture 3"/>
            <p:cNvPicPr>
              <a:picLocks noChangeAspect="1"/>
            </p:cNvPicPr>
            <p:nvPr/>
          </p:nvPicPr>
          <p:blipFill>
            <a:blip r:embed="rId3"/>
            <a:srcRect l="15348" r="15348"/>
            <a:stretch>
              <a:fillRect/>
            </a:stretch>
          </p:blipFill>
          <p:spPr>
            <a:xfrm>
              <a:off x="0" y="0"/>
              <a:ext cx="5777149" cy="5220511"/>
            </a:xfrm>
            <a:prstGeom prst="rect">
              <a:avLst/>
            </a:prstGeom>
          </p:spPr>
        </p:pic>
        <p:pic>
          <p:nvPicPr>
            <p:cNvPr id="4" name="Picture 4"/>
            <p:cNvPicPr>
              <a:picLocks noChangeAspect="1"/>
            </p:cNvPicPr>
            <p:nvPr/>
          </p:nvPicPr>
          <p:blipFill>
            <a:blip r:embed="rId4"/>
            <a:srcRect l="8319" r="8319"/>
            <a:stretch>
              <a:fillRect/>
            </a:stretch>
          </p:blipFill>
          <p:spPr>
            <a:xfrm>
              <a:off x="6158149" y="0"/>
              <a:ext cx="2888574" cy="5220511"/>
            </a:xfrm>
            <a:prstGeom prst="rect">
              <a:avLst/>
            </a:prstGeom>
          </p:spPr>
        </p:pic>
      </p:grpSp>
      <p:grpSp>
        <p:nvGrpSpPr>
          <p:cNvPr id="5" name="Group 5"/>
          <p:cNvGrpSpPr/>
          <p:nvPr/>
        </p:nvGrpSpPr>
        <p:grpSpPr>
          <a:xfrm>
            <a:off x="7454808" y="367536"/>
            <a:ext cx="8122596" cy="3915383"/>
            <a:chOff x="0" y="0"/>
            <a:chExt cx="10830128" cy="5220511"/>
          </a:xfrm>
          <a:solidFill>
            <a:srgbClr val="4A4E6F"/>
          </a:solidFill>
        </p:grpSpPr>
        <p:sp>
          <p:nvSpPr>
            <p:cNvPr id="6" name="AutoShape 6"/>
            <p:cNvSpPr/>
            <p:nvPr/>
          </p:nvSpPr>
          <p:spPr>
            <a:xfrm>
              <a:off x="0" y="0"/>
              <a:ext cx="10830128" cy="5220511"/>
            </a:xfrm>
            <a:prstGeom prst="rect">
              <a:avLst/>
            </a:prstGeom>
            <a:grpFill/>
          </p:spPr>
          <p:txBody>
            <a:bodyPr/>
            <a:lstStyle/>
            <a:p>
              <a:endParaRPr lang="en-US"/>
            </a:p>
          </p:txBody>
        </p:sp>
      </p:grpSp>
      <p:grpSp>
        <p:nvGrpSpPr>
          <p:cNvPr id="7" name="Group 7"/>
          <p:cNvGrpSpPr/>
          <p:nvPr/>
        </p:nvGrpSpPr>
        <p:grpSpPr>
          <a:xfrm>
            <a:off x="15853629" y="367536"/>
            <a:ext cx="1951867" cy="3915383"/>
            <a:chOff x="0" y="0"/>
            <a:chExt cx="2602489" cy="5220511"/>
          </a:xfrm>
        </p:grpSpPr>
        <p:pic>
          <p:nvPicPr>
            <p:cNvPr id="8" name="Picture 8"/>
            <p:cNvPicPr>
              <a:picLocks noChangeAspect="1"/>
            </p:cNvPicPr>
            <p:nvPr/>
          </p:nvPicPr>
          <p:blipFill>
            <a:blip r:embed="rId5"/>
            <a:srcRect l="33393" r="33393"/>
            <a:stretch>
              <a:fillRect/>
            </a:stretch>
          </p:blipFill>
          <p:spPr>
            <a:xfrm>
              <a:off x="0" y="0"/>
              <a:ext cx="2602489" cy="5220511"/>
            </a:xfrm>
            <a:prstGeom prst="rect">
              <a:avLst/>
            </a:prstGeom>
          </p:spPr>
        </p:pic>
      </p:grpSp>
      <p:sp>
        <p:nvSpPr>
          <p:cNvPr id="9" name="TextBox 9"/>
          <p:cNvSpPr txBox="1"/>
          <p:nvPr/>
        </p:nvSpPr>
        <p:spPr>
          <a:xfrm>
            <a:off x="3873433" y="6794483"/>
            <a:ext cx="10541133" cy="867930"/>
          </a:xfrm>
          <a:prstGeom prst="rect">
            <a:avLst/>
          </a:prstGeom>
        </p:spPr>
        <p:txBody>
          <a:bodyPr lIns="0" tIns="0" rIns="0" bIns="0" rtlCol="0" anchor="t">
            <a:spAutoFit/>
          </a:bodyPr>
          <a:lstStyle/>
          <a:p>
            <a:pPr algn="ctr">
              <a:lnSpc>
                <a:spcPts val="6600"/>
              </a:lnSpc>
              <a:spcBef>
                <a:spcPts val="600"/>
              </a:spcBef>
              <a:spcAft>
                <a:spcPts val="600"/>
              </a:spcAft>
            </a:pPr>
            <a:r>
              <a:rPr lang="zh-TW" altLang="en-US" sz="6600" b="1" dirty="0">
                <a:solidFill>
                  <a:srgbClr val="000000"/>
                </a:solidFill>
                <a:latin typeface="Century Gothic" panose="020B0502020202020204" pitchFamily="34" charset="0"/>
                <a:cs typeface="Segoe UI" panose="020B0502040204020203" pitchFamily="34" charset="0"/>
              </a:rPr>
              <a:t>地方控制和</a:t>
            </a:r>
            <a:r>
              <a:rPr lang="zh-CN" altLang="en-US" sz="6600" b="1" dirty="0">
                <a:solidFill>
                  <a:srgbClr val="000000"/>
                </a:solidFill>
                <a:latin typeface="Century Gothic" panose="020B0502020202020204" pitchFamily="34" charset="0"/>
                <a:cs typeface="Segoe UI" panose="020B0502040204020203" pitchFamily="34" charset="0"/>
              </a:rPr>
              <a:t>问责计划</a:t>
            </a:r>
            <a:endParaRPr lang="en-US" sz="6600" dirty="0">
              <a:solidFill>
                <a:srgbClr val="000000"/>
              </a:solidFill>
              <a:latin typeface="Aharoni" panose="02010803020104030203" pitchFamily="2" charset="-79"/>
              <a:cs typeface="Aharoni" panose="02010803020104030203" pitchFamily="2" charset="-79"/>
            </a:endParaRPr>
          </a:p>
        </p:txBody>
      </p:sp>
      <p:sp>
        <p:nvSpPr>
          <p:cNvPr id="10" name="TextBox 10"/>
          <p:cNvSpPr txBox="1"/>
          <p:nvPr/>
        </p:nvSpPr>
        <p:spPr>
          <a:xfrm>
            <a:off x="4136311" y="5116731"/>
            <a:ext cx="10015378" cy="1106574"/>
          </a:xfrm>
          <a:prstGeom prst="rect">
            <a:avLst/>
          </a:prstGeom>
        </p:spPr>
        <p:txBody>
          <a:bodyPr lIns="0" tIns="0" rIns="0" bIns="0" rtlCol="0" anchor="t">
            <a:spAutoFit/>
          </a:bodyPr>
          <a:lstStyle/>
          <a:p>
            <a:pPr algn="ctr">
              <a:lnSpc>
                <a:spcPts val="8315"/>
              </a:lnSpc>
            </a:pPr>
            <a:r>
              <a:rPr lang="zh-CN" altLang="en-US" sz="8315" spc="349" dirty="0">
                <a:solidFill>
                  <a:srgbClr val="2C302E"/>
                </a:solidFill>
                <a:latin typeface="Jonathan"/>
              </a:rPr>
              <a:t>奇诺谷联合学区</a:t>
            </a:r>
            <a:endParaRPr lang="en-US" sz="8315" spc="349" dirty="0">
              <a:solidFill>
                <a:srgbClr val="2C302E"/>
              </a:solidFill>
              <a:latin typeface="Jonathan"/>
            </a:endParaRPr>
          </a:p>
        </p:txBody>
      </p:sp>
      <p:sp>
        <p:nvSpPr>
          <p:cNvPr id="11" name="TextBox 11"/>
          <p:cNvSpPr txBox="1"/>
          <p:nvPr/>
        </p:nvSpPr>
        <p:spPr>
          <a:xfrm>
            <a:off x="4399789" y="8373793"/>
            <a:ext cx="9252988" cy="621506"/>
          </a:xfrm>
          <a:prstGeom prst="rect">
            <a:avLst/>
          </a:prstGeom>
        </p:spPr>
        <p:txBody>
          <a:bodyPr lIns="0" tIns="0" rIns="0" bIns="0" rtlCol="0" anchor="t">
            <a:spAutoFit/>
          </a:bodyPr>
          <a:lstStyle/>
          <a:p>
            <a:pPr algn="ctr">
              <a:lnSpc>
                <a:spcPts val="5118"/>
              </a:lnSpc>
            </a:pPr>
            <a:r>
              <a:rPr lang="en-US" sz="3656" dirty="0">
                <a:solidFill>
                  <a:srgbClr val="2C302E"/>
                </a:solidFill>
                <a:latin typeface="Montserrat 1"/>
              </a:rPr>
              <a:t>2024-2025</a:t>
            </a:r>
          </a:p>
        </p:txBody>
      </p:sp>
      <p:sp>
        <p:nvSpPr>
          <p:cNvPr id="12" name="TextBox 12"/>
          <p:cNvSpPr txBox="1"/>
          <p:nvPr/>
        </p:nvSpPr>
        <p:spPr>
          <a:xfrm>
            <a:off x="3662935" y="8928624"/>
            <a:ext cx="10962131" cy="579261"/>
          </a:xfrm>
          <a:prstGeom prst="rect">
            <a:avLst/>
          </a:prstGeom>
        </p:spPr>
        <p:txBody>
          <a:bodyPr wrap="square" lIns="0" tIns="0" rIns="0" bIns="0" rtlCol="0" anchor="t">
            <a:spAutoFit/>
          </a:bodyPr>
          <a:lstStyle/>
          <a:p>
            <a:pPr algn="ctr">
              <a:lnSpc>
                <a:spcPts val="5118"/>
              </a:lnSpc>
            </a:pPr>
            <a:r>
              <a:rPr lang="zh-CN" altLang="en-US" sz="2800" b="1" dirty="0">
                <a:solidFill>
                  <a:srgbClr val="000000"/>
                </a:solidFill>
                <a:latin typeface="Century Gothic"/>
                <a:cs typeface="Segoe UI"/>
              </a:rPr>
              <a:t>学校</a:t>
            </a:r>
            <a:r>
              <a:rPr lang="zh-TW" altLang="en-US" sz="2800" b="1" dirty="0">
                <a:solidFill>
                  <a:srgbClr val="000000"/>
                </a:solidFill>
                <a:latin typeface="Century Gothic"/>
                <a:cs typeface="Segoe UI"/>
              </a:rPr>
              <a:t>： </a:t>
            </a:r>
            <a:r>
              <a:rPr lang="zh-CN" altLang="en-US" sz="2800" b="1" dirty="0">
                <a:solidFill>
                  <a:srgbClr val="000000"/>
                </a:solidFill>
                <a:latin typeface="Century Gothic"/>
                <a:cs typeface="Segoe UI"/>
              </a:rPr>
              <a:t>家长</a:t>
            </a:r>
            <a:r>
              <a:rPr lang="zh-TW" altLang="en-US" sz="2800" b="1" dirty="0">
                <a:solidFill>
                  <a:srgbClr val="000000"/>
                </a:solidFill>
                <a:latin typeface="Century Gothic"/>
                <a:cs typeface="Segoe UI"/>
              </a:rPr>
              <a:t>／</a:t>
            </a:r>
            <a:r>
              <a:rPr lang="zh-CN" altLang="en-US" sz="2800" b="1" dirty="0">
                <a:solidFill>
                  <a:srgbClr val="000000"/>
                </a:solidFill>
                <a:latin typeface="Century Gothic"/>
                <a:cs typeface="Segoe UI"/>
              </a:rPr>
              <a:t>社区参与会议</a:t>
            </a:r>
            <a:endParaRPr lang="en-US" sz="2800" dirty="0">
              <a:solidFill>
                <a:srgbClr val="000000"/>
              </a:solidFill>
              <a:latin typeface="Montserrat 1"/>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7511" y="267511"/>
            <a:ext cx="7295745" cy="9679021"/>
            <a:chOff x="0" y="0"/>
            <a:chExt cx="9727660" cy="12905362"/>
          </a:xfrm>
        </p:grpSpPr>
        <p:sp>
          <p:nvSpPr>
            <p:cNvPr id="3" name="AutoShape 3"/>
            <p:cNvSpPr/>
            <p:nvPr/>
          </p:nvSpPr>
          <p:spPr>
            <a:xfrm>
              <a:off x="0" y="0"/>
              <a:ext cx="4673330" cy="12905362"/>
            </a:xfrm>
            <a:prstGeom prst="rect">
              <a:avLst/>
            </a:prstGeom>
            <a:solidFill>
              <a:srgbClr val="4A4E6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4" name="Picture 4"/>
            <p:cNvPicPr>
              <a:picLocks noChangeAspect="1"/>
            </p:cNvPicPr>
            <p:nvPr/>
          </p:nvPicPr>
          <p:blipFill>
            <a:blip r:embed="rId3"/>
            <a:srcRect l="25124" r="25124"/>
            <a:stretch>
              <a:fillRect/>
            </a:stretch>
          </p:blipFill>
          <p:spPr>
            <a:xfrm>
              <a:off x="5054330" y="0"/>
              <a:ext cx="4673330" cy="6262181"/>
            </a:xfrm>
            <a:prstGeom prst="rect">
              <a:avLst/>
            </a:prstGeom>
          </p:spPr>
        </p:pic>
        <p:sp>
          <p:nvSpPr>
            <p:cNvPr id="5" name="AutoShape 5"/>
            <p:cNvSpPr/>
            <p:nvPr/>
          </p:nvSpPr>
          <p:spPr>
            <a:xfrm>
              <a:off x="5054330" y="6643181"/>
              <a:ext cx="4673330" cy="6262181"/>
            </a:xfrm>
            <a:prstGeom prst="rect">
              <a:avLst/>
            </a:prstGeom>
            <a:solidFill>
              <a:srgbClr val="DA767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p:cNvSpPr txBox="1"/>
          <p:nvPr/>
        </p:nvSpPr>
        <p:spPr>
          <a:xfrm>
            <a:off x="8136419" y="2900500"/>
            <a:ext cx="9122881" cy="867930"/>
          </a:xfrm>
          <a:prstGeom prst="rect">
            <a:avLst/>
          </a:prstGeom>
        </p:spPr>
        <p:txBody>
          <a:bodyPr lIns="0" tIns="0" rIns="0" bIns="0" rtlCol="0" anchor="t">
            <a:spAutoFit/>
          </a:bodyPr>
          <a:lstStyle/>
          <a:p>
            <a:pPr>
              <a:lnSpc>
                <a:spcPts val="6600"/>
              </a:lnSpc>
            </a:pPr>
            <a:r>
              <a:rPr lang="zh-CN" altLang="en-US" sz="6600" dirty="0">
                <a:solidFill>
                  <a:srgbClr val="2C302E"/>
                </a:solidFill>
                <a:latin typeface="Aharoni" panose="02010803020104030203" pitchFamily="2" charset="-79"/>
                <a:cs typeface="Aharoni" panose="02010803020104030203" pitchFamily="2" charset="-79"/>
              </a:rPr>
              <a:t>会议礼仪</a:t>
            </a:r>
            <a:endParaRPr lang="en-US" sz="6600" dirty="0">
              <a:solidFill>
                <a:srgbClr val="2C302E"/>
              </a:solidFill>
              <a:latin typeface="Aharoni" panose="02010803020104030203" pitchFamily="2" charset="-79"/>
              <a:cs typeface="Aharoni" panose="02010803020104030203" pitchFamily="2" charset="-79"/>
            </a:endParaRPr>
          </a:p>
        </p:txBody>
      </p:sp>
      <p:sp>
        <p:nvSpPr>
          <p:cNvPr id="7" name="TextBox 7"/>
          <p:cNvSpPr txBox="1"/>
          <p:nvPr/>
        </p:nvSpPr>
        <p:spPr>
          <a:xfrm>
            <a:off x="8136419" y="4635590"/>
            <a:ext cx="8090124" cy="3564630"/>
          </a:xfrm>
          <a:prstGeom prst="rect">
            <a:avLst/>
          </a:prstGeom>
        </p:spPr>
        <p:txBody>
          <a:bodyPr lIns="0" tIns="0" rIns="0" bIns="0" rtlCol="0" anchor="t">
            <a:spAutoFit/>
          </a:bodyPr>
          <a:lstStyle/>
          <a:p>
            <a:pPr marL="457200" indent="-457200">
              <a:lnSpc>
                <a:spcPts val="5672"/>
              </a:lnSpc>
              <a:buFont typeface="Arial" panose="020B0604020202020204" pitchFamily="34" charset="0"/>
              <a:buChar char="•"/>
            </a:pPr>
            <a:r>
              <a:rPr lang="zh-CN" altLang="en-US" sz="3396" spc="125" dirty="0">
                <a:solidFill>
                  <a:srgbClr val="2C302E"/>
                </a:solidFill>
                <a:latin typeface="Century Gothic" panose="020B0502020202020204" pitchFamily="34" charset="0"/>
              </a:rPr>
              <a:t>以学生的学习为中心</a:t>
            </a:r>
            <a:endParaRPr lang="en-US" altLang="zh-CN" sz="3396" spc="125" dirty="0">
              <a:solidFill>
                <a:srgbClr val="2C302E"/>
              </a:solidFill>
              <a:latin typeface="Century Gothic" panose="020B0502020202020204" pitchFamily="34" charset="0"/>
            </a:endParaRPr>
          </a:p>
          <a:p>
            <a:pPr marL="457200" indent="-457200">
              <a:lnSpc>
                <a:spcPts val="5672"/>
              </a:lnSpc>
              <a:buFont typeface="Arial" panose="020B0604020202020204" pitchFamily="34" charset="0"/>
              <a:buChar char="•"/>
            </a:pPr>
            <a:r>
              <a:rPr lang="zh-CN" altLang="en-US" sz="3396" spc="125" dirty="0">
                <a:solidFill>
                  <a:srgbClr val="2C302E"/>
                </a:solidFill>
                <a:latin typeface="Century Gothic" panose="020B0502020202020204" pitchFamily="34" charset="0"/>
              </a:rPr>
              <a:t>假定他人是出于好意 </a:t>
            </a:r>
            <a:endParaRPr lang="en-US" altLang="zh-CN" sz="3396" spc="125" dirty="0">
              <a:solidFill>
                <a:srgbClr val="2C302E"/>
              </a:solidFill>
              <a:latin typeface="Century Gothic" panose="020B0502020202020204" pitchFamily="34" charset="0"/>
            </a:endParaRPr>
          </a:p>
          <a:p>
            <a:pPr marL="457200" indent="-457200">
              <a:lnSpc>
                <a:spcPts val="5672"/>
              </a:lnSpc>
              <a:buFont typeface="Arial" panose="020B0604020202020204" pitchFamily="34" charset="0"/>
              <a:buChar char="•"/>
            </a:pPr>
            <a:r>
              <a:rPr lang="zh-CN" altLang="en-US" sz="3396" spc="125" dirty="0">
                <a:solidFill>
                  <a:srgbClr val="2C302E"/>
                </a:solidFill>
                <a:latin typeface="Century Gothic" panose="020B0502020202020204" pitchFamily="34" charset="0"/>
              </a:rPr>
              <a:t>以尊重的态度参与</a:t>
            </a:r>
            <a:endParaRPr lang="en-US" altLang="zh-CN" sz="3396" spc="125" dirty="0">
              <a:solidFill>
                <a:srgbClr val="2C302E"/>
              </a:solidFill>
              <a:latin typeface="Century Gothic" panose="020B0502020202020204" pitchFamily="34" charset="0"/>
            </a:endParaRPr>
          </a:p>
          <a:p>
            <a:pPr marL="457200" indent="-457200">
              <a:lnSpc>
                <a:spcPts val="5672"/>
              </a:lnSpc>
              <a:buFont typeface="Arial" panose="020B0604020202020204" pitchFamily="34" charset="0"/>
              <a:buChar char="•"/>
            </a:pPr>
            <a:r>
              <a:rPr lang="zh-CN" altLang="en-US" sz="3396" spc="125" dirty="0">
                <a:solidFill>
                  <a:srgbClr val="2C302E"/>
                </a:solidFill>
                <a:latin typeface="Century Gothic" panose="020B0502020202020204" pitchFamily="34" charset="0"/>
              </a:rPr>
              <a:t>准时开始和结束</a:t>
            </a:r>
            <a:endParaRPr lang="en-US" altLang="zh-CN" sz="3396" spc="125" dirty="0">
              <a:solidFill>
                <a:srgbClr val="2C302E"/>
              </a:solidFill>
              <a:latin typeface="Century Gothic" panose="020B0502020202020204" pitchFamily="34" charset="0"/>
            </a:endParaRPr>
          </a:p>
          <a:p>
            <a:pPr marL="457200" indent="-457200">
              <a:lnSpc>
                <a:spcPts val="5672"/>
              </a:lnSpc>
              <a:buFont typeface="Arial" panose="020B0604020202020204" pitchFamily="34" charset="0"/>
              <a:buChar char="•"/>
            </a:pPr>
            <a:r>
              <a:rPr lang="zh-CN" altLang="en-US" sz="3396" spc="125" dirty="0">
                <a:solidFill>
                  <a:srgbClr val="2C302E"/>
                </a:solidFill>
                <a:latin typeface="Century Gothic" panose="020B0502020202020204" pitchFamily="34" charset="0"/>
              </a:rPr>
              <a:t>手机静音</a:t>
            </a:r>
            <a:endParaRPr lang="en-US" sz="3396" spc="125" dirty="0">
              <a:solidFill>
                <a:srgbClr val="2C302E"/>
              </a:solidFill>
              <a:latin typeface="Century Gothic" panose="020B0502020202020204" pitchFamily="34" charset="0"/>
            </a:endParaRPr>
          </a:p>
        </p:txBody>
      </p:sp>
      <p:sp>
        <p:nvSpPr>
          <p:cNvPr id="8" name="Slide Number Placeholder 7">
            <a:extLst>
              <a:ext uri="{FF2B5EF4-FFF2-40B4-BE49-F238E27FC236}">
                <a16:creationId xmlns:a16="http://schemas.microsoft.com/office/drawing/2014/main" id="{0C142AA1-613B-0E9E-8371-17E0697636E1}"/>
              </a:ext>
            </a:extLst>
          </p:cNvPr>
          <p:cNvSpPr>
            <a:spLocks noGrp="1"/>
          </p:cNvSpPr>
          <p:nvPr>
            <p:ph type="sldNum" sz="quarter" idx="12"/>
          </p:nvPr>
        </p:nvSpPr>
        <p:spPr>
          <a:xfrm>
            <a:off x="15730756" y="9581407"/>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337422" y="3086100"/>
            <a:ext cx="6715549" cy="4114800"/>
          </a:xfrm>
          <a:custGeom>
            <a:avLst/>
            <a:gdLst/>
            <a:ahLst/>
            <a:cxnLst/>
            <a:rect l="l" t="t" r="r" b="b"/>
            <a:pathLst>
              <a:path w="6715549" h="4114800">
                <a:moveTo>
                  <a:pt x="0" y="0"/>
                </a:moveTo>
                <a:lnTo>
                  <a:pt x="6715549" y="0"/>
                </a:lnTo>
                <a:lnTo>
                  <a:pt x="671554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444191" y="885748"/>
            <a:ext cx="8699809" cy="867930"/>
          </a:xfrm>
          <a:prstGeom prst="rect">
            <a:avLst/>
          </a:prstGeom>
        </p:spPr>
        <p:txBody>
          <a:bodyPr lIns="0" tIns="0" rIns="0" bIns="0" rtlCol="0" anchor="t">
            <a:spAutoFit/>
          </a:bodyPr>
          <a:lstStyle/>
          <a:p>
            <a:pPr algn="ctr">
              <a:lnSpc>
                <a:spcPts val="6600"/>
              </a:lnSpc>
            </a:pPr>
            <a:r>
              <a:rPr lang="zh-CN" altLang="en-US" sz="6600" dirty="0">
                <a:solidFill>
                  <a:srgbClr val="2C302E"/>
                </a:solidFill>
                <a:latin typeface="Aharoni" panose="02010803020104030203" pitchFamily="2" charset="-79"/>
                <a:cs typeface="Aharoni" panose="02010803020104030203" pitchFamily="2" charset="-79"/>
              </a:rPr>
              <a:t>我们今天的目标</a:t>
            </a:r>
            <a:endParaRPr lang="en-US" sz="6600" dirty="0">
              <a:solidFill>
                <a:srgbClr val="2C302E"/>
              </a:solidFill>
              <a:latin typeface="Aharoni" panose="02010803020104030203" pitchFamily="2" charset="-79"/>
              <a:cs typeface="Aharoni" panose="02010803020104030203" pitchFamily="2" charset="-79"/>
            </a:endParaRPr>
          </a:p>
        </p:txBody>
      </p:sp>
      <p:sp>
        <p:nvSpPr>
          <p:cNvPr id="4" name="TextBox 4"/>
          <p:cNvSpPr txBox="1"/>
          <p:nvPr/>
        </p:nvSpPr>
        <p:spPr>
          <a:xfrm>
            <a:off x="321093" y="3982637"/>
            <a:ext cx="8946004" cy="2400657"/>
          </a:xfrm>
          <a:prstGeom prst="rect">
            <a:avLst/>
          </a:prstGeom>
        </p:spPr>
        <p:txBody>
          <a:bodyPr lIns="0" tIns="0" rIns="0" bIns="0" rtlCol="0" anchor="t">
            <a:spAutoFit/>
          </a:bodyPr>
          <a:lstStyle/>
          <a:p>
            <a:pPr marL="342900" indent="-342900">
              <a:lnSpc>
                <a:spcPct val="90000"/>
              </a:lnSpc>
              <a:spcAft>
                <a:spcPts val="1800"/>
              </a:spcAft>
              <a:buFont typeface="Arial" panose="020B0604020202020204" pitchFamily="34" charset="0"/>
              <a:buChar char="•"/>
            </a:pPr>
            <a:r>
              <a:rPr lang="zh-CN" altLang="en-US" sz="2800" dirty="0">
                <a:solidFill>
                  <a:srgbClr val="29282D"/>
                </a:solidFill>
                <a:latin typeface="Century Gothic"/>
                <a:ea typeface="Tahoma"/>
                <a:cs typeface="Tahoma"/>
              </a:rPr>
              <a:t>了解 </a:t>
            </a:r>
            <a:r>
              <a:rPr lang="en-US" altLang="zh-CN" sz="2800" dirty="0">
                <a:solidFill>
                  <a:srgbClr val="29282D"/>
                </a:solidFill>
                <a:latin typeface="Century Gothic"/>
                <a:ea typeface="Tahoma"/>
                <a:cs typeface="Tahoma"/>
              </a:rPr>
              <a:t>"</a:t>
            </a:r>
            <a:r>
              <a:rPr lang="zh-CN" altLang="en-US" sz="2800" dirty="0">
                <a:solidFill>
                  <a:srgbClr val="29282D"/>
                </a:solidFill>
                <a:latin typeface="Century Gothic"/>
                <a:ea typeface="Tahoma"/>
                <a:cs typeface="Tahoma"/>
              </a:rPr>
              <a:t>地方控制资金公式</a:t>
            </a:r>
            <a:r>
              <a:rPr lang="en-US" altLang="zh-CN" sz="2800" dirty="0">
                <a:solidFill>
                  <a:srgbClr val="29282D"/>
                </a:solidFill>
                <a:latin typeface="Century Gothic"/>
                <a:ea typeface="Tahoma"/>
                <a:cs typeface="Tahoma"/>
              </a:rPr>
              <a:t>"</a:t>
            </a:r>
            <a:r>
              <a:rPr lang="zh-CN" altLang="en-US" sz="2800" dirty="0">
                <a:solidFill>
                  <a:srgbClr val="29282D"/>
                </a:solidFill>
                <a:latin typeface="Century Gothic"/>
                <a:ea typeface="Tahoma"/>
                <a:cs typeface="Tahoma"/>
              </a:rPr>
              <a:t>（</a:t>
            </a:r>
            <a:r>
              <a:rPr lang="en-US" altLang="zh-CN" sz="2800" dirty="0">
                <a:solidFill>
                  <a:srgbClr val="29282D"/>
                </a:solidFill>
                <a:latin typeface="Century Gothic"/>
                <a:ea typeface="Tahoma"/>
                <a:cs typeface="Tahoma"/>
              </a:rPr>
              <a:t>LCFF</a:t>
            </a:r>
            <a:r>
              <a:rPr lang="zh-CN" altLang="en-US" sz="2800" dirty="0">
                <a:solidFill>
                  <a:srgbClr val="29282D"/>
                </a:solidFill>
                <a:latin typeface="Century Gothic"/>
                <a:ea typeface="Tahoma"/>
                <a:cs typeface="Tahoma"/>
              </a:rPr>
              <a:t>）如何运作并支持学区的 </a:t>
            </a:r>
            <a:r>
              <a:rPr lang="en-US" altLang="zh-CN" sz="2800" dirty="0">
                <a:solidFill>
                  <a:srgbClr val="29282D"/>
                </a:solidFill>
                <a:latin typeface="Century Gothic"/>
                <a:ea typeface="Tahoma"/>
                <a:cs typeface="Tahoma"/>
              </a:rPr>
              <a:t>"</a:t>
            </a:r>
            <a:r>
              <a:rPr lang="zh-CN" altLang="en-US" sz="2800" dirty="0">
                <a:solidFill>
                  <a:srgbClr val="29282D"/>
                </a:solidFill>
                <a:latin typeface="Century Gothic"/>
                <a:ea typeface="Tahoma"/>
                <a:cs typeface="Tahoma"/>
              </a:rPr>
              <a:t>地方控制问责计划</a:t>
            </a:r>
            <a:r>
              <a:rPr lang="en-US" altLang="zh-CN" sz="2800" dirty="0">
                <a:solidFill>
                  <a:srgbClr val="29282D"/>
                </a:solidFill>
                <a:latin typeface="Century Gothic"/>
                <a:ea typeface="Tahoma"/>
                <a:cs typeface="Tahoma"/>
              </a:rPr>
              <a:t>"</a:t>
            </a:r>
            <a:r>
              <a:rPr lang="zh-CN" altLang="en-US" sz="2800" dirty="0">
                <a:solidFill>
                  <a:srgbClr val="29282D"/>
                </a:solidFill>
                <a:latin typeface="Century Gothic"/>
                <a:ea typeface="Tahoma"/>
                <a:cs typeface="Tahoma"/>
              </a:rPr>
              <a:t>（</a:t>
            </a:r>
            <a:r>
              <a:rPr lang="en-US" altLang="zh-CN" sz="2800" dirty="0">
                <a:solidFill>
                  <a:srgbClr val="29282D"/>
                </a:solidFill>
                <a:latin typeface="Century Gothic"/>
                <a:ea typeface="Tahoma"/>
                <a:cs typeface="Tahoma"/>
              </a:rPr>
              <a:t>LCAP</a:t>
            </a:r>
            <a:r>
              <a:rPr lang="zh-CN" altLang="en-US" sz="2800" dirty="0">
                <a:solidFill>
                  <a:srgbClr val="29282D"/>
                </a:solidFill>
                <a:latin typeface="Century Gothic"/>
                <a:ea typeface="Tahoma"/>
                <a:cs typeface="Tahoma"/>
              </a:rPr>
              <a:t>）目标</a:t>
            </a:r>
            <a:endParaRPr lang="en-US" altLang="zh-CN" sz="2800" dirty="0">
              <a:solidFill>
                <a:srgbClr val="29282D"/>
              </a:solidFill>
              <a:latin typeface="Century Gothic"/>
              <a:ea typeface="Tahoma"/>
              <a:cs typeface="Tahoma"/>
            </a:endParaRPr>
          </a:p>
          <a:p>
            <a:pPr marL="342900" indent="-342900">
              <a:lnSpc>
                <a:spcPct val="90000"/>
              </a:lnSpc>
              <a:spcAft>
                <a:spcPts val="1800"/>
              </a:spcAft>
              <a:buFont typeface="Arial" panose="020B0604020202020204" pitchFamily="34" charset="0"/>
              <a:buChar char="•"/>
            </a:pPr>
            <a:r>
              <a:rPr lang="zh-CN" altLang="en-US" sz="2800" dirty="0">
                <a:solidFill>
                  <a:srgbClr val="29282D"/>
                </a:solidFill>
                <a:latin typeface="Century Gothic"/>
                <a:ea typeface="Tahoma"/>
                <a:cs typeface="Tahoma"/>
              </a:rPr>
              <a:t>审查奇诺谷联合学区的四个 </a:t>
            </a:r>
            <a:r>
              <a:rPr lang="en-US" altLang="zh-CN" sz="2800" dirty="0">
                <a:solidFill>
                  <a:srgbClr val="29282D"/>
                </a:solidFill>
                <a:latin typeface="Century Gothic"/>
                <a:ea typeface="Tahoma"/>
                <a:cs typeface="Tahoma"/>
              </a:rPr>
              <a:t>LCAP </a:t>
            </a:r>
            <a:r>
              <a:rPr lang="zh-CN" altLang="en-US" sz="2800" dirty="0">
                <a:solidFill>
                  <a:srgbClr val="29282D"/>
                </a:solidFill>
                <a:latin typeface="Century Gothic"/>
                <a:ea typeface="Tahoma"/>
                <a:cs typeface="Tahoma"/>
              </a:rPr>
              <a:t>目标及相关行动和服务</a:t>
            </a:r>
            <a:endParaRPr lang="en-US" altLang="zh-CN" sz="2800" dirty="0">
              <a:solidFill>
                <a:srgbClr val="29282D"/>
              </a:solidFill>
              <a:latin typeface="Century Gothic"/>
              <a:ea typeface="Tahoma"/>
              <a:cs typeface="Tahoma"/>
            </a:endParaRPr>
          </a:p>
          <a:p>
            <a:pPr marL="342900" indent="-342900">
              <a:lnSpc>
                <a:spcPct val="90000"/>
              </a:lnSpc>
              <a:spcAft>
                <a:spcPts val="1800"/>
              </a:spcAft>
              <a:buFont typeface="Arial" panose="020B0604020202020204" pitchFamily="34" charset="0"/>
              <a:buChar char="•"/>
            </a:pPr>
            <a:r>
              <a:rPr lang="zh-CN" altLang="en-US" sz="2800" dirty="0">
                <a:solidFill>
                  <a:srgbClr val="29282D"/>
                </a:solidFill>
                <a:latin typeface="Century Gothic"/>
                <a:ea typeface="Tahoma"/>
                <a:cs typeface="Tahoma"/>
              </a:rPr>
              <a:t>就 </a:t>
            </a:r>
            <a:r>
              <a:rPr lang="en-US" altLang="zh-CN" sz="2800" dirty="0">
                <a:solidFill>
                  <a:srgbClr val="29282D"/>
                </a:solidFill>
                <a:latin typeface="Century Gothic"/>
                <a:ea typeface="Tahoma"/>
                <a:cs typeface="Tahoma"/>
              </a:rPr>
              <a:t>LCAP/SPSA </a:t>
            </a:r>
            <a:r>
              <a:rPr lang="zh-CN" altLang="en-US" sz="2800" dirty="0">
                <a:solidFill>
                  <a:srgbClr val="29282D"/>
                </a:solidFill>
                <a:latin typeface="Century Gothic"/>
                <a:ea typeface="Tahoma"/>
                <a:cs typeface="Tahoma"/>
              </a:rPr>
              <a:t>目标和行动提供建议</a:t>
            </a:r>
            <a:endParaRPr lang="en-US" sz="2800" dirty="0">
              <a:solidFill>
                <a:srgbClr val="29282D"/>
              </a:solidFill>
              <a:latin typeface="Century Gothic"/>
              <a:ea typeface="Tahoma"/>
              <a:cs typeface="Tahoma"/>
            </a:endParaRPr>
          </a:p>
        </p:txBody>
      </p:sp>
      <p:sp>
        <p:nvSpPr>
          <p:cNvPr id="7" name="Slide Number Placeholder 6">
            <a:extLst>
              <a:ext uri="{FF2B5EF4-FFF2-40B4-BE49-F238E27FC236}">
                <a16:creationId xmlns:a16="http://schemas.microsoft.com/office/drawing/2014/main" id="{E6714C76-D15F-558C-D038-B9F3CC5A633B}"/>
              </a:ext>
            </a:extLst>
          </p:cNvPr>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35461" y="3798231"/>
            <a:ext cx="2040220" cy="1519964"/>
          </a:xfrm>
          <a:custGeom>
            <a:avLst/>
            <a:gdLst/>
            <a:ahLst/>
            <a:cxnLst/>
            <a:rect l="l" t="t" r="r" b="b"/>
            <a:pathLst>
              <a:path w="2040220" h="1519964">
                <a:moveTo>
                  <a:pt x="0" y="0"/>
                </a:moveTo>
                <a:lnTo>
                  <a:pt x="2040219" y="0"/>
                </a:lnTo>
                <a:lnTo>
                  <a:pt x="2040219" y="1519964"/>
                </a:lnTo>
                <a:lnTo>
                  <a:pt x="0" y="151996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8386840" y="3806526"/>
            <a:ext cx="1511669" cy="1511669"/>
          </a:xfrm>
          <a:custGeom>
            <a:avLst/>
            <a:gdLst/>
            <a:ahLst/>
            <a:cxnLst/>
            <a:rect l="l" t="t" r="r" b="b"/>
            <a:pathLst>
              <a:path w="1511669" h="1511669">
                <a:moveTo>
                  <a:pt x="0" y="0"/>
                </a:moveTo>
                <a:lnTo>
                  <a:pt x="1511669" y="0"/>
                </a:lnTo>
                <a:lnTo>
                  <a:pt x="1511669" y="1511669"/>
                </a:lnTo>
                <a:lnTo>
                  <a:pt x="0" y="15116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3708227" y="3869789"/>
            <a:ext cx="1448405" cy="1448405"/>
          </a:xfrm>
          <a:custGeom>
            <a:avLst/>
            <a:gdLst/>
            <a:ahLst/>
            <a:cxnLst/>
            <a:rect l="l" t="t" r="r" b="b"/>
            <a:pathLst>
              <a:path w="1448405" h="1448405">
                <a:moveTo>
                  <a:pt x="0" y="0"/>
                </a:moveTo>
                <a:lnTo>
                  <a:pt x="1448405" y="0"/>
                </a:lnTo>
                <a:lnTo>
                  <a:pt x="1448405" y="1448406"/>
                </a:lnTo>
                <a:lnTo>
                  <a:pt x="0" y="144840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1028700" y="561001"/>
            <a:ext cx="15963189" cy="974882"/>
          </a:xfrm>
          <a:prstGeom prst="rect">
            <a:avLst/>
          </a:prstGeom>
        </p:spPr>
        <p:txBody>
          <a:bodyPr lIns="0" tIns="0" rIns="0" bIns="0" rtlCol="0" anchor="t">
            <a:spAutoFit/>
          </a:bodyPr>
          <a:lstStyle/>
          <a:p>
            <a:pPr marL="0" marR="0" lvl="0" indent="0" algn="ctr" defTabSz="914400" rtl="0" eaLnBrk="1" fontAlgn="auto" latinLnBrk="0" hangingPunct="1">
              <a:lnSpc>
                <a:spcPts val="7449"/>
              </a:lnSpc>
              <a:spcBef>
                <a:spcPts val="0"/>
              </a:spcBef>
              <a:spcAft>
                <a:spcPts val="0"/>
              </a:spcAft>
              <a:buClrTx/>
              <a:buSzTx/>
              <a:buFontTx/>
              <a:buNone/>
              <a:tabLst/>
              <a:defRPr/>
            </a:pPr>
            <a:r>
              <a:rPr kumimoji="0" lang="zh-CN" altLang="en-US" sz="7449" b="0" i="0" u="none" strike="noStrike" kern="1200" cap="none" spc="0" normalizeH="0" baseline="0" noProof="0" dirty="0">
                <a:ln>
                  <a:noFill/>
                </a:ln>
                <a:solidFill>
                  <a:srgbClr val="2C302E"/>
                </a:solidFill>
                <a:effectLst/>
                <a:uLnTx/>
                <a:uFillTx/>
                <a:latin typeface="Aharoni" panose="02010803020104030203" pitchFamily="2" charset="-79"/>
                <a:ea typeface="宋体" panose="02010600030101010101" pitchFamily="2" charset="-122"/>
                <a:cs typeface="Aharoni" panose="02010803020104030203" pitchFamily="2" charset="-79"/>
              </a:rPr>
              <a:t>什么是地方控制资金公式</a:t>
            </a:r>
            <a:r>
              <a:rPr kumimoji="0" lang="en-US" sz="7449"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(LCFF)?</a:t>
            </a:r>
          </a:p>
        </p:txBody>
      </p:sp>
      <p:sp>
        <p:nvSpPr>
          <p:cNvPr id="6" name="TextBox 6"/>
          <p:cNvSpPr txBox="1"/>
          <p:nvPr/>
        </p:nvSpPr>
        <p:spPr>
          <a:xfrm>
            <a:off x="1744093" y="8677823"/>
            <a:ext cx="4222955" cy="630942"/>
          </a:xfrm>
          <a:prstGeom prst="rect">
            <a:avLst/>
          </a:prstGeom>
        </p:spPr>
        <p:txBody>
          <a:bodyPr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zh-CN" altLang="en-US" sz="4400" b="0" i="0" u="none" strike="noStrike" kern="1200" cap="none" spc="0" normalizeH="0" baseline="0" noProof="0" dirty="0">
                <a:ln>
                  <a:noFill/>
                </a:ln>
                <a:solidFill>
                  <a:srgbClr val="2C302E"/>
                </a:solidFill>
                <a:effectLst/>
                <a:uLnTx/>
                <a:uFillTx/>
                <a:latin typeface="Aharoni" panose="02010803020104030203" pitchFamily="2" charset="-79"/>
                <a:ea typeface="宋体" panose="02010600030101010101" pitchFamily="2" charset="-122"/>
                <a:cs typeface="Aharoni" panose="02010803020104030203" pitchFamily="2" charset="-79"/>
              </a:rPr>
              <a:t>基本拨款</a:t>
            </a:r>
            <a:endPar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endParaRPr>
          </a:p>
        </p:txBody>
      </p:sp>
      <p:sp>
        <p:nvSpPr>
          <p:cNvPr id="7" name="TextBox 7"/>
          <p:cNvSpPr txBox="1"/>
          <p:nvPr/>
        </p:nvSpPr>
        <p:spPr>
          <a:xfrm>
            <a:off x="7032522" y="8677823"/>
            <a:ext cx="4222955" cy="617092"/>
          </a:xfrm>
          <a:prstGeom prst="rect">
            <a:avLst/>
          </a:prstGeom>
        </p:spPr>
        <p:txBody>
          <a:bodyPr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zh-CN" altLang="en-US" sz="4400" b="0" i="0" u="none" strike="noStrike" kern="1200" cap="none" spc="0" normalizeH="0" baseline="0" noProof="0" dirty="0">
                <a:ln>
                  <a:noFill/>
                </a:ln>
                <a:solidFill>
                  <a:srgbClr val="2C302E"/>
                </a:solidFill>
                <a:effectLst/>
                <a:uLnTx/>
                <a:uFillTx/>
                <a:latin typeface="Aharoni" panose="02010803020104030203" pitchFamily="2" charset="-79"/>
                <a:ea typeface="宋体" panose="02010600030101010101" pitchFamily="2" charset="-122"/>
                <a:cs typeface="Aharoni" panose="02010803020104030203" pitchFamily="2" charset="-79"/>
              </a:rPr>
              <a:t>补充拨款</a:t>
            </a:r>
            <a:endPar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endParaRPr>
          </a:p>
        </p:txBody>
      </p:sp>
      <p:sp>
        <p:nvSpPr>
          <p:cNvPr id="8" name="TextBox 8"/>
          <p:cNvSpPr txBox="1"/>
          <p:nvPr/>
        </p:nvSpPr>
        <p:spPr>
          <a:xfrm>
            <a:off x="12196554" y="8677811"/>
            <a:ext cx="4669611" cy="617092"/>
          </a:xfrm>
          <a:prstGeom prst="rect">
            <a:avLst/>
          </a:prstGeom>
        </p:spPr>
        <p:txBody>
          <a:bodyPr wrap="square"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zh-CN" altLang="en-US" sz="4400" b="0" i="0" u="none" strike="noStrike" kern="1200" cap="none" spc="0" normalizeH="0" baseline="0" noProof="0" dirty="0">
                <a:ln>
                  <a:noFill/>
                </a:ln>
                <a:solidFill>
                  <a:srgbClr val="2C302E"/>
                </a:solidFill>
                <a:effectLst/>
                <a:uLnTx/>
                <a:uFillTx/>
                <a:latin typeface="Aharoni" panose="02010803020104030203" pitchFamily="2" charset="-79"/>
                <a:ea typeface="宋体" panose="02010600030101010101" pitchFamily="2" charset="-122"/>
                <a:cs typeface="Aharoni" panose="02010803020104030203" pitchFamily="2" charset="-79"/>
              </a:rPr>
              <a:t>集中拨款</a:t>
            </a:r>
            <a:endPar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endParaRPr>
          </a:p>
        </p:txBody>
      </p:sp>
      <p:sp>
        <p:nvSpPr>
          <p:cNvPr id="9" name="TextBox 9"/>
          <p:cNvSpPr txBox="1"/>
          <p:nvPr/>
        </p:nvSpPr>
        <p:spPr>
          <a:xfrm>
            <a:off x="1554327" y="5787939"/>
            <a:ext cx="4594535" cy="1079976"/>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ts val="0"/>
              </a:spcBef>
              <a:spcAft>
                <a:spcPts val="0"/>
              </a:spcAft>
              <a:buClrTx/>
              <a:buSzTx/>
              <a:buFontTx/>
              <a:buNone/>
              <a:tabLst/>
              <a:defRPr/>
            </a:pPr>
            <a:r>
              <a:rPr kumimoji="0" lang="zh-CN" altLang="en-US" sz="2100" b="0" i="0" u="none" strike="noStrike" kern="1200" cap="none" spc="0" normalizeH="0" baseline="0" noProof="0" dirty="0">
                <a:ln>
                  <a:noFill/>
                </a:ln>
                <a:solidFill>
                  <a:srgbClr val="2C302E"/>
                </a:solidFill>
                <a:effectLst/>
                <a:uLnTx/>
                <a:uFillTx/>
                <a:latin typeface="Century Gothic" panose="020B0502020202020204" pitchFamily="34" charset="0"/>
                <a:ea typeface="宋体" panose="02010600030101010101" pitchFamily="2" charset="-122"/>
                <a:cs typeface="+mn-cs"/>
              </a:rPr>
              <a:t>每个学生都可获得基本补助金，用于支付基本教育费用，如员工工资、校舍费用和教材费。</a:t>
            </a:r>
            <a:endParaRPr kumimoji="0" lang="en-US" sz="2100" b="0" i="0" u="none" strike="noStrike" kern="1200" cap="none" spc="0" normalizeH="0" baseline="0" noProof="0" dirty="0">
              <a:ln>
                <a:noFill/>
              </a:ln>
              <a:solidFill>
                <a:srgbClr val="2C302E"/>
              </a:solidFill>
              <a:effectLst/>
              <a:uLnTx/>
              <a:uFillTx/>
              <a:latin typeface="Century Gothic" panose="020B0502020202020204" pitchFamily="34" charset="0"/>
              <a:ea typeface="+mn-ea"/>
              <a:cs typeface="+mn-cs"/>
            </a:endParaRPr>
          </a:p>
        </p:txBody>
      </p:sp>
      <p:sp>
        <p:nvSpPr>
          <p:cNvPr id="10" name="TextBox 10"/>
          <p:cNvSpPr txBox="1"/>
          <p:nvPr/>
        </p:nvSpPr>
        <p:spPr>
          <a:xfrm>
            <a:off x="6845407" y="5787939"/>
            <a:ext cx="4594535" cy="1451872"/>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ts val="0"/>
              </a:spcBef>
              <a:spcAft>
                <a:spcPts val="0"/>
              </a:spcAft>
              <a:buClrTx/>
              <a:buSzTx/>
              <a:buFontTx/>
              <a:buNone/>
              <a:tabLst/>
              <a:defRPr/>
            </a:pPr>
            <a:r>
              <a:rPr kumimoji="0" lang="zh-CN" altLang="en-US" sz="2100" b="0" i="0" u="none" strike="noStrike" kern="1200" cap="none" spc="0" normalizeH="0" baseline="0" noProof="0" dirty="0">
                <a:ln>
                  <a:noFill/>
                </a:ln>
                <a:solidFill>
                  <a:srgbClr val="2C302E"/>
                </a:solidFill>
                <a:effectLst/>
                <a:uLnTx/>
                <a:uFillTx/>
                <a:latin typeface="Century Gothic" panose="020B0502020202020204" pitchFamily="34" charset="0"/>
                <a:ea typeface="宋体" panose="02010600030101010101" pitchFamily="2" charset="-122"/>
                <a:cs typeface="+mn-cs"/>
              </a:rPr>
              <a:t>低收入者、英语学习者和寄养青年</a:t>
            </a:r>
            <a:r>
              <a:rPr kumimoji="0" lang="en-US" altLang="zh-CN" sz="2100" b="0" i="0" u="none" strike="noStrike" kern="1200" cap="none" spc="0" normalizeH="0" baseline="0" noProof="0" dirty="0">
                <a:ln>
                  <a:noFill/>
                </a:ln>
                <a:solidFill>
                  <a:srgbClr val="2C302E"/>
                </a:solidFill>
                <a:effectLst/>
                <a:uLnTx/>
                <a:uFillTx/>
                <a:latin typeface="Century Gothic" panose="020B0502020202020204" pitchFamily="34" charset="0"/>
                <a:ea typeface="宋体" panose="02010600030101010101" pitchFamily="2" charset="-122"/>
                <a:cs typeface="+mn-cs"/>
              </a:rPr>
              <a:t>/</a:t>
            </a:r>
            <a:r>
              <a:rPr kumimoji="0" lang="zh-CN" altLang="en-US" sz="2100" b="0" i="0" u="none" strike="noStrike" kern="1200" cap="none" spc="0" normalizeH="0" baseline="0" noProof="0" dirty="0">
                <a:ln>
                  <a:noFill/>
                </a:ln>
                <a:solidFill>
                  <a:srgbClr val="2C302E"/>
                </a:solidFill>
                <a:effectLst/>
                <a:uLnTx/>
                <a:uFillTx/>
                <a:latin typeface="Century Gothic" panose="020B0502020202020204" pitchFamily="34" charset="0"/>
                <a:ea typeface="宋体" panose="02010600030101010101" pitchFamily="2" charset="-122"/>
                <a:cs typeface="+mn-cs"/>
              </a:rPr>
              <a:t>无家可归者将获得高于基本补助金（</a:t>
            </a:r>
            <a:r>
              <a:rPr kumimoji="0" lang="en-US" altLang="zh-CN" sz="2100" b="0" i="0" u="none" strike="noStrike" kern="1200" cap="none" spc="0" normalizeH="0" baseline="0" noProof="0" dirty="0">
                <a:ln>
                  <a:noFill/>
                </a:ln>
                <a:solidFill>
                  <a:srgbClr val="2C302E"/>
                </a:solidFill>
                <a:effectLst/>
                <a:uLnTx/>
                <a:uFillTx/>
                <a:latin typeface="Century Gothic" panose="020B0502020202020204" pitchFamily="34" charset="0"/>
                <a:ea typeface="宋体" panose="02010600030101010101" pitchFamily="2" charset="-122"/>
                <a:cs typeface="+mn-cs"/>
              </a:rPr>
              <a:t>20%</a:t>
            </a:r>
            <a:r>
              <a:rPr kumimoji="0" lang="zh-CN" altLang="en-US" sz="2100" b="0" i="0" u="none" strike="noStrike" kern="1200" cap="none" spc="0" normalizeH="0" baseline="0" noProof="0" dirty="0">
                <a:ln>
                  <a:noFill/>
                </a:ln>
                <a:solidFill>
                  <a:srgbClr val="2C302E"/>
                </a:solidFill>
                <a:effectLst/>
                <a:uLnTx/>
                <a:uFillTx/>
                <a:latin typeface="Century Gothic" panose="020B0502020202020204" pitchFamily="34" charset="0"/>
                <a:ea typeface="宋体" panose="02010600030101010101" pitchFamily="2" charset="-122"/>
                <a:cs typeface="+mn-cs"/>
              </a:rPr>
              <a:t>）的额外资金，以增加和改善针对这些特定群体的服务和成绩。</a:t>
            </a:r>
            <a:endParaRPr kumimoji="0" lang="en-US" sz="2100" b="0" i="0" u="none" strike="noStrike" kern="1200" cap="none" spc="0" normalizeH="0" baseline="0" noProof="0" dirty="0">
              <a:ln>
                <a:noFill/>
              </a:ln>
              <a:solidFill>
                <a:srgbClr val="2C302E"/>
              </a:solidFill>
              <a:effectLst/>
              <a:uLnTx/>
              <a:uFillTx/>
              <a:latin typeface="Century Gothic" panose="020B0502020202020204" pitchFamily="34" charset="0"/>
              <a:ea typeface="+mn-ea"/>
              <a:cs typeface="+mn-cs"/>
            </a:endParaRPr>
          </a:p>
        </p:txBody>
      </p:sp>
      <p:sp>
        <p:nvSpPr>
          <p:cNvPr id="11" name="TextBox 11"/>
          <p:cNvSpPr txBox="1"/>
          <p:nvPr/>
        </p:nvSpPr>
        <p:spPr>
          <a:xfrm>
            <a:off x="12136487" y="5787939"/>
            <a:ext cx="4594535" cy="1451872"/>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ts val="0"/>
              </a:spcBef>
              <a:spcAft>
                <a:spcPts val="0"/>
              </a:spcAft>
              <a:buClrTx/>
              <a:buSzTx/>
              <a:buFontTx/>
              <a:buNone/>
              <a:tabLst/>
              <a:defRPr/>
            </a:pPr>
            <a:r>
              <a:rPr kumimoji="0" lang="zh-CN" altLang="en-US" sz="2100" b="0" i="0" u="none" strike="noStrike" kern="1200" cap="none" spc="0" normalizeH="0" baseline="0" noProof="0" dirty="0">
                <a:ln>
                  <a:noFill/>
                </a:ln>
                <a:solidFill>
                  <a:srgbClr val="2C302E"/>
                </a:solidFill>
                <a:effectLst/>
                <a:uLnTx/>
                <a:uFillTx/>
                <a:latin typeface="Century Gothic" panose="020B0502020202020204" pitchFamily="34" charset="0"/>
                <a:ea typeface="宋体" panose="02010600030101010101" pitchFamily="2" charset="-122"/>
                <a:cs typeface="+mn-cs"/>
              </a:rPr>
              <a:t>低收入、英语学习者或寄养青年</a:t>
            </a:r>
            <a:r>
              <a:rPr kumimoji="0" lang="en-US" altLang="zh-CN" sz="2100" b="0" i="0" u="none" strike="noStrike" kern="1200" cap="none" spc="0" normalizeH="0" baseline="0" noProof="0" dirty="0">
                <a:ln>
                  <a:noFill/>
                </a:ln>
                <a:solidFill>
                  <a:srgbClr val="2C302E"/>
                </a:solidFill>
                <a:effectLst/>
                <a:uLnTx/>
                <a:uFillTx/>
                <a:latin typeface="Century Gothic" panose="020B0502020202020204" pitchFamily="34" charset="0"/>
                <a:ea typeface="宋体" panose="02010600030101010101" pitchFamily="2" charset="-122"/>
                <a:cs typeface="+mn-cs"/>
              </a:rPr>
              <a:t>/</a:t>
            </a:r>
            <a:r>
              <a:rPr kumimoji="0" lang="zh-CN" altLang="en-US" sz="2100" b="0" i="0" u="none" strike="noStrike" kern="1200" cap="none" spc="0" normalizeH="0" baseline="0" noProof="0" dirty="0">
                <a:ln>
                  <a:noFill/>
                </a:ln>
                <a:solidFill>
                  <a:srgbClr val="2C302E"/>
                </a:solidFill>
                <a:effectLst/>
                <a:uLnTx/>
                <a:uFillTx/>
                <a:latin typeface="Century Gothic" panose="020B0502020202020204" pitchFamily="34" charset="0"/>
                <a:ea typeface="宋体" panose="02010600030101010101" pitchFamily="2" charset="-122"/>
                <a:cs typeface="+mn-cs"/>
              </a:rPr>
              <a:t>无家可归者超过 </a:t>
            </a:r>
            <a:r>
              <a:rPr kumimoji="0" lang="en-US" altLang="zh-CN" sz="2100" b="0" i="0" u="none" strike="noStrike" kern="1200" cap="none" spc="0" normalizeH="0" baseline="0" noProof="0" dirty="0">
                <a:ln>
                  <a:noFill/>
                </a:ln>
                <a:solidFill>
                  <a:srgbClr val="2C302E"/>
                </a:solidFill>
                <a:effectLst/>
                <a:uLnTx/>
                <a:uFillTx/>
                <a:latin typeface="Century Gothic" panose="020B0502020202020204" pitchFamily="34" charset="0"/>
                <a:ea typeface="宋体" panose="02010600030101010101" pitchFamily="2" charset="-122"/>
                <a:cs typeface="+mn-cs"/>
              </a:rPr>
              <a:t>55% </a:t>
            </a:r>
            <a:r>
              <a:rPr kumimoji="0" lang="zh-CN" altLang="en-US" sz="2100" b="0" i="0" u="none" strike="noStrike" kern="1200" cap="none" spc="0" normalizeH="0" baseline="0" noProof="0" dirty="0">
                <a:ln>
                  <a:noFill/>
                </a:ln>
                <a:solidFill>
                  <a:srgbClr val="2C302E"/>
                </a:solidFill>
                <a:effectLst/>
                <a:uLnTx/>
                <a:uFillTx/>
                <a:latin typeface="Century Gothic" panose="020B0502020202020204" pitchFamily="34" charset="0"/>
                <a:ea typeface="宋体" panose="02010600030101010101" pitchFamily="2" charset="-122"/>
                <a:cs typeface="+mn-cs"/>
              </a:rPr>
              <a:t>的学区可获得额外 </a:t>
            </a:r>
            <a:r>
              <a:rPr kumimoji="0" lang="en-US" altLang="zh-CN" sz="2100" b="0" i="0" u="none" strike="noStrike" kern="1200" cap="none" spc="0" normalizeH="0" baseline="0" noProof="0" dirty="0">
                <a:ln>
                  <a:noFill/>
                </a:ln>
                <a:solidFill>
                  <a:srgbClr val="2C302E"/>
                </a:solidFill>
                <a:effectLst/>
                <a:uLnTx/>
                <a:uFillTx/>
                <a:latin typeface="Century Gothic" panose="020B0502020202020204" pitchFamily="34" charset="0"/>
                <a:ea typeface="宋体" panose="02010600030101010101" pitchFamily="2" charset="-122"/>
                <a:cs typeface="+mn-cs"/>
              </a:rPr>
              <a:t>50%</a:t>
            </a:r>
            <a:r>
              <a:rPr kumimoji="0" lang="zh-CN" altLang="en-US" sz="2100" b="0" i="0" u="none" strike="noStrike" kern="1200" cap="none" spc="0" normalizeH="0" baseline="0" noProof="0" dirty="0">
                <a:ln>
                  <a:noFill/>
                </a:ln>
                <a:solidFill>
                  <a:srgbClr val="2C302E"/>
                </a:solidFill>
                <a:effectLst/>
                <a:uLnTx/>
                <a:uFillTx/>
                <a:latin typeface="Century Gothic" panose="020B0502020202020204" pitchFamily="34" charset="0"/>
                <a:ea typeface="宋体" panose="02010600030101010101" pitchFamily="2" charset="-122"/>
                <a:cs typeface="+mn-cs"/>
              </a:rPr>
              <a:t>的基本补助金。</a:t>
            </a:r>
            <a:r>
              <a:rPr kumimoji="0" lang="en-US" altLang="zh-CN" sz="2100" b="0" i="0" u="none" strike="noStrike" kern="1200" cap="none" spc="0" normalizeH="0" baseline="0" noProof="0" dirty="0">
                <a:ln>
                  <a:noFill/>
                </a:ln>
                <a:solidFill>
                  <a:srgbClr val="2C302E"/>
                </a:solidFill>
                <a:effectLst/>
                <a:uLnTx/>
                <a:uFillTx/>
                <a:latin typeface="Century Gothic" panose="020B0502020202020204" pitchFamily="34" charset="0"/>
                <a:ea typeface="宋体" panose="02010600030101010101" pitchFamily="2" charset="-122"/>
                <a:cs typeface="+mn-cs"/>
              </a:rPr>
              <a:t>CVUSD </a:t>
            </a:r>
            <a:r>
              <a:rPr kumimoji="0" lang="zh-CN" altLang="en-US" sz="2100" b="0" i="0" u="none" strike="noStrike" kern="1200" cap="none" spc="0" normalizeH="0" baseline="0" noProof="0" dirty="0">
                <a:ln>
                  <a:noFill/>
                </a:ln>
                <a:solidFill>
                  <a:srgbClr val="2C302E"/>
                </a:solidFill>
                <a:effectLst/>
                <a:uLnTx/>
                <a:uFillTx/>
                <a:latin typeface="Century Gothic" panose="020B0502020202020204" pitchFamily="34" charset="0"/>
                <a:ea typeface="宋体" panose="02010600030101010101" pitchFamily="2" charset="-122"/>
                <a:cs typeface="+mn-cs"/>
              </a:rPr>
              <a:t>没有资格获得集中补助金。</a:t>
            </a:r>
            <a:endParaRPr kumimoji="0" lang="en-US" sz="2100" b="0" i="0" u="none" strike="noStrike" kern="1200" cap="none" spc="0" normalizeH="0" baseline="0" noProof="0" dirty="0">
              <a:ln>
                <a:noFill/>
              </a:ln>
              <a:solidFill>
                <a:srgbClr val="2C302E"/>
              </a:solidFill>
              <a:effectLst/>
              <a:uLnTx/>
              <a:uFillTx/>
              <a:latin typeface="Century Gothic" panose="020B0502020202020204" pitchFamily="34" charset="0"/>
              <a:ea typeface="+mn-ea"/>
              <a:cs typeface="+mn-cs"/>
            </a:endParaRPr>
          </a:p>
        </p:txBody>
      </p:sp>
      <p:sp>
        <p:nvSpPr>
          <p:cNvPr id="14" name="Slide Number Placeholder 13">
            <a:extLst>
              <a:ext uri="{FF2B5EF4-FFF2-40B4-BE49-F238E27FC236}">
                <a16:creationId xmlns:a16="http://schemas.microsoft.com/office/drawing/2014/main" id="{AF00E109-90FA-3A00-477C-6C9FF03B1B5B}"/>
              </a:ext>
            </a:extLst>
          </p:cNvPr>
          <p:cNvSpPr>
            <a:spLocks noGrp="1"/>
          </p:cNvSpPr>
          <p:nvPr>
            <p:ph type="sldNum" sz="quarter" idx="12"/>
          </p:nvPr>
        </p:nvSpPr>
        <p:spPr>
          <a:xfrm>
            <a:off x="15925089" y="974174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29282D">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29282D">
                  <a:tint val="75000"/>
                </a:srgbClr>
              </a:solidFill>
              <a:effectLst/>
              <a:uLnTx/>
              <a:uFillTx/>
              <a:latin typeface="Calibri"/>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352337044"/>
              </p:ext>
            </p:extLst>
          </p:nvPr>
        </p:nvGraphicFramePr>
        <p:xfrm>
          <a:off x="1183626" y="1545605"/>
          <a:ext cx="15920748" cy="8525467"/>
        </p:xfrm>
        <a:graphic>
          <a:graphicData uri="http://schemas.openxmlformats.org/drawingml/2006/table">
            <a:tbl>
              <a:tblPr/>
              <a:tblGrid>
                <a:gridCol w="3980187">
                  <a:extLst>
                    <a:ext uri="{9D8B030D-6E8A-4147-A177-3AD203B41FA5}">
                      <a16:colId xmlns:a16="http://schemas.microsoft.com/office/drawing/2014/main" val="20000"/>
                    </a:ext>
                  </a:extLst>
                </a:gridCol>
                <a:gridCol w="3980187">
                  <a:extLst>
                    <a:ext uri="{9D8B030D-6E8A-4147-A177-3AD203B41FA5}">
                      <a16:colId xmlns:a16="http://schemas.microsoft.com/office/drawing/2014/main" val="20001"/>
                    </a:ext>
                  </a:extLst>
                </a:gridCol>
                <a:gridCol w="3980187">
                  <a:extLst>
                    <a:ext uri="{9D8B030D-6E8A-4147-A177-3AD203B41FA5}">
                      <a16:colId xmlns:a16="http://schemas.microsoft.com/office/drawing/2014/main" val="20002"/>
                    </a:ext>
                  </a:extLst>
                </a:gridCol>
                <a:gridCol w="3980187">
                  <a:extLst>
                    <a:ext uri="{9D8B030D-6E8A-4147-A177-3AD203B41FA5}">
                      <a16:colId xmlns:a16="http://schemas.microsoft.com/office/drawing/2014/main" val="20003"/>
                    </a:ext>
                  </a:extLst>
                </a:gridCol>
              </a:tblGrid>
              <a:tr h="1329918">
                <a:tc>
                  <a:txBody>
                    <a:bodyPr/>
                    <a:lstStyle/>
                    <a:p>
                      <a:pPr algn="ctr">
                        <a:lnSpc>
                          <a:spcPts val="3215"/>
                        </a:lnSpc>
                        <a:defRPr/>
                      </a:pPr>
                      <a:r>
                        <a:rPr lang="zh-CN" altLang="en-US" sz="2400" dirty="0">
                          <a:solidFill>
                            <a:schemeClr val="bg1"/>
                          </a:solidFill>
                          <a:latin typeface="Aharoni" panose="02010803020104030203" pitchFamily="2" charset="-79"/>
                          <a:cs typeface="Aharoni" panose="02010803020104030203" pitchFamily="2" charset="-79"/>
                        </a:rPr>
                        <a:t>目标 </a:t>
                      </a:r>
                      <a:r>
                        <a:rPr lang="en-US" altLang="zh-CN" sz="2400" dirty="0">
                          <a:solidFill>
                            <a:schemeClr val="bg1"/>
                          </a:solidFill>
                          <a:latin typeface="Aharoni" panose="02010803020104030203" pitchFamily="2" charset="-79"/>
                          <a:cs typeface="Aharoni" panose="02010803020104030203" pitchFamily="2" charset="-79"/>
                        </a:rPr>
                        <a:t>1 </a:t>
                      </a:r>
                    </a:p>
                    <a:p>
                      <a:pPr algn="ctr">
                        <a:lnSpc>
                          <a:spcPts val="3215"/>
                        </a:lnSpc>
                        <a:defRPr/>
                      </a:pPr>
                      <a:r>
                        <a:rPr lang="zh-CN" altLang="en-US" sz="2400" dirty="0">
                          <a:solidFill>
                            <a:schemeClr val="bg1"/>
                          </a:solidFill>
                          <a:latin typeface="Aharoni" panose="02010803020104030203" pitchFamily="2" charset="-79"/>
                          <a:cs typeface="Aharoni" panose="02010803020104030203" pitchFamily="2" charset="-79"/>
                        </a:rPr>
                        <a:t>学习条件</a:t>
                      </a:r>
                      <a:endParaRPr lang="en-US" sz="2400" dirty="0">
                        <a:solidFill>
                          <a:schemeClr val="bg1"/>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accent2"/>
                    </a:solidFill>
                  </a:tcPr>
                </a:tc>
                <a:tc>
                  <a:txBody>
                    <a:bodyPr/>
                    <a:lstStyle/>
                    <a:p>
                      <a:pPr algn="ctr">
                        <a:lnSpc>
                          <a:spcPts val="3215"/>
                        </a:lnSpc>
                        <a:defRPr/>
                      </a:pPr>
                      <a:r>
                        <a:rPr lang="zh-CN" altLang="en-US" sz="2400" dirty="0">
                          <a:solidFill>
                            <a:schemeClr val="bg1"/>
                          </a:solidFill>
                          <a:latin typeface="Aharoni" panose="02010803020104030203" pitchFamily="2" charset="-79"/>
                          <a:cs typeface="Aharoni" panose="02010803020104030203" pitchFamily="2" charset="-79"/>
                        </a:rPr>
                        <a:t>目标 </a:t>
                      </a:r>
                      <a:r>
                        <a:rPr lang="en-US" altLang="zh-CN" sz="2400" dirty="0">
                          <a:solidFill>
                            <a:schemeClr val="bg1"/>
                          </a:solidFill>
                          <a:latin typeface="Aharoni" panose="02010803020104030203" pitchFamily="2" charset="-79"/>
                          <a:cs typeface="Aharoni" panose="02010803020104030203" pitchFamily="2" charset="-79"/>
                        </a:rPr>
                        <a:t>2 </a:t>
                      </a:r>
                    </a:p>
                    <a:p>
                      <a:pPr algn="ctr">
                        <a:lnSpc>
                          <a:spcPts val="3215"/>
                        </a:lnSpc>
                        <a:defRPr/>
                      </a:pPr>
                      <a:r>
                        <a:rPr lang="zh-CN" altLang="en-US" sz="2400" dirty="0">
                          <a:solidFill>
                            <a:schemeClr val="bg1"/>
                          </a:solidFill>
                          <a:latin typeface="Aharoni" panose="02010803020104030203" pitchFamily="2" charset="-79"/>
                          <a:cs typeface="Aharoni" panose="02010803020104030203" pitchFamily="2" charset="-79"/>
                        </a:rPr>
                        <a:t>参与</a:t>
                      </a:r>
                      <a:endParaRPr lang="en-US" sz="2400" dirty="0">
                        <a:solidFill>
                          <a:schemeClr val="bg1"/>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accent2"/>
                    </a:solidFill>
                  </a:tcPr>
                </a:tc>
                <a:tc>
                  <a:txBody>
                    <a:bodyPr/>
                    <a:lstStyle/>
                    <a:p>
                      <a:pPr algn="ctr">
                        <a:lnSpc>
                          <a:spcPts val="3215"/>
                        </a:lnSpc>
                        <a:defRPr/>
                      </a:pPr>
                      <a:r>
                        <a:rPr lang="zh-CN" altLang="en-US" sz="2400" dirty="0">
                          <a:solidFill>
                            <a:schemeClr val="bg1"/>
                          </a:solidFill>
                          <a:latin typeface="Aharoni" panose="02010803020104030203" pitchFamily="2" charset="-79"/>
                          <a:cs typeface="Aharoni" panose="02010803020104030203" pitchFamily="2" charset="-79"/>
                        </a:rPr>
                        <a:t>目标 </a:t>
                      </a:r>
                      <a:r>
                        <a:rPr lang="en-US" altLang="zh-CN" sz="2400" dirty="0">
                          <a:solidFill>
                            <a:schemeClr val="bg1"/>
                          </a:solidFill>
                          <a:latin typeface="Aharoni" panose="02010803020104030203" pitchFamily="2" charset="-79"/>
                          <a:cs typeface="Aharoni" panose="02010803020104030203" pitchFamily="2" charset="-79"/>
                        </a:rPr>
                        <a:t>3</a:t>
                      </a:r>
                    </a:p>
                    <a:p>
                      <a:pPr algn="ctr">
                        <a:lnSpc>
                          <a:spcPts val="3215"/>
                        </a:lnSpc>
                        <a:defRPr/>
                      </a:pPr>
                      <a:r>
                        <a:rPr lang="zh-CN" altLang="en-US" sz="2400" dirty="0">
                          <a:solidFill>
                            <a:schemeClr val="bg1"/>
                          </a:solidFill>
                          <a:latin typeface="Aharoni" panose="02010803020104030203" pitchFamily="2" charset="-79"/>
                          <a:cs typeface="Aharoni" panose="02010803020104030203" pitchFamily="2" charset="-79"/>
                        </a:rPr>
                        <a:t>学生成果</a:t>
                      </a:r>
                      <a:endParaRPr lang="en-US" sz="2400" dirty="0">
                        <a:solidFill>
                          <a:schemeClr val="bg1"/>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accent2"/>
                    </a:solidFill>
                  </a:tcPr>
                </a:tc>
                <a:tc>
                  <a:txBody>
                    <a:bodyPr/>
                    <a:lstStyle/>
                    <a:p>
                      <a:pPr algn="ctr">
                        <a:lnSpc>
                          <a:spcPts val="3215"/>
                        </a:lnSpc>
                        <a:defRPr/>
                      </a:pPr>
                      <a:r>
                        <a:rPr lang="zh-CN" altLang="en-US" sz="2400" dirty="0">
                          <a:solidFill>
                            <a:schemeClr val="bg1"/>
                          </a:solidFill>
                          <a:latin typeface="Aharoni" panose="02010803020104030203" pitchFamily="2" charset="-79"/>
                          <a:cs typeface="Aharoni" panose="02010803020104030203" pitchFamily="2" charset="-79"/>
                        </a:rPr>
                        <a:t>目标 </a:t>
                      </a:r>
                      <a:r>
                        <a:rPr lang="en-US" altLang="zh-CN" sz="2400" dirty="0">
                          <a:solidFill>
                            <a:schemeClr val="bg1"/>
                          </a:solidFill>
                          <a:latin typeface="Aharoni" panose="02010803020104030203" pitchFamily="2" charset="-79"/>
                          <a:cs typeface="Aharoni" panose="02010803020104030203" pitchFamily="2" charset="-79"/>
                        </a:rPr>
                        <a:t>4</a:t>
                      </a:r>
                    </a:p>
                    <a:p>
                      <a:pPr algn="ctr">
                        <a:lnSpc>
                          <a:spcPts val="3215"/>
                        </a:lnSpc>
                        <a:defRPr/>
                      </a:pPr>
                      <a:r>
                        <a:rPr lang="zh-CN" altLang="en-US" sz="2400" dirty="0">
                          <a:solidFill>
                            <a:schemeClr val="bg1"/>
                          </a:solidFill>
                          <a:latin typeface="Aharoni" panose="02010803020104030203" pitchFamily="2" charset="-79"/>
                          <a:cs typeface="Aharoni" panose="02010803020104030203" pitchFamily="2" charset="-79"/>
                        </a:rPr>
                        <a:t>有针对性的援助</a:t>
                      </a:r>
                      <a:endParaRPr lang="en-US" sz="2400" dirty="0">
                        <a:solidFill>
                          <a:schemeClr val="bg1"/>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1329918">
                <a:tc>
                  <a:txBody>
                    <a:bodyPr/>
                    <a:lstStyle/>
                    <a:p>
                      <a:pPr algn="ctr">
                        <a:lnSpc>
                          <a:spcPts val="3215"/>
                        </a:lnSpc>
                        <a:defRPr/>
                      </a:pPr>
                      <a:r>
                        <a:rPr lang="zh-CN" altLang="en-US" sz="2400" dirty="0">
                          <a:solidFill>
                            <a:srgbClr val="000000"/>
                          </a:solidFill>
                          <a:latin typeface="Aharoni" panose="02010803020104030203" pitchFamily="2" charset="-79"/>
                          <a:cs typeface="Aharoni" panose="02010803020104030203" pitchFamily="2" charset="-79"/>
                        </a:rPr>
                        <a:t>州优先事项</a:t>
                      </a:r>
                      <a:endParaRPr lang="en-US" altLang="zh-CN" sz="2400" dirty="0">
                        <a:solidFill>
                          <a:srgbClr val="000000"/>
                        </a:solidFill>
                        <a:latin typeface="Aharoni" panose="02010803020104030203" pitchFamily="2" charset="-79"/>
                        <a:cs typeface="Aharoni" panose="02010803020104030203" pitchFamily="2" charset="-79"/>
                      </a:endParaRPr>
                    </a:p>
                    <a:p>
                      <a:pPr algn="ctr">
                        <a:lnSpc>
                          <a:spcPts val="3215"/>
                        </a:lnSpc>
                      </a:pPr>
                      <a:r>
                        <a:rPr lang="en-US" sz="3600" dirty="0">
                          <a:solidFill>
                            <a:srgbClr val="000000"/>
                          </a:solidFill>
                          <a:latin typeface="Aharoni" panose="02010803020104030203" pitchFamily="2" charset="-79"/>
                          <a:cs typeface="Aharoni" panose="02010803020104030203" pitchFamily="2" charset="-79"/>
                        </a:rPr>
                        <a:t>1, 2, 7, </a:t>
                      </a:r>
                      <a:r>
                        <a:rPr lang="en-US" sz="2400" dirty="0">
                          <a:solidFill>
                            <a:srgbClr val="000000"/>
                          </a:solidFill>
                          <a:latin typeface="Aharoni" panose="02010803020104030203" pitchFamily="2" charset="-79"/>
                          <a:cs typeface="Aharoni" panose="02010803020104030203" pitchFamily="2" charset="-79"/>
                        </a:rPr>
                        <a:t>&amp;</a:t>
                      </a:r>
                      <a:r>
                        <a:rPr lang="en-US" sz="3600" dirty="0">
                          <a:solidFill>
                            <a:srgbClr val="000000"/>
                          </a:solidFill>
                          <a:latin typeface="Aharoni" panose="02010803020104030203" pitchFamily="2" charset="-79"/>
                          <a:cs typeface="Aharoni" panose="02010803020104030203" pitchFamily="2" charset="-79"/>
                        </a:rPr>
                        <a:t> 8</a:t>
                      </a: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tx2"/>
                    </a:solidFill>
                  </a:tcPr>
                </a:tc>
                <a:tc>
                  <a:txBody>
                    <a:bodyPr/>
                    <a:lstStyle/>
                    <a:p>
                      <a:pPr algn="ctr">
                        <a:lnSpc>
                          <a:spcPts val="3215"/>
                        </a:lnSpc>
                        <a:defRPr/>
                      </a:pPr>
                      <a:r>
                        <a:rPr lang="zh-CN" altLang="en-US" sz="2400" dirty="0">
                          <a:solidFill>
                            <a:srgbClr val="000000"/>
                          </a:solidFill>
                          <a:latin typeface="Aharoni" panose="02010803020104030203" pitchFamily="2" charset="-79"/>
                          <a:cs typeface="Aharoni" panose="02010803020104030203" pitchFamily="2" charset="-79"/>
                        </a:rPr>
                        <a:t>州优先事项</a:t>
                      </a:r>
                      <a:endParaRPr lang="en-US" altLang="zh-CN" sz="2400" dirty="0">
                        <a:solidFill>
                          <a:srgbClr val="000000"/>
                        </a:solidFill>
                        <a:latin typeface="Aharoni" panose="02010803020104030203" pitchFamily="2" charset="-79"/>
                        <a:cs typeface="Aharoni" panose="02010803020104030203" pitchFamily="2" charset="-79"/>
                      </a:endParaRPr>
                    </a:p>
                    <a:p>
                      <a:pPr algn="ctr">
                        <a:lnSpc>
                          <a:spcPts val="3215"/>
                        </a:lnSpc>
                      </a:pPr>
                      <a:r>
                        <a:rPr lang="en-US" sz="3600" dirty="0">
                          <a:solidFill>
                            <a:srgbClr val="000000"/>
                          </a:solidFill>
                          <a:latin typeface="Aharoni" panose="02010803020104030203" pitchFamily="2" charset="-79"/>
                          <a:cs typeface="Aharoni" panose="02010803020104030203" pitchFamily="2" charset="-79"/>
                        </a:rPr>
                        <a:t>3, 5, </a:t>
                      </a:r>
                      <a:r>
                        <a:rPr lang="en-US" sz="2400" dirty="0">
                          <a:solidFill>
                            <a:srgbClr val="000000"/>
                          </a:solidFill>
                          <a:latin typeface="Aharoni" panose="02010803020104030203" pitchFamily="2" charset="-79"/>
                          <a:cs typeface="Aharoni" panose="02010803020104030203" pitchFamily="2" charset="-79"/>
                        </a:rPr>
                        <a:t>&amp;</a:t>
                      </a:r>
                      <a:r>
                        <a:rPr lang="en-US" sz="3600" dirty="0">
                          <a:solidFill>
                            <a:srgbClr val="000000"/>
                          </a:solidFill>
                          <a:latin typeface="Aharoni" panose="02010803020104030203" pitchFamily="2" charset="-79"/>
                          <a:cs typeface="Aharoni" panose="02010803020104030203" pitchFamily="2" charset="-79"/>
                        </a:rPr>
                        <a:t> 6</a:t>
                      </a: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tx2"/>
                    </a:solidFill>
                  </a:tcPr>
                </a:tc>
                <a:tc>
                  <a:txBody>
                    <a:bodyPr/>
                    <a:lstStyle/>
                    <a:p>
                      <a:pPr algn="ctr">
                        <a:lnSpc>
                          <a:spcPts val="3215"/>
                        </a:lnSpc>
                        <a:defRPr/>
                      </a:pPr>
                      <a:r>
                        <a:rPr lang="zh-CN" altLang="en-US" sz="2400" dirty="0">
                          <a:solidFill>
                            <a:srgbClr val="000000"/>
                          </a:solidFill>
                          <a:latin typeface="Aharoni" panose="02010803020104030203" pitchFamily="2" charset="-79"/>
                          <a:cs typeface="Aharoni" panose="02010803020104030203" pitchFamily="2" charset="-79"/>
                        </a:rPr>
                        <a:t>州优先事项</a:t>
                      </a:r>
                      <a:endParaRPr lang="en-US" altLang="zh-CN" sz="2400" dirty="0">
                        <a:solidFill>
                          <a:srgbClr val="000000"/>
                        </a:solidFill>
                        <a:latin typeface="Aharoni" panose="02010803020104030203" pitchFamily="2" charset="-79"/>
                        <a:cs typeface="Aharoni" panose="02010803020104030203" pitchFamily="2" charset="-79"/>
                      </a:endParaRPr>
                    </a:p>
                    <a:p>
                      <a:pPr algn="ctr">
                        <a:lnSpc>
                          <a:spcPts val="3215"/>
                        </a:lnSpc>
                      </a:pPr>
                      <a:r>
                        <a:rPr lang="en-US" sz="3600" dirty="0">
                          <a:solidFill>
                            <a:srgbClr val="000000"/>
                          </a:solidFill>
                          <a:latin typeface="Aharoni" panose="02010803020104030203" pitchFamily="2" charset="-79"/>
                          <a:cs typeface="Aharoni" panose="02010803020104030203" pitchFamily="2" charset="-79"/>
                        </a:rPr>
                        <a:t>4, 7, </a:t>
                      </a:r>
                      <a:r>
                        <a:rPr lang="en-US" sz="2400" dirty="0">
                          <a:solidFill>
                            <a:srgbClr val="000000"/>
                          </a:solidFill>
                          <a:latin typeface="Aharoni" panose="02010803020104030203" pitchFamily="2" charset="-79"/>
                          <a:cs typeface="Aharoni" panose="02010803020104030203" pitchFamily="2" charset="-79"/>
                        </a:rPr>
                        <a:t>&amp;</a:t>
                      </a:r>
                      <a:r>
                        <a:rPr lang="en-US" sz="3600" dirty="0">
                          <a:solidFill>
                            <a:srgbClr val="000000"/>
                          </a:solidFill>
                          <a:latin typeface="Aharoni" panose="02010803020104030203" pitchFamily="2" charset="-79"/>
                          <a:cs typeface="Aharoni" panose="02010803020104030203" pitchFamily="2" charset="-79"/>
                        </a:rPr>
                        <a:t> 8</a:t>
                      </a: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tx2"/>
                    </a:solidFill>
                  </a:tcPr>
                </a:tc>
                <a:tc>
                  <a:txBody>
                    <a:bodyPr/>
                    <a:lstStyle/>
                    <a:p>
                      <a:pPr algn="ctr">
                        <a:lnSpc>
                          <a:spcPts val="3215"/>
                        </a:lnSpc>
                        <a:defRPr/>
                      </a:pPr>
                      <a:r>
                        <a:rPr lang="zh-CN" altLang="en-US" sz="2400" dirty="0">
                          <a:solidFill>
                            <a:srgbClr val="000000"/>
                          </a:solidFill>
                          <a:latin typeface="Aharoni" panose="02010803020104030203" pitchFamily="2" charset="-79"/>
                          <a:cs typeface="Aharoni" panose="02010803020104030203" pitchFamily="2" charset="-79"/>
                        </a:rPr>
                        <a:t>州优先事项</a:t>
                      </a:r>
                      <a:endParaRPr lang="en-US" altLang="zh-CN" sz="2400" dirty="0">
                        <a:solidFill>
                          <a:srgbClr val="000000"/>
                        </a:solidFill>
                        <a:latin typeface="Aharoni" panose="02010803020104030203" pitchFamily="2" charset="-79"/>
                        <a:cs typeface="Aharoni" panose="02010803020104030203" pitchFamily="2" charset="-79"/>
                      </a:endParaRPr>
                    </a:p>
                    <a:p>
                      <a:pPr algn="ctr">
                        <a:lnSpc>
                          <a:spcPts val="3215"/>
                        </a:lnSpc>
                      </a:pPr>
                      <a:r>
                        <a:rPr lang="en-US" sz="3600" dirty="0">
                          <a:solidFill>
                            <a:srgbClr val="000000"/>
                          </a:solidFill>
                          <a:latin typeface="Aharoni" panose="02010803020104030203" pitchFamily="2" charset="-79"/>
                          <a:cs typeface="Aharoni" panose="02010803020104030203" pitchFamily="2" charset="-79"/>
                        </a:rPr>
                        <a:t>4, 5, </a:t>
                      </a:r>
                      <a:r>
                        <a:rPr lang="en-US" sz="2400" dirty="0">
                          <a:solidFill>
                            <a:srgbClr val="000000"/>
                          </a:solidFill>
                          <a:latin typeface="Aharoni" panose="02010803020104030203" pitchFamily="2" charset="-79"/>
                          <a:cs typeface="Aharoni" panose="02010803020104030203" pitchFamily="2" charset="-79"/>
                        </a:rPr>
                        <a:t>&amp;</a:t>
                      </a:r>
                      <a:r>
                        <a:rPr lang="en-US" sz="3600" dirty="0">
                          <a:solidFill>
                            <a:srgbClr val="000000"/>
                          </a:solidFill>
                          <a:latin typeface="Aharoni" panose="02010803020104030203" pitchFamily="2" charset="-79"/>
                          <a:cs typeface="Aharoni" panose="02010803020104030203" pitchFamily="2" charset="-79"/>
                        </a:rPr>
                        <a:t> 6</a:t>
                      </a: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solidFill>
                      <a:schemeClr val="tx2"/>
                    </a:solidFill>
                  </a:tcPr>
                </a:tc>
                <a:extLst>
                  <a:ext uri="{0D108BD9-81ED-4DB2-BD59-A6C34878D82A}">
                    <a16:rowId xmlns:a16="http://schemas.microsoft.com/office/drawing/2014/main" val="10001"/>
                  </a:ext>
                </a:extLst>
              </a:tr>
              <a:tr h="5865631">
                <a:tc>
                  <a:txBody>
                    <a:bodyPr/>
                    <a:lstStyle/>
                    <a:p>
                      <a:pPr algn="ctr">
                        <a:lnSpc>
                          <a:spcPts val="2935"/>
                        </a:lnSpc>
                        <a:defRPr/>
                      </a:pPr>
                      <a:r>
                        <a:rPr lang="zh-CN" altLang="en-US" sz="2400" dirty="0">
                          <a:solidFill>
                            <a:srgbClr val="000000"/>
                          </a:solidFill>
                          <a:latin typeface="Aharoni" panose="02010803020104030203" pitchFamily="2" charset="-79"/>
                          <a:cs typeface="Aharoni" panose="02010803020104030203" pitchFamily="2" charset="-79"/>
                        </a:rPr>
                        <a:t>为所有学生提供高质量的教学环境。</a:t>
                      </a: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noFill/>
                  </a:tcPr>
                </a:tc>
                <a:tc>
                  <a:txBody>
                    <a:bodyPr/>
                    <a:lstStyle/>
                    <a:p>
                      <a:pPr algn="ctr">
                        <a:lnSpc>
                          <a:spcPts val="2935"/>
                        </a:lnSpc>
                        <a:defRPr/>
                      </a:pPr>
                      <a:r>
                        <a:rPr lang="zh-CN" altLang="en-US" sz="2400" dirty="0">
                          <a:solidFill>
                            <a:srgbClr val="000000"/>
                          </a:solidFill>
                          <a:latin typeface="Aharoni" panose="02010803020104030203" pitchFamily="2" charset="-79"/>
                          <a:cs typeface="Aharoni" panose="02010803020104030203" pitchFamily="2" charset="-79"/>
                        </a:rPr>
                        <a:t>学生、家长、家庭和教职员工与学校紧密联系，共同参与，确保学生取得成功。</a:t>
                      </a: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noFill/>
                  </a:tcPr>
                </a:tc>
                <a:tc>
                  <a:txBody>
                    <a:bodyPr/>
                    <a:lstStyle/>
                    <a:p>
                      <a:pPr algn="ctr">
                        <a:lnSpc>
                          <a:spcPts val="2935"/>
                        </a:lnSpc>
                        <a:defRPr/>
                      </a:pPr>
                      <a:endParaRPr lang="en-US" sz="2400" dirty="0">
                        <a:solidFill>
                          <a:srgbClr val="000000"/>
                        </a:solidFill>
                        <a:latin typeface="Aharoni" panose="02010803020104030203" pitchFamily="2" charset="-79"/>
                        <a:cs typeface="Aharoni" panose="02010803020104030203" pitchFamily="2" charset="-79"/>
                      </a:endParaRPr>
                    </a:p>
                    <a:p>
                      <a:pPr algn="ctr">
                        <a:lnSpc>
                          <a:spcPts val="2935"/>
                        </a:lnSpc>
                        <a:defRPr/>
                      </a:pPr>
                      <a:r>
                        <a:rPr lang="zh-CN" altLang="en-US" sz="2400" dirty="0">
                          <a:solidFill>
                            <a:srgbClr val="000000"/>
                          </a:solidFill>
                          <a:latin typeface="Aharoni" panose="02010803020104030203" pitchFamily="2" charset="-79"/>
                          <a:cs typeface="Aharoni" panose="02010803020104030203" pitchFamily="2" charset="-79"/>
                        </a:rPr>
                        <a:t>所有学生都为毕业后进入大学和就业做好准备。</a:t>
                      </a: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noFill/>
                  </a:tcPr>
                </a:tc>
                <a:tc>
                  <a:txBody>
                    <a:bodyPr/>
                    <a:lstStyle/>
                    <a:p>
                      <a:pPr marL="0" marR="0" lvl="0" indent="0" algn="ctr">
                        <a:lnSpc>
                          <a:spcPts val="2000"/>
                        </a:lnSpc>
                        <a:spcBef>
                          <a:spcPts val="0"/>
                        </a:spcBef>
                        <a:spcAft>
                          <a:spcPts val="0"/>
                        </a:spcAft>
                        <a:buNone/>
                      </a:pPr>
                      <a:r>
                        <a:rPr lang="ja-JP" altLang="en-US" sz="2000" b="0" i="0" u="none" strike="noStrike" kern="1200" cap="none" spc="0" normalizeH="0" baseline="0" noProof="0" dirty="0">
                          <a:ln>
                            <a:noFill/>
                          </a:ln>
                          <a:solidFill>
                            <a:srgbClr val="000000"/>
                          </a:solidFill>
                          <a:effectLst/>
                          <a:uLnTx/>
                          <a:uFillTx/>
                        </a:rPr>
                        <a:t>奇诺谷</a:t>
                      </a:r>
                      <a:r>
                        <a:rPr lang="en-US" altLang="ja-JP" sz="2000" b="0" i="0" u="none" strike="noStrike" kern="1200" cap="none" spc="0" normalizeH="0" baseline="0" noProof="0" dirty="0">
                          <a:ln>
                            <a:noFill/>
                          </a:ln>
                          <a:solidFill>
                            <a:srgbClr val="000000"/>
                          </a:solidFill>
                          <a:effectLst/>
                          <a:uLnTx/>
                          <a:uFillTx/>
                          <a:latin typeface="+mn-lt"/>
                          <a:ea typeface="+mn-ea"/>
                          <a:cs typeface="+mn-cs"/>
                        </a:rPr>
                        <a:t>Buena Vista</a:t>
                      </a:r>
                      <a:r>
                        <a:rPr lang="ja-JP" altLang="ja-JP" sz="2000" b="0" i="0" u="none" strike="noStrike" kern="1200" cap="none" spc="0" normalizeH="0" baseline="0" noProof="0" dirty="0">
                          <a:ln>
                            <a:noFill/>
                          </a:ln>
                          <a:solidFill>
                            <a:srgbClr val="000000"/>
                          </a:solidFill>
                          <a:effectLst/>
                          <a:uLnTx/>
                          <a:uFillTx/>
                          <a:latin typeface="+mn-lt"/>
                          <a:ea typeface="+mn-ea"/>
                          <a:cs typeface="+mn-cs"/>
                        </a:rPr>
                        <a:t>高中</a:t>
                      </a:r>
                      <a:r>
                        <a:rPr lang="en-US" sz="2000" b="0" i="0" u="none" strike="noStrike" kern="1200" cap="none" spc="0" normalizeH="0" baseline="0" noProof="0" dirty="0">
                          <a:ln>
                            <a:noFill/>
                          </a:ln>
                          <a:solidFill>
                            <a:srgbClr val="000000"/>
                          </a:solidFill>
                          <a:effectLst/>
                          <a:uLnTx/>
                          <a:uFillTx/>
                          <a:latin typeface="+mn-lt"/>
                          <a:ea typeface="+mn-ea"/>
                          <a:cs typeface="+mn-cs"/>
                        </a:rPr>
                        <a:t>（BV）、</a:t>
                      </a:r>
                      <a:r>
                        <a:rPr lang="en-US" altLang="ja-JP" sz="2000" b="0" i="0" u="none" strike="noStrike" kern="1200" cap="none" spc="0" normalizeH="0" baseline="0" noProof="0" dirty="0">
                          <a:ln>
                            <a:noFill/>
                          </a:ln>
                          <a:solidFill>
                            <a:srgbClr val="000000"/>
                          </a:solidFill>
                          <a:effectLst/>
                          <a:uLnTx/>
                          <a:uFillTx/>
                          <a:latin typeface="+mn-lt"/>
                          <a:ea typeface="+mn-ea"/>
                          <a:cs typeface="+mn-cs"/>
                        </a:rPr>
                        <a:t>Chino Valley Learning </a:t>
                      </a:r>
                      <a:r>
                        <a:rPr lang="en-US" altLang="ja-JP" sz="2000" b="0" i="0" u="none" strike="noStrike" kern="1200" cap="none" spc="0" normalizeH="0" baseline="0" noProof="0" dirty="0" err="1">
                          <a:ln>
                            <a:noFill/>
                          </a:ln>
                          <a:solidFill>
                            <a:srgbClr val="000000"/>
                          </a:solidFill>
                          <a:effectLst/>
                          <a:uLnTx/>
                          <a:uFillTx/>
                          <a:latin typeface="+mn-lt"/>
                          <a:ea typeface="+mn-ea"/>
                          <a:cs typeface="+mn-cs"/>
                        </a:rPr>
                        <a:t>Academy</a:t>
                      </a:r>
                      <a:r>
                        <a:rPr lang="en-US" sz="2000" b="0" i="0" u="none" strike="noStrike" kern="1200" cap="none" spc="0" normalizeH="0" baseline="0" noProof="0" dirty="0" err="1">
                          <a:ln>
                            <a:noFill/>
                          </a:ln>
                          <a:solidFill>
                            <a:srgbClr val="000000"/>
                          </a:solidFill>
                          <a:effectLst/>
                          <a:uLnTx/>
                          <a:uFillTx/>
                          <a:latin typeface="+mn-lt"/>
                          <a:ea typeface="+mn-ea"/>
                          <a:cs typeface="+mn-cs"/>
                        </a:rPr>
                        <a:t>（CVLA</a:t>
                      </a:r>
                      <a:r>
                        <a:rPr lang="en-US" sz="2000" b="0" i="0" u="none" strike="noStrike" kern="1200" cap="none" spc="0" normalizeH="0" baseline="0" noProof="0" dirty="0">
                          <a:ln>
                            <a:noFill/>
                          </a:ln>
                          <a:solidFill>
                            <a:srgbClr val="000000"/>
                          </a:solidFill>
                          <a:effectLst/>
                          <a:uLnTx/>
                          <a:uFillTx/>
                          <a:latin typeface="+mn-lt"/>
                          <a:ea typeface="+mn-ea"/>
                          <a:cs typeface="+mn-cs"/>
                        </a:rPr>
                        <a:t>）</a:t>
                      </a:r>
                      <a:r>
                        <a:rPr lang="ja-JP" altLang="en-US" sz="2000" b="0" i="0" u="none" strike="noStrike" kern="1200" cap="none" spc="0" normalizeH="0" baseline="0" noProof="0" dirty="0">
                          <a:ln>
                            <a:noFill/>
                          </a:ln>
                          <a:solidFill>
                            <a:srgbClr val="000000"/>
                          </a:solidFill>
                          <a:effectLst/>
                          <a:uLnTx/>
                          <a:uFillTx/>
                          <a:latin typeface="+mn-lt"/>
                          <a:ea typeface="+mn-ea"/>
                          <a:cs typeface="+mn-cs"/>
                        </a:rPr>
                        <a:t>和Boys Republic高中</a:t>
                      </a:r>
                      <a:r>
                        <a:rPr lang="en-US" sz="2000" b="0" i="0" u="none" strike="noStrike" kern="1200" cap="none" spc="0" normalizeH="0" baseline="0" noProof="0" dirty="0">
                          <a:ln>
                            <a:noFill/>
                          </a:ln>
                          <a:solidFill>
                            <a:srgbClr val="000000"/>
                          </a:solidFill>
                          <a:effectLst/>
                          <a:uLnTx/>
                          <a:uFillTx/>
                          <a:latin typeface="+mn-lt"/>
                          <a:ea typeface="+mn-ea"/>
                          <a:cs typeface="+mn-cs"/>
                        </a:rPr>
                        <a:t>（B</a:t>
                      </a:r>
                      <a:r>
                        <a:rPr kumimoji="0" lang="en-US" sz="2000" b="0" i="0" u="none" strike="noStrike" kern="1200" cap="none" spc="0" normalizeH="0" baseline="0" noProof="0" dirty="0">
                          <a:ln>
                            <a:noFill/>
                          </a:ln>
                          <a:solidFill>
                            <a:srgbClr val="000000"/>
                          </a:solidFill>
                          <a:effectLst/>
                          <a:uLnTx/>
                          <a:uFillTx/>
                        </a:rPr>
                        <a:t>R</a:t>
                      </a:r>
                      <a:r>
                        <a:rPr lang="en-US" sz="2000" b="0" i="0" u="none" strike="noStrike" kern="1200" cap="none" spc="0" normalizeH="0" baseline="0" noProof="0" dirty="0">
                          <a:ln>
                            <a:noFill/>
                          </a:ln>
                          <a:solidFill>
                            <a:srgbClr val="000000"/>
                          </a:solidFill>
                          <a:effectLst/>
                          <a:uLnTx/>
                          <a:uFillTx/>
                        </a:rPr>
                        <a:t>）</a:t>
                      </a:r>
                      <a:r>
                        <a:rPr lang="ja-JP" altLang="en-US" sz="2000" b="0" i="0" u="none" strike="noStrike" kern="1200" cap="none" spc="0" normalizeH="0" baseline="0" noProof="0" dirty="0">
                          <a:ln>
                            <a:noFill/>
                          </a:ln>
                          <a:solidFill>
                            <a:srgbClr val="000000"/>
                          </a:solidFill>
                          <a:effectLst/>
                          <a:uLnTx/>
                          <a:uFillTx/>
                        </a:rPr>
                        <a:t>学生的大学和职业准备程度</a:t>
                      </a:r>
                      <a:r>
                        <a:rPr lang="en-US" sz="2000" b="0" i="0" u="none" strike="noStrike" kern="1200" cap="none" spc="0" normalizeH="0" baseline="0" noProof="0" dirty="0">
                          <a:ln>
                            <a:noFill/>
                          </a:ln>
                          <a:solidFill>
                            <a:srgbClr val="000000"/>
                          </a:solidFill>
                          <a:effectLst/>
                          <a:uLnTx/>
                          <a:uFillTx/>
                        </a:rPr>
                        <a:t>：</a:t>
                      </a:r>
                      <a:r>
                        <a:rPr lang="ja-JP" altLang="en-US" sz="2000" b="0" i="0" u="none" strike="noStrike" kern="1200" cap="none" spc="0" normalizeH="0" baseline="0" noProof="0" dirty="0">
                          <a:ln>
                            <a:noFill/>
                          </a:ln>
                          <a:solidFill>
                            <a:srgbClr val="000000"/>
                          </a:solidFill>
                          <a:effectLst/>
                          <a:uLnTx/>
                          <a:uFillTx/>
                        </a:rPr>
                        <a:t>重点提高毕业率</a:t>
                      </a:r>
                      <a:r>
                        <a:rPr lang="en-US" sz="2000" b="0" i="0" u="none" strike="noStrike" kern="1200" cap="none" spc="0" normalizeH="0" baseline="0" noProof="0" dirty="0">
                          <a:ln>
                            <a:noFill/>
                          </a:ln>
                          <a:solidFill>
                            <a:srgbClr val="000000"/>
                          </a:solidFill>
                          <a:effectLst/>
                          <a:uLnTx/>
                          <a:uFillTx/>
                        </a:rPr>
                        <a:t>、</a:t>
                      </a:r>
                      <a:r>
                        <a:rPr lang="ja-JP" altLang="en-US" sz="2000" b="0" i="0" u="none" strike="noStrike" kern="1200" cap="none" spc="0" normalizeH="0" baseline="0" noProof="0" dirty="0">
                          <a:ln>
                            <a:noFill/>
                          </a:ln>
                          <a:solidFill>
                            <a:srgbClr val="000000"/>
                          </a:solidFill>
                          <a:effectLst/>
                          <a:uLnTx/>
                          <a:uFillTx/>
                        </a:rPr>
                        <a:t>数学能力</a:t>
                      </a:r>
                      <a:r>
                        <a:rPr lang="en-US" sz="2000" b="0" i="0" u="none" strike="noStrike" kern="1200" cap="none" spc="0" normalizeH="0" baseline="0" noProof="0" dirty="0">
                          <a:ln>
                            <a:noFill/>
                          </a:ln>
                          <a:solidFill>
                            <a:srgbClr val="000000"/>
                          </a:solidFill>
                          <a:effectLst/>
                          <a:uLnTx/>
                          <a:uFillTx/>
                        </a:rPr>
                        <a:t>、</a:t>
                      </a:r>
                      <a:r>
                        <a:rPr lang="ja-JP" altLang="en-US" sz="2000" b="0" i="0" u="none" strike="noStrike" kern="1200" cap="none" spc="0" normalizeH="0" baseline="0" noProof="0" dirty="0">
                          <a:ln>
                            <a:noFill/>
                          </a:ln>
                          <a:solidFill>
                            <a:srgbClr val="000000"/>
                          </a:solidFill>
                          <a:effectLst/>
                          <a:uLnTx/>
                          <a:uFillTx/>
                        </a:rPr>
                        <a:t>与学校的连结以及大学</a:t>
                      </a:r>
                      <a:r>
                        <a:rPr lang="en-US" sz="2000" b="0" i="0" u="none" strike="noStrike" kern="1200" cap="none" spc="0" normalizeH="0" baseline="0" noProof="0" dirty="0">
                          <a:ln>
                            <a:noFill/>
                          </a:ln>
                          <a:solidFill>
                            <a:srgbClr val="000000"/>
                          </a:solidFill>
                          <a:effectLst/>
                          <a:uLnTx/>
                          <a:uFillTx/>
                        </a:rPr>
                        <a:t> </a:t>
                      </a:r>
                      <a:r>
                        <a:rPr lang="ja-JP" altLang="en-US" sz="2000" b="0" i="0" u="none" strike="noStrike" kern="1200" cap="none" spc="0" normalizeH="0" baseline="0" noProof="0" dirty="0">
                          <a:ln>
                            <a:noFill/>
                          </a:ln>
                          <a:solidFill>
                            <a:srgbClr val="000000"/>
                          </a:solidFill>
                          <a:effectLst/>
                          <a:uLnTx/>
                          <a:uFillTx/>
                        </a:rPr>
                        <a:t>和职业指标的成绩。</a:t>
                      </a:r>
                      <a:endParaRPr kumimoji="0" lang="en-US" sz="2000" b="1" i="0" u="none" strike="noStrike" kern="1200" cap="none" spc="0" normalizeH="0" baseline="0" noProof="0" dirty="0">
                        <a:ln>
                          <a:noFill/>
                        </a:ln>
                        <a:solidFill>
                          <a:srgbClr val="000000"/>
                        </a:solidFill>
                        <a:effectLst/>
                        <a:uLnTx/>
                        <a:uFillTx/>
                        <a:latin typeface="Century Gothic"/>
                        <a:ea typeface="+mn-ea"/>
                        <a:cs typeface="+mn-cs"/>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p>
                      <a:pPr algn="ctr">
                        <a:lnSpc>
                          <a:spcPts val="2935"/>
                        </a:lnSpc>
                      </a:pPr>
                      <a:endParaRPr lang="en-US" sz="1200" dirty="0">
                        <a:solidFill>
                          <a:srgbClr val="000000"/>
                        </a:solidFill>
                        <a:latin typeface="Aharoni" panose="02010803020104030203" pitchFamily="2" charset="-79"/>
                        <a:cs typeface="Aharoni" panose="02010803020104030203" pitchFamily="2" charset="-79"/>
                      </a:endParaRPr>
                    </a:p>
                  </a:txBody>
                  <a:tcPr marL="190500" marR="190500" marT="190500" marB="190500" anchor="ctr">
                    <a:lnL w="38100" cap="flat" cmpd="sng" algn="ctr">
                      <a:solidFill>
                        <a:srgbClr val="753D3C"/>
                      </a:solidFill>
                      <a:prstDash val="solid"/>
                      <a:round/>
                      <a:headEnd type="none" w="med" len="med"/>
                      <a:tailEnd type="none" w="med" len="med"/>
                    </a:lnL>
                    <a:lnR w="38100" cap="flat" cmpd="sng" algn="ctr">
                      <a:solidFill>
                        <a:srgbClr val="753D3C"/>
                      </a:solidFill>
                      <a:prstDash val="solid"/>
                      <a:round/>
                      <a:headEnd type="none" w="med" len="med"/>
                      <a:tailEnd type="none" w="med" len="med"/>
                    </a:lnR>
                    <a:lnT w="38100" cap="flat" cmpd="sng" algn="ctr">
                      <a:solidFill>
                        <a:srgbClr val="753D3C"/>
                      </a:solidFill>
                      <a:prstDash val="solid"/>
                      <a:round/>
                      <a:headEnd type="none" w="med" len="med"/>
                      <a:tailEnd type="none" w="med" len="med"/>
                    </a:lnT>
                    <a:lnB w="38100" cap="flat" cmpd="sng" algn="ctr">
                      <a:solidFill>
                        <a:srgbClr val="753D3C"/>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3" name="Freeform 3"/>
          <p:cNvSpPr/>
          <p:nvPr/>
        </p:nvSpPr>
        <p:spPr>
          <a:xfrm>
            <a:off x="2443601" y="7732693"/>
            <a:ext cx="1429152" cy="1864732"/>
          </a:xfrm>
          <a:custGeom>
            <a:avLst/>
            <a:gdLst/>
            <a:ahLst/>
            <a:cxnLst/>
            <a:rect l="l" t="t" r="r" b="b"/>
            <a:pathLst>
              <a:path w="1497838" h="1989882">
                <a:moveTo>
                  <a:pt x="0" y="0"/>
                </a:moveTo>
                <a:lnTo>
                  <a:pt x="1497839" y="0"/>
                </a:lnTo>
                <a:lnTo>
                  <a:pt x="1497839" y="1989881"/>
                </a:lnTo>
                <a:lnTo>
                  <a:pt x="0" y="19898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A7671"/>
              </a:solidFill>
              <a:effectLst/>
              <a:uLnTx/>
              <a:uFillTx/>
              <a:latin typeface="Calibri"/>
              <a:ea typeface="+mn-ea"/>
              <a:cs typeface="+mn-cs"/>
            </a:endParaRPr>
          </a:p>
        </p:txBody>
      </p:sp>
      <p:sp>
        <p:nvSpPr>
          <p:cNvPr id="4" name="Freeform 4"/>
          <p:cNvSpPr/>
          <p:nvPr/>
        </p:nvSpPr>
        <p:spPr>
          <a:xfrm>
            <a:off x="6149967" y="7732693"/>
            <a:ext cx="1946699" cy="1989882"/>
          </a:xfrm>
          <a:custGeom>
            <a:avLst/>
            <a:gdLst/>
            <a:ahLst/>
            <a:cxnLst/>
            <a:rect l="l" t="t" r="r" b="b"/>
            <a:pathLst>
              <a:path w="2130975" h="2240184">
                <a:moveTo>
                  <a:pt x="0" y="0"/>
                </a:moveTo>
                <a:lnTo>
                  <a:pt x="2130975" y="0"/>
                </a:lnTo>
                <a:lnTo>
                  <a:pt x="2130975" y="2240185"/>
                </a:lnTo>
                <a:lnTo>
                  <a:pt x="0" y="224018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A7671"/>
              </a:solidFill>
              <a:effectLst/>
              <a:uLnTx/>
              <a:uFillTx/>
              <a:latin typeface="Calibri"/>
              <a:ea typeface="+mn-ea"/>
              <a:cs typeface="+mn-cs"/>
            </a:endParaRPr>
          </a:p>
        </p:txBody>
      </p:sp>
      <p:sp>
        <p:nvSpPr>
          <p:cNvPr id="5" name="Freeform 5"/>
          <p:cNvSpPr/>
          <p:nvPr/>
        </p:nvSpPr>
        <p:spPr>
          <a:xfrm>
            <a:off x="10178738" y="8437268"/>
            <a:ext cx="2130975" cy="1285307"/>
          </a:xfrm>
          <a:custGeom>
            <a:avLst/>
            <a:gdLst/>
            <a:ahLst/>
            <a:cxnLst/>
            <a:rect l="l" t="t" r="r" b="b"/>
            <a:pathLst>
              <a:path w="2320576" h="1473566">
                <a:moveTo>
                  <a:pt x="0" y="0"/>
                </a:moveTo>
                <a:lnTo>
                  <a:pt x="2320576" y="0"/>
                </a:lnTo>
                <a:lnTo>
                  <a:pt x="2320576" y="1473566"/>
                </a:lnTo>
                <a:lnTo>
                  <a:pt x="0" y="1473566"/>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A7671"/>
              </a:solidFill>
              <a:effectLst/>
              <a:uLnTx/>
              <a:uFillTx/>
              <a:latin typeface="Calibri"/>
              <a:ea typeface="+mn-ea"/>
              <a:cs typeface="+mn-cs"/>
            </a:endParaRPr>
          </a:p>
        </p:txBody>
      </p:sp>
      <p:sp>
        <p:nvSpPr>
          <p:cNvPr id="6" name="Freeform 6"/>
          <p:cNvSpPr/>
          <p:nvPr/>
        </p:nvSpPr>
        <p:spPr>
          <a:xfrm>
            <a:off x="14564015" y="8246027"/>
            <a:ext cx="1508983" cy="1667788"/>
          </a:xfrm>
          <a:custGeom>
            <a:avLst/>
            <a:gdLst/>
            <a:ahLst/>
            <a:cxnLst/>
            <a:rect l="l" t="t" r="r" b="b"/>
            <a:pathLst>
              <a:path w="2005030" h="2057400">
                <a:moveTo>
                  <a:pt x="0" y="0"/>
                </a:moveTo>
                <a:lnTo>
                  <a:pt x="2005030" y="0"/>
                </a:lnTo>
                <a:lnTo>
                  <a:pt x="2005030" y="2057400"/>
                </a:lnTo>
                <a:lnTo>
                  <a:pt x="0" y="20574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A7671"/>
              </a:solidFill>
              <a:effectLst/>
              <a:uLnTx/>
              <a:uFillTx/>
              <a:latin typeface="Calibri"/>
              <a:ea typeface="+mn-ea"/>
              <a:cs typeface="+mn-cs"/>
            </a:endParaRPr>
          </a:p>
        </p:txBody>
      </p:sp>
      <p:sp>
        <p:nvSpPr>
          <p:cNvPr id="7" name="TextBox 7"/>
          <p:cNvSpPr txBox="1"/>
          <p:nvPr/>
        </p:nvSpPr>
        <p:spPr>
          <a:xfrm>
            <a:off x="1162406" y="604535"/>
            <a:ext cx="15963189" cy="1021433"/>
          </a:xfrm>
          <a:prstGeom prst="rect">
            <a:avLst/>
          </a:prstGeom>
        </p:spPr>
        <p:txBody>
          <a:bodyPr lIns="0" tIns="0" rIns="0" bIns="0" rtlCol="0" anchor="t">
            <a:spAutoFit/>
          </a:bodyPr>
          <a:lstStyle/>
          <a:p>
            <a:pPr marL="0" marR="0" lvl="0" indent="0" algn="ctr" defTabSz="914400" rtl="0" eaLnBrk="1" fontAlgn="auto" latinLnBrk="0" hangingPunct="1">
              <a:lnSpc>
                <a:spcPts val="7050"/>
              </a:lnSpc>
              <a:spcBef>
                <a:spcPts val="0"/>
              </a:spcBef>
              <a:spcAft>
                <a:spcPts val="0"/>
              </a:spcAft>
              <a:buClrTx/>
              <a:buSzTx/>
              <a:buFontTx/>
              <a:buNone/>
              <a:tabLst/>
              <a:defRPr/>
            </a:pPr>
            <a:r>
              <a:rPr lang="zh-CN" altLang="en-US" sz="8800" dirty="0">
                <a:solidFill>
                  <a:srgbClr val="2C302E"/>
                </a:solidFill>
                <a:latin typeface="Aharoni" panose="02010803020104030203" pitchFamily="2" charset="-79"/>
                <a:cs typeface="Aharoni" panose="02010803020104030203" pitchFamily="2" charset="-79"/>
              </a:rPr>
              <a:t>学</a:t>
            </a:r>
            <a:r>
              <a:rPr kumimoji="0" lang="zh-CN" altLang="en-US" sz="88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区 </a:t>
            </a:r>
            <a:r>
              <a:rPr kumimoji="0" lang="en-US" altLang="zh-CN" sz="88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L</a:t>
            </a:r>
            <a:r>
              <a:rPr kumimoji="0" lang="en-US" sz="88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CAP </a:t>
            </a:r>
            <a:r>
              <a:rPr kumimoji="0" lang="zh-CN" altLang="en-US" sz="88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目标</a:t>
            </a:r>
            <a:endParaRPr kumimoji="0" lang="en-US" sz="88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endParaRPr>
          </a:p>
        </p:txBody>
      </p:sp>
      <p:sp>
        <p:nvSpPr>
          <p:cNvPr id="9" name="Slide Number Placeholder 8">
            <a:extLst>
              <a:ext uri="{FF2B5EF4-FFF2-40B4-BE49-F238E27FC236}">
                <a16:creationId xmlns:a16="http://schemas.microsoft.com/office/drawing/2014/main" id="{C80CAFDD-B537-8B62-A9F9-669F2C978B70}"/>
              </a:ext>
            </a:extLst>
          </p:cNvPr>
          <p:cNvSpPr>
            <a:spLocks noGrp="1"/>
          </p:cNvSpPr>
          <p:nvPr>
            <p:ph type="sldNum" sz="quarter" idx="12"/>
          </p:nvPr>
        </p:nvSpPr>
        <p:spPr>
          <a:xfrm>
            <a:off x="15804777" y="973125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DA7671">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DA7671">
                  <a:tint val="75000"/>
                </a:srgbClr>
              </a:solidFill>
              <a:effectLst/>
              <a:uLnTx/>
              <a:uFillTx/>
              <a:latin typeface="Calibri"/>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9474" y="504030"/>
            <a:ext cx="17569052" cy="553998"/>
          </a:xfrm>
          <a:prstGeom prst="rect">
            <a:avLst/>
          </a:prstGeom>
        </p:spPr>
        <p:txBody>
          <a:bodyPr vert="horz" wrap="square" lIns="0" tIns="0" rIns="0" bIns="0" rtlCol="0" anchor="t">
            <a:spAutoFit/>
          </a:bodyPr>
          <a:lstStyle/>
          <a:p>
            <a:pPr marL="306705" marR="7620"/>
            <a:r>
              <a:rPr lang="zh-CN" altLang="en-US" sz="3600" b="1" spc="-68" dirty="0">
                <a:solidFill>
                  <a:srgbClr val="008080"/>
                </a:solidFill>
                <a:latin typeface="Aharoni" panose="02010803020104030203" pitchFamily="2" charset="-79"/>
                <a:cs typeface="Aharoni" panose="02010803020104030203" pitchFamily="2" charset="-79"/>
              </a:rPr>
              <a:t>学区的四个 </a:t>
            </a:r>
            <a:r>
              <a:rPr lang="en-US" altLang="zh-CN" sz="3600" b="1" spc="-68" dirty="0">
                <a:solidFill>
                  <a:srgbClr val="008080"/>
                </a:solidFill>
                <a:latin typeface="Aharoni" panose="02010803020104030203" pitchFamily="2" charset="-79"/>
                <a:cs typeface="Aharoni" panose="02010803020104030203" pitchFamily="2" charset="-79"/>
              </a:rPr>
              <a:t>LCAP </a:t>
            </a:r>
            <a:r>
              <a:rPr lang="zh-CN" altLang="en-US" sz="3600" b="1" spc="-68" dirty="0">
                <a:solidFill>
                  <a:srgbClr val="008080"/>
                </a:solidFill>
                <a:latin typeface="Aharoni" panose="02010803020104030203" pitchFamily="2" charset="-79"/>
                <a:cs typeface="Aharoni" panose="02010803020104030203" pitchFamily="2" charset="-79"/>
              </a:rPr>
              <a:t>目标如何与加州的八个优先事项保持一致？</a:t>
            </a:r>
            <a:endParaRPr sz="3600" b="1" dirty="0">
              <a:solidFill>
                <a:srgbClr val="008080"/>
              </a:solidFill>
              <a:latin typeface="Aharoni" panose="02010803020104030203" pitchFamily="2" charset="-79"/>
              <a:cs typeface="Aharoni" panose="02010803020104030203" pitchFamily="2" charset="-79"/>
            </a:endParaRPr>
          </a:p>
        </p:txBody>
      </p:sp>
      <p:grpSp>
        <p:nvGrpSpPr>
          <p:cNvPr id="23" name="Group 22">
            <a:extLst>
              <a:ext uri="{FF2B5EF4-FFF2-40B4-BE49-F238E27FC236}">
                <a16:creationId xmlns:a16="http://schemas.microsoft.com/office/drawing/2014/main" id="{467577A8-F38B-4240-BEC0-2EEE077FF653}"/>
              </a:ext>
            </a:extLst>
          </p:cNvPr>
          <p:cNvGrpSpPr/>
          <p:nvPr/>
        </p:nvGrpSpPr>
        <p:grpSpPr>
          <a:xfrm>
            <a:off x="887009" y="3706897"/>
            <a:ext cx="16211412" cy="2188271"/>
            <a:chOff x="740120" y="3329750"/>
            <a:chExt cx="10807608" cy="1458847"/>
          </a:xfrm>
        </p:grpSpPr>
        <p:sp>
          <p:nvSpPr>
            <p:cNvPr id="12" name="object 12"/>
            <p:cNvSpPr/>
            <p:nvPr/>
          </p:nvSpPr>
          <p:spPr>
            <a:xfrm>
              <a:off x="941838" y="3360420"/>
              <a:ext cx="4247515" cy="1373505"/>
            </a:xfrm>
            <a:custGeom>
              <a:avLst/>
              <a:gdLst/>
              <a:ahLst/>
              <a:cxnLst/>
              <a:rect l="l" t="t" r="r" b="b"/>
              <a:pathLst>
                <a:path w="4247515" h="1373504">
                  <a:moveTo>
                    <a:pt x="4018407" y="0"/>
                  </a:moveTo>
                  <a:lnTo>
                    <a:pt x="228841" y="0"/>
                  </a:lnTo>
                  <a:lnTo>
                    <a:pt x="210070" y="762"/>
                  </a:lnTo>
                  <a:lnTo>
                    <a:pt x="156514" y="11671"/>
                  </a:lnTo>
                  <a:lnTo>
                    <a:pt x="108292" y="34302"/>
                  </a:lnTo>
                  <a:lnTo>
                    <a:pt x="67017" y="67056"/>
                  </a:lnTo>
                  <a:lnTo>
                    <a:pt x="34277" y="108343"/>
                  </a:lnTo>
                  <a:lnTo>
                    <a:pt x="11658" y="156578"/>
                  </a:lnTo>
                  <a:lnTo>
                    <a:pt x="749" y="210146"/>
                  </a:lnTo>
                  <a:lnTo>
                    <a:pt x="0" y="228917"/>
                  </a:lnTo>
                  <a:lnTo>
                    <a:pt x="0" y="1144587"/>
                  </a:lnTo>
                  <a:lnTo>
                    <a:pt x="6642" y="1199591"/>
                  </a:lnTo>
                  <a:lnTo>
                    <a:pt x="25539" y="1249781"/>
                  </a:lnTo>
                  <a:lnTo>
                    <a:pt x="55079" y="1293558"/>
                  </a:lnTo>
                  <a:lnTo>
                    <a:pt x="93687" y="1329334"/>
                  </a:lnTo>
                  <a:lnTo>
                    <a:pt x="139763" y="1355509"/>
                  </a:lnTo>
                  <a:lnTo>
                    <a:pt x="191719" y="1370507"/>
                  </a:lnTo>
                  <a:lnTo>
                    <a:pt x="228841" y="1373505"/>
                  </a:lnTo>
                  <a:lnTo>
                    <a:pt x="4018407" y="1373505"/>
                  </a:lnTo>
                  <a:lnTo>
                    <a:pt x="4073398" y="1366850"/>
                  </a:lnTo>
                  <a:lnTo>
                    <a:pt x="4123563" y="1347952"/>
                  </a:lnTo>
                  <a:lnTo>
                    <a:pt x="4167327" y="1318387"/>
                  </a:lnTo>
                  <a:lnTo>
                    <a:pt x="4203090" y="1279766"/>
                  </a:lnTo>
                  <a:lnTo>
                    <a:pt x="4229265" y="1233678"/>
                  </a:lnTo>
                  <a:lnTo>
                    <a:pt x="4244263" y="1181709"/>
                  </a:lnTo>
                  <a:lnTo>
                    <a:pt x="4247261" y="1144587"/>
                  </a:lnTo>
                  <a:lnTo>
                    <a:pt x="4247261" y="228917"/>
                  </a:lnTo>
                  <a:lnTo>
                    <a:pt x="4240606" y="173913"/>
                  </a:lnTo>
                  <a:lnTo>
                    <a:pt x="4221708" y="123723"/>
                  </a:lnTo>
                  <a:lnTo>
                    <a:pt x="4192155" y="79946"/>
                  </a:lnTo>
                  <a:lnTo>
                    <a:pt x="4153547" y="44170"/>
                  </a:lnTo>
                  <a:lnTo>
                    <a:pt x="4107472" y="17995"/>
                  </a:lnTo>
                  <a:lnTo>
                    <a:pt x="4055516" y="2997"/>
                  </a:lnTo>
                  <a:lnTo>
                    <a:pt x="4018407" y="0"/>
                  </a:lnTo>
                  <a:close/>
                </a:path>
              </a:pathLst>
            </a:custGeom>
            <a:solidFill>
              <a:srgbClr val="008080"/>
            </a:solidFill>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grpSp>
          <p:nvGrpSpPr>
            <p:cNvPr id="22" name="Group 21">
              <a:extLst>
                <a:ext uri="{FF2B5EF4-FFF2-40B4-BE49-F238E27FC236}">
                  <a16:creationId xmlns:a16="http://schemas.microsoft.com/office/drawing/2014/main" id="{3AFCBDA8-9564-44CA-92C5-ED1FFE7B3175}"/>
                </a:ext>
              </a:extLst>
            </p:cNvPr>
            <p:cNvGrpSpPr/>
            <p:nvPr/>
          </p:nvGrpSpPr>
          <p:grpSpPr>
            <a:xfrm>
              <a:off x="740120" y="3329750"/>
              <a:ext cx="10807608" cy="1458847"/>
              <a:chOff x="740120" y="3329750"/>
              <a:chExt cx="10807608" cy="1458847"/>
            </a:xfrm>
          </p:grpSpPr>
          <p:sp>
            <p:nvSpPr>
              <p:cNvPr id="9" name="object 9"/>
              <p:cNvSpPr/>
              <p:nvPr/>
            </p:nvSpPr>
            <p:spPr>
              <a:xfrm>
                <a:off x="5174233" y="3329750"/>
                <a:ext cx="6373495" cy="1458847"/>
              </a:xfrm>
              <a:custGeom>
                <a:avLst/>
                <a:gdLst/>
                <a:ahLst/>
                <a:cxnLst/>
                <a:rect l="l" t="t" r="r" b="b"/>
                <a:pathLst>
                  <a:path w="6373495" h="1372870">
                    <a:moveTo>
                      <a:pt x="5686691" y="0"/>
                    </a:moveTo>
                    <a:lnTo>
                      <a:pt x="5686691" y="171653"/>
                    </a:lnTo>
                    <a:lnTo>
                      <a:pt x="0" y="171653"/>
                    </a:lnTo>
                    <a:lnTo>
                      <a:pt x="0" y="1201216"/>
                    </a:lnTo>
                    <a:lnTo>
                      <a:pt x="5686691" y="1201216"/>
                    </a:lnTo>
                    <a:lnTo>
                      <a:pt x="5686691" y="1372743"/>
                    </a:lnTo>
                    <a:lnTo>
                      <a:pt x="6373241" y="686371"/>
                    </a:lnTo>
                    <a:lnTo>
                      <a:pt x="5686691" y="0"/>
                    </a:lnTo>
                    <a:close/>
                  </a:path>
                </a:pathLst>
              </a:custGeom>
              <a:solidFill>
                <a:schemeClr val="bg1">
                  <a:lumMod val="65000"/>
                </a:schemeClr>
              </a:solidFill>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txBox="1"/>
              <p:nvPr/>
            </p:nvSpPr>
            <p:spPr>
              <a:xfrm>
                <a:off x="5524439" y="3710359"/>
                <a:ext cx="3688079" cy="646331"/>
              </a:xfrm>
              <a:prstGeom prst="rect">
                <a:avLst/>
              </a:prstGeom>
            </p:spPr>
            <p:txBody>
              <a:bodyPr vert="horz" wrap="square" lIns="0" tIns="0" rIns="0" bIns="0" rtlCol="0">
                <a:spAutoFit/>
              </a:bodyPr>
              <a:lstStyle/>
              <a:p>
                <a:pPr marL="361950" marR="0" lvl="0" indent="-342900" algn="l" defTabSz="1371600" rtl="0" eaLnBrk="1" fontAlgn="auto" latinLnBrk="0" hangingPunct="1">
                  <a:lnSpc>
                    <a:spcPct val="100000"/>
                  </a:lnSpc>
                  <a:spcBef>
                    <a:spcPts val="0"/>
                  </a:spcBef>
                  <a:spcAft>
                    <a:spcPts val="0"/>
                  </a:spcAft>
                  <a:buClrTx/>
                  <a:buSzTx/>
                  <a:buFont typeface="Calibri"/>
                  <a:buChar char="•"/>
                  <a:tabLst>
                    <a:tab pos="361950" algn="l"/>
                  </a:tabLst>
                  <a:defRPr/>
                </a:pPr>
                <a:r>
                  <a:rPr kumimoji="0" lang="zh-CN" altLang="en-US" sz="2100" b="0" i="0" u="none" strike="noStrike" kern="1200" cap="none" spc="-203"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家长参与（优先事项 </a:t>
                </a:r>
                <a:r>
                  <a:rPr kumimoji="0" lang="en-US" altLang="zh-CN" sz="2100" b="0" i="0" u="none" strike="noStrike" kern="1200" cap="none" spc="-203"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3</a:t>
                </a:r>
                <a:r>
                  <a:rPr kumimoji="0" lang="zh-CN" altLang="en-US" sz="2100" b="0" i="0" u="none" strike="noStrike" kern="1200" cap="none" spc="-203"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a:t>
                </a:r>
                <a:endParaRPr kumimoji="0" lang="en-US" altLang="zh-CN" sz="2100" b="0" i="0" u="none" strike="noStrike" kern="1200" cap="none" spc="-203"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endParaRPr>
              </a:p>
              <a:p>
                <a:pPr marL="361950" marR="0" lvl="0" indent="-342900" algn="l" defTabSz="1371600" rtl="0" eaLnBrk="1" fontAlgn="auto" latinLnBrk="0" hangingPunct="1">
                  <a:lnSpc>
                    <a:spcPct val="100000"/>
                  </a:lnSpc>
                  <a:spcBef>
                    <a:spcPts val="0"/>
                  </a:spcBef>
                  <a:spcAft>
                    <a:spcPts val="0"/>
                  </a:spcAft>
                  <a:buClrTx/>
                  <a:buSzTx/>
                  <a:buFont typeface="Calibri"/>
                  <a:buChar char="•"/>
                  <a:tabLst>
                    <a:tab pos="361950" algn="l"/>
                  </a:tabLst>
                  <a:defRPr/>
                </a:pPr>
                <a:r>
                  <a:rPr kumimoji="0" lang="zh-CN" altLang="en-US" sz="2100" b="0" i="0" u="none" strike="noStrike" kern="1200" cap="none" spc="-203"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学生参与（优先事项 </a:t>
                </a:r>
                <a:r>
                  <a:rPr kumimoji="0" lang="en-US" altLang="zh-CN" sz="2100" b="0" i="0" u="none" strike="noStrike" kern="1200" cap="none" spc="-203"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5</a:t>
                </a:r>
                <a:r>
                  <a:rPr kumimoji="0" lang="zh-CN" altLang="en-US" sz="2100" b="0" i="0" u="none" strike="noStrike" kern="1200" cap="none" spc="-203"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a:t>
                </a:r>
                <a:endParaRPr kumimoji="0" lang="en-US" altLang="zh-CN" sz="2100" b="0" i="0" u="none" strike="noStrike" kern="1200" cap="none" spc="-203"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endParaRPr>
              </a:p>
              <a:p>
                <a:pPr marL="361950" marR="0" lvl="0" indent="-342900" algn="l" defTabSz="1371600" rtl="0" eaLnBrk="1" fontAlgn="auto" latinLnBrk="0" hangingPunct="1">
                  <a:lnSpc>
                    <a:spcPct val="100000"/>
                  </a:lnSpc>
                  <a:spcBef>
                    <a:spcPts val="0"/>
                  </a:spcBef>
                  <a:spcAft>
                    <a:spcPts val="0"/>
                  </a:spcAft>
                  <a:buClrTx/>
                  <a:buSzTx/>
                  <a:buFont typeface="Calibri"/>
                  <a:buChar char="•"/>
                  <a:tabLst>
                    <a:tab pos="361950" algn="l"/>
                  </a:tabLst>
                  <a:defRPr/>
                </a:pPr>
                <a:r>
                  <a:rPr kumimoji="0" lang="zh-CN" altLang="en-US" sz="2100" b="0" i="0" u="none" strike="noStrike" kern="1200" cap="none" spc="-203"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学校氛围（优先事项 </a:t>
                </a:r>
                <a:r>
                  <a:rPr kumimoji="0" lang="en-US" altLang="zh-CN" sz="2100" b="0" i="0" u="none" strike="noStrike" kern="1200" cap="none" spc="-203"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6</a:t>
                </a:r>
                <a:r>
                  <a:rPr kumimoji="0" lang="zh-CN" altLang="en-US" sz="2100" b="0" i="0" u="none" strike="noStrike" kern="1200" cap="none" spc="-203"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a:t>
                </a:r>
                <a:endParaRPr kumimoji="0" sz="21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p:txBody>
          </p:sp>
          <p:sp>
            <p:nvSpPr>
              <p:cNvPr id="13" name="object 13"/>
              <p:cNvSpPr/>
              <p:nvPr/>
            </p:nvSpPr>
            <p:spPr>
              <a:xfrm>
                <a:off x="941832" y="3360418"/>
                <a:ext cx="4247515" cy="1373505"/>
              </a:xfrm>
              <a:custGeom>
                <a:avLst/>
                <a:gdLst/>
                <a:ahLst/>
                <a:cxnLst/>
                <a:rect l="l" t="t" r="r" b="b"/>
                <a:pathLst>
                  <a:path w="4247515" h="1373504">
                    <a:moveTo>
                      <a:pt x="0" y="228917"/>
                    </a:moveTo>
                    <a:lnTo>
                      <a:pt x="6654" y="173913"/>
                    </a:lnTo>
                    <a:lnTo>
                      <a:pt x="25539" y="123723"/>
                    </a:lnTo>
                    <a:lnTo>
                      <a:pt x="55092" y="79946"/>
                    </a:lnTo>
                    <a:lnTo>
                      <a:pt x="93687" y="44170"/>
                    </a:lnTo>
                    <a:lnTo>
                      <a:pt x="139763" y="17995"/>
                    </a:lnTo>
                    <a:lnTo>
                      <a:pt x="191731" y="2997"/>
                    </a:lnTo>
                    <a:lnTo>
                      <a:pt x="228841" y="0"/>
                    </a:lnTo>
                    <a:lnTo>
                      <a:pt x="4018407" y="0"/>
                    </a:lnTo>
                    <a:lnTo>
                      <a:pt x="4073398" y="6654"/>
                    </a:lnTo>
                    <a:lnTo>
                      <a:pt x="4123575" y="25552"/>
                    </a:lnTo>
                    <a:lnTo>
                      <a:pt x="4167339" y="55117"/>
                    </a:lnTo>
                    <a:lnTo>
                      <a:pt x="4203103" y="93738"/>
                    </a:lnTo>
                    <a:lnTo>
                      <a:pt x="4229277" y="139826"/>
                    </a:lnTo>
                    <a:lnTo>
                      <a:pt x="4244263" y="191795"/>
                    </a:lnTo>
                    <a:lnTo>
                      <a:pt x="4247261" y="228917"/>
                    </a:lnTo>
                    <a:lnTo>
                      <a:pt x="4247261" y="1144587"/>
                    </a:lnTo>
                    <a:lnTo>
                      <a:pt x="4240606" y="1199591"/>
                    </a:lnTo>
                    <a:lnTo>
                      <a:pt x="4221708" y="1249781"/>
                    </a:lnTo>
                    <a:lnTo>
                      <a:pt x="4192168" y="1293558"/>
                    </a:lnTo>
                    <a:lnTo>
                      <a:pt x="4153560" y="1329334"/>
                    </a:lnTo>
                    <a:lnTo>
                      <a:pt x="4107484" y="1355509"/>
                    </a:lnTo>
                    <a:lnTo>
                      <a:pt x="4055529" y="1370507"/>
                    </a:lnTo>
                    <a:lnTo>
                      <a:pt x="4018407" y="1373504"/>
                    </a:lnTo>
                    <a:lnTo>
                      <a:pt x="228841" y="1373504"/>
                    </a:lnTo>
                    <a:lnTo>
                      <a:pt x="173850" y="1366850"/>
                    </a:lnTo>
                    <a:lnTo>
                      <a:pt x="123685" y="1347952"/>
                    </a:lnTo>
                    <a:lnTo>
                      <a:pt x="79921" y="1318386"/>
                    </a:lnTo>
                    <a:lnTo>
                      <a:pt x="44157" y="1279778"/>
                    </a:lnTo>
                    <a:lnTo>
                      <a:pt x="17983" y="1233677"/>
                    </a:lnTo>
                    <a:lnTo>
                      <a:pt x="2997" y="1181709"/>
                    </a:lnTo>
                    <a:lnTo>
                      <a:pt x="0" y="1144587"/>
                    </a:lnTo>
                    <a:lnTo>
                      <a:pt x="0" y="228917"/>
                    </a:lnTo>
                    <a:close/>
                  </a:path>
                </a:pathLst>
              </a:custGeom>
              <a:ln w="12192">
                <a:solidFill>
                  <a:srgbClr val="FFFFFF"/>
                </a:solidFill>
              </a:ln>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txBox="1"/>
              <p:nvPr/>
            </p:nvSpPr>
            <p:spPr>
              <a:xfrm>
                <a:off x="740120" y="3524719"/>
                <a:ext cx="4200889" cy="1041439"/>
              </a:xfrm>
              <a:prstGeom prst="rect">
                <a:avLst/>
              </a:prstGeom>
            </p:spPr>
            <p:txBody>
              <a:bodyPr vert="horz" wrap="square" lIns="0" tIns="0" rIns="0" bIns="0" rtlCol="0">
                <a:spAutoFit/>
              </a:bodyPr>
              <a:lstStyle/>
              <a:p>
                <a:pPr marL="19050" marR="7620" lvl="0" indent="675323" algn="ctr" defTabSz="1371600" rtl="0" eaLnBrk="1" fontAlgn="auto" latinLnBrk="0" hangingPunct="1">
                  <a:lnSpc>
                    <a:spcPct val="127800"/>
                  </a:lnSpc>
                  <a:spcBef>
                    <a:spcPts val="0"/>
                  </a:spcBef>
                  <a:spcAft>
                    <a:spcPts val="0"/>
                  </a:spcAft>
                  <a:buClrTx/>
                  <a:buSzTx/>
                  <a:buFontTx/>
                  <a:buNone/>
                  <a:tabLst/>
                  <a:defRPr/>
                </a:pPr>
                <a:r>
                  <a:rPr kumimoji="0" lang="zh-CN" altLang="en-US"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rPr>
                  <a:t>目标 </a:t>
                </a:r>
                <a:r>
                  <a:rPr kumimoji="0" lang="en-US" altLang="zh-CN"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rPr>
                  <a:t>2</a:t>
                </a:r>
                <a:r>
                  <a:rPr kumimoji="0" lang="zh-CN" altLang="en-US"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rPr>
                  <a:t>：</a:t>
                </a:r>
                <a:endParaRPr kumimoji="0" lang="en-US" altLang="zh-CN"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endParaRPr>
              </a:p>
              <a:p>
                <a:pPr marL="19050" marR="7620" lvl="0" indent="675323" algn="ctr" defTabSz="1371600" rtl="0" eaLnBrk="1" fontAlgn="auto" latinLnBrk="0" hangingPunct="1">
                  <a:lnSpc>
                    <a:spcPct val="127800"/>
                  </a:lnSpc>
                  <a:spcBef>
                    <a:spcPts val="0"/>
                  </a:spcBef>
                  <a:spcAft>
                    <a:spcPts val="0"/>
                  </a:spcAft>
                  <a:buClrTx/>
                  <a:buSzTx/>
                  <a:buFontTx/>
                  <a:buNone/>
                  <a:tabLst/>
                  <a:defRPr/>
                </a:pPr>
                <a:r>
                  <a:rPr kumimoji="0" lang="zh-CN" altLang="en-US"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rPr>
                  <a:t>参与</a:t>
                </a:r>
                <a:endParaRPr kumimoji="0" sz="4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p:txBody>
          </p:sp>
        </p:grpSp>
      </p:grpSp>
      <p:sp>
        <p:nvSpPr>
          <p:cNvPr id="19" name="object 19"/>
          <p:cNvSpPr/>
          <p:nvPr/>
        </p:nvSpPr>
        <p:spPr>
          <a:xfrm>
            <a:off x="1437895" y="7264905"/>
            <a:ext cx="6371273" cy="2059305"/>
          </a:xfrm>
          <a:custGeom>
            <a:avLst/>
            <a:gdLst/>
            <a:ahLst/>
            <a:cxnLst/>
            <a:rect l="l" t="t" r="r" b="b"/>
            <a:pathLst>
              <a:path w="4247515" h="1372870">
                <a:moveTo>
                  <a:pt x="0" y="228790"/>
                </a:moveTo>
                <a:lnTo>
                  <a:pt x="6654" y="173824"/>
                </a:lnTo>
                <a:lnTo>
                  <a:pt x="25539" y="123659"/>
                </a:lnTo>
                <a:lnTo>
                  <a:pt x="55092" y="79908"/>
                </a:lnTo>
                <a:lnTo>
                  <a:pt x="93687" y="44157"/>
                </a:lnTo>
                <a:lnTo>
                  <a:pt x="139776" y="17983"/>
                </a:lnTo>
                <a:lnTo>
                  <a:pt x="191731" y="2997"/>
                </a:lnTo>
                <a:lnTo>
                  <a:pt x="228841" y="0"/>
                </a:lnTo>
                <a:lnTo>
                  <a:pt x="4018407" y="0"/>
                </a:lnTo>
                <a:lnTo>
                  <a:pt x="4073398" y="6654"/>
                </a:lnTo>
                <a:lnTo>
                  <a:pt x="4123575" y="25539"/>
                </a:lnTo>
                <a:lnTo>
                  <a:pt x="4167339" y="55079"/>
                </a:lnTo>
                <a:lnTo>
                  <a:pt x="4203103" y="93687"/>
                </a:lnTo>
                <a:lnTo>
                  <a:pt x="4229277" y="139750"/>
                </a:lnTo>
                <a:lnTo>
                  <a:pt x="4244263" y="191681"/>
                </a:lnTo>
                <a:lnTo>
                  <a:pt x="4247261" y="228790"/>
                </a:lnTo>
                <a:lnTo>
                  <a:pt x="4247261" y="1143952"/>
                </a:lnTo>
                <a:lnTo>
                  <a:pt x="4240606" y="1198930"/>
                </a:lnTo>
                <a:lnTo>
                  <a:pt x="4221708" y="1249095"/>
                </a:lnTo>
                <a:lnTo>
                  <a:pt x="4192168" y="1292847"/>
                </a:lnTo>
                <a:lnTo>
                  <a:pt x="4153560" y="1328597"/>
                </a:lnTo>
                <a:lnTo>
                  <a:pt x="4107484" y="1354759"/>
                </a:lnTo>
                <a:lnTo>
                  <a:pt x="4055529" y="1369745"/>
                </a:lnTo>
                <a:lnTo>
                  <a:pt x="4018407" y="1372743"/>
                </a:lnTo>
                <a:lnTo>
                  <a:pt x="228841" y="1372743"/>
                </a:lnTo>
                <a:lnTo>
                  <a:pt x="173850" y="1366100"/>
                </a:lnTo>
                <a:lnTo>
                  <a:pt x="123685" y="1347203"/>
                </a:lnTo>
                <a:lnTo>
                  <a:pt x="79921" y="1317675"/>
                </a:lnTo>
                <a:lnTo>
                  <a:pt x="44157" y="1279067"/>
                </a:lnTo>
                <a:lnTo>
                  <a:pt x="17983" y="1233004"/>
                </a:lnTo>
                <a:lnTo>
                  <a:pt x="2997" y="1181061"/>
                </a:lnTo>
                <a:lnTo>
                  <a:pt x="0" y="1143952"/>
                </a:lnTo>
                <a:lnTo>
                  <a:pt x="0" y="228790"/>
                </a:lnTo>
                <a:close/>
              </a:path>
            </a:pathLst>
          </a:custGeom>
          <a:ln w="12192">
            <a:solidFill>
              <a:srgbClr val="FFFFFF"/>
            </a:solidFill>
          </a:ln>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grpSp>
        <p:nvGrpSpPr>
          <p:cNvPr id="25" name="Group 24">
            <a:extLst>
              <a:ext uri="{FF2B5EF4-FFF2-40B4-BE49-F238E27FC236}">
                <a16:creationId xmlns:a16="http://schemas.microsoft.com/office/drawing/2014/main" id="{7C7987F9-56B0-47DB-B166-96EE0018D422}"/>
              </a:ext>
            </a:extLst>
          </p:cNvPr>
          <p:cNvGrpSpPr/>
          <p:nvPr/>
        </p:nvGrpSpPr>
        <p:grpSpPr>
          <a:xfrm>
            <a:off x="444091" y="5868182"/>
            <a:ext cx="16654331" cy="2086997"/>
            <a:chOff x="459827" y="4879483"/>
            <a:chExt cx="11102887" cy="1391331"/>
          </a:xfrm>
        </p:grpSpPr>
        <p:sp>
          <p:nvSpPr>
            <p:cNvPr id="15" name="object 15"/>
            <p:cNvSpPr/>
            <p:nvPr/>
          </p:nvSpPr>
          <p:spPr>
            <a:xfrm>
              <a:off x="5189219" y="4897944"/>
              <a:ext cx="6373495" cy="1372870"/>
            </a:xfrm>
            <a:custGeom>
              <a:avLst/>
              <a:gdLst/>
              <a:ahLst/>
              <a:cxnLst/>
              <a:rect l="l" t="t" r="r" b="b"/>
              <a:pathLst>
                <a:path w="6373495" h="1372870">
                  <a:moveTo>
                    <a:pt x="5686691" y="0"/>
                  </a:moveTo>
                  <a:lnTo>
                    <a:pt x="5686691" y="171653"/>
                  </a:lnTo>
                  <a:lnTo>
                    <a:pt x="0" y="171653"/>
                  </a:lnTo>
                  <a:lnTo>
                    <a:pt x="0" y="1201153"/>
                  </a:lnTo>
                  <a:lnTo>
                    <a:pt x="5686691" y="1201153"/>
                  </a:lnTo>
                  <a:lnTo>
                    <a:pt x="5686691" y="1372743"/>
                  </a:lnTo>
                  <a:lnTo>
                    <a:pt x="6373241" y="686371"/>
                  </a:lnTo>
                  <a:lnTo>
                    <a:pt x="5686691" y="0"/>
                  </a:lnTo>
                  <a:close/>
                </a:path>
              </a:pathLst>
            </a:custGeom>
            <a:solidFill>
              <a:schemeClr val="bg1">
                <a:lumMod val="85000"/>
              </a:schemeClr>
            </a:solidFill>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object 17"/>
            <p:cNvSpPr txBox="1"/>
            <p:nvPr/>
          </p:nvSpPr>
          <p:spPr>
            <a:xfrm>
              <a:off x="5554219" y="5301437"/>
              <a:ext cx="4156075" cy="646331"/>
            </a:xfrm>
            <a:prstGeom prst="rect">
              <a:avLst/>
            </a:prstGeom>
          </p:spPr>
          <p:txBody>
            <a:bodyPr vert="horz" wrap="square" lIns="0" tIns="0" rIns="0" bIns="0" rtlCol="0">
              <a:spAutoFit/>
            </a:bodyPr>
            <a:lstStyle/>
            <a:p>
              <a:pPr marL="361950" marR="0" lvl="0" indent="-342900" algn="l" defTabSz="1371600" rtl="0" eaLnBrk="1" fontAlgn="auto" latinLnBrk="0" hangingPunct="1">
                <a:lnSpc>
                  <a:spcPct val="100000"/>
                </a:lnSpc>
                <a:spcBef>
                  <a:spcPts val="0"/>
                </a:spcBef>
                <a:spcAft>
                  <a:spcPts val="0"/>
                </a:spcAft>
                <a:buClrTx/>
                <a:buSzTx/>
                <a:buFont typeface="Calibri"/>
                <a:buChar char="•"/>
                <a:tabLst>
                  <a:tab pos="361950" algn="l"/>
                </a:tabLst>
                <a:defRPr/>
              </a:pPr>
              <a:r>
                <a:rPr kumimoji="0" lang="zh-CN" altLang="en-US" sz="2100" b="0" i="0" u="none" strike="noStrike" kern="1200" cap="none" spc="-15"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学生成绩（优先事项 </a:t>
              </a:r>
              <a:r>
                <a:rPr kumimoji="0" lang="en-US" altLang="zh-CN" sz="2100" b="0" i="0" u="none" strike="noStrike" kern="1200" cap="none" spc="-15"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4</a:t>
              </a:r>
              <a:r>
                <a:rPr kumimoji="0" lang="zh-CN" altLang="en-US" sz="2100" b="0" i="0" u="none" strike="noStrike" kern="1200" cap="none" spc="-15"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a:t>
              </a:r>
              <a:endParaRPr kumimoji="0" lang="en-US" altLang="zh-CN" sz="2100" b="0" i="0" u="none" strike="noStrike" kern="1200" cap="none" spc="-15"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endParaRPr>
            </a:p>
            <a:p>
              <a:pPr marL="361950" indent="-342900" defTabSz="1371600">
                <a:buFont typeface="Calibri"/>
                <a:buChar char="•"/>
                <a:tabLst>
                  <a:tab pos="361950" algn="l"/>
                </a:tabLst>
                <a:defRPr/>
              </a:pPr>
              <a:r>
                <a:rPr kumimoji="0" lang="zh-CN" altLang="en-US" sz="2100" b="0" i="0" u="none" strike="noStrike" kern="1200" cap="none" spc="-30"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课程机会（优先事项 </a:t>
              </a:r>
              <a:r>
                <a:rPr kumimoji="0" lang="en-US" altLang="zh-CN" sz="2100" b="0" i="0" u="none" strike="noStrike" kern="1200" cap="none" spc="-30"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7</a:t>
              </a:r>
              <a:r>
                <a:rPr kumimoji="0" lang="zh-CN" altLang="en-US" sz="2100" b="0" i="0" u="none" strike="noStrike" kern="1200" cap="none" spc="-30"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a:t>
              </a:r>
              <a:endParaRPr kumimoji="0" lang="en-US" altLang="zh-CN" sz="2100" b="0" i="0" u="none" strike="noStrike" kern="1200" cap="none" spc="-15"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endParaRPr>
            </a:p>
            <a:p>
              <a:pPr marL="361950" marR="0" lvl="0" indent="-342900" algn="l" defTabSz="1371600" rtl="0" eaLnBrk="1" fontAlgn="auto" latinLnBrk="0" hangingPunct="1">
                <a:lnSpc>
                  <a:spcPct val="100000"/>
                </a:lnSpc>
                <a:spcBef>
                  <a:spcPts val="0"/>
                </a:spcBef>
                <a:spcAft>
                  <a:spcPts val="0"/>
                </a:spcAft>
                <a:buClrTx/>
                <a:buSzTx/>
                <a:buFont typeface="Calibri"/>
                <a:buChar char="•"/>
                <a:tabLst>
                  <a:tab pos="361950" algn="l"/>
                </a:tabLst>
                <a:defRPr/>
              </a:pPr>
              <a:r>
                <a:rPr kumimoji="0" lang="zh-CN" altLang="en-US" sz="2100" b="0" i="0" u="none" strike="noStrike" kern="1200" cap="none" spc="-15"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其他学生成果（优先事项 </a:t>
              </a:r>
              <a:r>
                <a:rPr kumimoji="0" lang="en-US" altLang="zh-CN" sz="2100" b="0" i="0" u="none" strike="noStrike" kern="1200" cap="none" spc="-15"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8</a:t>
              </a:r>
              <a:r>
                <a:rPr kumimoji="0" lang="zh-CN" altLang="en-US" sz="2100" b="0" i="0" u="none" strike="noStrike" kern="1200" cap="none" spc="-15"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a:t>
              </a:r>
              <a:endParaRPr kumimoji="0" sz="21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p:txBody>
        </p:sp>
        <p:sp>
          <p:nvSpPr>
            <p:cNvPr id="18" name="object 18"/>
            <p:cNvSpPr/>
            <p:nvPr/>
          </p:nvSpPr>
          <p:spPr>
            <a:xfrm>
              <a:off x="958601" y="4879483"/>
              <a:ext cx="4247515" cy="1372870"/>
            </a:xfrm>
            <a:custGeom>
              <a:avLst/>
              <a:gdLst/>
              <a:ahLst/>
              <a:cxnLst/>
              <a:rect l="l" t="t" r="r" b="b"/>
              <a:pathLst>
                <a:path w="4247515" h="1372870">
                  <a:moveTo>
                    <a:pt x="4018407" y="0"/>
                  </a:moveTo>
                  <a:lnTo>
                    <a:pt x="228841" y="0"/>
                  </a:lnTo>
                  <a:lnTo>
                    <a:pt x="210070" y="762"/>
                  </a:lnTo>
                  <a:lnTo>
                    <a:pt x="156514" y="11671"/>
                  </a:lnTo>
                  <a:lnTo>
                    <a:pt x="108292" y="34290"/>
                  </a:lnTo>
                  <a:lnTo>
                    <a:pt x="67017" y="67017"/>
                  </a:lnTo>
                  <a:lnTo>
                    <a:pt x="34277" y="108280"/>
                  </a:lnTo>
                  <a:lnTo>
                    <a:pt x="11658" y="156489"/>
                  </a:lnTo>
                  <a:lnTo>
                    <a:pt x="749" y="210032"/>
                  </a:lnTo>
                  <a:lnTo>
                    <a:pt x="0" y="228790"/>
                  </a:lnTo>
                  <a:lnTo>
                    <a:pt x="0" y="1143952"/>
                  </a:lnTo>
                  <a:lnTo>
                    <a:pt x="6642" y="1198930"/>
                  </a:lnTo>
                  <a:lnTo>
                    <a:pt x="25539" y="1249095"/>
                  </a:lnTo>
                  <a:lnTo>
                    <a:pt x="55079" y="1292847"/>
                  </a:lnTo>
                  <a:lnTo>
                    <a:pt x="93687" y="1328597"/>
                  </a:lnTo>
                  <a:lnTo>
                    <a:pt x="139763" y="1354759"/>
                  </a:lnTo>
                  <a:lnTo>
                    <a:pt x="191719" y="1369745"/>
                  </a:lnTo>
                  <a:lnTo>
                    <a:pt x="228841" y="1372743"/>
                  </a:lnTo>
                  <a:lnTo>
                    <a:pt x="4018407" y="1372743"/>
                  </a:lnTo>
                  <a:lnTo>
                    <a:pt x="4073398" y="1366088"/>
                  </a:lnTo>
                  <a:lnTo>
                    <a:pt x="4123563" y="1347203"/>
                  </a:lnTo>
                  <a:lnTo>
                    <a:pt x="4167327" y="1317663"/>
                  </a:lnTo>
                  <a:lnTo>
                    <a:pt x="4203090" y="1279067"/>
                  </a:lnTo>
                  <a:lnTo>
                    <a:pt x="4229265" y="1233004"/>
                  </a:lnTo>
                  <a:lnTo>
                    <a:pt x="4244263" y="1181061"/>
                  </a:lnTo>
                  <a:lnTo>
                    <a:pt x="4247261" y="1143952"/>
                  </a:lnTo>
                  <a:lnTo>
                    <a:pt x="4247261" y="228790"/>
                  </a:lnTo>
                  <a:lnTo>
                    <a:pt x="4240606" y="173812"/>
                  </a:lnTo>
                  <a:lnTo>
                    <a:pt x="4221708" y="123659"/>
                  </a:lnTo>
                  <a:lnTo>
                    <a:pt x="4192155" y="79908"/>
                  </a:lnTo>
                  <a:lnTo>
                    <a:pt x="4153547" y="44145"/>
                  </a:lnTo>
                  <a:lnTo>
                    <a:pt x="4107472" y="17983"/>
                  </a:lnTo>
                  <a:lnTo>
                    <a:pt x="4055516" y="2997"/>
                  </a:lnTo>
                  <a:lnTo>
                    <a:pt x="4018407" y="0"/>
                  </a:lnTo>
                  <a:close/>
                </a:path>
              </a:pathLst>
            </a:custGeom>
            <a:solidFill>
              <a:srgbClr val="753D3C"/>
            </a:solidFill>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sp>
          <p:nvSpPr>
            <p:cNvPr id="20" name="object 20"/>
            <p:cNvSpPr txBox="1"/>
            <p:nvPr/>
          </p:nvSpPr>
          <p:spPr>
            <a:xfrm>
              <a:off x="459827" y="4992265"/>
              <a:ext cx="4230623" cy="1033958"/>
            </a:xfrm>
            <a:prstGeom prst="rect">
              <a:avLst/>
            </a:prstGeom>
          </p:spPr>
          <p:txBody>
            <a:bodyPr vert="horz" wrap="square" lIns="0" tIns="0" rIns="0" bIns="0" rtlCol="0">
              <a:spAutoFit/>
            </a:bodyPr>
            <a:lstStyle/>
            <a:p>
              <a:pPr marL="19050" marR="7620" lvl="0" indent="1475423" algn="ctr" defTabSz="1371600" rtl="0" eaLnBrk="1" fontAlgn="auto" latinLnBrk="0" hangingPunct="1">
                <a:lnSpc>
                  <a:spcPct val="127000"/>
                </a:lnSpc>
                <a:spcBef>
                  <a:spcPts val="0"/>
                </a:spcBef>
                <a:spcAft>
                  <a:spcPts val="0"/>
                </a:spcAft>
                <a:buClrTx/>
                <a:buSzTx/>
                <a:buFontTx/>
                <a:buNone/>
                <a:tabLst/>
                <a:defRPr/>
              </a:pPr>
              <a:r>
                <a:rPr kumimoji="0" lang="zh-CN" altLang="en-US"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rPr>
                <a:t>目标 </a:t>
              </a:r>
              <a:r>
                <a:rPr kumimoji="0" lang="en-US" altLang="zh-CN"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rPr>
                <a:t>3</a:t>
              </a:r>
              <a:r>
                <a:rPr kumimoji="0" lang="zh-CN" altLang="en-US"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rPr>
                <a:t>： </a:t>
              </a:r>
              <a:endParaRPr kumimoji="0" lang="en-US" altLang="zh-CN"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endParaRPr>
            </a:p>
            <a:p>
              <a:pPr marL="19050" marR="7620" lvl="0" indent="1475423" algn="ctr" defTabSz="1371600" rtl="0" eaLnBrk="1" fontAlgn="auto" latinLnBrk="0" hangingPunct="1">
                <a:lnSpc>
                  <a:spcPct val="127000"/>
                </a:lnSpc>
                <a:spcBef>
                  <a:spcPts val="0"/>
                </a:spcBef>
                <a:spcAft>
                  <a:spcPts val="0"/>
                </a:spcAft>
                <a:buClrTx/>
                <a:buSzTx/>
                <a:buFontTx/>
                <a:buNone/>
                <a:tabLst/>
                <a:defRPr/>
              </a:pPr>
              <a:r>
                <a:rPr kumimoji="0" lang="zh-CN" altLang="en-US"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rPr>
                <a:t>学生成果</a:t>
              </a:r>
              <a:endParaRPr kumimoji="0" sz="4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p:txBody>
        </p:sp>
      </p:grpSp>
      <p:grpSp>
        <p:nvGrpSpPr>
          <p:cNvPr id="21" name="Group 20">
            <a:extLst>
              <a:ext uri="{FF2B5EF4-FFF2-40B4-BE49-F238E27FC236}">
                <a16:creationId xmlns:a16="http://schemas.microsoft.com/office/drawing/2014/main" id="{66792E54-9CD3-43D7-A0C4-140D24F2CC08}"/>
              </a:ext>
            </a:extLst>
          </p:cNvPr>
          <p:cNvGrpSpPr/>
          <p:nvPr/>
        </p:nvGrpSpPr>
        <p:grpSpPr>
          <a:xfrm>
            <a:off x="1189576" y="1346775"/>
            <a:ext cx="15908846" cy="2377227"/>
            <a:chOff x="941832" y="1732928"/>
            <a:chExt cx="10605897" cy="1584818"/>
          </a:xfrm>
        </p:grpSpPr>
        <p:sp>
          <p:nvSpPr>
            <p:cNvPr id="6" name="object 6"/>
            <p:cNvSpPr/>
            <p:nvPr/>
          </p:nvSpPr>
          <p:spPr>
            <a:xfrm>
              <a:off x="941838" y="1822704"/>
              <a:ext cx="4247515" cy="1373505"/>
            </a:xfrm>
            <a:custGeom>
              <a:avLst/>
              <a:gdLst/>
              <a:ahLst/>
              <a:cxnLst/>
              <a:rect l="l" t="t" r="r" b="b"/>
              <a:pathLst>
                <a:path w="4247515" h="1373505">
                  <a:moveTo>
                    <a:pt x="4018407" y="0"/>
                  </a:moveTo>
                  <a:lnTo>
                    <a:pt x="228841" y="0"/>
                  </a:lnTo>
                  <a:lnTo>
                    <a:pt x="210070" y="762"/>
                  </a:lnTo>
                  <a:lnTo>
                    <a:pt x="156514" y="11671"/>
                  </a:lnTo>
                  <a:lnTo>
                    <a:pt x="108292" y="34302"/>
                  </a:lnTo>
                  <a:lnTo>
                    <a:pt x="67017" y="67056"/>
                  </a:lnTo>
                  <a:lnTo>
                    <a:pt x="34277" y="108343"/>
                  </a:lnTo>
                  <a:lnTo>
                    <a:pt x="11658" y="156578"/>
                  </a:lnTo>
                  <a:lnTo>
                    <a:pt x="749" y="210146"/>
                  </a:lnTo>
                  <a:lnTo>
                    <a:pt x="0" y="228917"/>
                  </a:lnTo>
                  <a:lnTo>
                    <a:pt x="0" y="1144587"/>
                  </a:lnTo>
                  <a:lnTo>
                    <a:pt x="6642" y="1199591"/>
                  </a:lnTo>
                  <a:lnTo>
                    <a:pt x="25539" y="1249781"/>
                  </a:lnTo>
                  <a:lnTo>
                    <a:pt x="55079" y="1293558"/>
                  </a:lnTo>
                  <a:lnTo>
                    <a:pt x="93687" y="1329334"/>
                  </a:lnTo>
                  <a:lnTo>
                    <a:pt x="139763" y="1355509"/>
                  </a:lnTo>
                  <a:lnTo>
                    <a:pt x="191719" y="1370507"/>
                  </a:lnTo>
                  <a:lnTo>
                    <a:pt x="228841" y="1373505"/>
                  </a:lnTo>
                  <a:lnTo>
                    <a:pt x="4018407" y="1373505"/>
                  </a:lnTo>
                  <a:lnTo>
                    <a:pt x="4073398" y="1366850"/>
                  </a:lnTo>
                  <a:lnTo>
                    <a:pt x="4123563" y="1347952"/>
                  </a:lnTo>
                  <a:lnTo>
                    <a:pt x="4167327" y="1318387"/>
                  </a:lnTo>
                  <a:lnTo>
                    <a:pt x="4203090" y="1279766"/>
                  </a:lnTo>
                  <a:lnTo>
                    <a:pt x="4229265" y="1233678"/>
                  </a:lnTo>
                  <a:lnTo>
                    <a:pt x="4244263" y="1181709"/>
                  </a:lnTo>
                  <a:lnTo>
                    <a:pt x="4247261" y="1144587"/>
                  </a:lnTo>
                  <a:lnTo>
                    <a:pt x="4247261" y="228917"/>
                  </a:lnTo>
                  <a:lnTo>
                    <a:pt x="4240606" y="173913"/>
                  </a:lnTo>
                  <a:lnTo>
                    <a:pt x="4221708" y="123723"/>
                  </a:lnTo>
                  <a:lnTo>
                    <a:pt x="4192155" y="79946"/>
                  </a:lnTo>
                  <a:lnTo>
                    <a:pt x="4153547" y="44170"/>
                  </a:lnTo>
                  <a:lnTo>
                    <a:pt x="4107472" y="17995"/>
                  </a:lnTo>
                  <a:lnTo>
                    <a:pt x="4055516" y="2997"/>
                  </a:lnTo>
                  <a:lnTo>
                    <a:pt x="4018407" y="0"/>
                  </a:lnTo>
                  <a:close/>
                </a:path>
              </a:pathLst>
            </a:custGeom>
            <a:solidFill>
              <a:srgbClr val="F57B6E"/>
            </a:solidFill>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grpSp>
          <p:nvGrpSpPr>
            <p:cNvPr id="16" name="Group 15">
              <a:extLst>
                <a:ext uri="{FF2B5EF4-FFF2-40B4-BE49-F238E27FC236}">
                  <a16:creationId xmlns:a16="http://schemas.microsoft.com/office/drawing/2014/main" id="{014250DF-C6CB-4B6E-91BD-672C386F7F34}"/>
                </a:ext>
              </a:extLst>
            </p:cNvPr>
            <p:cNvGrpSpPr/>
            <p:nvPr/>
          </p:nvGrpSpPr>
          <p:grpSpPr>
            <a:xfrm>
              <a:off x="941832" y="1732928"/>
              <a:ext cx="10605897" cy="1584818"/>
              <a:chOff x="941832" y="1732928"/>
              <a:chExt cx="10605897" cy="1584818"/>
            </a:xfrm>
          </p:grpSpPr>
          <p:sp>
            <p:nvSpPr>
              <p:cNvPr id="8" name="object 8"/>
              <p:cNvSpPr txBox="1"/>
              <p:nvPr/>
            </p:nvSpPr>
            <p:spPr>
              <a:xfrm>
                <a:off x="1143260" y="1983554"/>
                <a:ext cx="4232396" cy="1041439"/>
              </a:xfrm>
              <a:prstGeom prst="rect">
                <a:avLst/>
              </a:prstGeom>
            </p:spPr>
            <p:txBody>
              <a:bodyPr vert="horz" wrap="square" lIns="0" tIns="0" rIns="0" bIns="0" rtlCol="0">
                <a:spAutoFit/>
              </a:bodyPr>
              <a:lstStyle/>
              <a:p>
                <a:pPr marL="19050" marR="7620" lvl="0" indent="1961198" algn="l" defTabSz="1371600" rtl="0" eaLnBrk="1" fontAlgn="auto" latinLnBrk="0" hangingPunct="1">
                  <a:lnSpc>
                    <a:spcPct val="127800"/>
                  </a:lnSpc>
                  <a:spcBef>
                    <a:spcPts val="0"/>
                  </a:spcBef>
                  <a:spcAft>
                    <a:spcPts val="0"/>
                  </a:spcAft>
                  <a:buClrTx/>
                  <a:buSzTx/>
                  <a:buFontTx/>
                  <a:buNone/>
                  <a:tabLst/>
                  <a:defRPr/>
                </a:pPr>
                <a:r>
                  <a:rPr kumimoji="0" lang="zh-CN" altLang="en-US"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rPr>
                  <a:t>目标 </a:t>
                </a:r>
                <a:r>
                  <a:rPr kumimoji="0" lang="en-US" altLang="zh-CN"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rPr>
                  <a:t>1</a:t>
                </a:r>
                <a:r>
                  <a:rPr kumimoji="0" lang="zh-CN" altLang="en-US"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rPr>
                  <a:t>：</a:t>
                </a:r>
                <a:endParaRPr kumimoji="0" lang="en-US" altLang="zh-CN"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endParaRPr>
              </a:p>
              <a:p>
                <a:pPr marL="19050" marR="7620" lvl="0" indent="1961198" algn="l" defTabSz="1371600" rtl="0" eaLnBrk="1" fontAlgn="auto" latinLnBrk="0" hangingPunct="1">
                  <a:lnSpc>
                    <a:spcPct val="127800"/>
                  </a:lnSpc>
                  <a:spcBef>
                    <a:spcPts val="0"/>
                  </a:spcBef>
                  <a:spcAft>
                    <a:spcPts val="0"/>
                  </a:spcAft>
                  <a:buClrTx/>
                  <a:buSzTx/>
                  <a:buFontTx/>
                  <a:buNone/>
                  <a:tabLst/>
                  <a:defRPr/>
                </a:pPr>
                <a:r>
                  <a:rPr kumimoji="0" lang="zh-CN" altLang="en-US"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rPr>
                  <a:t>学习条件</a:t>
                </a:r>
                <a:endParaRPr kumimoji="0" sz="4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p:txBody>
          </p:sp>
          <p:grpSp>
            <p:nvGrpSpPr>
              <p:cNvPr id="10" name="Group 9">
                <a:extLst>
                  <a:ext uri="{FF2B5EF4-FFF2-40B4-BE49-F238E27FC236}">
                    <a16:creationId xmlns:a16="http://schemas.microsoft.com/office/drawing/2014/main" id="{FF7BF779-BB37-4CEA-A15A-34C9D7516ABB}"/>
                  </a:ext>
                </a:extLst>
              </p:cNvPr>
              <p:cNvGrpSpPr/>
              <p:nvPr/>
            </p:nvGrpSpPr>
            <p:grpSpPr>
              <a:xfrm>
                <a:off x="941832" y="1732928"/>
                <a:ext cx="10605897" cy="1584818"/>
                <a:chOff x="941832" y="1732928"/>
                <a:chExt cx="10605897" cy="1584818"/>
              </a:xfrm>
            </p:grpSpPr>
            <p:sp>
              <p:nvSpPr>
                <p:cNvPr id="3" name="object 3"/>
                <p:cNvSpPr/>
                <p:nvPr/>
              </p:nvSpPr>
              <p:spPr>
                <a:xfrm>
                  <a:off x="5189347" y="1732928"/>
                  <a:ext cx="6358382" cy="1584818"/>
                </a:xfrm>
                <a:custGeom>
                  <a:avLst/>
                  <a:gdLst/>
                  <a:ahLst/>
                  <a:cxnLst/>
                  <a:rect l="l" t="t" r="r" b="b"/>
                  <a:pathLst>
                    <a:path w="6373495" h="1373505">
                      <a:moveTo>
                        <a:pt x="5686691" y="0"/>
                      </a:moveTo>
                      <a:lnTo>
                        <a:pt x="5686691" y="171754"/>
                      </a:lnTo>
                      <a:lnTo>
                        <a:pt x="0" y="171754"/>
                      </a:lnTo>
                      <a:lnTo>
                        <a:pt x="0" y="1201877"/>
                      </a:lnTo>
                      <a:lnTo>
                        <a:pt x="5686691" y="1201877"/>
                      </a:lnTo>
                      <a:lnTo>
                        <a:pt x="5686691" y="1373505"/>
                      </a:lnTo>
                      <a:lnTo>
                        <a:pt x="6373241" y="686752"/>
                      </a:lnTo>
                      <a:lnTo>
                        <a:pt x="5686691" y="0"/>
                      </a:lnTo>
                      <a:close/>
                    </a:path>
                  </a:pathLst>
                </a:custGeom>
                <a:solidFill>
                  <a:srgbClr val="7F7F7F"/>
                </a:solidFill>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941832" y="1822704"/>
                  <a:ext cx="4247515" cy="1373505"/>
                </a:xfrm>
                <a:custGeom>
                  <a:avLst/>
                  <a:gdLst/>
                  <a:ahLst/>
                  <a:cxnLst/>
                  <a:rect l="l" t="t" r="r" b="b"/>
                  <a:pathLst>
                    <a:path w="4247515" h="1373505">
                      <a:moveTo>
                        <a:pt x="0" y="228917"/>
                      </a:moveTo>
                      <a:lnTo>
                        <a:pt x="6654" y="173913"/>
                      </a:lnTo>
                      <a:lnTo>
                        <a:pt x="25539" y="123723"/>
                      </a:lnTo>
                      <a:lnTo>
                        <a:pt x="55092" y="79946"/>
                      </a:lnTo>
                      <a:lnTo>
                        <a:pt x="93687" y="44170"/>
                      </a:lnTo>
                      <a:lnTo>
                        <a:pt x="139763" y="17995"/>
                      </a:lnTo>
                      <a:lnTo>
                        <a:pt x="191731" y="2997"/>
                      </a:lnTo>
                      <a:lnTo>
                        <a:pt x="228841" y="0"/>
                      </a:lnTo>
                      <a:lnTo>
                        <a:pt x="4018407" y="0"/>
                      </a:lnTo>
                      <a:lnTo>
                        <a:pt x="4073398" y="6654"/>
                      </a:lnTo>
                      <a:lnTo>
                        <a:pt x="4123575" y="25552"/>
                      </a:lnTo>
                      <a:lnTo>
                        <a:pt x="4167339" y="55117"/>
                      </a:lnTo>
                      <a:lnTo>
                        <a:pt x="4203103" y="93738"/>
                      </a:lnTo>
                      <a:lnTo>
                        <a:pt x="4229277" y="139826"/>
                      </a:lnTo>
                      <a:lnTo>
                        <a:pt x="4244263" y="191795"/>
                      </a:lnTo>
                      <a:lnTo>
                        <a:pt x="4247261" y="228917"/>
                      </a:lnTo>
                      <a:lnTo>
                        <a:pt x="4247261" y="1144587"/>
                      </a:lnTo>
                      <a:lnTo>
                        <a:pt x="4240606" y="1199591"/>
                      </a:lnTo>
                      <a:lnTo>
                        <a:pt x="4221708" y="1249781"/>
                      </a:lnTo>
                      <a:lnTo>
                        <a:pt x="4192168" y="1293558"/>
                      </a:lnTo>
                      <a:lnTo>
                        <a:pt x="4153560" y="1329334"/>
                      </a:lnTo>
                      <a:lnTo>
                        <a:pt x="4107484" y="1355509"/>
                      </a:lnTo>
                      <a:lnTo>
                        <a:pt x="4055529" y="1370507"/>
                      </a:lnTo>
                      <a:lnTo>
                        <a:pt x="4018407" y="1373504"/>
                      </a:lnTo>
                      <a:lnTo>
                        <a:pt x="228841" y="1373504"/>
                      </a:lnTo>
                      <a:lnTo>
                        <a:pt x="173850" y="1366850"/>
                      </a:lnTo>
                      <a:lnTo>
                        <a:pt x="123685" y="1347952"/>
                      </a:lnTo>
                      <a:lnTo>
                        <a:pt x="79921" y="1318386"/>
                      </a:lnTo>
                      <a:lnTo>
                        <a:pt x="44157" y="1279766"/>
                      </a:lnTo>
                      <a:lnTo>
                        <a:pt x="17983" y="1233677"/>
                      </a:lnTo>
                      <a:lnTo>
                        <a:pt x="2997" y="1181709"/>
                      </a:lnTo>
                      <a:lnTo>
                        <a:pt x="0" y="1144587"/>
                      </a:lnTo>
                      <a:lnTo>
                        <a:pt x="0" y="228917"/>
                      </a:lnTo>
                      <a:close/>
                    </a:path>
                  </a:pathLst>
                </a:custGeom>
                <a:ln w="12192">
                  <a:solidFill>
                    <a:srgbClr val="FFFFFF"/>
                  </a:solidFill>
                </a:ln>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nvSpPr>
              <p:spPr>
                <a:xfrm>
                  <a:off x="5524439" y="2094449"/>
                  <a:ext cx="5874506" cy="861775"/>
                </a:xfrm>
                <a:prstGeom prst="rect">
                  <a:avLst/>
                </a:prstGeom>
              </p:spPr>
              <p:txBody>
                <a:bodyPr vert="horz" wrap="square" lIns="0" tIns="0" rIns="0" bIns="0" rtlCol="0">
                  <a:spAutoFit/>
                </a:bodyPr>
                <a:lstStyle/>
                <a:p>
                  <a:pPr marL="361950" marR="0" lvl="0" indent="-342900" algn="l" defTabSz="1371600" rtl="0" eaLnBrk="1" fontAlgn="auto" latinLnBrk="0" hangingPunct="1">
                    <a:lnSpc>
                      <a:spcPct val="100000"/>
                    </a:lnSpc>
                    <a:spcBef>
                      <a:spcPts val="0"/>
                    </a:spcBef>
                    <a:spcAft>
                      <a:spcPts val="0"/>
                    </a:spcAft>
                    <a:buClrTx/>
                    <a:buSzTx/>
                    <a:buFont typeface="Calibri"/>
                    <a:buChar char="•"/>
                    <a:tabLst>
                      <a:tab pos="361950" algn="l"/>
                    </a:tabLst>
                    <a:defRPr/>
                  </a:pPr>
                  <a:r>
                    <a:rPr kumimoji="0" lang="zh-CN" altLang="en-US" sz="2100" b="0" i="0" u="none" strike="noStrike" kern="1200" cap="none" spc="-30"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基本服务（优先事项 </a:t>
                  </a:r>
                  <a:r>
                    <a:rPr kumimoji="0" lang="en-US" altLang="zh-CN" sz="2100" b="0" i="0" u="none" strike="noStrike" kern="1200" cap="none" spc="-30"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1</a:t>
                  </a:r>
                  <a:r>
                    <a:rPr kumimoji="0" lang="zh-CN" altLang="en-US" sz="2100" b="0" i="0" u="none" strike="noStrike" kern="1200" cap="none" spc="-30"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a:t>
                  </a:r>
                  <a:endParaRPr kumimoji="0" lang="en-US" altLang="zh-CN" sz="2100" b="0" i="0" u="none" strike="noStrike" kern="1200" cap="none" spc="-30"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endParaRPr>
                </a:p>
                <a:p>
                  <a:pPr marL="361950" marR="0" lvl="0" indent="-342900" algn="l" defTabSz="1371600" rtl="0" eaLnBrk="1" fontAlgn="auto" latinLnBrk="0" hangingPunct="1">
                    <a:lnSpc>
                      <a:spcPct val="100000"/>
                    </a:lnSpc>
                    <a:spcBef>
                      <a:spcPts val="0"/>
                    </a:spcBef>
                    <a:spcAft>
                      <a:spcPts val="0"/>
                    </a:spcAft>
                    <a:buClrTx/>
                    <a:buSzTx/>
                    <a:buFont typeface="Calibri"/>
                    <a:buChar char="•"/>
                    <a:tabLst>
                      <a:tab pos="361950" algn="l"/>
                    </a:tabLst>
                    <a:defRPr/>
                  </a:pPr>
                  <a:r>
                    <a:rPr kumimoji="0" lang="zh-CN" altLang="en-US" sz="2100" b="0" i="0" u="none" strike="noStrike" kern="1200" cap="none" spc="-30"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实施州立标准（优先事项 </a:t>
                  </a:r>
                  <a:r>
                    <a:rPr kumimoji="0" lang="en-US" altLang="zh-CN" sz="2100" b="0" i="0" u="none" strike="noStrike" kern="1200" cap="none" spc="-30"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2</a:t>
                  </a:r>
                  <a:r>
                    <a:rPr kumimoji="0" lang="zh-CN" altLang="en-US" sz="2100" b="0" i="0" u="none" strike="noStrike" kern="1200" cap="none" spc="-30"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a:t>
                  </a:r>
                  <a:endParaRPr kumimoji="0" lang="en-US" altLang="zh-CN" sz="2100" b="0" i="0" u="none" strike="noStrike" kern="1200" cap="none" spc="-30"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endParaRPr>
                </a:p>
                <a:p>
                  <a:pPr marL="361950" marR="0" lvl="0" indent="-342900" algn="l" defTabSz="1371600" rtl="0" eaLnBrk="1" fontAlgn="auto" latinLnBrk="0" hangingPunct="1">
                    <a:lnSpc>
                      <a:spcPct val="100000"/>
                    </a:lnSpc>
                    <a:spcBef>
                      <a:spcPts val="0"/>
                    </a:spcBef>
                    <a:spcAft>
                      <a:spcPts val="0"/>
                    </a:spcAft>
                    <a:buClrTx/>
                    <a:buSzTx/>
                    <a:buFont typeface="Calibri"/>
                    <a:buChar char="•"/>
                    <a:tabLst>
                      <a:tab pos="361950" algn="l"/>
                    </a:tabLst>
                    <a:defRPr/>
                  </a:pPr>
                  <a:r>
                    <a:rPr kumimoji="0" lang="zh-CN" altLang="en-US" sz="2100" b="0" i="0" u="none" strike="noStrike" kern="1200" cap="none" spc="-30"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课程机会（优先事项 </a:t>
                  </a:r>
                  <a:r>
                    <a:rPr kumimoji="0" lang="en-US" altLang="zh-CN" sz="2100" b="0" i="0" u="none" strike="noStrike" kern="1200" cap="none" spc="-30"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7</a:t>
                  </a:r>
                  <a:r>
                    <a:rPr kumimoji="0" lang="zh-CN" altLang="en-US" sz="2100" b="0" i="0" u="none" strike="noStrike" kern="1200" cap="none" spc="-30"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a:t>
                  </a:r>
                  <a:endParaRPr kumimoji="0" lang="en-US" altLang="zh-CN" sz="2100" b="0" i="0" u="none" strike="noStrike" kern="1200" cap="none" spc="-30"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endParaRPr>
                </a:p>
                <a:p>
                  <a:pPr marL="361950" marR="0" lvl="0" indent="-342900" algn="l" defTabSz="1371600" rtl="0" eaLnBrk="1" fontAlgn="auto" latinLnBrk="0" hangingPunct="1">
                    <a:lnSpc>
                      <a:spcPct val="100000"/>
                    </a:lnSpc>
                    <a:spcBef>
                      <a:spcPts val="0"/>
                    </a:spcBef>
                    <a:spcAft>
                      <a:spcPts val="0"/>
                    </a:spcAft>
                    <a:buClrTx/>
                    <a:buSzTx/>
                    <a:buFont typeface="Calibri"/>
                    <a:buChar char="•"/>
                    <a:tabLst>
                      <a:tab pos="361950" algn="l"/>
                    </a:tabLst>
                    <a:defRPr/>
                  </a:pPr>
                  <a:r>
                    <a:rPr kumimoji="0" lang="zh-CN" altLang="en-US" sz="2100" b="0" i="0" u="none" strike="noStrike" kern="1200" cap="none" spc="-30"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其他学生成果（优先事项 </a:t>
                  </a:r>
                  <a:r>
                    <a:rPr kumimoji="0" lang="en-US" altLang="zh-CN" sz="2100" b="0" i="0" u="none" strike="noStrike" kern="1200" cap="none" spc="-30"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8</a:t>
                  </a:r>
                  <a:r>
                    <a:rPr kumimoji="0" lang="zh-CN" altLang="en-US" sz="2100" b="0" i="0" u="none" strike="noStrike" kern="1200" cap="none" spc="-30"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a:t>
                  </a:r>
                  <a:endParaRPr kumimoji="0" lang="en-US" sz="21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p:txBody>
            </p:sp>
          </p:grpSp>
        </p:grpSp>
      </p:grpSp>
      <p:sp>
        <p:nvSpPr>
          <p:cNvPr id="4" name="Slide Number Placeholder 3">
            <a:extLst>
              <a:ext uri="{FF2B5EF4-FFF2-40B4-BE49-F238E27FC236}">
                <a16:creationId xmlns:a16="http://schemas.microsoft.com/office/drawing/2014/main" id="{D38F8412-11E7-46F5-A2B4-D20F689C46AE}"/>
              </a:ext>
            </a:extLst>
          </p:cNvPr>
          <p:cNvSpPr>
            <a:spLocks noGrp="1"/>
          </p:cNvSpPr>
          <p:nvPr>
            <p:ph type="sldNum" sz="quarter" idx="7"/>
          </p:nvPr>
        </p:nvSpPr>
        <p:spPr>
          <a:xfrm>
            <a:off x="15316827" y="9842492"/>
            <a:ext cx="2804160" cy="342900"/>
          </a:xfrm>
          <a:prstGeom prst="rect">
            <a:avLst/>
          </a:prstGeom>
        </p:spPr>
        <p:txBody>
          <a:bodyPr wrap="square" lIns="0" tIns="0" rIns="0" bIns="0">
            <a:spAutoFit/>
          </a:bodyPr>
          <a:lstStyle>
            <a:defPPr>
              <a:defRPr lang="en-US"/>
            </a:defPPr>
            <a:lvl1pPr marL="0" algn="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smtClean="0">
                <a:ln>
                  <a:noFill/>
                </a:ln>
                <a:solidFill>
                  <a:srgbClr val="29282D">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srgbClr val="29282D">
                  <a:tint val="75000"/>
                </a:srgbClr>
              </a:solidFill>
              <a:effectLst/>
              <a:uLnTx/>
              <a:uFillTx/>
              <a:latin typeface="Calibri"/>
              <a:ea typeface="+mn-ea"/>
              <a:cs typeface="+mn-cs"/>
            </a:endParaRPr>
          </a:p>
        </p:txBody>
      </p:sp>
      <p:grpSp>
        <p:nvGrpSpPr>
          <p:cNvPr id="26" name="Group 25">
            <a:extLst>
              <a:ext uri="{FF2B5EF4-FFF2-40B4-BE49-F238E27FC236}">
                <a16:creationId xmlns:a16="http://schemas.microsoft.com/office/drawing/2014/main" id="{14A46828-650F-431D-BCFD-FE6A4A2B2F58}"/>
              </a:ext>
            </a:extLst>
          </p:cNvPr>
          <p:cNvGrpSpPr/>
          <p:nvPr/>
        </p:nvGrpSpPr>
        <p:grpSpPr>
          <a:xfrm>
            <a:off x="194169" y="7954637"/>
            <a:ext cx="16901580" cy="2141315"/>
            <a:chOff x="294994" y="4843271"/>
            <a:chExt cx="11267720" cy="1427543"/>
          </a:xfrm>
        </p:grpSpPr>
        <p:sp>
          <p:nvSpPr>
            <p:cNvPr id="27" name="object 15">
              <a:extLst>
                <a:ext uri="{FF2B5EF4-FFF2-40B4-BE49-F238E27FC236}">
                  <a16:creationId xmlns:a16="http://schemas.microsoft.com/office/drawing/2014/main" id="{D89B6359-FBF7-460F-9F60-B831E479B259}"/>
                </a:ext>
              </a:extLst>
            </p:cNvPr>
            <p:cNvSpPr/>
            <p:nvPr/>
          </p:nvSpPr>
          <p:spPr>
            <a:xfrm>
              <a:off x="5189219" y="4897944"/>
              <a:ext cx="6373495" cy="1372870"/>
            </a:xfrm>
            <a:custGeom>
              <a:avLst/>
              <a:gdLst/>
              <a:ahLst/>
              <a:cxnLst/>
              <a:rect l="l" t="t" r="r" b="b"/>
              <a:pathLst>
                <a:path w="6373495" h="1372870">
                  <a:moveTo>
                    <a:pt x="5686691" y="0"/>
                  </a:moveTo>
                  <a:lnTo>
                    <a:pt x="5686691" y="171653"/>
                  </a:lnTo>
                  <a:lnTo>
                    <a:pt x="0" y="171653"/>
                  </a:lnTo>
                  <a:lnTo>
                    <a:pt x="0" y="1201153"/>
                  </a:lnTo>
                  <a:lnTo>
                    <a:pt x="5686691" y="1201153"/>
                  </a:lnTo>
                  <a:lnTo>
                    <a:pt x="5686691" y="1372743"/>
                  </a:lnTo>
                  <a:lnTo>
                    <a:pt x="6373241" y="686371"/>
                  </a:lnTo>
                  <a:lnTo>
                    <a:pt x="5686691" y="0"/>
                  </a:lnTo>
                  <a:close/>
                </a:path>
              </a:pathLst>
            </a:custGeom>
            <a:solidFill>
              <a:schemeClr val="bg1">
                <a:lumMod val="95000"/>
              </a:schemeClr>
            </a:solidFill>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sp>
          <p:nvSpPr>
            <p:cNvPr id="28" name="object 17">
              <a:extLst>
                <a:ext uri="{FF2B5EF4-FFF2-40B4-BE49-F238E27FC236}">
                  <a16:creationId xmlns:a16="http://schemas.microsoft.com/office/drawing/2014/main" id="{818631DC-3046-4C16-836B-0117FFF2EBAB}"/>
                </a:ext>
              </a:extLst>
            </p:cNvPr>
            <p:cNvSpPr txBox="1"/>
            <p:nvPr/>
          </p:nvSpPr>
          <p:spPr>
            <a:xfrm>
              <a:off x="5554219" y="5301437"/>
              <a:ext cx="4156075" cy="646331"/>
            </a:xfrm>
            <a:prstGeom prst="rect">
              <a:avLst/>
            </a:prstGeom>
          </p:spPr>
          <p:txBody>
            <a:bodyPr vert="horz" wrap="square" lIns="0" tIns="0" rIns="0" bIns="0" rtlCol="0">
              <a:spAutoFit/>
            </a:bodyPr>
            <a:lstStyle/>
            <a:p>
              <a:pPr marL="361950" marR="0" lvl="0" indent="-342900" algn="l" defTabSz="1371600" rtl="0" eaLnBrk="1" fontAlgn="auto" latinLnBrk="0" hangingPunct="1">
                <a:lnSpc>
                  <a:spcPct val="100000"/>
                </a:lnSpc>
                <a:spcBef>
                  <a:spcPts val="0"/>
                </a:spcBef>
                <a:spcAft>
                  <a:spcPts val="0"/>
                </a:spcAft>
                <a:buClrTx/>
                <a:buSzTx/>
                <a:buFont typeface="Calibri"/>
                <a:buChar char="•"/>
                <a:tabLst>
                  <a:tab pos="361950" algn="l"/>
                </a:tabLst>
                <a:defRPr/>
              </a:pPr>
              <a:r>
                <a:rPr kumimoji="0" lang="zh-CN" altLang="en-US" sz="2100" b="0" i="0" u="none" strike="noStrike" kern="1200" cap="none" spc="-15"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学生成绩（优先事项 </a:t>
              </a:r>
              <a:r>
                <a:rPr kumimoji="0" lang="en-US" altLang="zh-CN" sz="2100" b="0" i="0" u="none" strike="noStrike" kern="1200" cap="none" spc="-15"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4</a:t>
              </a:r>
              <a:r>
                <a:rPr kumimoji="0" lang="zh-CN" altLang="en-US" sz="2100" b="0" i="0" u="none" strike="noStrike" kern="1200" cap="none" spc="-15"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a:t>
              </a:r>
              <a:endParaRPr kumimoji="0" lang="en-US" altLang="zh-CN" sz="2100" b="0" i="0" u="none" strike="noStrike" kern="1200" cap="none" spc="-15"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endParaRPr>
            </a:p>
            <a:p>
              <a:pPr marL="361950" marR="0" lvl="0" indent="-342900" algn="l" defTabSz="1371600" rtl="0" eaLnBrk="1" fontAlgn="auto" latinLnBrk="0" hangingPunct="1">
                <a:lnSpc>
                  <a:spcPct val="100000"/>
                </a:lnSpc>
                <a:spcBef>
                  <a:spcPts val="0"/>
                </a:spcBef>
                <a:spcAft>
                  <a:spcPts val="0"/>
                </a:spcAft>
                <a:buClrTx/>
                <a:buSzTx/>
                <a:buFont typeface="Calibri"/>
                <a:buChar char="•"/>
                <a:tabLst>
                  <a:tab pos="361950" algn="l"/>
                </a:tabLst>
                <a:defRPr/>
              </a:pPr>
              <a:r>
                <a:rPr kumimoji="0" lang="zh-CN" altLang="en-US" sz="2100" b="0" i="0" u="none" strike="noStrike" kern="1200" cap="none" spc="-203"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学生参与（优先事项 </a:t>
              </a:r>
              <a:r>
                <a:rPr kumimoji="0" lang="en-US" altLang="zh-CN" sz="2100" b="0" i="0" u="none" strike="noStrike" kern="1200" cap="none" spc="-203"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5</a:t>
              </a:r>
              <a:r>
                <a:rPr kumimoji="0" lang="zh-CN" altLang="en-US" sz="2100" b="0" i="0" u="none" strike="noStrike" kern="1200" cap="none" spc="-203"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a:t>
              </a:r>
            </a:p>
            <a:p>
              <a:pPr marL="361950" marR="0" lvl="0" indent="-342900" algn="l" defTabSz="1371600" rtl="0" eaLnBrk="1" fontAlgn="auto" latinLnBrk="0" hangingPunct="1">
                <a:lnSpc>
                  <a:spcPct val="100000"/>
                </a:lnSpc>
                <a:spcBef>
                  <a:spcPts val="0"/>
                </a:spcBef>
                <a:spcAft>
                  <a:spcPts val="0"/>
                </a:spcAft>
                <a:buClrTx/>
                <a:buSzTx/>
                <a:buFont typeface="Calibri"/>
                <a:buChar char="•"/>
                <a:tabLst>
                  <a:tab pos="361950" algn="l"/>
                </a:tabLst>
                <a:defRPr/>
              </a:pPr>
              <a:r>
                <a:rPr kumimoji="0" lang="zh-CN" altLang="en-US" sz="2100" b="0" i="0" u="none" strike="noStrike" kern="1200" cap="none" spc="-203"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学校氛围（优先事项 </a:t>
              </a:r>
              <a:r>
                <a:rPr kumimoji="0" lang="en-US" altLang="zh-CN" sz="2100" b="0" i="0" u="none" strike="noStrike" kern="1200" cap="none" spc="-203"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6</a:t>
              </a:r>
              <a:r>
                <a:rPr kumimoji="0" lang="zh-CN" altLang="en-US" sz="2100" b="0" i="0" u="none" strike="noStrike" kern="1200" cap="none" spc="-203" normalizeH="0" baseline="0" noProof="0" dirty="0">
                  <a:ln>
                    <a:noFill/>
                  </a:ln>
                  <a:solidFill>
                    <a:prstClr val="black"/>
                  </a:solidFill>
                  <a:effectLst/>
                  <a:uLnTx/>
                  <a:uFillTx/>
                  <a:latin typeface="Century Gothic" panose="020B0502020202020204" pitchFamily="34" charset="0"/>
                  <a:ea typeface="宋体" panose="02010600030101010101" pitchFamily="2" charset="-122"/>
                  <a:cs typeface="Calibri"/>
                </a:rPr>
                <a:t>）</a:t>
              </a:r>
              <a:endParaRPr kumimoji="0" lang="zh-CN" altLang="en-US" sz="21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p:txBody>
        </p:sp>
        <p:sp>
          <p:nvSpPr>
            <p:cNvPr id="29" name="object 18">
              <a:extLst>
                <a:ext uri="{FF2B5EF4-FFF2-40B4-BE49-F238E27FC236}">
                  <a16:creationId xmlns:a16="http://schemas.microsoft.com/office/drawing/2014/main" id="{D2ADF721-BDC7-4A58-8160-5C0A41E334F1}"/>
                </a:ext>
              </a:extLst>
            </p:cNvPr>
            <p:cNvSpPr/>
            <p:nvPr/>
          </p:nvSpPr>
          <p:spPr>
            <a:xfrm>
              <a:off x="958601" y="4843271"/>
              <a:ext cx="4247515" cy="1372870"/>
            </a:xfrm>
            <a:custGeom>
              <a:avLst/>
              <a:gdLst/>
              <a:ahLst/>
              <a:cxnLst/>
              <a:rect l="l" t="t" r="r" b="b"/>
              <a:pathLst>
                <a:path w="4247515" h="1372870">
                  <a:moveTo>
                    <a:pt x="4018407" y="0"/>
                  </a:moveTo>
                  <a:lnTo>
                    <a:pt x="228841" y="0"/>
                  </a:lnTo>
                  <a:lnTo>
                    <a:pt x="210070" y="762"/>
                  </a:lnTo>
                  <a:lnTo>
                    <a:pt x="156514" y="11671"/>
                  </a:lnTo>
                  <a:lnTo>
                    <a:pt x="108292" y="34290"/>
                  </a:lnTo>
                  <a:lnTo>
                    <a:pt x="67017" y="67017"/>
                  </a:lnTo>
                  <a:lnTo>
                    <a:pt x="34277" y="108280"/>
                  </a:lnTo>
                  <a:lnTo>
                    <a:pt x="11658" y="156489"/>
                  </a:lnTo>
                  <a:lnTo>
                    <a:pt x="749" y="210032"/>
                  </a:lnTo>
                  <a:lnTo>
                    <a:pt x="0" y="228790"/>
                  </a:lnTo>
                  <a:lnTo>
                    <a:pt x="0" y="1143952"/>
                  </a:lnTo>
                  <a:lnTo>
                    <a:pt x="6642" y="1198930"/>
                  </a:lnTo>
                  <a:lnTo>
                    <a:pt x="25539" y="1249095"/>
                  </a:lnTo>
                  <a:lnTo>
                    <a:pt x="55079" y="1292847"/>
                  </a:lnTo>
                  <a:lnTo>
                    <a:pt x="93687" y="1328597"/>
                  </a:lnTo>
                  <a:lnTo>
                    <a:pt x="139763" y="1354759"/>
                  </a:lnTo>
                  <a:lnTo>
                    <a:pt x="191719" y="1369745"/>
                  </a:lnTo>
                  <a:lnTo>
                    <a:pt x="228841" y="1372743"/>
                  </a:lnTo>
                  <a:lnTo>
                    <a:pt x="4018407" y="1372743"/>
                  </a:lnTo>
                  <a:lnTo>
                    <a:pt x="4073398" y="1366088"/>
                  </a:lnTo>
                  <a:lnTo>
                    <a:pt x="4123563" y="1347203"/>
                  </a:lnTo>
                  <a:lnTo>
                    <a:pt x="4167327" y="1317663"/>
                  </a:lnTo>
                  <a:lnTo>
                    <a:pt x="4203090" y="1279067"/>
                  </a:lnTo>
                  <a:lnTo>
                    <a:pt x="4229265" y="1233004"/>
                  </a:lnTo>
                  <a:lnTo>
                    <a:pt x="4244263" y="1181061"/>
                  </a:lnTo>
                  <a:lnTo>
                    <a:pt x="4247261" y="1143952"/>
                  </a:lnTo>
                  <a:lnTo>
                    <a:pt x="4247261" y="228790"/>
                  </a:lnTo>
                  <a:lnTo>
                    <a:pt x="4240606" y="173812"/>
                  </a:lnTo>
                  <a:lnTo>
                    <a:pt x="4221708" y="123659"/>
                  </a:lnTo>
                  <a:lnTo>
                    <a:pt x="4192155" y="79908"/>
                  </a:lnTo>
                  <a:lnTo>
                    <a:pt x="4153547" y="44145"/>
                  </a:lnTo>
                  <a:lnTo>
                    <a:pt x="4107472" y="17983"/>
                  </a:lnTo>
                  <a:lnTo>
                    <a:pt x="4055516" y="2997"/>
                  </a:lnTo>
                  <a:lnTo>
                    <a:pt x="4018407" y="0"/>
                  </a:lnTo>
                  <a:close/>
                </a:path>
              </a:pathLst>
            </a:custGeom>
            <a:solidFill>
              <a:schemeClr val="bg1">
                <a:lumMod val="65000"/>
              </a:schemeClr>
            </a:solidFill>
          </p:spPr>
          <p:txBody>
            <a:bodyPr wrap="square" lIns="0" tIns="0" rIns="0" bIns="0" rtlCol="0"/>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a:ln>
                  <a:noFill/>
                </a:ln>
                <a:solidFill>
                  <a:prstClr val="black"/>
                </a:solidFill>
                <a:effectLst/>
                <a:uLnTx/>
                <a:uFillTx/>
                <a:latin typeface="Calibri"/>
                <a:ea typeface="+mn-ea"/>
                <a:cs typeface="+mn-cs"/>
              </a:endParaRPr>
            </a:p>
          </p:txBody>
        </p:sp>
        <p:sp>
          <p:nvSpPr>
            <p:cNvPr id="30" name="object 20">
              <a:extLst>
                <a:ext uri="{FF2B5EF4-FFF2-40B4-BE49-F238E27FC236}">
                  <a16:creationId xmlns:a16="http://schemas.microsoft.com/office/drawing/2014/main" id="{0CEB594B-A8F8-4CEF-8BFC-C4D7F42A44AC}"/>
                </a:ext>
              </a:extLst>
            </p:cNvPr>
            <p:cNvSpPr txBox="1"/>
            <p:nvPr/>
          </p:nvSpPr>
          <p:spPr>
            <a:xfrm>
              <a:off x="294994" y="4994639"/>
              <a:ext cx="4563849" cy="1037335"/>
            </a:xfrm>
            <a:prstGeom prst="rect">
              <a:avLst/>
            </a:prstGeom>
          </p:spPr>
          <p:txBody>
            <a:bodyPr vert="horz" wrap="square" lIns="0" tIns="0" rIns="0" bIns="0" rtlCol="0">
              <a:spAutoFit/>
            </a:bodyPr>
            <a:lstStyle/>
            <a:p>
              <a:pPr marL="19050" marR="7620" lvl="0" indent="1475423" algn="ctr" defTabSz="1371600" rtl="0" eaLnBrk="1" fontAlgn="auto" latinLnBrk="0" hangingPunct="1">
                <a:lnSpc>
                  <a:spcPct val="127000"/>
                </a:lnSpc>
                <a:spcBef>
                  <a:spcPts val="0"/>
                </a:spcBef>
                <a:spcAft>
                  <a:spcPts val="0"/>
                </a:spcAft>
                <a:buClrTx/>
                <a:buSzTx/>
                <a:buFontTx/>
                <a:buNone/>
                <a:tabLst/>
                <a:defRPr/>
              </a:pPr>
              <a:r>
                <a:rPr kumimoji="0" lang="zh-CN" altLang="en-US"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rPr>
                <a:t>目标 </a:t>
              </a:r>
              <a:r>
                <a:rPr kumimoji="0" lang="en-US" altLang="zh-CN"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rPr>
                <a:t>4</a:t>
              </a:r>
              <a:r>
                <a:rPr kumimoji="0" lang="zh-CN" altLang="en-US"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rPr>
                <a:t>： </a:t>
              </a:r>
              <a:endParaRPr kumimoji="0" lang="en-US" altLang="zh-CN"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endParaRPr>
            </a:p>
            <a:p>
              <a:pPr marL="19050" marR="7620" lvl="0" indent="1475423" algn="ctr" defTabSz="1371600" rtl="0" eaLnBrk="1" fontAlgn="auto" latinLnBrk="0" hangingPunct="1">
                <a:lnSpc>
                  <a:spcPct val="127000"/>
                </a:lnSpc>
                <a:spcBef>
                  <a:spcPts val="0"/>
                </a:spcBef>
                <a:spcAft>
                  <a:spcPts val="0"/>
                </a:spcAft>
                <a:buClrTx/>
                <a:buSzTx/>
                <a:buFontTx/>
                <a:buNone/>
                <a:tabLst/>
                <a:defRPr/>
              </a:pPr>
              <a:r>
                <a:rPr kumimoji="0" lang="zh-CN" altLang="en-US" sz="4200" b="0" i="0" u="none" strike="noStrike" kern="1200" cap="none" spc="0" normalizeH="0" baseline="0" noProof="0" dirty="0">
                  <a:ln>
                    <a:noFill/>
                  </a:ln>
                  <a:solidFill>
                    <a:srgbClr val="FFFFFF"/>
                  </a:solidFill>
                  <a:effectLst/>
                  <a:uLnTx/>
                  <a:uFillTx/>
                  <a:latin typeface="Century Gothic" panose="020B0502020202020204" pitchFamily="34" charset="0"/>
                  <a:ea typeface="宋体" panose="02010600030101010101" pitchFamily="2" charset="-122"/>
                  <a:cs typeface="Calibri"/>
                </a:rPr>
                <a:t>有针对性的援助</a:t>
              </a:r>
              <a:endParaRPr kumimoji="0" sz="4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877817" y="1719984"/>
          <a:ext cx="16532367" cy="8109566"/>
        </p:xfrm>
        <a:graphic>
          <a:graphicData uri="http://schemas.openxmlformats.org/drawingml/2006/table">
            <a:tbl>
              <a:tblPr/>
              <a:tblGrid>
                <a:gridCol w="5510789">
                  <a:extLst>
                    <a:ext uri="{9D8B030D-6E8A-4147-A177-3AD203B41FA5}">
                      <a16:colId xmlns:a16="http://schemas.microsoft.com/office/drawing/2014/main" val="20000"/>
                    </a:ext>
                  </a:extLst>
                </a:gridCol>
                <a:gridCol w="5510789">
                  <a:extLst>
                    <a:ext uri="{9D8B030D-6E8A-4147-A177-3AD203B41FA5}">
                      <a16:colId xmlns:a16="http://schemas.microsoft.com/office/drawing/2014/main" val="20001"/>
                    </a:ext>
                  </a:extLst>
                </a:gridCol>
                <a:gridCol w="5510789">
                  <a:extLst>
                    <a:ext uri="{9D8B030D-6E8A-4147-A177-3AD203B41FA5}">
                      <a16:colId xmlns:a16="http://schemas.microsoft.com/office/drawing/2014/main" val="20002"/>
                    </a:ext>
                  </a:extLst>
                </a:gridCol>
              </a:tblGrid>
              <a:tr h="4622695">
                <a:tc>
                  <a:txBody>
                    <a:bodyPr/>
                    <a:lstStyle/>
                    <a:p>
                      <a:pPr algn="ctr">
                        <a:lnSpc>
                          <a:spcPts val="2935"/>
                        </a:lnSpc>
                        <a:defRPr/>
                      </a:pPr>
                      <a:r>
                        <a:rPr lang="zh-CN" altLang="en-US" sz="2800" b="1" dirty="0">
                          <a:solidFill>
                            <a:srgbClr val="000000"/>
                          </a:solidFill>
                          <a:latin typeface="Aharoni" panose="02010803020104030203" pitchFamily="2" charset="-79"/>
                          <a:cs typeface="Aharoni" panose="02010803020104030203" pitchFamily="2" charset="-79"/>
                        </a:rPr>
                        <a:t>基本服务</a:t>
                      </a:r>
                      <a:endParaRPr lang="en-US" altLang="zh-CN" sz="2800" b="1" dirty="0">
                        <a:solidFill>
                          <a:srgbClr val="000000"/>
                        </a:solidFill>
                        <a:latin typeface="Aharoni" panose="02010803020104030203" pitchFamily="2" charset="-79"/>
                        <a:cs typeface="Aharoni" panose="02010803020104030203" pitchFamily="2" charset="-79"/>
                      </a:endParaRPr>
                    </a:p>
                    <a:p>
                      <a:pPr algn="ctr">
                        <a:lnSpc>
                          <a:spcPts val="2935"/>
                        </a:lnSpc>
                        <a:defRPr/>
                      </a:pPr>
                      <a:r>
                        <a:rPr lang="zh-CN" altLang="en-US" sz="2800" dirty="0">
                          <a:solidFill>
                            <a:srgbClr val="000000"/>
                          </a:solidFill>
                          <a:latin typeface="Aharoni" panose="02010803020104030203" pitchFamily="2" charset="-79"/>
                          <a:cs typeface="Aharoni" panose="02010803020104030203" pitchFamily="2" charset="-79"/>
                        </a:rPr>
                        <a:t>（州立优先事项 </a:t>
                      </a:r>
                      <a:r>
                        <a:rPr lang="en-US" altLang="zh-CN" sz="2800" dirty="0">
                          <a:solidFill>
                            <a:srgbClr val="000000"/>
                          </a:solidFill>
                          <a:latin typeface="Aharoni" panose="02010803020104030203" pitchFamily="2" charset="-79"/>
                          <a:cs typeface="Aharoni" panose="02010803020104030203" pitchFamily="2" charset="-79"/>
                        </a:rPr>
                        <a:t>1</a:t>
                      </a:r>
                      <a:r>
                        <a:rPr lang="zh-CN" altLang="en-US" sz="2800" dirty="0">
                          <a:solidFill>
                            <a:srgbClr val="000000"/>
                          </a:solidFill>
                          <a:latin typeface="Aharoni" panose="02010803020104030203" pitchFamily="2" charset="-79"/>
                          <a:cs typeface="Aharoni" panose="02010803020104030203" pitchFamily="2" charset="-79"/>
                        </a:rPr>
                        <a:t>）</a:t>
                      </a:r>
                      <a:endParaRPr lang="en-US" altLang="zh-CN" sz="2800" dirty="0">
                        <a:solidFill>
                          <a:srgbClr val="000000"/>
                        </a:solidFill>
                        <a:latin typeface="Aharoni" panose="02010803020104030203" pitchFamily="2" charset="-79"/>
                        <a:cs typeface="Aharoni" panose="02010803020104030203" pitchFamily="2" charset="-79"/>
                      </a:endParaRPr>
                    </a:p>
                    <a:p>
                      <a:pPr algn="ctr">
                        <a:lnSpc>
                          <a:spcPts val="2935"/>
                        </a:lnSpc>
                        <a:defRPr/>
                      </a:pPr>
                      <a:endParaRPr lang="en-US" altLang="zh-CN" sz="2800" dirty="0">
                        <a:solidFill>
                          <a:srgbClr val="000000"/>
                        </a:solidFill>
                        <a:latin typeface="Aharoni" panose="02010803020104030203" pitchFamily="2" charset="-79"/>
                        <a:cs typeface="Aharoni" panose="02010803020104030203" pitchFamily="2" charset="-79"/>
                      </a:endParaRPr>
                    </a:p>
                    <a:p>
                      <a:pPr algn="ctr">
                        <a:lnSpc>
                          <a:spcPts val="2935"/>
                        </a:lnSpc>
                        <a:defRPr/>
                      </a:pPr>
                      <a:r>
                        <a:rPr lang="zh-CN" altLang="en-US" sz="2800" b="1" dirty="0">
                          <a:solidFill>
                            <a:srgbClr val="000000"/>
                          </a:solidFill>
                          <a:latin typeface="Aharoni" panose="02010803020104030203" pitchFamily="2" charset="-79"/>
                          <a:cs typeface="Aharoni" panose="02010803020104030203" pitchFamily="2" charset="-79"/>
                        </a:rPr>
                        <a:t>经认证的教师</a:t>
                      </a:r>
                      <a:endParaRPr lang="en-US" altLang="zh-CN" sz="2800" b="1" dirty="0">
                        <a:solidFill>
                          <a:srgbClr val="000000"/>
                        </a:solidFill>
                        <a:latin typeface="Aharoni" panose="02010803020104030203" pitchFamily="2" charset="-79"/>
                        <a:cs typeface="Aharoni" panose="02010803020104030203" pitchFamily="2" charset="-79"/>
                      </a:endParaRPr>
                    </a:p>
                    <a:p>
                      <a:pPr algn="ctr">
                        <a:lnSpc>
                          <a:spcPts val="2935"/>
                        </a:lnSpc>
                        <a:defRPr/>
                      </a:pPr>
                      <a:r>
                        <a:rPr lang="zh-CN" altLang="en-US" sz="2800" b="1" dirty="0">
                          <a:solidFill>
                            <a:srgbClr val="000000"/>
                          </a:solidFill>
                          <a:latin typeface="Aharoni" panose="02010803020104030203" pitchFamily="2" charset="-79"/>
                          <a:cs typeface="Aharoni" panose="02010803020104030203" pitchFamily="2" charset="-79"/>
                        </a:rPr>
                        <a:t>教学材料</a:t>
                      </a:r>
                      <a:endParaRPr lang="en-US" altLang="zh-CN" sz="2800" b="1" dirty="0">
                        <a:solidFill>
                          <a:srgbClr val="000000"/>
                        </a:solidFill>
                        <a:latin typeface="Aharoni" panose="02010803020104030203" pitchFamily="2" charset="-79"/>
                        <a:cs typeface="Aharoni" panose="02010803020104030203" pitchFamily="2" charset="-79"/>
                      </a:endParaRPr>
                    </a:p>
                    <a:p>
                      <a:pPr algn="ctr">
                        <a:lnSpc>
                          <a:spcPts val="2935"/>
                        </a:lnSpc>
                        <a:defRPr/>
                      </a:pPr>
                      <a:r>
                        <a:rPr lang="zh-CN" altLang="en-US" sz="2800" b="1" dirty="0">
                          <a:solidFill>
                            <a:srgbClr val="000000"/>
                          </a:solidFill>
                          <a:latin typeface="Aharoni" panose="02010803020104030203" pitchFamily="2" charset="-79"/>
                          <a:cs typeface="Aharoni" panose="02010803020104030203" pitchFamily="2" charset="-79"/>
                        </a:rPr>
                        <a:t>设施完好无损</a:t>
                      </a:r>
                      <a:endParaRPr lang="en-US" sz="2096" b="1" dirty="0">
                        <a:solidFill>
                          <a:srgbClr val="000000"/>
                        </a:solidFill>
                        <a:ea typeface="League Spartan Bold"/>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935"/>
                        </a:lnSpc>
                        <a:defRPr/>
                      </a:pPr>
                      <a:r>
                        <a:rPr lang="zh-CN" altLang="en-US" sz="2800" b="1" dirty="0">
                          <a:solidFill>
                            <a:srgbClr val="000000"/>
                          </a:solidFill>
                          <a:latin typeface="Aharoni" panose="02010803020104030203" pitchFamily="2" charset="-79"/>
                          <a:cs typeface="Aharoni" panose="02010803020104030203" pitchFamily="2" charset="-79"/>
                        </a:rPr>
                        <a:t>实施州委员会批准的标准</a:t>
                      </a:r>
                      <a:endParaRPr lang="en-US" altLang="zh-CN" sz="2800" b="1" dirty="0">
                        <a:solidFill>
                          <a:srgbClr val="000000"/>
                        </a:solidFill>
                        <a:latin typeface="Aharoni" panose="02010803020104030203" pitchFamily="2" charset="-79"/>
                        <a:cs typeface="Aharoni" panose="02010803020104030203" pitchFamily="2" charset="-79"/>
                      </a:endParaRPr>
                    </a:p>
                    <a:p>
                      <a:pPr algn="ctr">
                        <a:lnSpc>
                          <a:spcPts val="2935"/>
                        </a:lnSpc>
                        <a:defRPr/>
                      </a:pPr>
                      <a:r>
                        <a:rPr lang="zh-CN" altLang="en-US" sz="2800" dirty="0">
                          <a:solidFill>
                            <a:srgbClr val="000000"/>
                          </a:solidFill>
                          <a:latin typeface="Aharoni" panose="02010803020104030203" pitchFamily="2" charset="-79"/>
                          <a:cs typeface="Aharoni" panose="02010803020104030203" pitchFamily="2" charset="-79"/>
                        </a:rPr>
                        <a:t>（州优先事项 </a:t>
                      </a:r>
                      <a:r>
                        <a:rPr lang="en-US" altLang="zh-CN" sz="2800" dirty="0">
                          <a:solidFill>
                            <a:srgbClr val="000000"/>
                          </a:solidFill>
                          <a:latin typeface="Aharoni" panose="02010803020104030203" pitchFamily="2" charset="-79"/>
                          <a:cs typeface="Aharoni" panose="02010803020104030203" pitchFamily="2" charset="-79"/>
                        </a:rPr>
                        <a:t>2</a:t>
                      </a:r>
                      <a:r>
                        <a:rPr lang="zh-CN" altLang="en-US" sz="2800" dirty="0">
                          <a:solidFill>
                            <a:srgbClr val="000000"/>
                          </a:solidFill>
                          <a:latin typeface="Aharoni" panose="02010803020104030203" pitchFamily="2" charset="-79"/>
                          <a:cs typeface="Aharoni" panose="02010803020104030203" pitchFamily="2" charset="-79"/>
                        </a:rPr>
                        <a:t>）</a:t>
                      </a:r>
                      <a:endParaRPr lang="en-US" altLang="zh-CN" sz="2800" dirty="0">
                        <a:solidFill>
                          <a:srgbClr val="000000"/>
                        </a:solidFill>
                        <a:latin typeface="Aharoni" panose="02010803020104030203" pitchFamily="2" charset="-79"/>
                        <a:cs typeface="Aharoni" panose="02010803020104030203" pitchFamily="2" charset="-79"/>
                      </a:endParaRPr>
                    </a:p>
                    <a:p>
                      <a:pPr algn="ctr">
                        <a:lnSpc>
                          <a:spcPts val="2935"/>
                        </a:lnSpc>
                        <a:defRPr/>
                      </a:pPr>
                      <a:endParaRPr lang="en-US" altLang="zh-CN" sz="2800" dirty="0">
                        <a:solidFill>
                          <a:srgbClr val="000000"/>
                        </a:solidFill>
                        <a:latin typeface="Aharoni" panose="02010803020104030203" pitchFamily="2" charset="-79"/>
                        <a:cs typeface="Aharoni" panose="02010803020104030203" pitchFamily="2" charset="-79"/>
                      </a:endParaRPr>
                    </a:p>
                    <a:p>
                      <a:pPr algn="ctr">
                        <a:lnSpc>
                          <a:spcPts val="2935"/>
                        </a:lnSpc>
                        <a:defRPr/>
                      </a:pPr>
                      <a:r>
                        <a:rPr lang="zh-CN" altLang="en-US" sz="2800" dirty="0">
                          <a:solidFill>
                            <a:srgbClr val="000000"/>
                          </a:solidFill>
                          <a:latin typeface="Aharoni" panose="02010803020104030203" pitchFamily="2" charset="-79"/>
                          <a:cs typeface="Aharoni" panose="02010803020104030203" pitchFamily="2" charset="-79"/>
                        </a:rPr>
                        <a:t>英语学习、数学、英语语言发展、职业技术教育、健康、社会科学、体育、</a:t>
                      </a:r>
                      <a:r>
                        <a:rPr lang="en-US" altLang="zh-CN" sz="2800" dirty="0">
                          <a:solidFill>
                            <a:srgbClr val="000000"/>
                          </a:solidFill>
                          <a:latin typeface="Aharoni" panose="02010803020104030203" pitchFamily="2" charset="-79"/>
                          <a:cs typeface="Aharoni" panose="02010803020104030203" pitchFamily="2" charset="-79"/>
                        </a:rPr>
                        <a:t>NGSS</a:t>
                      </a:r>
                      <a:r>
                        <a:rPr lang="zh-CN" altLang="en-US" sz="2800" dirty="0">
                          <a:solidFill>
                            <a:srgbClr val="000000"/>
                          </a:solidFill>
                          <a:latin typeface="Aharoni" panose="02010803020104030203" pitchFamily="2" charset="-79"/>
                          <a:cs typeface="Aharoni" panose="02010803020104030203" pitchFamily="2" charset="-79"/>
                        </a:rPr>
                        <a:t>、</a:t>
                      </a:r>
                      <a:r>
                        <a:rPr lang="en-US" altLang="zh-CN" sz="2800" dirty="0">
                          <a:solidFill>
                            <a:srgbClr val="000000"/>
                          </a:solidFill>
                          <a:latin typeface="Aharoni" panose="02010803020104030203" pitchFamily="2" charset="-79"/>
                          <a:cs typeface="Aharoni" panose="02010803020104030203" pitchFamily="2" charset="-79"/>
                        </a:rPr>
                        <a:t>VAPA</a:t>
                      </a:r>
                      <a:r>
                        <a:rPr lang="zh-CN" altLang="en-US" sz="2800" dirty="0">
                          <a:solidFill>
                            <a:srgbClr val="000000"/>
                          </a:solidFill>
                          <a:latin typeface="Aharoni" panose="02010803020104030203" pitchFamily="2" charset="-79"/>
                          <a:cs typeface="Aharoni" panose="02010803020104030203" pitchFamily="2" charset="-79"/>
                        </a:rPr>
                        <a:t>、世界语</a:t>
                      </a:r>
                      <a:endParaRPr lang="en-US" sz="2096" dirty="0">
                        <a:solidFill>
                          <a:srgbClr val="000000"/>
                        </a:solidFill>
                        <a:latin typeface="League Spartan Bold"/>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rtl="0" fontAlgn="base"/>
                      <a:r>
                        <a:rPr lang="ja-JP" altLang="en-US" sz="2800" b="1" kern="1200" dirty="0">
                          <a:solidFill>
                            <a:srgbClr val="000000"/>
                          </a:solidFill>
                          <a:latin typeface="Aharoni" panose="02010803020104030203" pitchFamily="2" charset="-79"/>
                          <a:ea typeface="+mn-ea"/>
                          <a:cs typeface="Aharoni" panose="02010803020104030203" pitchFamily="2" charset="-79"/>
                        </a:rPr>
                        <a:t>学习广泛的课程</a:t>
                      </a:r>
                      <a:r>
                        <a:rPr lang="en-US" sz="2800" b="1" kern="1200" dirty="0">
                          <a:solidFill>
                            <a:srgbClr val="000000"/>
                          </a:solidFill>
                          <a:latin typeface="Aharoni" panose="02010803020104030203" pitchFamily="2" charset="-79"/>
                          <a:ea typeface="+mn-ea"/>
                          <a:cs typeface="Aharoni" panose="02010803020104030203" pitchFamily="2" charset="-79"/>
                        </a:rPr>
                        <a:t>​</a:t>
                      </a:r>
                    </a:p>
                    <a:p>
                      <a:pPr algn="ctr" rtl="0" fontAlgn="base"/>
                      <a:r>
                        <a:rPr lang="en-US" sz="2800" kern="1200" dirty="0">
                          <a:solidFill>
                            <a:srgbClr val="000000"/>
                          </a:solidFill>
                          <a:latin typeface="Aharoni" panose="02010803020104030203" pitchFamily="2" charset="-79"/>
                          <a:ea typeface="+mn-ea"/>
                          <a:cs typeface="Aharoni" panose="02010803020104030203" pitchFamily="2" charset="-79"/>
                        </a:rPr>
                        <a:t>  </a:t>
                      </a:r>
                      <a:r>
                        <a:rPr lang="zh-CN" altLang="en-US" sz="2800" kern="1200" dirty="0">
                          <a:solidFill>
                            <a:srgbClr val="000000"/>
                          </a:solidFill>
                          <a:latin typeface="Aharoni" panose="02010803020104030203" pitchFamily="2" charset="-79"/>
                          <a:ea typeface="+mn-ea"/>
                          <a:cs typeface="Aharoni" panose="02010803020104030203" pitchFamily="2" charset="-79"/>
                        </a:rPr>
                        <a:t>（</a:t>
                      </a:r>
                      <a:r>
                        <a:rPr lang="ja-JP" altLang="en-US" sz="2800" kern="1200" dirty="0">
                          <a:solidFill>
                            <a:srgbClr val="000000"/>
                          </a:solidFill>
                          <a:latin typeface="Aharoni" panose="02010803020104030203" pitchFamily="2" charset="-79"/>
                          <a:ea typeface="+mn-ea"/>
                          <a:cs typeface="Aharoni" panose="02010803020104030203" pitchFamily="2" charset="-79"/>
                        </a:rPr>
                        <a:t>州立优先事项</a:t>
                      </a:r>
                      <a:r>
                        <a:rPr lang="en-US" sz="2800" kern="1200" dirty="0">
                          <a:solidFill>
                            <a:srgbClr val="000000"/>
                          </a:solidFill>
                          <a:latin typeface="Aharoni" panose="02010803020104030203" pitchFamily="2" charset="-79"/>
                          <a:ea typeface="+mn-ea"/>
                          <a:cs typeface="Aharoni" panose="02010803020104030203" pitchFamily="2" charset="-79"/>
                        </a:rPr>
                        <a:t> 7）​</a:t>
                      </a:r>
                    </a:p>
                    <a:p>
                      <a:pPr algn="ctr" rtl="0" fontAlgn="base"/>
                      <a:r>
                        <a:rPr lang="en-US" sz="1800" b="0" i="0" kern="1200" dirty="0">
                          <a:solidFill>
                            <a:schemeClr val="tx1"/>
                          </a:solidFill>
                          <a:effectLst/>
                          <a:latin typeface="+mn-lt"/>
                          <a:ea typeface="+mn-ea"/>
                          <a:cs typeface="+mn-cs"/>
                        </a:rPr>
                        <a:t>​</a:t>
                      </a:r>
                    </a:p>
                    <a:p>
                      <a:pPr algn="ctr" rtl="0" fontAlgn="base"/>
                      <a:r>
                        <a:rPr lang="ja-JP" altLang="en-US" sz="2800" b="1" kern="1200" dirty="0">
                          <a:solidFill>
                            <a:srgbClr val="000000"/>
                          </a:solidFill>
                          <a:latin typeface="Aharoni" panose="02010803020104030203" pitchFamily="2" charset="-79"/>
                          <a:ea typeface="+mn-ea"/>
                          <a:cs typeface="Aharoni" panose="02010803020104030203" pitchFamily="2" charset="-79"/>
                        </a:rPr>
                        <a:t>一至六年级</a:t>
                      </a:r>
                      <a:r>
                        <a:rPr lang="en-US" sz="2800" b="1" kern="1200" dirty="0">
                          <a:solidFill>
                            <a:srgbClr val="000000"/>
                          </a:solidFill>
                          <a:latin typeface="Aharoni" panose="02010803020104030203" pitchFamily="2" charset="-79"/>
                          <a:ea typeface="+mn-ea"/>
                          <a:cs typeface="Aharoni" panose="02010803020104030203" pitchFamily="2" charset="-79"/>
                        </a:rPr>
                        <a:t>​</a:t>
                      </a:r>
                    </a:p>
                    <a:p>
                      <a:pPr algn="ctr" rtl="0" fontAlgn="base"/>
                      <a:r>
                        <a:rPr lang="en-US" sz="1800" b="0" i="0" kern="1200" dirty="0">
                          <a:solidFill>
                            <a:schemeClr val="tx1"/>
                          </a:solidFill>
                          <a:effectLst/>
                          <a:latin typeface="+mn-lt"/>
                          <a:ea typeface="+mn-ea"/>
                          <a:cs typeface="+mn-cs"/>
                        </a:rPr>
                        <a:t>​</a:t>
                      </a:r>
                      <a:r>
                        <a:rPr lang="ja-JP" altLang="en-US" sz="2800" kern="1200" dirty="0">
                          <a:solidFill>
                            <a:srgbClr val="000000"/>
                          </a:solidFill>
                          <a:latin typeface="Aharoni" panose="02010803020104030203" pitchFamily="2" charset="-79"/>
                          <a:ea typeface="+mn-ea"/>
                          <a:cs typeface="Aharoni" panose="02010803020104030203" pitchFamily="2" charset="-79"/>
                        </a:rPr>
                        <a:t>英语学习、数学、社会科学、科学</a:t>
                      </a:r>
                      <a:r>
                        <a:rPr lang="en-US" sz="2800" kern="1200" dirty="0">
                          <a:solidFill>
                            <a:srgbClr val="000000"/>
                          </a:solidFill>
                          <a:latin typeface="Aharoni" panose="02010803020104030203" pitchFamily="2" charset="-79"/>
                          <a:ea typeface="+mn-ea"/>
                          <a:cs typeface="Aharoni" panose="02010803020104030203" pitchFamily="2" charset="-79"/>
                        </a:rPr>
                        <a:t>、VAPA、</a:t>
                      </a:r>
                      <a:r>
                        <a:rPr lang="ja-JP" altLang="en-US" sz="2800" kern="1200" dirty="0">
                          <a:solidFill>
                            <a:srgbClr val="000000"/>
                          </a:solidFill>
                          <a:latin typeface="Aharoni" panose="02010803020104030203" pitchFamily="2" charset="-79"/>
                          <a:ea typeface="+mn-ea"/>
                          <a:cs typeface="Aharoni" panose="02010803020104030203" pitchFamily="2" charset="-79"/>
                        </a:rPr>
                        <a:t>健康和体育</a:t>
                      </a:r>
                      <a:r>
                        <a:rPr lang="en-US" sz="2800" kern="1200" dirty="0">
                          <a:solidFill>
                            <a:srgbClr val="000000"/>
                          </a:solidFill>
                          <a:latin typeface="Aharoni" panose="02010803020104030203" pitchFamily="2" charset="-79"/>
                          <a:ea typeface="+mn-ea"/>
                          <a:cs typeface="Aharoni" panose="02010803020104030203" pitchFamily="2" charset="-79"/>
                        </a:rPr>
                        <a:t>​</a:t>
                      </a:r>
                    </a:p>
                    <a:p>
                      <a:pPr algn="ctr" rtl="0" fontAlgn="base"/>
                      <a:r>
                        <a:rPr lang="en-US" sz="1800" b="0" i="0" kern="1200" dirty="0">
                          <a:solidFill>
                            <a:schemeClr val="tx1"/>
                          </a:solidFill>
                          <a:effectLst/>
                          <a:latin typeface="+mn-lt"/>
                          <a:ea typeface="+mn-ea"/>
                          <a:cs typeface="+mn-cs"/>
                        </a:rPr>
                        <a:t>​</a:t>
                      </a:r>
                    </a:p>
                    <a:p>
                      <a:pPr marL="0" algn="ctr" defTabSz="914400" rtl="0" eaLnBrk="1" fontAlgn="base" latinLnBrk="0" hangingPunct="1"/>
                      <a:r>
                        <a:rPr lang="ja-JP" altLang="en-US" sz="2800" b="1" kern="1200" dirty="0">
                          <a:solidFill>
                            <a:srgbClr val="000000"/>
                          </a:solidFill>
                          <a:latin typeface="Aharoni" panose="02010803020104030203" pitchFamily="2" charset="-79"/>
                          <a:ea typeface="+mn-ea"/>
                          <a:cs typeface="Aharoni" panose="02010803020104030203" pitchFamily="2" charset="-79"/>
                        </a:rPr>
                        <a:t>七至十二年级</a:t>
                      </a:r>
                      <a:r>
                        <a:rPr lang="en-US" sz="2800" b="1" kern="1200" dirty="0">
                          <a:solidFill>
                            <a:srgbClr val="000000"/>
                          </a:solidFill>
                          <a:latin typeface="Aharoni" panose="02010803020104030203" pitchFamily="2" charset="-79"/>
                          <a:ea typeface="+mn-ea"/>
                          <a:cs typeface="Aharoni" panose="02010803020104030203" pitchFamily="2" charset="-79"/>
                        </a:rPr>
                        <a:t>​</a:t>
                      </a:r>
                    </a:p>
                    <a:p>
                      <a:pPr algn="ctr" rtl="0" fontAlgn="base"/>
                      <a:r>
                        <a:rPr lang="ja-JP" altLang="en-US" sz="2800" kern="1200" dirty="0">
                          <a:solidFill>
                            <a:srgbClr val="000000"/>
                          </a:solidFill>
                          <a:latin typeface="Aharoni" panose="02010803020104030203" pitchFamily="2" charset="-79"/>
                          <a:ea typeface="+mn-ea"/>
                          <a:cs typeface="Aharoni" panose="02010803020104030203" pitchFamily="2" charset="-79"/>
                        </a:rPr>
                        <a:t>英语学习、数学、社会科学、科学</a:t>
                      </a:r>
                      <a:r>
                        <a:rPr lang="en-US" sz="2800" kern="1200" dirty="0">
                          <a:solidFill>
                            <a:srgbClr val="000000"/>
                          </a:solidFill>
                          <a:latin typeface="Aharoni" panose="02010803020104030203" pitchFamily="2" charset="-79"/>
                          <a:ea typeface="+mn-ea"/>
                          <a:cs typeface="Aharoni" panose="02010803020104030203" pitchFamily="2" charset="-79"/>
                        </a:rPr>
                        <a:t>、VAPA、</a:t>
                      </a:r>
                      <a:r>
                        <a:rPr lang="ja-JP" altLang="en-US" sz="2800" kern="1200" dirty="0">
                          <a:solidFill>
                            <a:srgbClr val="000000"/>
                          </a:solidFill>
                          <a:latin typeface="Aharoni" panose="02010803020104030203" pitchFamily="2" charset="-79"/>
                          <a:ea typeface="+mn-ea"/>
                          <a:cs typeface="Aharoni" panose="02010803020104030203" pitchFamily="2" charset="-79"/>
                        </a:rPr>
                        <a:t>健康</a:t>
                      </a:r>
                      <a:r>
                        <a:rPr lang="en-US" sz="2800" kern="1200" dirty="0">
                          <a:solidFill>
                            <a:srgbClr val="000000"/>
                          </a:solidFill>
                          <a:latin typeface="Aharoni" panose="02010803020104030203" pitchFamily="2" charset="-79"/>
                          <a:ea typeface="+mn-ea"/>
                          <a:cs typeface="Aharoni" panose="02010803020104030203" pitchFamily="2" charset="-79"/>
                        </a:rPr>
                        <a:t>、</a:t>
                      </a:r>
                      <a:r>
                        <a:rPr lang="ja-JP" altLang="en-US" sz="2800" kern="1200" dirty="0">
                          <a:solidFill>
                            <a:srgbClr val="000000"/>
                          </a:solidFill>
                          <a:latin typeface="Aharoni" panose="02010803020104030203" pitchFamily="2" charset="-79"/>
                          <a:ea typeface="+mn-ea"/>
                          <a:cs typeface="Aharoni" panose="02010803020104030203" pitchFamily="2" charset="-79"/>
                        </a:rPr>
                        <a:t>体育</a:t>
                      </a:r>
                      <a:r>
                        <a:rPr lang="en-US" sz="2800" kern="1200" dirty="0">
                          <a:solidFill>
                            <a:srgbClr val="000000"/>
                          </a:solidFill>
                          <a:latin typeface="Aharoni" panose="02010803020104030203" pitchFamily="2" charset="-79"/>
                          <a:ea typeface="+mn-ea"/>
                          <a:cs typeface="Aharoni" panose="02010803020104030203" pitchFamily="2" charset="-79"/>
                        </a:rPr>
                        <a:t>、</a:t>
                      </a:r>
                      <a:r>
                        <a:rPr lang="ja-JP" altLang="en-US" sz="2800" kern="1200" dirty="0">
                          <a:solidFill>
                            <a:srgbClr val="000000"/>
                          </a:solidFill>
                          <a:latin typeface="Aharoni" panose="02010803020104030203" pitchFamily="2" charset="-79"/>
                          <a:ea typeface="+mn-ea"/>
                          <a:cs typeface="Aharoni" panose="02010803020104030203" pitchFamily="2" charset="-79"/>
                        </a:rPr>
                        <a:t>世界语言和职业技术教育</a:t>
                      </a:r>
                      <a:r>
                        <a:rPr lang="en-US" sz="2800" kern="1200" dirty="0">
                          <a:solidFill>
                            <a:srgbClr val="000000"/>
                          </a:solidFill>
                          <a:latin typeface="Aharoni" panose="02010803020104030203" pitchFamily="2" charset="-79"/>
                          <a:ea typeface="+mn-ea"/>
                          <a:cs typeface="Aharoni" panose="02010803020104030203" pitchFamily="2" charset="-79"/>
                        </a:rPr>
                        <a:t>​</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339446">
                <a:tc>
                  <a:txBody>
                    <a:bodyPr/>
                    <a:lstStyle/>
                    <a:p>
                      <a:pPr algn="ctr">
                        <a:lnSpc>
                          <a:spcPts val="2935"/>
                        </a:lnSpc>
                        <a:defRPr/>
                      </a:pPr>
                      <a:r>
                        <a:rPr lang="ja-JP" altLang="en-US" sz="2800" b="1" kern="1200" dirty="0">
                          <a:solidFill>
                            <a:srgbClr val="000000"/>
                          </a:solidFill>
                          <a:latin typeface="Aharoni" panose="02010803020104030203" pitchFamily="2" charset="-79"/>
                          <a:ea typeface="+mn-ea"/>
                          <a:cs typeface="Aharoni" panose="02010803020104030203" pitchFamily="2" charset="-79"/>
                        </a:rPr>
                        <a:t>家长参与​</a:t>
                      </a:r>
                      <a:endParaRPr lang="en-US" altLang="ja-JP" sz="2800" b="1" kern="1200" dirty="0">
                        <a:solidFill>
                          <a:srgbClr val="000000"/>
                        </a:solidFill>
                        <a:latin typeface="Aharoni" panose="02010803020104030203" pitchFamily="2" charset="-79"/>
                        <a:ea typeface="+mn-ea"/>
                        <a:cs typeface="Aharoni" panose="02010803020104030203" pitchFamily="2" charset="-79"/>
                      </a:endParaRPr>
                    </a:p>
                    <a:p>
                      <a:pPr algn="ctr">
                        <a:lnSpc>
                          <a:spcPts val="2935"/>
                        </a:lnSpc>
                        <a:defRPr/>
                      </a:pPr>
                      <a:r>
                        <a:rPr lang="zh-CN" altLang="en-US" sz="2800" kern="1200" dirty="0">
                          <a:solidFill>
                            <a:srgbClr val="000000"/>
                          </a:solidFill>
                          <a:latin typeface="Aharoni" panose="02010803020104030203" pitchFamily="2" charset="-79"/>
                          <a:ea typeface="+mn-ea"/>
                          <a:cs typeface="Aharoni" panose="02010803020104030203" pitchFamily="2" charset="-79"/>
                        </a:rPr>
                        <a:t> （州立优先事项 </a:t>
                      </a:r>
                      <a:r>
                        <a:rPr lang="en-US" altLang="zh-CN" sz="2800" kern="1200" dirty="0">
                          <a:solidFill>
                            <a:srgbClr val="000000"/>
                          </a:solidFill>
                          <a:latin typeface="Aharoni" panose="02010803020104030203" pitchFamily="2" charset="-79"/>
                          <a:ea typeface="+mn-ea"/>
                          <a:cs typeface="Aharoni" panose="02010803020104030203" pitchFamily="2" charset="-79"/>
                        </a:rPr>
                        <a:t>3</a:t>
                      </a:r>
                      <a:r>
                        <a:rPr lang="zh-CN" altLang="en-US" sz="2800" kern="1200" dirty="0">
                          <a:solidFill>
                            <a:srgbClr val="000000"/>
                          </a:solidFill>
                          <a:latin typeface="Aharoni" panose="02010803020104030203" pitchFamily="2" charset="-79"/>
                          <a:ea typeface="+mn-ea"/>
                          <a:cs typeface="Aharoni" panose="02010803020104030203" pitchFamily="2" charset="-79"/>
                        </a:rPr>
                        <a:t>）​</a:t>
                      </a:r>
                      <a:endParaRPr lang="en-US" sz="2800" kern="1200" dirty="0">
                        <a:solidFill>
                          <a:srgbClr val="000000"/>
                        </a:solidFill>
                        <a:latin typeface="Aharoni" panose="02010803020104030203" pitchFamily="2" charset="-79"/>
                        <a:ea typeface="+mn-ea"/>
                        <a:cs typeface="Aharoni" panose="02010803020104030203" pitchFamily="2" charset="-79"/>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rtl="0" fontAlgn="base"/>
                      <a:r>
                        <a:rPr lang="ja-JP" altLang="en-US" sz="2800" b="1" kern="1200" dirty="0">
                          <a:solidFill>
                            <a:srgbClr val="000000"/>
                          </a:solidFill>
                          <a:latin typeface="Aharoni" panose="02010803020104030203" pitchFamily="2" charset="-79"/>
                          <a:ea typeface="+mn-ea"/>
                          <a:cs typeface="Aharoni" panose="02010803020104030203" pitchFamily="2" charset="-79"/>
                        </a:rPr>
                        <a:t>学校氛围</a:t>
                      </a:r>
                      <a:r>
                        <a:rPr lang="en-US" sz="2800" b="1" kern="1200" dirty="0">
                          <a:solidFill>
                            <a:srgbClr val="000000"/>
                          </a:solidFill>
                          <a:latin typeface="Aharoni" panose="02010803020104030203" pitchFamily="2" charset="-79"/>
                          <a:ea typeface="+mn-ea"/>
                          <a:cs typeface="Aharoni" panose="02010803020104030203" pitchFamily="2" charset="-79"/>
                        </a:rPr>
                        <a:t>​</a:t>
                      </a:r>
                      <a:endParaRPr lang="en-US" sz="1800" b="0" i="0" kern="1200" dirty="0">
                        <a:solidFill>
                          <a:schemeClr val="tx1"/>
                        </a:solidFill>
                        <a:effectLst/>
                        <a:latin typeface="+mn-lt"/>
                        <a:ea typeface="+mn-ea"/>
                        <a:cs typeface="+mn-cs"/>
                      </a:endParaRPr>
                    </a:p>
                    <a:p>
                      <a:pPr algn="ctr" rtl="0" fontAlgn="base"/>
                      <a:r>
                        <a:rPr lang="en-US" sz="1800" b="0" i="0" u="none" strike="noStrike" kern="1200" dirty="0">
                          <a:solidFill>
                            <a:schemeClr val="tx1"/>
                          </a:solidFill>
                          <a:effectLst/>
                          <a:latin typeface="+mn-lt"/>
                          <a:ea typeface="+mn-ea"/>
                          <a:cs typeface="+mn-cs"/>
                        </a:rPr>
                        <a:t>   </a:t>
                      </a:r>
                      <a:r>
                        <a:rPr lang="en-US" sz="2800" kern="1200" dirty="0">
                          <a:solidFill>
                            <a:srgbClr val="000000"/>
                          </a:solidFill>
                          <a:latin typeface="Aharoni" panose="02010803020104030203" pitchFamily="2" charset="-79"/>
                          <a:ea typeface="+mn-ea"/>
                          <a:cs typeface="Aharoni" panose="02010803020104030203" pitchFamily="2" charset="-79"/>
                        </a:rPr>
                        <a:t> </a:t>
                      </a:r>
                      <a:r>
                        <a:rPr lang="zh-CN" altLang="en-US" sz="2800" kern="1200" dirty="0">
                          <a:solidFill>
                            <a:srgbClr val="000000"/>
                          </a:solidFill>
                          <a:latin typeface="Aharoni" panose="02010803020104030203" pitchFamily="2" charset="-79"/>
                          <a:ea typeface="+mn-ea"/>
                          <a:cs typeface="Aharoni" panose="02010803020104030203" pitchFamily="2" charset="-79"/>
                        </a:rPr>
                        <a:t>（</a:t>
                      </a:r>
                      <a:r>
                        <a:rPr lang="ja-JP" altLang="en-US" sz="2800" kern="1200" dirty="0">
                          <a:solidFill>
                            <a:srgbClr val="000000"/>
                          </a:solidFill>
                          <a:latin typeface="Aharoni" panose="02010803020104030203" pitchFamily="2" charset="-79"/>
                          <a:ea typeface="+mn-ea"/>
                          <a:cs typeface="Aharoni" panose="02010803020104030203" pitchFamily="2" charset="-79"/>
                        </a:rPr>
                        <a:t>州立优先事项</a:t>
                      </a:r>
                      <a:r>
                        <a:rPr lang="en-US" sz="2800" kern="1200" dirty="0">
                          <a:solidFill>
                            <a:srgbClr val="000000"/>
                          </a:solidFill>
                          <a:latin typeface="Aharoni" panose="02010803020104030203" pitchFamily="2" charset="-79"/>
                          <a:ea typeface="+mn-ea"/>
                          <a:cs typeface="Aharoni" panose="02010803020104030203" pitchFamily="2" charset="-79"/>
                        </a:rPr>
                        <a:t> 6）​</a:t>
                      </a:r>
                    </a:p>
                    <a:p>
                      <a:pPr algn="ctr">
                        <a:lnSpc>
                          <a:spcPts val="2935"/>
                        </a:lnSpc>
                      </a:pPr>
                      <a:endParaRPr lang="en-US" sz="2096" dirty="0">
                        <a:solidFill>
                          <a:srgbClr val="000000"/>
                        </a:solidFill>
                        <a:latin typeface="League Spartan Italics"/>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935"/>
                        </a:lnSpc>
                      </a:pPr>
                      <a:r>
                        <a:rPr lang="zh-CN" altLang="en-US" sz="2800" b="1" kern="1200" dirty="0">
                          <a:solidFill>
                            <a:srgbClr val="000000"/>
                          </a:solidFill>
                          <a:latin typeface="Aharoni" panose="02010803020104030203" pitchFamily="2" charset="-79"/>
                          <a:ea typeface="+mn-ea"/>
                          <a:cs typeface="Aharoni" panose="02010803020104030203" pitchFamily="2" charset="-79"/>
                        </a:rPr>
                        <a:t>当地选定的支持八个州立优先事项的其他指标​</a:t>
                      </a:r>
                      <a:endParaRPr lang="en-US" sz="2800" b="1" kern="1200" dirty="0">
                        <a:solidFill>
                          <a:srgbClr val="000000"/>
                        </a:solidFill>
                        <a:latin typeface="Aharoni" panose="02010803020104030203" pitchFamily="2" charset="-79"/>
                        <a:ea typeface="+mn-ea"/>
                        <a:cs typeface="Aharoni" panose="02010803020104030203" pitchFamily="2" charset="-79"/>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 name="TextBox 3"/>
          <p:cNvSpPr txBox="1"/>
          <p:nvPr/>
        </p:nvSpPr>
        <p:spPr>
          <a:xfrm>
            <a:off x="349623" y="306077"/>
            <a:ext cx="17588753" cy="1128514"/>
          </a:xfrm>
          <a:prstGeom prst="rect">
            <a:avLst/>
          </a:prstGeom>
        </p:spPr>
        <p:txBody>
          <a:bodyPr wrap="square" lIns="0" tIns="0" rIns="0" bIns="0" rtlCol="0" anchor="t">
            <a:spAutoFit/>
          </a:bodyPr>
          <a:lstStyle/>
          <a:p>
            <a:pPr marL="0" marR="0" lvl="0" indent="0" algn="ctr" defTabSz="914400" rtl="0" eaLnBrk="1" fontAlgn="auto" latinLnBrk="0" hangingPunct="1">
              <a:lnSpc>
                <a:spcPts val="8820"/>
              </a:lnSpc>
              <a:spcBef>
                <a:spcPts val="0"/>
              </a:spcBef>
              <a:spcAft>
                <a:spcPts val="0"/>
              </a:spcAft>
              <a:buClrTx/>
              <a:buSzTx/>
              <a:buFontTx/>
              <a:buNone/>
              <a:tabLst/>
              <a:defRPr/>
            </a:pPr>
            <a:r>
              <a:rPr kumimoji="0" lang="zh-CN" altLang="en-US" sz="7200" b="1" i="0" u="none" strike="noStrike" kern="1200" cap="none" spc="0" normalizeH="0" baseline="0" noProof="0" dirty="0">
                <a:ln>
                  <a:noFill/>
                </a:ln>
                <a:solidFill>
                  <a:srgbClr val="008080"/>
                </a:solidFill>
                <a:effectLst/>
                <a:uLnTx/>
                <a:uFillTx/>
                <a:latin typeface="Aharoni" panose="02010803020104030203" pitchFamily="2" charset="-79"/>
                <a:ea typeface="宋体" panose="02010600030101010101" pitchFamily="2" charset="-122"/>
                <a:cs typeface="Aharoni" panose="02010803020104030203" pitchFamily="2" charset="-79"/>
              </a:rPr>
              <a:t>如何衡量当地学校的成功？</a:t>
            </a:r>
            <a:endParaRPr kumimoji="0" lang="en-US" sz="7200" b="1" i="0" u="none" strike="noStrike" kern="1200" cap="none" spc="0" normalizeH="0" baseline="0" noProof="0" dirty="0">
              <a:ln>
                <a:noFill/>
              </a:ln>
              <a:solidFill>
                <a:srgbClr val="008080"/>
              </a:solidFill>
              <a:effectLst/>
              <a:uLnTx/>
              <a:uFillTx/>
              <a:latin typeface="Aharoni" panose="02010803020104030203" pitchFamily="2" charset="-79"/>
              <a:ea typeface="+mn-ea"/>
              <a:cs typeface="Aharoni" panose="02010803020104030203" pitchFamily="2" charset="-79"/>
            </a:endParaRPr>
          </a:p>
        </p:txBody>
      </p:sp>
      <p:sp>
        <p:nvSpPr>
          <p:cNvPr id="6" name="Slide Number Placeholder 5">
            <a:extLst>
              <a:ext uri="{FF2B5EF4-FFF2-40B4-BE49-F238E27FC236}">
                <a16:creationId xmlns:a16="http://schemas.microsoft.com/office/drawing/2014/main" id="{8D765E77-1561-105C-43DF-67A5D0343629}"/>
              </a:ext>
            </a:extLst>
          </p:cNvPr>
          <p:cNvSpPr>
            <a:spLocks noGrp="1"/>
          </p:cNvSpPr>
          <p:nvPr>
            <p:ph type="sldNum" sz="quarter" idx="12"/>
          </p:nvPr>
        </p:nvSpPr>
        <p:spPr>
          <a:xfrm>
            <a:off x="15804776" y="9798360"/>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29282D">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rgbClr val="29282D">
                  <a:tint val="75000"/>
                </a:srgbClr>
              </a:solidFill>
              <a:effectLst/>
              <a:uLnTx/>
              <a:uFillTx/>
              <a:latin typeface="Calibri"/>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363116" y="4654177"/>
            <a:ext cx="7428253" cy="5204852"/>
            <a:chOff x="0" y="0"/>
            <a:chExt cx="9904337" cy="6939803"/>
          </a:xfrm>
        </p:grpSpPr>
        <p:sp>
          <p:nvSpPr>
            <p:cNvPr id="3" name="AutoShape 3"/>
            <p:cNvSpPr/>
            <p:nvPr/>
          </p:nvSpPr>
          <p:spPr>
            <a:xfrm>
              <a:off x="0" y="0"/>
              <a:ext cx="9904337" cy="6939803"/>
            </a:xfrm>
            <a:prstGeom prst="rect">
              <a:avLst/>
            </a:prstGeom>
            <a:solidFill>
              <a:srgbClr val="00808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4"/>
          <p:cNvGrpSpPr/>
          <p:nvPr/>
        </p:nvGrpSpPr>
        <p:grpSpPr>
          <a:xfrm>
            <a:off x="367235" y="4654177"/>
            <a:ext cx="9862334" cy="5204852"/>
            <a:chOff x="0" y="0"/>
            <a:chExt cx="13149779" cy="6939803"/>
          </a:xfrm>
        </p:grpSpPr>
        <p:sp>
          <p:nvSpPr>
            <p:cNvPr id="5" name="AutoShape 5"/>
            <p:cNvSpPr/>
            <p:nvPr/>
          </p:nvSpPr>
          <p:spPr>
            <a:xfrm>
              <a:off x="0" y="0"/>
              <a:ext cx="4256260" cy="6939803"/>
            </a:xfrm>
            <a:prstGeom prst="rect">
              <a:avLst/>
            </a:prstGeom>
            <a:solidFill>
              <a:srgbClr val="F57B6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AutoShape 6"/>
            <p:cNvSpPr/>
            <p:nvPr/>
          </p:nvSpPr>
          <p:spPr>
            <a:xfrm>
              <a:off x="4637260" y="0"/>
              <a:ext cx="8512519" cy="3279402"/>
            </a:xfrm>
            <a:prstGeom prst="rect">
              <a:avLst/>
            </a:prstGeom>
            <a:solidFill>
              <a:srgbClr val="CBC7CA"/>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AutoShape 7"/>
            <p:cNvSpPr/>
            <p:nvPr/>
          </p:nvSpPr>
          <p:spPr>
            <a:xfrm>
              <a:off x="4637260" y="3660402"/>
              <a:ext cx="8512519" cy="3279402"/>
            </a:xfrm>
            <a:prstGeom prst="rect">
              <a:avLst/>
            </a:prstGeom>
            <a:solidFill>
              <a:srgbClr val="753D3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TextBox 8"/>
          <p:cNvSpPr txBox="1"/>
          <p:nvPr/>
        </p:nvSpPr>
        <p:spPr>
          <a:xfrm>
            <a:off x="2370627" y="1391373"/>
            <a:ext cx="13546746" cy="1009700"/>
          </a:xfrm>
          <a:prstGeom prst="rect">
            <a:avLst/>
          </a:prstGeom>
        </p:spPr>
        <p:txBody>
          <a:bodyPr lIns="0" tIns="0" rIns="0" bIns="0" rtlCol="0" anchor="t">
            <a:spAutoFit/>
          </a:bodyPr>
          <a:lstStyle/>
          <a:p>
            <a:pPr marL="0" marR="0" lvl="0" indent="0" algn="ctr" defTabSz="914400" rtl="0" eaLnBrk="1" fontAlgn="auto" latinLnBrk="0" hangingPunct="1">
              <a:lnSpc>
                <a:spcPts val="7448"/>
              </a:lnSpc>
              <a:spcBef>
                <a:spcPts val="0"/>
              </a:spcBef>
              <a:spcAft>
                <a:spcPts val="0"/>
              </a:spcAft>
              <a:buClrTx/>
              <a:buSzTx/>
              <a:buFontTx/>
              <a:buNone/>
              <a:tabLst/>
              <a:defRPr/>
            </a:pPr>
            <a:r>
              <a:rPr kumimoji="0" lang="ja-JP" altLang="en-US" sz="8800" b="1" i="0" u="none" strike="noStrike" kern="1200" cap="none" spc="0" normalizeH="0" baseline="0" noProof="0">
                <a:ln>
                  <a:noFill/>
                </a:ln>
                <a:solidFill>
                  <a:srgbClr val="2C302E"/>
                </a:solidFill>
                <a:effectLst/>
                <a:uLnTx/>
                <a:uFillTx/>
                <a:latin typeface="Calibri"/>
                <a:ea typeface="+mn-lt"/>
                <a:cs typeface="Calibri"/>
              </a:rPr>
              <a:t>学区指标</a:t>
            </a:r>
            <a:endParaRPr kumimoji="0" lang="en-US" sz="1800" b="1" i="0" u="none" strike="noStrike" kern="1200" cap="none" spc="0" normalizeH="0" baseline="0" noProof="0">
              <a:ln>
                <a:noFill/>
              </a:ln>
              <a:solidFill>
                <a:prstClr val="black"/>
              </a:solidFill>
              <a:effectLst/>
              <a:uLnTx/>
              <a:uFillTx/>
              <a:latin typeface="Calibri"/>
              <a:ea typeface="Calibri"/>
              <a:cs typeface="Calibri"/>
            </a:endParaRPr>
          </a:p>
        </p:txBody>
      </p:sp>
      <p:sp>
        <p:nvSpPr>
          <p:cNvPr id="9" name="TextBox 9"/>
          <p:cNvSpPr txBox="1"/>
          <p:nvPr/>
        </p:nvSpPr>
        <p:spPr>
          <a:xfrm>
            <a:off x="2370627" y="2700029"/>
            <a:ext cx="13546746" cy="1359283"/>
          </a:xfrm>
          <a:prstGeom prst="rect">
            <a:avLst/>
          </a:prstGeom>
        </p:spPr>
        <p:txBody>
          <a:bodyPr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350" b="0" i="0" u="none" strike="noStrike" kern="1200" cap="none" spc="0" normalizeH="0" baseline="0" noProof="0" dirty="0">
                <a:ln>
                  <a:noFill/>
                </a:ln>
                <a:solidFill>
                  <a:srgbClr val="2C302E"/>
                </a:solidFill>
                <a:effectLst/>
                <a:uLnTx/>
                <a:uFillTx/>
                <a:latin typeface="Calibri"/>
                <a:ea typeface="+mn-lt"/>
                <a:cs typeface="Calibri"/>
              </a:rPr>
              <a:t> 由学区确定的成绩</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ts val="4755"/>
              </a:lnSpc>
              <a:spcBef>
                <a:spcPts val="0"/>
              </a:spcBef>
              <a:spcAft>
                <a:spcPts val="0"/>
              </a:spcAft>
              <a:buClrTx/>
              <a:buSzTx/>
              <a:buFontTx/>
              <a:buNone/>
              <a:tabLst/>
              <a:defRPr/>
            </a:pPr>
            <a:r>
              <a:rPr kumimoji="0" lang="ja-JP" altLang="en-US" sz="3350" b="0" i="0" u="none" strike="noStrike" kern="1200" cap="none" spc="0" normalizeH="0" baseline="0" noProof="0" dirty="0">
                <a:ln>
                  <a:noFill/>
                </a:ln>
                <a:solidFill>
                  <a:srgbClr val="2C302E"/>
                </a:solidFill>
                <a:effectLst/>
                <a:uLnTx/>
                <a:uFillTx/>
                <a:latin typeface="Calibri"/>
                <a:ea typeface="+mn-lt"/>
                <a:cs typeface="Calibri"/>
              </a:rPr>
              <a:t>    基于州采用的自我反思工具</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10"/>
          <p:cNvSpPr txBox="1"/>
          <p:nvPr/>
        </p:nvSpPr>
        <p:spPr>
          <a:xfrm>
            <a:off x="-815368" y="6589854"/>
            <a:ext cx="5302943" cy="1466850"/>
          </a:xfrm>
          <a:prstGeom prst="rect">
            <a:avLst/>
          </a:prstGeom>
        </p:spPr>
        <p:txBody>
          <a:bodyPr lIns="0" tIns="0" rIns="0" bIns="0" rtlCol="0" anchor="t">
            <a:spAutoFit/>
          </a:bodyPr>
          <a:lstStyle/>
          <a:p>
            <a:pPr marL="0" marR="0" lvl="0" indent="0" algn="ctr" defTabSz="914400" rtl="0" eaLnBrk="1" fontAlgn="auto" latinLnBrk="0" hangingPunct="1">
              <a:lnSpc>
                <a:spcPts val="11025"/>
              </a:lnSpc>
              <a:spcBef>
                <a:spcPts val="0"/>
              </a:spcBef>
              <a:spcAft>
                <a:spcPts val="0"/>
              </a:spcAft>
              <a:buClrTx/>
              <a:buSzTx/>
              <a:buFontTx/>
              <a:buNone/>
              <a:tabLst/>
              <a:defRPr/>
            </a:pPr>
            <a:r>
              <a:rPr kumimoji="0" lang="ja-JP" altLang="en-US" sz="10500" b="0" i="0" u="none" strike="noStrike" kern="1200" cap="none" spc="0" normalizeH="0" baseline="0" noProof="0">
                <a:ln>
                  <a:noFill/>
                </a:ln>
                <a:solidFill>
                  <a:srgbClr val="FEFEFE"/>
                </a:solidFill>
                <a:effectLst/>
                <a:uLnTx/>
                <a:uFillTx/>
                <a:latin typeface="Kollektif"/>
                <a:ea typeface="ＭＳ Ｐゴシック" panose="020B0600070205080204" pitchFamily="34" charset="-128"/>
                <a:cs typeface="+mn-cs"/>
              </a:rPr>
              <a:t>达成</a:t>
            </a:r>
            <a:endParaRPr kumimoji="0" lang="en-US" sz="10500" b="0" i="0" u="none" strike="noStrike" kern="1200" cap="none" spc="0" normalizeH="0" baseline="0" noProof="0">
              <a:ln>
                <a:noFill/>
              </a:ln>
              <a:solidFill>
                <a:srgbClr val="FEFEFE"/>
              </a:solidFill>
              <a:effectLst/>
              <a:uLnTx/>
              <a:uFillTx/>
              <a:latin typeface="Kollektif"/>
              <a:ea typeface="+mn-ea"/>
              <a:cs typeface="+mn-cs"/>
            </a:endParaRPr>
          </a:p>
        </p:txBody>
      </p:sp>
      <p:sp>
        <p:nvSpPr>
          <p:cNvPr id="11" name="TextBox 11"/>
          <p:cNvSpPr txBox="1"/>
          <p:nvPr/>
        </p:nvSpPr>
        <p:spPr>
          <a:xfrm>
            <a:off x="4343400" y="7990029"/>
            <a:ext cx="5079130" cy="1466850"/>
          </a:xfrm>
          <a:prstGeom prst="rect">
            <a:avLst/>
          </a:prstGeom>
        </p:spPr>
        <p:txBody>
          <a:bodyPr wrap="square" lIns="0" tIns="0" rIns="0" bIns="0" rtlCol="0" anchor="t">
            <a:spAutoFit/>
          </a:bodyPr>
          <a:lstStyle/>
          <a:p>
            <a:pPr marL="0" marR="0" lvl="0" indent="0" algn="ctr" defTabSz="914400" rtl="0" eaLnBrk="1" fontAlgn="auto" latinLnBrk="0" hangingPunct="1">
              <a:lnSpc>
                <a:spcPts val="11025"/>
              </a:lnSpc>
              <a:spcBef>
                <a:spcPts val="0"/>
              </a:spcBef>
              <a:spcAft>
                <a:spcPts val="0"/>
              </a:spcAft>
              <a:buClrTx/>
              <a:buSzTx/>
              <a:buFontTx/>
              <a:buNone/>
              <a:tabLst/>
              <a:defRPr/>
            </a:pPr>
            <a:r>
              <a:rPr kumimoji="0" lang="ja-JP" altLang="en-US" sz="10500" b="0" i="0" u="none" strike="noStrike" kern="1200" cap="none" spc="0" normalizeH="0" baseline="0" noProof="0">
                <a:ln>
                  <a:noFill/>
                </a:ln>
                <a:solidFill>
                  <a:srgbClr val="FEFEFE"/>
                </a:solidFill>
                <a:effectLst/>
                <a:uLnTx/>
                <a:uFillTx/>
                <a:latin typeface="Kollektif"/>
                <a:ea typeface="ＭＳ Ｐゴシック"/>
                <a:cs typeface="+mn-cs"/>
              </a:rPr>
              <a:t>未达成</a:t>
            </a:r>
            <a:endParaRPr kumimoji="0" lang="en-US" sz="10500" b="0" i="0" u="none" strike="noStrike" kern="1200" cap="none" spc="0" normalizeH="0" baseline="0" noProof="0">
              <a:ln>
                <a:noFill/>
              </a:ln>
              <a:solidFill>
                <a:srgbClr val="FEFEFE"/>
              </a:solidFill>
              <a:effectLst/>
              <a:uLnTx/>
              <a:uFillTx/>
              <a:latin typeface="Kollektif"/>
              <a:ea typeface="+mn-ea"/>
              <a:cs typeface="+mn-cs"/>
            </a:endParaRPr>
          </a:p>
        </p:txBody>
      </p:sp>
      <p:sp>
        <p:nvSpPr>
          <p:cNvPr id="12" name="TextBox 12"/>
          <p:cNvSpPr txBox="1"/>
          <p:nvPr/>
        </p:nvSpPr>
        <p:spPr>
          <a:xfrm>
            <a:off x="10492512" y="5189679"/>
            <a:ext cx="7428253" cy="2821285"/>
          </a:xfrm>
          <a:prstGeom prst="rect">
            <a:avLst/>
          </a:prstGeom>
        </p:spPr>
        <p:txBody>
          <a:bodyPr lIns="0" tIns="0" rIns="0" bIns="0" rtlCol="0" anchor="t">
            <a:spAutoFit/>
          </a:bodyPr>
          <a:lstStyle/>
          <a:p>
            <a:pPr marL="0" marR="0" lvl="0" indent="0" algn="ctr" defTabSz="914400" rtl="0" eaLnBrk="1" fontAlgn="auto" latinLnBrk="0" hangingPunct="1">
              <a:lnSpc>
                <a:spcPts val="11025"/>
              </a:lnSpc>
              <a:spcBef>
                <a:spcPts val="0"/>
              </a:spcBef>
              <a:spcAft>
                <a:spcPts val="0"/>
              </a:spcAft>
              <a:buClrTx/>
              <a:buSzTx/>
              <a:buFontTx/>
              <a:buNone/>
              <a:tabLst/>
              <a:defRPr/>
            </a:pPr>
            <a:r>
              <a:rPr kumimoji="0" lang="en-US" sz="9600" b="1" i="0" u="none" strike="noStrike" kern="1200" cap="none" spc="0" normalizeH="0" baseline="0" noProof="0">
                <a:ln>
                  <a:noFill/>
                </a:ln>
                <a:solidFill>
                  <a:srgbClr val="FEFEFE"/>
                </a:solidFill>
                <a:effectLst/>
                <a:uLnTx/>
                <a:uFillTx/>
                <a:latin typeface="Calibri"/>
                <a:ea typeface="+mn-lt"/>
                <a:cs typeface="Calibri"/>
              </a:rPr>
              <a:t>2 </a:t>
            </a:r>
            <a:r>
              <a:rPr kumimoji="0" lang="ja-JP" altLang="en-US" sz="9600" b="1" i="0" u="none" strike="noStrike" kern="1200" cap="none" spc="0" normalizeH="0" baseline="0" noProof="0">
                <a:ln>
                  <a:noFill/>
                </a:ln>
                <a:solidFill>
                  <a:srgbClr val="FEFEFE"/>
                </a:solidFill>
                <a:effectLst/>
                <a:uLnTx/>
                <a:uFillTx/>
                <a:latin typeface="Calibri"/>
                <a:ea typeface="+mn-lt"/>
                <a:cs typeface="Calibri"/>
              </a:rPr>
              <a:t>年或</a:t>
            </a:r>
            <a:r>
              <a:rPr kumimoji="0" lang="en-US" sz="9600" b="1" i="0" u="none" strike="noStrike" kern="1200" cap="none" spc="0" normalizeH="0" baseline="0" noProof="0">
                <a:ln>
                  <a:noFill/>
                </a:ln>
                <a:solidFill>
                  <a:srgbClr val="FEFEFE"/>
                </a:solidFill>
                <a:effectLst/>
                <a:uLnTx/>
                <a:uFillTx/>
                <a:latin typeface="Calibri"/>
                <a:ea typeface="+mn-lt"/>
                <a:cs typeface="Calibri"/>
              </a:rPr>
              <a:t> 2 </a:t>
            </a:r>
            <a:r>
              <a:rPr kumimoji="0" lang="ja-JP" altLang="en-US" sz="9600" b="1" i="0" u="none" strike="noStrike" kern="1200" cap="none" spc="0" normalizeH="0" baseline="0" noProof="0">
                <a:ln>
                  <a:noFill/>
                </a:ln>
                <a:solidFill>
                  <a:srgbClr val="FEFEFE"/>
                </a:solidFill>
                <a:effectLst/>
                <a:uLnTx/>
                <a:uFillTx/>
                <a:latin typeface="Calibri"/>
                <a:ea typeface="+mn-lt"/>
                <a:cs typeface="Calibri"/>
              </a:rPr>
              <a:t>年以上未达成</a:t>
            </a:r>
            <a:endParaRPr kumimoji="0" lang="en-US" sz="1800" b="1" i="0" u="none" strike="noStrike" kern="1200" cap="none" spc="0" normalizeH="0" baseline="0" noProof="0">
              <a:ln>
                <a:noFill/>
              </a:ln>
              <a:solidFill>
                <a:prstClr val="black"/>
              </a:solidFill>
              <a:effectLst/>
              <a:uLnTx/>
              <a:uFillTx/>
              <a:latin typeface="Calibri"/>
              <a:ea typeface="+mn-ea"/>
              <a:cs typeface="Calibri"/>
            </a:endParaRPr>
          </a:p>
        </p:txBody>
      </p:sp>
    </p:spTree>
    <p:extLst>
      <p:ext uri="{BB962C8B-B14F-4D97-AF65-F5344CB8AC3E}">
        <p14:creationId xmlns:p14="http://schemas.microsoft.com/office/powerpoint/2010/main" val="3018404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1156561" y="945055"/>
          <a:ext cx="16363065" cy="9195703"/>
        </p:xfrm>
        <a:graphic>
          <a:graphicData uri="http://schemas.openxmlformats.org/drawingml/2006/table">
            <a:tbl>
              <a:tblPr/>
              <a:tblGrid>
                <a:gridCol w="7374369">
                  <a:extLst>
                    <a:ext uri="{9D8B030D-6E8A-4147-A177-3AD203B41FA5}">
                      <a16:colId xmlns:a16="http://schemas.microsoft.com/office/drawing/2014/main" val="20000"/>
                    </a:ext>
                  </a:extLst>
                </a:gridCol>
                <a:gridCol w="4720712">
                  <a:extLst>
                    <a:ext uri="{9D8B030D-6E8A-4147-A177-3AD203B41FA5}">
                      <a16:colId xmlns:a16="http://schemas.microsoft.com/office/drawing/2014/main" val="20001"/>
                    </a:ext>
                  </a:extLst>
                </a:gridCol>
                <a:gridCol w="4267984">
                  <a:extLst>
                    <a:ext uri="{9D8B030D-6E8A-4147-A177-3AD203B41FA5}">
                      <a16:colId xmlns:a16="http://schemas.microsoft.com/office/drawing/2014/main" val="20002"/>
                    </a:ext>
                  </a:extLst>
                </a:gridCol>
              </a:tblGrid>
              <a:tr h="2825637">
                <a:tc>
                  <a:txBody>
                    <a:bodyPr/>
                    <a:lstStyle/>
                    <a:p>
                      <a:pPr lvl="0" algn="ctr">
                        <a:lnSpc>
                          <a:spcPct val="100000"/>
                        </a:lnSpc>
                        <a:spcBef>
                          <a:spcPts val="0"/>
                        </a:spcBef>
                        <a:spcAft>
                          <a:spcPts val="0"/>
                        </a:spcAft>
                        <a:buNone/>
                      </a:pPr>
                      <a:r>
                        <a:rPr lang="ja-JP" altLang="en-US" sz="2800" b="1" i="0" u="none" strike="noStrike" noProof="0">
                          <a:solidFill>
                            <a:srgbClr val="000000"/>
                          </a:solidFill>
                        </a:rPr>
                        <a:t>学业指标</a:t>
                      </a:r>
                      <a:endParaRPr lang="en-US" b="1"/>
                    </a:p>
                    <a:p>
                      <a:pPr lvl="0" algn="ctr">
                        <a:lnSpc>
                          <a:spcPct val="100000"/>
                        </a:lnSpc>
                        <a:spcBef>
                          <a:spcPts val="0"/>
                        </a:spcBef>
                        <a:spcAft>
                          <a:spcPts val="0"/>
                        </a:spcAft>
                        <a:buNone/>
                      </a:pPr>
                      <a:r>
                        <a:rPr lang="en-US" sz="2800" b="0" i="0" u="none" strike="noStrike" noProof="0">
                          <a:solidFill>
                            <a:srgbClr val="000000"/>
                          </a:solidFill>
                        </a:rPr>
                        <a:t>(</a:t>
                      </a:r>
                      <a:r>
                        <a:rPr lang="ja-JP" altLang="en-US" sz="2800" b="0" i="0" u="none" strike="noStrike" noProof="0">
                          <a:solidFill>
                            <a:srgbClr val="000000"/>
                          </a:solidFill>
                        </a:rPr>
                        <a:t>州立优先事项</a:t>
                      </a:r>
                      <a:r>
                        <a:rPr lang="en-US" sz="2800" b="0" i="0" u="none" strike="noStrike" noProof="0">
                          <a:solidFill>
                            <a:srgbClr val="000000"/>
                          </a:solidFill>
                        </a:rPr>
                        <a:t> 4）</a:t>
                      </a:r>
                      <a:endParaRPr lang="en-US" sz="2800" b="0" i="0" u="none" strike="noStrike" noProof="0"/>
                    </a:p>
                    <a:p>
                      <a:pPr lvl="0" algn="ctr">
                        <a:lnSpc>
                          <a:spcPct val="100000"/>
                        </a:lnSpc>
                        <a:spcBef>
                          <a:spcPts val="0"/>
                        </a:spcBef>
                        <a:spcAft>
                          <a:spcPts val="0"/>
                        </a:spcAft>
                        <a:buNone/>
                      </a:pPr>
                      <a:endParaRPr lang="en-US"/>
                    </a:p>
                    <a:p>
                      <a:pPr lvl="0" algn="ctr">
                        <a:lnSpc>
                          <a:spcPct val="100000"/>
                        </a:lnSpc>
                        <a:spcBef>
                          <a:spcPts val="0"/>
                        </a:spcBef>
                        <a:spcAft>
                          <a:spcPts val="0"/>
                        </a:spcAft>
                        <a:buNone/>
                      </a:pPr>
                      <a:r>
                        <a:rPr lang="en-US" sz="2800" b="0" i="0" u="none" strike="noStrike" noProof="0">
                          <a:solidFill>
                            <a:srgbClr val="000000"/>
                          </a:solidFill>
                        </a:rPr>
                        <a:t>3-8 </a:t>
                      </a:r>
                      <a:r>
                        <a:rPr lang="ja-JP" altLang="en-US" sz="2800" b="0" i="0" u="none" strike="noStrike" noProof="0">
                          <a:solidFill>
                            <a:srgbClr val="000000"/>
                          </a:solidFill>
                        </a:rPr>
                        <a:t>年级和</a:t>
                      </a:r>
                      <a:r>
                        <a:rPr lang="en-US" sz="2800" b="0" i="0" u="none" strike="noStrike" noProof="0">
                          <a:solidFill>
                            <a:srgbClr val="000000"/>
                          </a:solidFill>
                        </a:rPr>
                        <a:t> 11 </a:t>
                      </a:r>
                      <a:r>
                        <a:rPr lang="ja-JP" altLang="en-US" sz="2800" b="0" i="0" u="none" strike="noStrike" noProof="0">
                          <a:solidFill>
                            <a:srgbClr val="000000"/>
                          </a:solidFill>
                        </a:rPr>
                        <a:t>年级</a:t>
                      </a:r>
                      <a:r>
                        <a:rPr lang="en-US" sz="2800" b="0" i="0" u="none" strike="noStrike" noProof="0">
                          <a:solidFill>
                            <a:srgbClr val="000000"/>
                          </a:solidFill>
                        </a:rPr>
                        <a:t> CAASPP </a:t>
                      </a:r>
                      <a:r>
                        <a:rPr lang="ja-JP" altLang="en-US" sz="2800" b="0" i="0" u="none" strike="noStrike" noProof="0">
                          <a:solidFill>
                            <a:srgbClr val="000000"/>
                          </a:solidFill>
                        </a:rPr>
                        <a:t>中的</a:t>
                      </a:r>
                      <a:endParaRPr lang="en-US"/>
                    </a:p>
                    <a:p>
                      <a:pPr lvl="0" algn="ctr">
                        <a:lnSpc>
                          <a:spcPct val="100000"/>
                        </a:lnSpc>
                        <a:spcBef>
                          <a:spcPts val="0"/>
                        </a:spcBef>
                        <a:spcAft>
                          <a:spcPts val="0"/>
                        </a:spcAft>
                        <a:buNone/>
                      </a:pPr>
                      <a:endParaRPr lang="en-US"/>
                    </a:p>
                    <a:p>
                      <a:pPr lvl="0" algn="ctr">
                        <a:lnSpc>
                          <a:spcPts val="2935"/>
                        </a:lnSpc>
                        <a:buNone/>
                      </a:pPr>
                      <a:r>
                        <a:rPr lang="ja-JP" altLang="en-US" sz="2800" b="0" i="0" u="none" strike="noStrike" noProof="0">
                          <a:solidFill>
                            <a:srgbClr val="000000"/>
                          </a:solidFill>
                        </a:rPr>
                        <a:t>英语和数学</a:t>
                      </a:r>
                      <a:endParaRPr lang="en-US"/>
                    </a:p>
                    <a:p>
                      <a:pPr algn="ctr">
                        <a:lnSpc>
                          <a:spcPts val="2935"/>
                        </a:lnSpc>
                      </a:pPr>
                      <a:endParaRPr lang="en-US" sz="2096">
                        <a:solidFill>
                          <a:srgbClr val="000000"/>
                        </a:solidFill>
                        <a:latin typeface="Aharoni" panose="02010803020104030203" pitchFamily="2" charset="-79"/>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lvl="0" algn="ctr">
                        <a:lnSpc>
                          <a:spcPct val="100000"/>
                        </a:lnSpc>
                        <a:spcBef>
                          <a:spcPts val="0"/>
                        </a:spcBef>
                        <a:spcAft>
                          <a:spcPts val="0"/>
                        </a:spcAft>
                        <a:buNone/>
                      </a:pPr>
                      <a:r>
                        <a:rPr lang="ja-JP" altLang="en-US" sz="2800" b="1" i="0" u="none" strike="noStrike" noProof="0" dirty="0">
                          <a:solidFill>
                            <a:srgbClr val="000000"/>
                          </a:solidFill>
                        </a:rPr>
                        <a:t>英语学习者进步指标</a:t>
                      </a:r>
                      <a:endParaRPr lang="en-US" b="1" dirty="0"/>
                    </a:p>
                    <a:p>
                      <a:pPr lvl="0" algn="ctr">
                        <a:lnSpc>
                          <a:spcPct val="100000"/>
                        </a:lnSpc>
                        <a:spcBef>
                          <a:spcPts val="0"/>
                        </a:spcBef>
                        <a:spcAft>
                          <a:spcPts val="0"/>
                        </a:spcAft>
                        <a:buNone/>
                      </a:pPr>
                      <a:endParaRPr lang="en-US" dirty="0"/>
                    </a:p>
                    <a:p>
                      <a:pPr lvl="0" algn="ctr">
                        <a:lnSpc>
                          <a:spcPts val="2935"/>
                        </a:lnSpc>
                        <a:buNone/>
                      </a:pPr>
                      <a:r>
                        <a:rPr lang="en-US" sz="2800" b="0" i="0" u="none" strike="noStrike" noProof="0" dirty="0">
                          <a:solidFill>
                            <a:srgbClr val="000000"/>
                          </a:solidFill>
                        </a:rPr>
                        <a:t>(</a:t>
                      </a:r>
                      <a:r>
                        <a:rPr lang="ja-JP" altLang="en-US" sz="2800" b="0" i="0" u="none" strike="noStrike" noProof="0" dirty="0">
                          <a:solidFill>
                            <a:srgbClr val="000000"/>
                          </a:solidFill>
                        </a:rPr>
                        <a:t>州</a:t>
                      </a:r>
                      <a:r>
                        <a:rPr lang="ja-JP" sz="2800" b="0" i="0" u="none" strike="noStrike" noProof="0" dirty="0">
                          <a:solidFill>
                            <a:srgbClr val="000000"/>
                          </a:solidFill>
                          <a:latin typeface="MS PGothic"/>
                          <a:ea typeface="MS PGothic"/>
                        </a:rPr>
                        <a:t>立</a:t>
                      </a:r>
                      <a:r>
                        <a:rPr lang="ja-JP" altLang="en-US" sz="2800" b="0" i="0" u="none" strike="noStrike" noProof="0" dirty="0">
                          <a:solidFill>
                            <a:srgbClr val="000000"/>
                          </a:solidFill>
                        </a:rPr>
                        <a:t>优先事项</a:t>
                      </a:r>
                      <a:r>
                        <a:rPr lang="en-US" sz="2800" b="0" i="0" u="none" strike="noStrike" noProof="0" dirty="0">
                          <a:solidFill>
                            <a:srgbClr val="000000"/>
                          </a:solidFill>
                        </a:rPr>
                        <a:t> 4）</a:t>
                      </a:r>
                      <a:endParaRPr lang="en-US" sz="2800" b="0" i="0" u="none" strike="noStrike" noProof="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lvl="0" algn="ctr">
                        <a:lnSpc>
                          <a:spcPct val="100000"/>
                        </a:lnSpc>
                        <a:spcBef>
                          <a:spcPts val="0"/>
                        </a:spcBef>
                        <a:spcAft>
                          <a:spcPts val="0"/>
                        </a:spcAft>
                        <a:buNone/>
                      </a:pPr>
                      <a:r>
                        <a:rPr lang="ja-JP" altLang="en-US" sz="2800" b="1" i="0" u="none" strike="noStrike" noProof="0" dirty="0">
                          <a:solidFill>
                            <a:srgbClr val="000000"/>
                          </a:solidFill>
                        </a:rPr>
                        <a:t>停学率和开除率</a:t>
                      </a:r>
                      <a:endParaRPr lang="en-US" b="1" dirty="0"/>
                    </a:p>
                    <a:p>
                      <a:pPr lvl="0" algn="ctr">
                        <a:lnSpc>
                          <a:spcPct val="100000"/>
                        </a:lnSpc>
                        <a:spcBef>
                          <a:spcPts val="0"/>
                        </a:spcBef>
                        <a:spcAft>
                          <a:spcPts val="0"/>
                        </a:spcAft>
                        <a:buNone/>
                      </a:pPr>
                      <a:endParaRPr lang="en-US" dirty="0"/>
                    </a:p>
                    <a:p>
                      <a:pPr lvl="0" algn="ctr">
                        <a:lnSpc>
                          <a:spcPts val="2935"/>
                        </a:lnSpc>
                        <a:buNone/>
                      </a:pPr>
                      <a:r>
                        <a:rPr lang="en-US" sz="2800" b="0" i="0" u="none" strike="noStrike" noProof="0" dirty="0">
                          <a:solidFill>
                            <a:srgbClr val="000000"/>
                          </a:solidFill>
                        </a:rPr>
                        <a:t>   (</a:t>
                      </a:r>
                      <a:r>
                        <a:rPr lang="ja-JP" altLang="en-US" sz="2800" b="0" i="0" u="none" strike="noStrike" noProof="0" dirty="0">
                          <a:solidFill>
                            <a:srgbClr val="000000"/>
                          </a:solidFill>
                        </a:rPr>
                        <a:t>州</a:t>
                      </a:r>
                      <a:r>
                        <a:rPr lang="ja-JP" sz="2800" b="0" i="0" u="none" strike="noStrike" noProof="0" dirty="0">
                          <a:solidFill>
                            <a:srgbClr val="000000"/>
                          </a:solidFill>
                          <a:latin typeface="MS PGothic"/>
                          <a:ea typeface="MS PGothic"/>
                        </a:rPr>
                        <a:t>立</a:t>
                      </a:r>
                      <a:r>
                        <a:rPr lang="ja-JP" altLang="en-US" sz="2800" b="0" i="0" u="none" strike="noStrike" noProof="0" dirty="0">
                          <a:solidFill>
                            <a:srgbClr val="000000"/>
                          </a:solidFill>
                        </a:rPr>
                        <a:t>优先事项</a:t>
                      </a:r>
                      <a:r>
                        <a:rPr lang="en-US" sz="2800" b="0" i="0" u="none" strike="noStrike" noProof="0" dirty="0">
                          <a:solidFill>
                            <a:srgbClr val="000000"/>
                          </a:solidFill>
                        </a:rPr>
                        <a:t> 6）</a:t>
                      </a:r>
                      <a:endParaRPr lang="en-US" sz="2800" b="0" i="0" u="none" strike="noStrike" noProof="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261495">
                <a:tc>
                  <a:txBody>
                    <a:bodyPr/>
                    <a:lstStyle/>
                    <a:p>
                      <a:pPr lvl="0" algn="ctr">
                        <a:lnSpc>
                          <a:spcPct val="100000"/>
                        </a:lnSpc>
                        <a:spcBef>
                          <a:spcPts val="0"/>
                        </a:spcBef>
                        <a:spcAft>
                          <a:spcPts val="0"/>
                        </a:spcAft>
                        <a:buNone/>
                      </a:pPr>
                      <a:r>
                        <a:rPr lang="ja-JP" altLang="en-US" sz="2800" b="1" i="0" u="none" strike="noStrike" noProof="0">
                          <a:solidFill>
                            <a:srgbClr val="000000"/>
                          </a:solidFill>
                        </a:rPr>
                        <a:t>大学与就业指标</a:t>
                      </a:r>
                      <a:endParaRPr lang="en-US" b="1"/>
                    </a:p>
                    <a:p>
                      <a:pPr lvl="0" algn="ctr">
                        <a:lnSpc>
                          <a:spcPct val="100000"/>
                        </a:lnSpc>
                        <a:spcBef>
                          <a:spcPts val="0"/>
                        </a:spcBef>
                        <a:spcAft>
                          <a:spcPts val="0"/>
                        </a:spcAft>
                        <a:buNone/>
                      </a:pPr>
                      <a:endParaRPr lang="en-US"/>
                    </a:p>
                    <a:p>
                      <a:pPr lvl="0" algn="ctr">
                        <a:lnSpc>
                          <a:spcPct val="100000"/>
                        </a:lnSpc>
                        <a:spcBef>
                          <a:spcPts val="0"/>
                        </a:spcBef>
                        <a:spcAft>
                          <a:spcPts val="0"/>
                        </a:spcAft>
                        <a:buNone/>
                      </a:pPr>
                      <a:r>
                        <a:rPr lang="en-US" sz="2800" b="0" i="0" u="none" strike="noStrike" noProof="0">
                          <a:solidFill>
                            <a:srgbClr val="000000"/>
                          </a:solidFill>
                        </a:rPr>
                        <a:t>(</a:t>
                      </a:r>
                      <a:r>
                        <a:rPr lang="ja-JP" altLang="en-US" sz="2800" b="0" i="0" u="none" strike="noStrike" noProof="0">
                          <a:solidFill>
                            <a:srgbClr val="000000"/>
                          </a:solidFill>
                        </a:rPr>
                        <a:t>州</a:t>
                      </a:r>
                      <a:r>
                        <a:rPr lang="ja-JP" sz="2800" b="0" i="0" u="none" strike="noStrike" noProof="0">
                          <a:solidFill>
                            <a:srgbClr val="000000"/>
                          </a:solidFill>
                          <a:latin typeface="MS PGothic"/>
                          <a:ea typeface="MS PGothic"/>
                        </a:rPr>
                        <a:t>立</a:t>
                      </a:r>
                      <a:r>
                        <a:rPr lang="ja-JP" altLang="en-US" sz="2800" b="0" i="0" u="none" strike="noStrike" noProof="0">
                          <a:solidFill>
                            <a:srgbClr val="000000"/>
                          </a:solidFill>
                        </a:rPr>
                        <a:t>优先事项</a:t>
                      </a:r>
                      <a:r>
                        <a:rPr lang="en-US" sz="2800" b="0" i="0" u="none" strike="noStrike" noProof="0">
                          <a:solidFill>
                            <a:srgbClr val="000000"/>
                          </a:solidFill>
                        </a:rPr>
                        <a:t> 4、7 </a:t>
                      </a:r>
                      <a:r>
                        <a:rPr lang="ja-JP" altLang="en-US" sz="2800" b="0" i="0" u="none" strike="noStrike" noProof="0">
                          <a:solidFill>
                            <a:srgbClr val="000000"/>
                          </a:solidFill>
                        </a:rPr>
                        <a:t>和</a:t>
                      </a:r>
                      <a:r>
                        <a:rPr lang="en-US" sz="2800" b="0" i="0" u="none" strike="noStrike" noProof="0">
                          <a:solidFill>
                            <a:srgbClr val="000000"/>
                          </a:solidFill>
                        </a:rPr>
                        <a:t> 8）</a:t>
                      </a:r>
                      <a:endParaRPr lang="en-US" sz="2800" b="0" i="0" u="none" strike="noStrike" noProof="0"/>
                    </a:p>
                    <a:p>
                      <a:pPr lvl="0" algn="ctr">
                        <a:lnSpc>
                          <a:spcPct val="100000"/>
                        </a:lnSpc>
                        <a:spcBef>
                          <a:spcPts val="0"/>
                        </a:spcBef>
                        <a:spcAft>
                          <a:spcPts val="0"/>
                        </a:spcAft>
                        <a:buNone/>
                      </a:pPr>
                      <a:endParaRPr lang="en-US"/>
                    </a:p>
                    <a:p>
                      <a:pPr lvl="0" algn="ctr">
                        <a:lnSpc>
                          <a:spcPct val="100000"/>
                        </a:lnSpc>
                        <a:spcBef>
                          <a:spcPts val="0"/>
                        </a:spcBef>
                        <a:spcAft>
                          <a:spcPts val="0"/>
                        </a:spcAft>
                        <a:buNone/>
                      </a:pPr>
                      <a:r>
                        <a:rPr lang="en-US" sz="2800" b="0" i="0" u="none" strike="noStrike" noProof="0">
                          <a:solidFill>
                            <a:srgbClr val="000000"/>
                          </a:solidFill>
                          <a:latin typeface="Calibri"/>
                        </a:rPr>
                        <a:t>✓</a:t>
                      </a:r>
                      <a:r>
                        <a:rPr lang="en-US" sz="2800" b="0" i="0" u="none" strike="noStrike" noProof="0">
                          <a:solidFill>
                            <a:srgbClr val="000000"/>
                          </a:solidFill>
                        </a:rPr>
                        <a:t>11 </a:t>
                      </a:r>
                      <a:r>
                        <a:rPr lang="ja-JP" altLang="en-US" sz="2800" b="0" i="0" u="none" strike="noStrike" noProof="0">
                          <a:solidFill>
                            <a:srgbClr val="000000"/>
                          </a:solidFill>
                        </a:rPr>
                        <a:t>年级</a:t>
                      </a:r>
                      <a:r>
                        <a:rPr lang="en-US" sz="2800" b="0" i="0" u="none" strike="noStrike" noProof="0">
                          <a:solidFill>
                            <a:srgbClr val="000000"/>
                          </a:solidFill>
                        </a:rPr>
                        <a:t> CAASPP </a:t>
                      </a:r>
                      <a:r>
                        <a:rPr lang="ja-JP" altLang="en-US" sz="2800" b="0" i="0" u="none" strike="noStrike" noProof="0">
                          <a:solidFill>
                            <a:srgbClr val="000000"/>
                          </a:solidFill>
                        </a:rPr>
                        <a:t>的英语语言学习和数学成绩</a:t>
                      </a:r>
                      <a:endParaRPr lang="en-US"/>
                    </a:p>
                    <a:p>
                      <a:pPr lvl="0" algn="ctr">
                        <a:lnSpc>
                          <a:spcPct val="100000"/>
                        </a:lnSpc>
                        <a:spcBef>
                          <a:spcPts val="0"/>
                        </a:spcBef>
                        <a:spcAft>
                          <a:spcPts val="0"/>
                        </a:spcAft>
                        <a:buNone/>
                      </a:pPr>
                      <a:r>
                        <a:rPr lang="en-US" altLang="ja-JP" sz="2800" b="0" i="0" u="none" strike="noStrike" noProof="0">
                          <a:solidFill>
                            <a:srgbClr val="000000"/>
                          </a:solidFill>
                          <a:latin typeface="Calibri"/>
                          <a:ea typeface="ＭＳ Ｐゴシック"/>
                        </a:rPr>
                        <a:t>✓</a:t>
                      </a:r>
                      <a:r>
                        <a:rPr lang="ja-JP" altLang="en-US" sz="2800" b="0" i="0" u="none" strike="noStrike" noProof="0">
                          <a:solidFill>
                            <a:srgbClr val="000000"/>
                          </a:solidFill>
                        </a:rPr>
                        <a:t>完成</a:t>
                      </a:r>
                      <a:r>
                        <a:rPr lang="en-US" sz="2800" b="0" i="0" u="none" strike="noStrike" noProof="0">
                          <a:solidFill>
                            <a:srgbClr val="000000"/>
                          </a:solidFill>
                        </a:rPr>
                        <a:t> A-G </a:t>
                      </a:r>
                      <a:r>
                        <a:rPr lang="ja-JP" altLang="en-US" sz="2800" b="0" i="0" u="none" strike="noStrike" noProof="0">
                          <a:solidFill>
                            <a:srgbClr val="000000"/>
                          </a:solidFill>
                        </a:rPr>
                        <a:t>课程</a:t>
                      </a:r>
                      <a:endParaRPr lang="en-US"/>
                    </a:p>
                    <a:p>
                      <a:pPr lvl="0" algn="ctr">
                        <a:lnSpc>
                          <a:spcPct val="100000"/>
                        </a:lnSpc>
                        <a:spcBef>
                          <a:spcPts val="0"/>
                        </a:spcBef>
                        <a:spcAft>
                          <a:spcPts val="0"/>
                        </a:spcAft>
                        <a:buNone/>
                      </a:pPr>
                      <a:r>
                        <a:rPr lang="en-US" sz="2800" b="0" i="0" u="none" strike="noStrike" noProof="0">
                          <a:solidFill>
                            <a:srgbClr val="000000"/>
                          </a:solidFill>
                          <a:latin typeface="Calibri"/>
                        </a:rPr>
                        <a:t>✓</a:t>
                      </a:r>
                      <a:r>
                        <a:rPr lang="en-US" sz="2800" b="0" i="0" u="none" strike="noStrike" noProof="0">
                          <a:solidFill>
                            <a:srgbClr val="000000"/>
                          </a:solidFill>
                        </a:rPr>
                        <a:t>CTE </a:t>
                      </a:r>
                      <a:r>
                        <a:rPr lang="ja-JP" altLang="en-US" sz="2800" b="0" i="0" u="none" strike="noStrike" noProof="0">
                          <a:solidFill>
                            <a:srgbClr val="000000"/>
                          </a:solidFill>
                        </a:rPr>
                        <a:t>途径完成情况</a:t>
                      </a:r>
                      <a:endParaRPr lang="en-US"/>
                    </a:p>
                    <a:p>
                      <a:pPr lvl="0" algn="ctr">
                        <a:lnSpc>
                          <a:spcPct val="100000"/>
                        </a:lnSpc>
                        <a:spcBef>
                          <a:spcPts val="0"/>
                        </a:spcBef>
                        <a:spcAft>
                          <a:spcPts val="0"/>
                        </a:spcAft>
                        <a:buNone/>
                      </a:pPr>
                      <a:r>
                        <a:rPr lang="en-US" sz="2800" b="0" i="0" u="none" strike="noStrike" noProof="0">
                          <a:solidFill>
                            <a:srgbClr val="000000"/>
                          </a:solidFill>
                        </a:rPr>
                        <a:t>✓AP </a:t>
                      </a:r>
                      <a:r>
                        <a:rPr lang="ja-JP" altLang="en-US" sz="2800" b="0" i="0" u="none" strike="noStrike" noProof="0">
                          <a:solidFill>
                            <a:srgbClr val="000000"/>
                          </a:solidFill>
                        </a:rPr>
                        <a:t>分数</a:t>
                      </a:r>
                      <a:r>
                        <a:rPr lang="en-US" sz="2800" b="0" i="0" u="none" strike="noStrike" noProof="0">
                          <a:solidFill>
                            <a:srgbClr val="000000"/>
                          </a:solidFill>
                        </a:rPr>
                        <a:t> 3+</a:t>
                      </a:r>
                      <a:endParaRPr lang="en-US" sz="2800" b="0" i="0" u="none" strike="noStrike" noProof="0"/>
                    </a:p>
                    <a:p>
                      <a:pPr lvl="0" algn="ctr">
                        <a:lnSpc>
                          <a:spcPct val="100000"/>
                        </a:lnSpc>
                        <a:spcBef>
                          <a:spcPts val="0"/>
                        </a:spcBef>
                        <a:spcAft>
                          <a:spcPts val="0"/>
                        </a:spcAft>
                        <a:buNone/>
                      </a:pPr>
                      <a:r>
                        <a:rPr lang="en-US" altLang="ja-JP" sz="2800" b="0" i="0" u="none" strike="noStrike" noProof="0">
                          <a:solidFill>
                            <a:srgbClr val="000000"/>
                          </a:solidFill>
                          <a:latin typeface="Calibri"/>
                          <a:ea typeface="ＭＳ Ｐゴシック"/>
                        </a:rPr>
                        <a:t>✓</a:t>
                      </a:r>
                      <a:r>
                        <a:rPr lang="ja-JP" altLang="en-US" sz="2800" b="0" i="0" u="none" strike="noStrike" noProof="0">
                          <a:solidFill>
                            <a:srgbClr val="000000"/>
                          </a:solidFill>
                        </a:rPr>
                        <a:t>双录取</a:t>
                      </a:r>
                      <a:endParaRPr lang="en-US"/>
                    </a:p>
                    <a:p>
                      <a:pPr lvl="0" algn="ctr">
                        <a:lnSpc>
                          <a:spcPct val="100000"/>
                        </a:lnSpc>
                        <a:spcBef>
                          <a:spcPts val="0"/>
                        </a:spcBef>
                        <a:spcAft>
                          <a:spcPts val="0"/>
                        </a:spcAft>
                        <a:buNone/>
                      </a:pPr>
                      <a:r>
                        <a:rPr lang="en-US" sz="2800" b="0" i="0" u="none" strike="noStrike" noProof="0">
                          <a:solidFill>
                            <a:srgbClr val="000000"/>
                          </a:solidFill>
                        </a:rPr>
                        <a:t>✓JROTC</a:t>
                      </a:r>
                      <a:endParaRPr lang="en-US" sz="2800" b="0" i="0" u="none" strike="noStrike" noProof="0"/>
                    </a:p>
                    <a:p>
                      <a:pPr lvl="0" algn="ctr">
                        <a:lnSpc>
                          <a:spcPts val="2935"/>
                        </a:lnSpc>
                        <a:buNone/>
                      </a:pPr>
                      <a:r>
                        <a:rPr lang="en-US" sz="2800" b="0" i="0" u="none" strike="noStrike" noProof="0">
                          <a:solidFill>
                            <a:srgbClr val="000000"/>
                          </a:solidFill>
                        </a:rPr>
                        <a:t>✓</a:t>
                      </a:r>
                      <a:r>
                        <a:rPr lang="ja-JP" altLang="en-US" sz="2800" b="0" i="0" u="none" strike="noStrike" noProof="0">
                          <a:solidFill>
                            <a:srgbClr val="000000"/>
                          </a:solidFill>
                        </a:rPr>
                        <a:t>州双语证书</a:t>
                      </a:r>
                      <a:endParaRPr lang="en-US"/>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lvl="0" algn="ctr">
                        <a:lnSpc>
                          <a:spcPct val="100000"/>
                        </a:lnSpc>
                        <a:spcBef>
                          <a:spcPts val="0"/>
                        </a:spcBef>
                        <a:spcAft>
                          <a:spcPts val="0"/>
                        </a:spcAft>
                        <a:buNone/>
                      </a:pPr>
                      <a:r>
                        <a:rPr lang="ja-JP" altLang="en-US" sz="2800" b="1" i="0" u="none" strike="noStrike" noProof="0">
                          <a:solidFill>
                            <a:srgbClr val="000000"/>
                          </a:solidFill>
                        </a:rPr>
                        <a:t>高中毕业率</a:t>
                      </a:r>
                      <a:endParaRPr lang="en-US" b="1"/>
                    </a:p>
                    <a:p>
                      <a:pPr lvl="0" algn="ctr">
                        <a:lnSpc>
                          <a:spcPct val="100000"/>
                        </a:lnSpc>
                        <a:spcBef>
                          <a:spcPts val="0"/>
                        </a:spcBef>
                        <a:spcAft>
                          <a:spcPts val="0"/>
                        </a:spcAft>
                        <a:buNone/>
                      </a:pPr>
                      <a:endParaRPr lang="en-US"/>
                    </a:p>
                    <a:p>
                      <a:pPr lvl="0" algn="ctr">
                        <a:lnSpc>
                          <a:spcPts val="2935"/>
                        </a:lnSpc>
                        <a:buNone/>
                      </a:pPr>
                      <a:r>
                        <a:rPr lang="en-US" sz="2800" b="0" i="0" u="none" strike="noStrike" noProof="0">
                          <a:solidFill>
                            <a:srgbClr val="000000"/>
                          </a:solidFill>
                        </a:rPr>
                        <a:t>(</a:t>
                      </a:r>
                      <a:r>
                        <a:rPr lang="ja-JP" altLang="en-US" sz="2800" b="0" i="0" u="none" strike="noStrike" noProof="0">
                          <a:solidFill>
                            <a:srgbClr val="000000"/>
                          </a:solidFill>
                        </a:rPr>
                        <a:t>州</a:t>
                      </a:r>
                      <a:r>
                        <a:rPr lang="ja-JP" sz="2800" b="0" i="0" u="none" strike="noStrike" noProof="0">
                          <a:solidFill>
                            <a:srgbClr val="000000"/>
                          </a:solidFill>
                          <a:latin typeface="MS PGothic"/>
                          <a:ea typeface="MS PGothic"/>
                        </a:rPr>
                        <a:t>立</a:t>
                      </a:r>
                      <a:r>
                        <a:rPr lang="ja-JP" altLang="en-US" sz="2800" b="0" i="0" u="none" strike="noStrike" noProof="0">
                          <a:solidFill>
                            <a:srgbClr val="000000"/>
                          </a:solidFill>
                        </a:rPr>
                        <a:t>优先事项</a:t>
                      </a:r>
                      <a:r>
                        <a:rPr lang="en-US" sz="2800" b="0" i="0" u="none" strike="noStrike" noProof="0">
                          <a:solidFill>
                            <a:srgbClr val="000000"/>
                          </a:solidFill>
                        </a:rPr>
                        <a:t> 5）</a:t>
                      </a:r>
                      <a:endParaRPr lang="en-US" sz="2800" b="0" i="0" u="none" strike="noStrike" noProof="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lvl="0" algn="ctr">
                        <a:lnSpc>
                          <a:spcPct val="100000"/>
                        </a:lnSpc>
                        <a:spcBef>
                          <a:spcPts val="0"/>
                        </a:spcBef>
                        <a:spcAft>
                          <a:spcPts val="0"/>
                        </a:spcAft>
                        <a:buNone/>
                      </a:pPr>
                      <a:r>
                        <a:rPr lang="ja-JP" altLang="en-US" sz="2800" b="1" i="0" u="none" strike="noStrike" noProof="0" dirty="0">
                          <a:solidFill>
                            <a:srgbClr val="000000"/>
                          </a:solidFill>
                        </a:rPr>
                        <a:t>长期旷课</a:t>
                      </a:r>
                      <a:endParaRPr lang="en-US" b="1" dirty="0"/>
                    </a:p>
                    <a:p>
                      <a:pPr lvl="0" algn="ctr">
                        <a:lnSpc>
                          <a:spcPct val="100000"/>
                        </a:lnSpc>
                        <a:spcBef>
                          <a:spcPts val="0"/>
                        </a:spcBef>
                        <a:spcAft>
                          <a:spcPts val="0"/>
                        </a:spcAft>
                        <a:buNone/>
                      </a:pPr>
                      <a:endParaRPr lang="en-US" dirty="0"/>
                    </a:p>
                    <a:p>
                      <a:pPr lvl="0" algn="ctr">
                        <a:lnSpc>
                          <a:spcPts val="2935"/>
                        </a:lnSpc>
                        <a:buNone/>
                      </a:pPr>
                      <a:r>
                        <a:rPr lang="en-US" sz="2800" b="0" i="0" u="none" strike="noStrike" noProof="0" dirty="0">
                          <a:solidFill>
                            <a:srgbClr val="000000"/>
                          </a:solidFill>
                        </a:rPr>
                        <a:t>  (</a:t>
                      </a:r>
                      <a:r>
                        <a:rPr lang="ja-JP" altLang="en-US" sz="2800" b="0" i="0" u="none" strike="noStrike" noProof="0" dirty="0">
                          <a:solidFill>
                            <a:srgbClr val="000000"/>
                          </a:solidFill>
                        </a:rPr>
                        <a:t>州</a:t>
                      </a:r>
                      <a:r>
                        <a:rPr lang="ja-JP" sz="2800" b="0" i="0" u="none" strike="noStrike" noProof="0" dirty="0">
                          <a:solidFill>
                            <a:srgbClr val="000000"/>
                          </a:solidFill>
                          <a:latin typeface="MS PGothic"/>
                          <a:ea typeface="MS PGothic"/>
                        </a:rPr>
                        <a:t>立</a:t>
                      </a:r>
                      <a:r>
                        <a:rPr lang="ja-JP" altLang="en-US" sz="2800" b="0" i="0" u="none" strike="noStrike" noProof="0" dirty="0">
                          <a:solidFill>
                            <a:srgbClr val="000000"/>
                          </a:solidFill>
                        </a:rPr>
                        <a:t>优先事项</a:t>
                      </a:r>
                      <a:r>
                        <a:rPr lang="en-US" sz="2800" b="0" i="0" u="none" strike="noStrike" noProof="0" dirty="0">
                          <a:solidFill>
                            <a:srgbClr val="000000"/>
                          </a:solidFill>
                        </a:rPr>
                        <a:t> 5）</a:t>
                      </a:r>
                      <a:endParaRPr lang="en-US" sz="2800" b="0" i="0" u="none" strike="noStrike" noProof="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 name="TextBox 3"/>
          <p:cNvSpPr txBox="1"/>
          <p:nvPr/>
        </p:nvSpPr>
        <p:spPr>
          <a:xfrm>
            <a:off x="388017" y="2683"/>
            <a:ext cx="17900154" cy="829073"/>
          </a:xfrm>
          <a:prstGeom prst="rect">
            <a:avLst/>
          </a:prstGeom>
        </p:spPr>
        <p:txBody>
          <a:bodyPr lIns="0" tIns="0" rIns="0" bIns="0" rtlCol="0" anchor="t">
            <a:spAutoFit/>
          </a:bodyPr>
          <a:lstStyle/>
          <a:p>
            <a:pPr marL="0" marR="0" lvl="0" indent="0" algn="ctr" defTabSz="914400" rtl="0" eaLnBrk="1" fontAlgn="auto" latinLnBrk="0" hangingPunct="1">
              <a:lnSpc>
                <a:spcPts val="6720"/>
              </a:lnSpc>
              <a:spcBef>
                <a:spcPts val="0"/>
              </a:spcBef>
              <a:spcAft>
                <a:spcPts val="0"/>
              </a:spcAft>
              <a:buClrTx/>
              <a:buSzTx/>
              <a:buFontTx/>
              <a:buNone/>
              <a:tabLst/>
              <a:defRPr/>
            </a:pPr>
            <a:r>
              <a:rPr kumimoji="0" lang="ja-JP" altLang="en-US" sz="4800" b="1" i="0" u="none" strike="noStrike" kern="1200" cap="none" spc="0" normalizeH="0" baseline="0" noProof="0">
                <a:ln>
                  <a:noFill/>
                </a:ln>
                <a:solidFill>
                  <a:srgbClr val="008080"/>
                </a:solidFill>
                <a:effectLst/>
                <a:uLnTx/>
                <a:uFillTx/>
                <a:latin typeface="Calibri"/>
                <a:ea typeface="+mn-lt"/>
                <a:cs typeface="Calibri"/>
              </a:rPr>
              <a:t>加州指标如何衡量学校的成功？</a:t>
            </a:r>
            <a:endParaRPr kumimoji="0" lang="en-US" sz="4800" b="1" i="0" u="none" strike="noStrike" kern="1200" cap="none" spc="0" normalizeH="0" baseline="0" noProof="0">
              <a:ln>
                <a:noFill/>
              </a:ln>
              <a:solidFill>
                <a:srgbClr val="008080"/>
              </a:solidFill>
              <a:effectLst/>
              <a:uLnTx/>
              <a:uFillTx/>
              <a:latin typeface="Aharoni" panose="02010803020104030203" pitchFamily="2" charset="-79"/>
              <a:ea typeface="+mn-ea"/>
              <a:cs typeface="Aharoni" panose="02010803020104030203" pitchFamily="2" charset="-79"/>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932782" y="572105"/>
            <a:ext cx="3300470" cy="5013762"/>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 name="Title 1">
            <a:extLst>
              <a:ext uri="{FF2B5EF4-FFF2-40B4-BE49-F238E27FC236}">
                <a16:creationId xmlns:a16="http://schemas.microsoft.com/office/drawing/2014/main" id="{03CFA447-777A-45AC-ABCC-8663D5240633}"/>
              </a:ext>
            </a:extLst>
          </p:cNvPr>
          <p:cNvSpPr>
            <a:spLocks noGrp="1"/>
          </p:cNvSpPr>
          <p:nvPr>
            <p:ph type="title"/>
          </p:nvPr>
        </p:nvSpPr>
        <p:spPr>
          <a:xfrm>
            <a:off x="1450428" y="1806163"/>
            <a:ext cx="4004109" cy="2671763"/>
          </a:xfrm>
        </p:spPr>
        <p:txBody>
          <a:bodyPr>
            <a:normAutofit/>
          </a:bodyPr>
          <a:lstStyle/>
          <a:p>
            <a:r>
              <a:rPr lang="en-US" sz="4800" dirty="0">
                <a:solidFill>
                  <a:srgbClr val="FFFFFF"/>
                </a:solidFill>
                <a:latin typeface="Century Gothic" panose="020B0502020202020204" pitchFamily="34" charset="0"/>
              </a:rPr>
              <a:t>SPSA </a:t>
            </a:r>
            <a:br>
              <a:rPr lang="en-US" sz="4800" dirty="0">
                <a:solidFill>
                  <a:srgbClr val="FFFFFF"/>
                </a:solidFill>
                <a:latin typeface="Century Gothic" panose="020B0502020202020204" pitchFamily="34" charset="0"/>
              </a:rPr>
            </a:br>
            <a:r>
              <a:rPr lang="zh-CN" altLang="en-US" sz="4800" dirty="0">
                <a:solidFill>
                  <a:srgbClr val="FFFFFF"/>
                </a:solidFill>
                <a:latin typeface="Century Gothic" panose="020B0502020202020204" pitchFamily="34" charset="0"/>
              </a:rPr>
              <a:t>进度</a:t>
            </a:r>
            <a:br>
              <a:rPr lang="en-US" altLang="zh-CN" sz="4800" dirty="0">
                <a:solidFill>
                  <a:srgbClr val="FFFFFF"/>
                </a:solidFill>
                <a:latin typeface="Century Gothic" panose="020B0502020202020204" pitchFamily="34" charset="0"/>
              </a:rPr>
            </a:br>
            <a:r>
              <a:rPr lang="zh-CN" altLang="en-US" sz="4800" dirty="0">
                <a:solidFill>
                  <a:srgbClr val="FFFFFF"/>
                </a:solidFill>
                <a:latin typeface="Century Gothic" panose="020B0502020202020204" pitchFamily="34" charset="0"/>
              </a:rPr>
              <a:t>监控</a:t>
            </a:r>
            <a:endParaRPr lang="en-US" sz="4800" dirty="0">
              <a:solidFill>
                <a:srgbClr val="FFFFFF"/>
              </a:solidFill>
              <a:latin typeface="Century Gothic" panose="020B0502020202020204" pitchFamily="34" charset="0"/>
            </a:endParaRPr>
          </a:p>
        </p:txBody>
      </p:sp>
      <p:sp>
        <p:nvSpPr>
          <p:cNvPr id="4" name="Slide Number Placeholder 3">
            <a:extLst>
              <a:ext uri="{FF2B5EF4-FFF2-40B4-BE49-F238E27FC236}">
                <a16:creationId xmlns:a16="http://schemas.microsoft.com/office/drawing/2014/main" id="{DAF2563F-1E10-4D91-9F05-BC64E1C8B026}"/>
              </a:ext>
            </a:extLst>
          </p:cNvPr>
          <p:cNvSpPr>
            <a:spLocks noGrp="1"/>
          </p:cNvSpPr>
          <p:nvPr>
            <p:ph type="sldNum" sz="quarter" idx="7"/>
          </p:nvPr>
        </p:nvSpPr>
        <p:spPr>
          <a:xfrm>
            <a:off x="15487650" y="9534526"/>
            <a:ext cx="1543050" cy="547688"/>
          </a:xfrm>
          <a:prstGeom prst="rect">
            <a:avLst/>
          </a:prstGeom>
        </p:spPr>
        <p:txBody>
          <a:bodyPr vert="horz" wrap="square" lIns="137160" tIns="68580" rIns="137160" bIns="68580" rtlCol="0">
            <a:norm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spcAft>
                <a:spcPts val="900"/>
              </a:spcAft>
              <a:defRPr/>
            </a:pPr>
            <a:fld id="{A6AF1B4E-90EC-4A51-B6E5-B702C054ECB0}" type="slidenum">
              <a:rPr lang="en-US">
                <a:solidFill>
                  <a:prstClr val="black">
                    <a:tint val="75000"/>
                  </a:prstClr>
                </a:solidFill>
                <a:latin typeface="Calibri"/>
              </a:rPr>
              <a:pPr>
                <a:spcAft>
                  <a:spcPts val="900"/>
                </a:spcAft>
                <a:defRPr/>
              </a:pPr>
              <a:t>10</a:t>
            </a:fld>
            <a:endParaRPr lang="en-US">
              <a:solidFill>
                <a:prstClr val="black">
                  <a:tint val="75000"/>
                </a:prstClr>
              </a:solidFill>
              <a:latin typeface="Calibri"/>
            </a:endParaRPr>
          </a:p>
        </p:txBody>
      </p:sp>
      <p:pic>
        <p:nvPicPr>
          <p:cNvPr id="5" name="Picture 4">
            <a:extLst>
              <a:ext uri="{FF2B5EF4-FFF2-40B4-BE49-F238E27FC236}">
                <a16:creationId xmlns:a16="http://schemas.microsoft.com/office/drawing/2014/main" id="{96F48D8C-AE29-41E4-BF50-830EE22AAEBB}"/>
              </a:ext>
            </a:extLst>
          </p:cNvPr>
          <p:cNvPicPr>
            <a:picLocks noChangeAspect="1"/>
          </p:cNvPicPr>
          <p:nvPr/>
        </p:nvPicPr>
        <p:blipFill>
          <a:blip r:embed="rId3"/>
          <a:stretch>
            <a:fillRect/>
          </a:stretch>
        </p:blipFill>
        <p:spPr>
          <a:xfrm>
            <a:off x="5454537" y="10811004"/>
            <a:ext cx="11700315" cy="8480838"/>
          </a:xfrm>
          <a:prstGeom prst="rect">
            <a:avLst/>
          </a:prstGeom>
        </p:spPr>
      </p:pic>
    </p:spTree>
    <p:extLst>
      <p:ext uri="{BB962C8B-B14F-4D97-AF65-F5344CB8AC3E}">
        <p14:creationId xmlns:p14="http://schemas.microsoft.com/office/powerpoint/2010/main" val="1330202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41E21BE-7DBF-C3FB-77DE-60EF887CF50D}"/>
              </a:ext>
            </a:extLst>
          </p:cNvPr>
          <p:cNvPicPr>
            <a:picLocks noChangeAspect="1"/>
          </p:cNvPicPr>
          <p:nvPr/>
        </p:nvPicPr>
        <p:blipFill>
          <a:blip r:embed="rId3"/>
          <a:stretch>
            <a:fillRect/>
          </a:stretch>
        </p:blipFill>
        <p:spPr>
          <a:xfrm>
            <a:off x="13437825" y="2380895"/>
            <a:ext cx="4018923" cy="5277126"/>
          </a:xfrm>
          <a:prstGeom prst="rect">
            <a:avLst/>
          </a:prstGeom>
        </p:spPr>
      </p:pic>
      <p:pic>
        <p:nvPicPr>
          <p:cNvPr id="10" name="Picture 9">
            <a:extLst>
              <a:ext uri="{FF2B5EF4-FFF2-40B4-BE49-F238E27FC236}">
                <a16:creationId xmlns:a16="http://schemas.microsoft.com/office/drawing/2014/main" id="{F7C66580-FB64-84B1-4910-ED215027C92E}"/>
              </a:ext>
            </a:extLst>
          </p:cNvPr>
          <p:cNvPicPr>
            <a:picLocks noChangeAspect="1"/>
          </p:cNvPicPr>
          <p:nvPr/>
        </p:nvPicPr>
        <p:blipFill>
          <a:blip r:embed="rId4"/>
          <a:stretch>
            <a:fillRect/>
          </a:stretch>
        </p:blipFill>
        <p:spPr>
          <a:xfrm>
            <a:off x="6988539" y="4471834"/>
            <a:ext cx="5564832" cy="4235820"/>
          </a:xfrm>
          <a:prstGeom prst="rect">
            <a:avLst/>
          </a:prstGeom>
        </p:spPr>
      </p:pic>
      <p:pic>
        <p:nvPicPr>
          <p:cNvPr id="6" name="Picture 5">
            <a:extLst>
              <a:ext uri="{FF2B5EF4-FFF2-40B4-BE49-F238E27FC236}">
                <a16:creationId xmlns:a16="http://schemas.microsoft.com/office/drawing/2014/main" id="{7A755F6D-E4A6-D944-DF2E-CE4C07D5E89B}"/>
              </a:ext>
            </a:extLst>
          </p:cNvPr>
          <p:cNvPicPr>
            <a:picLocks noChangeAspect="1"/>
          </p:cNvPicPr>
          <p:nvPr/>
        </p:nvPicPr>
        <p:blipFill>
          <a:blip r:embed="rId5"/>
          <a:stretch>
            <a:fillRect/>
          </a:stretch>
        </p:blipFill>
        <p:spPr>
          <a:xfrm>
            <a:off x="831252" y="1974653"/>
            <a:ext cx="5754986" cy="4374589"/>
          </a:xfrm>
          <a:prstGeom prst="rect">
            <a:avLst/>
          </a:prstGeom>
        </p:spPr>
      </p:pic>
      <p:sp>
        <p:nvSpPr>
          <p:cNvPr id="2" name="Title 1">
            <a:extLst>
              <a:ext uri="{FF2B5EF4-FFF2-40B4-BE49-F238E27FC236}">
                <a16:creationId xmlns:a16="http://schemas.microsoft.com/office/drawing/2014/main" id="{927140D0-A3C1-4AD0-837D-5F02B662CE78}"/>
              </a:ext>
            </a:extLst>
          </p:cNvPr>
          <p:cNvSpPr>
            <a:spLocks noGrp="1"/>
          </p:cNvSpPr>
          <p:nvPr>
            <p:ph type="title"/>
          </p:nvPr>
        </p:nvSpPr>
        <p:spPr>
          <a:xfrm>
            <a:off x="359474" y="400991"/>
            <a:ext cx="17569052" cy="830997"/>
          </a:xfrm>
        </p:spPr>
        <p:txBody>
          <a:bodyPr/>
          <a:lstStyle/>
          <a:p>
            <a:r>
              <a:rPr lang="zh-CN" altLang="en-US" i="1" dirty="0">
                <a:solidFill>
                  <a:srgbClr val="008080"/>
                </a:solidFill>
                <a:latin typeface="Century Gothic" panose="020B0502020202020204" pitchFamily="34" charset="0"/>
              </a:rPr>
              <a:t>参与会议 </a:t>
            </a:r>
            <a:r>
              <a:rPr lang="zh-CN" altLang="en-US" dirty="0">
                <a:solidFill>
                  <a:srgbClr val="008080"/>
                </a:solidFill>
                <a:latin typeface="Century Gothic" panose="020B0502020202020204" pitchFamily="34" charset="0"/>
              </a:rPr>
              <a:t>的文件</a:t>
            </a:r>
            <a:endParaRPr lang="en-US" dirty="0">
              <a:solidFill>
                <a:srgbClr val="008080"/>
              </a:solidFill>
              <a:latin typeface="Century Gothic" panose="020B0502020202020204" pitchFamily="34" charset="0"/>
            </a:endParaRPr>
          </a:p>
        </p:txBody>
      </p:sp>
      <p:grpSp>
        <p:nvGrpSpPr>
          <p:cNvPr id="22" name="Group 21">
            <a:extLst>
              <a:ext uri="{FF2B5EF4-FFF2-40B4-BE49-F238E27FC236}">
                <a16:creationId xmlns:a16="http://schemas.microsoft.com/office/drawing/2014/main" id="{E11153BF-E587-49C8-9645-4618D1688111}"/>
              </a:ext>
            </a:extLst>
          </p:cNvPr>
          <p:cNvGrpSpPr/>
          <p:nvPr/>
        </p:nvGrpSpPr>
        <p:grpSpPr>
          <a:xfrm>
            <a:off x="6345037" y="1501836"/>
            <a:ext cx="1287008" cy="1236444"/>
            <a:chOff x="695739" y="4390783"/>
            <a:chExt cx="1739348" cy="1765639"/>
          </a:xfrm>
          <a:solidFill>
            <a:srgbClr val="4A4E6F"/>
          </a:solidFill>
        </p:grpSpPr>
        <p:sp>
          <p:nvSpPr>
            <p:cNvPr id="23" name="Oval 22">
              <a:extLst>
                <a:ext uri="{FF2B5EF4-FFF2-40B4-BE49-F238E27FC236}">
                  <a16:creationId xmlns:a16="http://schemas.microsoft.com/office/drawing/2014/main" id="{667DB938-B94D-49AB-B9A6-8FDB04157103}"/>
                </a:ext>
              </a:extLst>
            </p:cNvPr>
            <p:cNvSpPr/>
            <p:nvPr/>
          </p:nvSpPr>
          <p:spPr>
            <a:xfrm>
              <a:off x="695739" y="4390783"/>
              <a:ext cx="1739348" cy="1765639"/>
            </a:xfrm>
            <a:prstGeom prst="ellipse">
              <a:avLst/>
            </a:prstGeom>
            <a:grpFill/>
            <a:ln>
              <a:solidFill>
                <a:srgbClr val="4A4E6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24" name="TextBox 23">
              <a:extLst>
                <a:ext uri="{FF2B5EF4-FFF2-40B4-BE49-F238E27FC236}">
                  <a16:creationId xmlns:a16="http://schemas.microsoft.com/office/drawing/2014/main" id="{D744BC02-6E05-4510-B353-C6C9C850D0D8}"/>
                </a:ext>
              </a:extLst>
            </p:cNvPr>
            <p:cNvSpPr txBox="1"/>
            <p:nvPr/>
          </p:nvSpPr>
          <p:spPr>
            <a:xfrm>
              <a:off x="1136485" y="4779160"/>
              <a:ext cx="857851" cy="1054810"/>
            </a:xfrm>
            <a:prstGeom prst="rect">
              <a:avLst/>
            </a:prstGeom>
            <a:grpFill/>
            <a:ln>
              <a:solidFill>
                <a:srgbClr val="4A4E6F"/>
              </a:solidFill>
            </a:ln>
          </p:spPr>
          <p:txBody>
            <a:bodyPr wrap="square" rtlCol="0">
              <a:spAutoFit/>
            </a:bodyPr>
            <a:lstStyle/>
            <a:p>
              <a:pPr algn="ctr" defTabSz="1371600">
                <a:defRPr/>
              </a:pPr>
              <a:r>
                <a:rPr lang="en-US" sz="4200" b="1">
                  <a:solidFill>
                    <a:prstClr val="white"/>
                  </a:solidFill>
                  <a:latin typeface="Century Gothic" panose="020B0502020202020204" pitchFamily="34" charset="0"/>
                </a:rPr>
                <a:t>1</a:t>
              </a:r>
            </a:p>
          </p:txBody>
        </p:sp>
      </p:grpSp>
      <p:grpSp>
        <p:nvGrpSpPr>
          <p:cNvPr id="25" name="Group 24">
            <a:extLst>
              <a:ext uri="{FF2B5EF4-FFF2-40B4-BE49-F238E27FC236}">
                <a16:creationId xmlns:a16="http://schemas.microsoft.com/office/drawing/2014/main" id="{DBF4817F-49E0-499F-A382-2250D5A2D6A2}"/>
              </a:ext>
            </a:extLst>
          </p:cNvPr>
          <p:cNvGrpSpPr/>
          <p:nvPr/>
        </p:nvGrpSpPr>
        <p:grpSpPr>
          <a:xfrm>
            <a:off x="6027661" y="8089431"/>
            <a:ext cx="1287008" cy="1236444"/>
            <a:chOff x="695739" y="4390783"/>
            <a:chExt cx="1739348" cy="1765639"/>
          </a:xfrm>
        </p:grpSpPr>
        <p:sp>
          <p:nvSpPr>
            <p:cNvPr id="26" name="Oval 25">
              <a:extLst>
                <a:ext uri="{FF2B5EF4-FFF2-40B4-BE49-F238E27FC236}">
                  <a16:creationId xmlns:a16="http://schemas.microsoft.com/office/drawing/2014/main" id="{64C0D294-BFB8-4CAD-A62A-9A50BC95A67A}"/>
                </a:ext>
              </a:extLst>
            </p:cNvPr>
            <p:cNvSpPr/>
            <p:nvPr/>
          </p:nvSpPr>
          <p:spPr>
            <a:xfrm>
              <a:off x="695739" y="4390783"/>
              <a:ext cx="1739348" cy="1765639"/>
            </a:xfrm>
            <a:prstGeom prst="ellipse">
              <a:avLst/>
            </a:prstGeom>
            <a:solidFill>
              <a:srgbClr val="DA7671"/>
            </a:solidFill>
            <a:ln>
              <a:solidFill>
                <a:srgbClr val="DA767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27" name="TextBox 26">
              <a:extLst>
                <a:ext uri="{FF2B5EF4-FFF2-40B4-BE49-F238E27FC236}">
                  <a16:creationId xmlns:a16="http://schemas.microsoft.com/office/drawing/2014/main" id="{BD8858E0-0ED9-4D2E-BEED-14022CC92E5B}"/>
                </a:ext>
              </a:extLst>
            </p:cNvPr>
            <p:cNvSpPr txBox="1"/>
            <p:nvPr/>
          </p:nvSpPr>
          <p:spPr>
            <a:xfrm>
              <a:off x="1136485" y="4779160"/>
              <a:ext cx="857851" cy="1054810"/>
            </a:xfrm>
            <a:prstGeom prst="rect">
              <a:avLst/>
            </a:prstGeom>
            <a:noFill/>
          </p:spPr>
          <p:txBody>
            <a:bodyPr wrap="square" rtlCol="0">
              <a:spAutoFit/>
            </a:bodyPr>
            <a:lstStyle/>
            <a:p>
              <a:pPr algn="ctr" defTabSz="1371600">
                <a:defRPr/>
              </a:pPr>
              <a:r>
                <a:rPr lang="en-US" sz="4200" b="1" dirty="0">
                  <a:solidFill>
                    <a:prstClr val="white"/>
                  </a:solidFill>
                  <a:latin typeface="Century Gothic" panose="020B0502020202020204" pitchFamily="34" charset="0"/>
                </a:rPr>
                <a:t>2</a:t>
              </a:r>
            </a:p>
          </p:txBody>
        </p:sp>
      </p:grpSp>
      <p:grpSp>
        <p:nvGrpSpPr>
          <p:cNvPr id="28" name="Group 27">
            <a:extLst>
              <a:ext uri="{FF2B5EF4-FFF2-40B4-BE49-F238E27FC236}">
                <a16:creationId xmlns:a16="http://schemas.microsoft.com/office/drawing/2014/main" id="{4DFB3B30-80A3-4DA5-A94F-86D8FCC524BC}"/>
              </a:ext>
            </a:extLst>
          </p:cNvPr>
          <p:cNvGrpSpPr/>
          <p:nvPr/>
        </p:nvGrpSpPr>
        <p:grpSpPr>
          <a:xfrm>
            <a:off x="16730096" y="6895468"/>
            <a:ext cx="1287008" cy="1236444"/>
            <a:chOff x="695739" y="4390783"/>
            <a:chExt cx="1739348" cy="1765639"/>
          </a:xfrm>
        </p:grpSpPr>
        <p:sp>
          <p:nvSpPr>
            <p:cNvPr id="29" name="Oval 28">
              <a:extLst>
                <a:ext uri="{FF2B5EF4-FFF2-40B4-BE49-F238E27FC236}">
                  <a16:creationId xmlns:a16="http://schemas.microsoft.com/office/drawing/2014/main" id="{9C06052F-2A79-4FE2-8CE1-622E9AE483EB}"/>
                </a:ext>
              </a:extLst>
            </p:cNvPr>
            <p:cNvSpPr/>
            <p:nvPr/>
          </p:nvSpPr>
          <p:spPr>
            <a:xfrm>
              <a:off x="695739" y="4390783"/>
              <a:ext cx="1739348" cy="1765639"/>
            </a:xfrm>
            <a:prstGeom prst="ellipse">
              <a:avLst/>
            </a:prstGeom>
            <a:solidFill>
              <a:srgbClr val="82BBB5"/>
            </a:solidFill>
            <a:ln>
              <a:solidFill>
                <a:srgbClr val="82BBB5"/>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30" name="TextBox 29">
              <a:extLst>
                <a:ext uri="{FF2B5EF4-FFF2-40B4-BE49-F238E27FC236}">
                  <a16:creationId xmlns:a16="http://schemas.microsoft.com/office/drawing/2014/main" id="{B7BD7B26-7F8E-46F5-A9E4-5F9331128FC5}"/>
                </a:ext>
              </a:extLst>
            </p:cNvPr>
            <p:cNvSpPr txBox="1"/>
            <p:nvPr/>
          </p:nvSpPr>
          <p:spPr>
            <a:xfrm>
              <a:off x="1136485" y="4779160"/>
              <a:ext cx="857851" cy="1054810"/>
            </a:xfrm>
            <a:prstGeom prst="rect">
              <a:avLst/>
            </a:prstGeom>
            <a:noFill/>
          </p:spPr>
          <p:txBody>
            <a:bodyPr wrap="square" rtlCol="0">
              <a:spAutoFit/>
            </a:bodyPr>
            <a:lstStyle/>
            <a:p>
              <a:pPr algn="ctr" defTabSz="1371600">
                <a:defRPr/>
              </a:pPr>
              <a:r>
                <a:rPr lang="en-US" sz="4200" b="1" dirty="0">
                  <a:solidFill>
                    <a:prstClr val="white"/>
                  </a:solidFill>
                  <a:latin typeface="Century Gothic" panose="020B0502020202020204" pitchFamily="34" charset="0"/>
                </a:rPr>
                <a:t>3</a:t>
              </a:r>
            </a:p>
          </p:txBody>
        </p:sp>
      </p:grpSp>
      <p:sp>
        <p:nvSpPr>
          <p:cNvPr id="3" name="Slide Number Placeholder 2">
            <a:extLst>
              <a:ext uri="{FF2B5EF4-FFF2-40B4-BE49-F238E27FC236}">
                <a16:creationId xmlns:a16="http://schemas.microsoft.com/office/drawing/2014/main" id="{1E3BE4DA-4D99-4AA8-89C4-9C5A04C390B7}"/>
              </a:ext>
            </a:extLst>
          </p:cNvPr>
          <p:cNvSpPr>
            <a:spLocks noGrp="1"/>
          </p:cNvSpPr>
          <p:nvPr>
            <p:ph type="sldNum" sz="quarter" idx="7"/>
          </p:nvPr>
        </p:nvSpPr>
        <p:spPr>
          <a:xfrm>
            <a:off x="19751040" y="14350365"/>
            <a:ext cx="6309360" cy="415498"/>
          </a:xfrm>
        </p:spPr>
        <p:txBody>
          <a:bodyPr/>
          <a:lstStyle/>
          <a:p>
            <a:pPr defTabSz="1371600">
              <a:defRPr/>
            </a:pPr>
            <a:fld id="{B6F15528-21DE-4FAA-801E-634DDDAF4B2B}" type="slidenum">
              <a:rPr lang="en-US" sz="2700">
                <a:solidFill>
                  <a:prstClr val="black">
                    <a:tint val="75000"/>
                  </a:prstClr>
                </a:solidFill>
                <a:latin typeface="Calibri"/>
              </a:rPr>
              <a:pPr defTabSz="1371600">
                <a:defRPr/>
              </a:pPr>
              <a:t>11</a:t>
            </a:fld>
            <a:endParaRPr lang="en-US" sz="2700">
              <a:solidFill>
                <a:prstClr val="black">
                  <a:tint val="75000"/>
                </a:prstClr>
              </a:solidFill>
              <a:latin typeface="Calibri"/>
            </a:endParaRPr>
          </a:p>
        </p:txBody>
      </p:sp>
    </p:spTree>
    <p:extLst>
      <p:ext uri="{BB962C8B-B14F-4D97-AF65-F5344CB8AC3E}">
        <p14:creationId xmlns:p14="http://schemas.microsoft.com/office/powerpoint/2010/main" val="274656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00150" y="2237015"/>
            <a:ext cx="5000624" cy="5248655"/>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CFA447-777A-45AC-ABCC-8663D5240633}"/>
              </a:ext>
            </a:extLst>
          </p:cNvPr>
          <p:cNvSpPr>
            <a:spLocks noGrp="1"/>
          </p:cNvSpPr>
          <p:nvPr>
            <p:ph type="title"/>
          </p:nvPr>
        </p:nvSpPr>
        <p:spPr>
          <a:xfrm>
            <a:off x="1543050" y="2950899"/>
            <a:ext cx="3943350" cy="3820885"/>
          </a:xfrm>
          <a:noFill/>
        </p:spPr>
        <p:txBody>
          <a:bodyPr vert="horz" lIns="91440" tIns="45720" rIns="91440" bIns="45720" rtlCol="0" anchor="ctr">
            <a:normAutofit/>
          </a:bodyPr>
          <a:lstStyle/>
          <a:p>
            <a:pPr algn="ctr" rtl="0">
              <a:lnSpc>
                <a:spcPct val="90000"/>
              </a:lnSpc>
              <a:spcBef>
                <a:spcPct val="0"/>
              </a:spcBef>
            </a:pPr>
            <a:r>
              <a:rPr lang="zh-TW" altLang="en-US" sz="5400" dirty="0">
                <a:solidFill>
                  <a:srgbClr val="FFFFFF"/>
                </a:solidFill>
                <a:latin typeface="Century Gothic" panose="020B0502020202020204" pitchFamily="34" charset="0"/>
              </a:rPr>
              <a:t>年度</a:t>
            </a:r>
            <a:br>
              <a:rPr lang="en-US" altLang="zh-TW" sz="5400" dirty="0">
                <a:solidFill>
                  <a:srgbClr val="FFFFFF"/>
                </a:solidFill>
                <a:latin typeface="Century Gothic" panose="020B0502020202020204" pitchFamily="34" charset="0"/>
              </a:rPr>
            </a:br>
            <a:r>
              <a:rPr lang="zh-TW" altLang="en-US" sz="5400" dirty="0">
                <a:solidFill>
                  <a:srgbClr val="FFFFFF"/>
                </a:solidFill>
                <a:latin typeface="Century Gothic" panose="020B0502020202020204" pitchFamily="34" charset="0"/>
              </a:rPr>
              <a:t>更新</a:t>
            </a:r>
            <a:br>
              <a:rPr lang="en-US" altLang="zh-TW" sz="5400" dirty="0">
                <a:solidFill>
                  <a:srgbClr val="FFFFFF"/>
                </a:solidFill>
                <a:latin typeface="Century Gothic" panose="020B0502020202020204" pitchFamily="34" charset="0"/>
              </a:rPr>
            </a:br>
            <a:r>
              <a:rPr lang="zh-TW" altLang="en-US" sz="5400" dirty="0">
                <a:solidFill>
                  <a:srgbClr val="FFFFFF"/>
                </a:solidFill>
                <a:latin typeface="Century Gothic" panose="020B0502020202020204" pitchFamily="34" charset="0"/>
              </a:rPr>
              <a:t>第一頁</a:t>
            </a:r>
            <a:endParaRPr lang="en-US" kern="1200" dirty="0">
              <a:solidFill>
                <a:srgbClr val="FFFFFF"/>
              </a:solidFill>
              <a:latin typeface="Century Gothic" panose="020B0502020202020204" pitchFamily="34" charset="0"/>
              <a:cs typeface="+mj-cs"/>
            </a:endParaRPr>
          </a:p>
        </p:txBody>
      </p:sp>
      <p:pic>
        <p:nvPicPr>
          <p:cNvPr id="6" name="Picture 5">
            <a:extLst>
              <a:ext uri="{FF2B5EF4-FFF2-40B4-BE49-F238E27FC236}">
                <a16:creationId xmlns:a16="http://schemas.microsoft.com/office/drawing/2014/main" id="{CB65AF14-1A13-3742-717F-1F1B97EBF4FF}"/>
              </a:ext>
            </a:extLst>
          </p:cNvPr>
          <p:cNvPicPr>
            <a:picLocks noChangeAspect="1"/>
          </p:cNvPicPr>
          <p:nvPr/>
        </p:nvPicPr>
        <p:blipFill>
          <a:blip r:embed="rId3"/>
          <a:stretch>
            <a:fillRect/>
          </a:stretch>
        </p:blipFill>
        <p:spPr>
          <a:xfrm>
            <a:off x="7165974" y="1276754"/>
            <a:ext cx="10171050" cy="7729997"/>
          </a:xfrm>
          <a:prstGeom prst="rect">
            <a:avLst/>
          </a:prstGeom>
        </p:spPr>
      </p:pic>
      <p:sp>
        <p:nvSpPr>
          <p:cNvPr id="4" name="Slide Number Placeholder 3">
            <a:extLst>
              <a:ext uri="{FF2B5EF4-FFF2-40B4-BE49-F238E27FC236}">
                <a16:creationId xmlns:a16="http://schemas.microsoft.com/office/drawing/2014/main" id="{DAF2563F-1E10-4D91-9F05-BC64E1C8B026}"/>
              </a:ext>
            </a:extLst>
          </p:cNvPr>
          <p:cNvSpPr>
            <a:spLocks noGrp="1"/>
          </p:cNvSpPr>
          <p:nvPr>
            <p:ph type="sldNum" sz="quarter" idx="7"/>
          </p:nvPr>
        </p:nvSpPr>
        <p:spPr>
          <a:xfrm>
            <a:off x="16551276" y="9534525"/>
            <a:ext cx="771523" cy="547687"/>
          </a:xfrm>
          <a:prstGeom prst="rect">
            <a:avLst/>
          </a:prstGeom>
        </p:spPr>
        <p:txBody>
          <a:bodyPr vert="horz" lIns="91440" tIns="45720" rIns="91440" bIns="45720" rtlCol="0" anchor="ctr">
            <a:norm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914400">
              <a:spcAft>
                <a:spcPts val="900"/>
              </a:spcAft>
              <a:defRPr/>
            </a:pPr>
            <a:fld id="{A6AF1B4E-90EC-4A51-B6E5-B702C054ECB0}" type="slidenum">
              <a:rPr lang="en-US" sz="1200">
                <a:solidFill>
                  <a:schemeClr val="tx1">
                    <a:alpha val="80000"/>
                  </a:schemeClr>
                </a:solidFill>
              </a:rPr>
              <a:pPr defTabSz="914400">
                <a:spcAft>
                  <a:spcPts val="900"/>
                </a:spcAft>
                <a:defRPr/>
              </a:pPr>
              <a:t>12</a:t>
            </a:fld>
            <a:endParaRPr lang="en-US" sz="1200">
              <a:solidFill>
                <a:schemeClr val="tx1">
                  <a:alpha val="80000"/>
                </a:schemeClr>
              </a:solidFill>
            </a:endParaRPr>
          </a:p>
        </p:txBody>
      </p:sp>
    </p:spTree>
    <p:extLst>
      <p:ext uri="{BB962C8B-B14F-4D97-AF65-F5344CB8AC3E}">
        <p14:creationId xmlns:p14="http://schemas.microsoft.com/office/powerpoint/2010/main" val="2780647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591735"/>
            <a:ext cx="15963189" cy="846386"/>
          </a:xfrm>
          <a:prstGeom prst="rect">
            <a:avLst/>
          </a:prstGeom>
        </p:spPr>
        <p:txBody>
          <a:bodyPr lIns="0" tIns="0" rIns="0" bIns="0" rtlCol="0" anchor="t">
            <a:spAutoFit/>
          </a:bodyPr>
          <a:lstStyle/>
          <a:p>
            <a:pPr marL="0" marR="0" lvl="0" indent="0" algn="ctr" defTabSz="914400" rtl="0" eaLnBrk="1" fontAlgn="auto" latinLnBrk="0" hangingPunct="1">
              <a:lnSpc>
                <a:spcPts val="5550"/>
              </a:lnSpc>
              <a:spcBef>
                <a:spcPts val="0"/>
              </a:spcBef>
              <a:spcAft>
                <a:spcPts val="0"/>
              </a:spcAft>
              <a:buClrTx/>
              <a:buSzTx/>
              <a:buFontTx/>
              <a:buNone/>
              <a:tabLst/>
              <a:defRPr/>
            </a:pPr>
            <a:r>
              <a:rPr kumimoji="0" lang="zh-CN" altLang="en-US" sz="6600" b="1"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教育合作伙伴的意见</a:t>
            </a:r>
            <a:r>
              <a:rPr kumimoji="0" lang="en-US" sz="6600" b="1"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 </a:t>
            </a:r>
            <a:r>
              <a:rPr kumimoji="0" lang="en-US" sz="80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2023-24</a:t>
            </a:r>
            <a:endParaRPr kumimoji="0" lang="en-US" sz="66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endParaRPr>
          </a:p>
        </p:txBody>
      </p:sp>
      <p:sp>
        <p:nvSpPr>
          <p:cNvPr id="3" name="Freeform 3"/>
          <p:cNvSpPr/>
          <p:nvPr/>
        </p:nvSpPr>
        <p:spPr>
          <a:xfrm>
            <a:off x="1574452" y="2437886"/>
            <a:ext cx="2477107" cy="2477107"/>
          </a:xfrm>
          <a:custGeom>
            <a:avLst/>
            <a:gdLst/>
            <a:ahLst/>
            <a:cxnLst/>
            <a:rect l="l" t="t" r="r" b="b"/>
            <a:pathLst>
              <a:path w="2477107" h="2477107">
                <a:moveTo>
                  <a:pt x="0" y="0"/>
                </a:moveTo>
                <a:lnTo>
                  <a:pt x="2477107" y="0"/>
                </a:lnTo>
                <a:lnTo>
                  <a:pt x="2477107" y="2477107"/>
                </a:lnTo>
                <a:lnTo>
                  <a:pt x="0" y="24771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0083371" y="2390839"/>
            <a:ext cx="2089101" cy="2571202"/>
          </a:xfrm>
          <a:custGeom>
            <a:avLst/>
            <a:gdLst/>
            <a:ahLst/>
            <a:cxnLst/>
            <a:rect l="l" t="t" r="r" b="b"/>
            <a:pathLst>
              <a:path w="2089101" h="2571202">
                <a:moveTo>
                  <a:pt x="0" y="0"/>
                </a:moveTo>
                <a:lnTo>
                  <a:pt x="2089102" y="0"/>
                </a:lnTo>
                <a:lnTo>
                  <a:pt x="2089102" y="2571202"/>
                </a:lnTo>
                <a:lnTo>
                  <a:pt x="0" y="2571202"/>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4460550" y="3352864"/>
            <a:ext cx="4222955" cy="769441"/>
          </a:xfrm>
          <a:prstGeom prst="rect">
            <a:avLst/>
          </a:prstGeom>
        </p:spPr>
        <p:txBody>
          <a:bodyPr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2 </a:t>
            </a:r>
            <a:r>
              <a:rPr kumimoji="0" lang="zh-CN" altLang="en-US" sz="60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调查问卷</a:t>
            </a:r>
            <a:endParaRPr kumimoji="0" lang="en-US" sz="60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endParaRPr>
          </a:p>
        </p:txBody>
      </p:sp>
      <p:sp>
        <p:nvSpPr>
          <p:cNvPr id="6" name="TextBox 6"/>
          <p:cNvSpPr txBox="1"/>
          <p:nvPr/>
        </p:nvSpPr>
        <p:spPr>
          <a:xfrm>
            <a:off x="12963447" y="3052826"/>
            <a:ext cx="4222955" cy="1204369"/>
          </a:xfrm>
          <a:prstGeom prst="rect">
            <a:avLst/>
          </a:prstGeom>
        </p:spPr>
        <p:txBody>
          <a:bodyPr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21,271</a:t>
            </a:r>
          </a:p>
          <a:p>
            <a:pPr marL="0" marR="0" lvl="0" indent="0" algn="ctr" defTabSz="914400" rtl="0" eaLnBrk="1" fontAlgn="auto" latinLnBrk="0" hangingPunct="1">
              <a:lnSpc>
                <a:spcPts val="4755"/>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评论</a:t>
            </a:r>
            <a:endPar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endParaRPr>
          </a:p>
        </p:txBody>
      </p:sp>
      <p:sp>
        <p:nvSpPr>
          <p:cNvPr id="7" name="Freeform 7"/>
          <p:cNvSpPr/>
          <p:nvPr/>
        </p:nvSpPr>
        <p:spPr>
          <a:xfrm>
            <a:off x="1446608" y="6429044"/>
            <a:ext cx="2988481" cy="1934362"/>
          </a:xfrm>
          <a:custGeom>
            <a:avLst/>
            <a:gdLst/>
            <a:ahLst/>
            <a:cxnLst/>
            <a:rect l="l" t="t" r="r" b="b"/>
            <a:pathLst>
              <a:path w="2988481" h="1934362">
                <a:moveTo>
                  <a:pt x="0" y="0"/>
                </a:moveTo>
                <a:lnTo>
                  <a:pt x="2988481" y="0"/>
                </a:lnTo>
                <a:lnTo>
                  <a:pt x="2988481" y="1934362"/>
                </a:lnTo>
                <a:lnTo>
                  <a:pt x="0" y="193436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9723696" y="6325970"/>
            <a:ext cx="3064139" cy="2654311"/>
          </a:xfrm>
          <a:custGeom>
            <a:avLst/>
            <a:gdLst/>
            <a:ahLst/>
            <a:cxnLst/>
            <a:rect l="l" t="t" r="r" b="b"/>
            <a:pathLst>
              <a:path w="3064139" h="2654311">
                <a:moveTo>
                  <a:pt x="0" y="0"/>
                </a:moveTo>
                <a:lnTo>
                  <a:pt x="3064139" y="0"/>
                </a:lnTo>
                <a:lnTo>
                  <a:pt x="3064139" y="2654311"/>
                </a:lnTo>
                <a:lnTo>
                  <a:pt x="0" y="26543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4588394" y="7072649"/>
            <a:ext cx="4222955" cy="692497"/>
          </a:xfrm>
          <a:prstGeom prst="rect">
            <a:avLst/>
          </a:prstGeom>
        </p:spPr>
        <p:txBody>
          <a:bodyPr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59</a:t>
            </a:r>
            <a:r>
              <a:rPr kumimoji="0" lang="zh-CN" altLang="en-US" sz="36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会议</a:t>
            </a:r>
            <a:endPar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endParaRPr>
          </a:p>
        </p:txBody>
      </p:sp>
      <p:sp>
        <p:nvSpPr>
          <p:cNvPr id="10" name="TextBox 10"/>
          <p:cNvSpPr txBox="1"/>
          <p:nvPr/>
        </p:nvSpPr>
        <p:spPr>
          <a:xfrm>
            <a:off x="13091291" y="6429437"/>
            <a:ext cx="4222955" cy="1811137"/>
          </a:xfrm>
          <a:prstGeom prst="rect">
            <a:avLst/>
          </a:prstGeom>
        </p:spPr>
        <p:txBody>
          <a:bodyPr lIns="0" tIns="0" rIns="0" bIns="0" rtlCol="0" anchor="t">
            <a:spAutoFit/>
          </a:bodyPr>
          <a:lstStyle/>
          <a:p>
            <a:pPr marL="0" marR="0" lvl="0" indent="0" algn="ctr" defTabSz="914400" rtl="0" eaLnBrk="1" fontAlgn="auto" latinLnBrk="0" hangingPunct="1">
              <a:lnSpc>
                <a:spcPts val="4755"/>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18,086</a:t>
            </a:r>
          </a:p>
          <a:p>
            <a:pPr marL="0" marR="0" lvl="0" indent="0" algn="ctr" defTabSz="914400" rtl="0" eaLnBrk="1" fontAlgn="auto" latinLnBrk="0" hangingPunct="1">
              <a:lnSpc>
                <a:spcPts val="4755"/>
              </a:lnSpc>
              <a:spcBef>
                <a:spcPts val="0"/>
              </a:spcBef>
              <a:spcAft>
                <a:spcPts val="0"/>
              </a:spcAft>
              <a:buClrTx/>
              <a:buSzTx/>
              <a:buFontTx/>
              <a:buNone/>
              <a:tabLst/>
              <a:defRPr/>
            </a:pPr>
            <a:r>
              <a:rPr kumimoji="0" lang="zh-CN" altLang="en-US" sz="335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参与的教育</a:t>
            </a:r>
            <a:endParaRPr kumimoji="0" lang="en-US" altLang="zh-CN" sz="335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endParaRPr>
          </a:p>
          <a:p>
            <a:pPr marL="0" marR="0" lvl="0" indent="0" algn="ctr" defTabSz="914400" rtl="0" eaLnBrk="1" fontAlgn="auto" latinLnBrk="0" hangingPunct="1">
              <a:lnSpc>
                <a:spcPts val="4755"/>
              </a:lnSpc>
              <a:spcBef>
                <a:spcPts val="0"/>
              </a:spcBef>
              <a:spcAft>
                <a:spcPts val="0"/>
              </a:spcAft>
              <a:buClrTx/>
              <a:buSzTx/>
              <a:buFontTx/>
              <a:buNone/>
              <a:tabLst/>
              <a:defRPr/>
            </a:pPr>
            <a:r>
              <a:rPr kumimoji="0" lang="zh-CN" altLang="en-US" sz="335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rPr>
              <a:t>合作伙伴</a:t>
            </a:r>
            <a:endParaRPr kumimoji="0" lang="en-US" sz="4400" b="0" i="0" u="none" strike="noStrike" kern="1200" cap="none" spc="0" normalizeH="0" baseline="0" noProof="0" dirty="0">
              <a:ln>
                <a:noFill/>
              </a:ln>
              <a:solidFill>
                <a:srgbClr val="2C302E"/>
              </a:solidFill>
              <a:effectLst/>
              <a:uLnTx/>
              <a:uFillTx/>
              <a:latin typeface="Aharoni" panose="02010803020104030203" pitchFamily="2" charset="-79"/>
              <a:ea typeface="+mn-ea"/>
              <a:cs typeface="Aharoni" panose="02010803020104030203" pitchFamily="2" charset="-79"/>
            </a:endParaRPr>
          </a:p>
        </p:txBody>
      </p:sp>
      <p:sp>
        <p:nvSpPr>
          <p:cNvPr id="13" name="Slide Number Placeholder 12">
            <a:extLst>
              <a:ext uri="{FF2B5EF4-FFF2-40B4-BE49-F238E27FC236}">
                <a16:creationId xmlns:a16="http://schemas.microsoft.com/office/drawing/2014/main" id="{3A9628FA-B427-2D1D-E5A1-A3B382289BFC}"/>
              </a:ext>
            </a:extLst>
          </p:cNvPr>
          <p:cNvSpPr>
            <a:spLocks noGrp="1"/>
          </p:cNvSpPr>
          <p:nvPr>
            <p:ph type="sldNum" sz="quarter" idx="12"/>
          </p:nvPr>
        </p:nvSpPr>
        <p:spPr>
          <a:xfrm>
            <a:off x="15925089" y="9720643"/>
            <a:ext cx="2133600" cy="365125"/>
          </a:xfrm>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12" name="Rectangle 11">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20336" cy="10287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4" name="Slide Number Placeholder 3">
            <a:extLst>
              <a:ext uri="{FF2B5EF4-FFF2-40B4-BE49-F238E27FC236}">
                <a16:creationId xmlns:a16="http://schemas.microsoft.com/office/drawing/2014/main" id="{ED18FEE7-A0C2-45FE-A056-71E2614D8E00}"/>
              </a:ext>
            </a:extLst>
          </p:cNvPr>
          <p:cNvSpPr>
            <a:spLocks noGrp="1"/>
          </p:cNvSpPr>
          <p:nvPr>
            <p:ph type="sldNum" sz="quarter" idx="7"/>
          </p:nvPr>
        </p:nvSpPr>
        <p:spPr>
          <a:xfrm>
            <a:off x="16965386" y="9534526"/>
            <a:ext cx="840014" cy="547688"/>
          </a:xfrm>
          <a:prstGeom prst="rect">
            <a:avLst/>
          </a:prstGeom>
        </p:spPr>
        <p:txBody>
          <a:bodyPr vert="horz" wrap="square" lIns="137160" tIns="68580" rIns="137160" bIns="68580" rtlCol="0" anchor="ctr">
            <a:norm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spcAft>
                <a:spcPts val="900"/>
              </a:spcAft>
              <a:defRPr/>
            </a:pPr>
            <a:fld id="{A6AF1B4E-90EC-4A51-B6E5-B702C054ECB0}" type="slidenum">
              <a:rPr lang="en-US">
                <a:solidFill>
                  <a:srgbClr val="898989"/>
                </a:solidFill>
                <a:latin typeface="Calibri"/>
              </a:rPr>
              <a:pPr>
                <a:spcAft>
                  <a:spcPts val="900"/>
                </a:spcAft>
                <a:defRPr/>
              </a:pPr>
              <a:t>14</a:t>
            </a:fld>
            <a:endParaRPr lang="en-US">
              <a:solidFill>
                <a:srgbClr val="898989"/>
              </a:solidFill>
              <a:latin typeface="Calibri"/>
            </a:endParaRPr>
          </a:p>
        </p:txBody>
      </p:sp>
      <p:sp>
        <p:nvSpPr>
          <p:cNvPr id="2" name="Title 1">
            <a:extLst>
              <a:ext uri="{FF2B5EF4-FFF2-40B4-BE49-F238E27FC236}">
                <a16:creationId xmlns:a16="http://schemas.microsoft.com/office/drawing/2014/main" id="{8DAF7A8C-974C-4883-9309-D36713C0808D}"/>
              </a:ext>
            </a:extLst>
          </p:cNvPr>
          <p:cNvSpPr>
            <a:spLocks noGrp="1"/>
          </p:cNvSpPr>
          <p:nvPr>
            <p:ph type="title"/>
          </p:nvPr>
        </p:nvSpPr>
        <p:spPr>
          <a:xfrm>
            <a:off x="960120" y="3111545"/>
            <a:ext cx="4128531" cy="4063913"/>
          </a:xfrm>
          <a:prstGeom prst="ellipse">
            <a:avLst/>
          </a:prstGeom>
          <a:solidFill>
            <a:srgbClr val="262626"/>
          </a:solidFill>
          <a:ln w="174625" cmpd="thinThick">
            <a:solidFill>
              <a:srgbClr val="262626"/>
            </a:solidFill>
          </a:ln>
        </p:spPr>
        <p:txBody>
          <a:bodyPr vert="horz" wrap="square" lIns="137160" tIns="68580" rIns="137160" bIns="68580" rtlCol="0" anchor="ctr">
            <a:normAutofit/>
          </a:bodyPr>
          <a:lstStyle/>
          <a:p>
            <a:pPr algn="ctr" rtl="0">
              <a:lnSpc>
                <a:spcPct val="90000"/>
              </a:lnSpc>
              <a:spcBef>
                <a:spcPct val="0"/>
              </a:spcBef>
            </a:pPr>
            <a:r>
              <a:rPr lang="zh-CN" altLang="en-US" sz="3900" kern="1200" dirty="0">
                <a:solidFill>
                  <a:srgbClr val="FFFFFF"/>
                </a:solidFill>
                <a:latin typeface="Century Gothic" panose="020B0502020202020204" pitchFamily="34" charset="0"/>
                <a:cs typeface="+mj-cs"/>
              </a:rPr>
              <a:t>目标</a:t>
            </a:r>
            <a:br>
              <a:rPr lang="en-US" altLang="zh-CN" sz="3900" kern="1200" dirty="0">
                <a:solidFill>
                  <a:srgbClr val="FFFFFF"/>
                </a:solidFill>
                <a:latin typeface="Century Gothic" panose="020B0502020202020204" pitchFamily="34" charset="0"/>
                <a:cs typeface="+mj-cs"/>
              </a:rPr>
            </a:br>
            <a:r>
              <a:rPr lang="zh-CN" altLang="en-US" sz="3900" kern="1200" dirty="0">
                <a:solidFill>
                  <a:srgbClr val="FFFFFF"/>
                </a:solidFill>
                <a:latin typeface="Century Gothic" panose="020B0502020202020204" pitchFamily="34" charset="0"/>
                <a:cs typeface="+mj-cs"/>
              </a:rPr>
              <a:t>行动</a:t>
            </a:r>
            <a:br>
              <a:rPr lang="en-US" altLang="zh-CN" sz="3900" kern="1200" dirty="0">
                <a:solidFill>
                  <a:srgbClr val="FFFFFF"/>
                </a:solidFill>
                <a:latin typeface="Century Gothic" panose="020B0502020202020204" pitchFamily="34" charset="0"/>
                <a:cs typeface="+mj-cs"/>
              </a:rPr>
            </a:br>
            <a:r>
              <a:rPr lang="zh-CN" altLang="en-US" sz="3900" kern="1200" dirty="0">
                <a:solidFill>
                  <a:srgbClr val="FFFFFF"/>
                </a:solidFill>
                <a:latin typeface="Century Gothic" panose="020B0502020202020204" pitchFamily="34" charset="0"/>
                <a:cs typeface="+mj-cs"/>
              </a:rPr>
              <a:t>和服务</a:t>
            </a:r>
            <a:endParaRPr lang="en-US" sz="3900" kern="1200" dirty="0">
              <a:solidFill>
                <a:srgbClr val="FFFFFF"/>
              </a:solidFill>
              <a:latin typeface="Century Gothic" panose="020B0502020202020204" pitchFamily="34" charset="0"/>
              <a:cs typeface="+mj-cs"/>
            </a:endParaRPr>
          </a:p>
        </p:txBody>
      </p:sp>
      <p:pic>
        <p:nvPicPr>
          <p:cNvPr id="6" name="Picture 5">
            <a:extLst>
              <a:ext uri="{FF2B5EF4-FFF2-40B4-BE49-F238E27FC236}">
                <a16:creationId xmlns:a16="http://schemas.microsoft.com/office/drawing/2014/main" id="{88C5C0D0-8BB0-4A06-7905-D30F4097964F}"/>
              </a:ext>
            </a:extLst>
          </p:cNvPr>
          <p:cNvPicPr>
            <a:picLocks noChangeAspect="1"/>
          </p:cNvPicPr>
          <p:nvPr/>
        </p:nvPicPr>
        <p:blipFill>
          <a:blip r:embed="rId3"/>
          <a:stretch>
            <a:fillRect/>
          </a:stretch>
        </p:blipFill>
        <p:spPr>
          <a:xfrm>
            <a:off x="5560824" y="883635"/>
            <a:ext cx="11192844" cy="8519729"/>
          </a:xfrm>
          <a:prstGeom prst="rect">
            <a:avLst/>
          </a:prstGeom>
        </p:spPr>
      </p:pic>
    </p:spTree>
    <p:extLst>
      <p:ext uri="{BB962C8B-B14F-4D97-AF65-F5344CB8AC3E}">
        <p14:creationId xmlns:p14="http://schemas.microsoft.com/office/powerpoint/2010/main" val="3482768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7543"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2" name="Title 1">
            <a:extLst>
              <a:ext uri="{FF2B5EF4-FFF2-40B4-BE49-F238E27FC236}">
                <a16:creationId xmlns:a16="http://schemas.microsoft.com/office/drawing/2014/main" id="{9B3A01E7-7B8B-49A7-A2F2-74C48E9C06EC}"/>
              </a:ext>
            </a:extLst>
          </p:cNvPr>
          <p:cNvSpPr>
            <a:spLocks noGrp="1"/>
          </p:cNvSpPr>
          <p:nvPr>
            <p:ph type="title"/>
          </p:nvPr>
        </p:nvSpPr>
        <p:spPr>
          <a:xfrm>
            <a:off x="2049239" y="6564762"/>
            <a:ext cx="14901452" cy="1885803"/>
          </a:xfrm>
        </p:spPr>
        <p:txBody>
          <a:bodyPr vert="horz" wrap="square" lIns="137160" tIns="68580" rIns="137160" bIns="68580" rtlCol="0" anchor="b">
            <a:normAutofit/>
          </a:bodyPr>
          <a:lstStyle/>
          <a:p>
            <a:pPr algn="ctr" rtl="0">
              <a:lnSpc>
                <a:spcPct val="90000"/>
              </a:lnSpc>
              <a:spcBef>
                <a:spcPct val="0"/>
              </a:spcBef>
            </a:pPr>
            <a:r>
              <a:rPr lang="zh-CN" altLang="en-US" sz="9900" kern="1200" dirty="0">
                <a:solidFill>
                  <a:schemeClr val="tx1"/>
                </a:solidFill>
                <a:latin typeface="Century Gothic" panose="020B0502020202020204" pitchFamily="34" charset="0"/>
                <a:cs typeface="+mj-cs"/>
              </a:rPr>
              <a:t>并排比较</a:t>
            </a:r>
            <a:endParaRPr lang="en-US" sz="9900" kern="1200" dirty="0">
              <a:solidFill>
                <a:schemeClr val="tx1"/>
              </a:solidFill>
              <a:latin typeface="Century Gothic" panose="020B0502020202020204" pitchFamily="34" charset="0"/>
              <a:cs typeface="+mj-cs"/>
            </a:endParaRPr>
          </a:p>
        </p:txBody>
      </p:sp>
      <p:sp>
        <p:nvSpPr>
          <p:cNvPr id="23" name="Rectangle 22">
            <a:extLst>
              <a:ext uri="{FF2B5EF4-FFF2-40B4-BE49-F238E27FC236}">
                <a16:creationId xmlns:a16="http://schemas.microsoft.com/office/drawing/2014/main" id="{EF5FE77B-EA4C-4573-8509-E577DCA8AF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37310"/>
            <a:ext cx="1083564" cy="7606665"/>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a:endParaRPr>
          </a:p>
        </p:txBody>
      </p:sp>
      <p:sp>
        <p:nvSpPr>
          <p:cNvPr id="3" name="Slide Number Placeholder 2">
            <a:extLst>
              <a:ext uri="{FF2B5EF4-FFF2-40B4-BE49-F238E27FC236}">
                <a16:creationId xmlns:a16="http://schemas.microsoft.com/office/drawing/2014/main" id="{CB63B18B-3D55-4AD1-9A9E-3D25DB72ED1C}"/>
              </a:ext>
            </a:extLst>
          </p:cNvPr>
          <p:cNvSpPr>
            <a:spLocks noGrp="1"/>
          </p:cNvSpPr>
          <p:nvPr>
            <p:ph type="sldNum" sz="quarter" idx="7"/>
          </p:nvPr>
        </p:nvSpPr>
        <p:spPr>
          <a:xfrm>
            <a:off x="19751040" y="14350365"/>
            <a:ext cx="6309360" cy="415498"/>
          </a:xfrm>
        </p:spPr>
        <p:txBody>
          <a:bodyPr/>
          <a:lstStyle/>
          <a:p>
            <a:pPr defTabSz="1371600">
              <a:defRPr/>
            </a:pPr>
            <a:fld id="{B6F15528-21DE-4FAA-801E-634DDDAF4B2B}" type="slidenum">
              <a:rPr lang="en-US" sz="2700">
                <a:solidFill>
                  <a:prstClr val="black">
                    <a:tint val="75000"/>
                  </a:prstClr>
                </a:solidFill>
                <a:latin typeface="Calibri"/>
              </a:rPr>
              <a:pPr defTabSz="1371600">
                <a:defRPr/>
              </a:pPr>
              <a:t>15</a:t>
            </a:fld>
            <a:endParaRPr lang="en-US" sz="2700">
              <a:solidFill>
                <a:prstClr val="black">
                  <a:tint val="75000"/>
                </a:prstClr>
              </a:solidFill>
              <a:latin typeface="Calibri"/>
            </a:endParaRPr>
          </a:p>
        </p:txBody>
      </p:sp>
      <p:pic>
        <p:nvPicPr>
          <p:cNvPr id="6" name="Picture 5">
            <a:extLst>
              <a:ext uri="{FF2B5EF4-FFF2-40B4-BE49-F238E27FC236}">
                <a16:creationId xmlns:a16="http://schemas.microsoft.com/office/drawing/2014/main" id="{CB409CE5-9CAB-BB8F-2A79-78DCCF8E7BB6}"/>
              </a:ext>
            </a:extLst>
          </p:cNvPr>
          <p:cNvPicPr>
            <a:picLocks noChangeAspect="1"/>
          </p:cNvPicPr>
          <p:nvPr/>
        </p:nvPicPr>
        <p:blipFill>
          <a:blip r:embed="rId3"/>
          <a:srcRect b="7116"/>
          <a:stretch/>
        </p:blipFill>
        <p:spPr>
          <a:xfrm>
            <a:off x="10037859" y="1967637"/>
            <a:ext cx="6466102" cy="4551679"/>
          </a:xfrm>
          <a:prstGeom prst="rect">
            <a:avLst/>
          </a:prstGeom>
          <a:effectLst>
            <a:outerShdw blurRad="406400" dist="317500" dir="5400000" sx="89000" sy="89000" rotWithShape="0">
              <a:prstClr val="black">
                <a:alpha val="15000"/>
              </a:prstClr>
            </a:outerShdw>
          </a:effectLst>
        </p:spPr>
      </p:pic>
      <p:pic>
        <p:nvPicPr>
          <p:cNvPr id="8" name="Picture 7">
            <a:extLst>
              <a:ext uri="{FF2B5EF4-FFF2-40B4-BE49-F238E27FC236}">
                <a16:creationId xmlns:a16="http://schemas.microsoft.com/office/drawing/2014/main" id="{D68D957E-2208-CC76-F763-205CB60E07A7}"/>
              </a:ext>
            </a:extLst>
          </p:cNvPr>
          <p:cNvPicPr>
            <a:picLocks noChangeAspect="1"/>
          </p:cNvPicPr>
          <p:nvPr/>
        </p:nvPicPr>
        <p:blipFill>
          <a:blip r:embed="rId4"/>
          <a:srcRect b="6496"/>
          <a:stretch/>
        </p:blipFill>
        <p:spPr>
          <a:xfrm>
            <a:off x="2452091" y="2139756"/>
            <a:ext cx="6217241" cy="4425006"/>
          </a:xfrm>
          <a:prstGeom prst="rect">
            <a:avLst/>
          </a:prstGeom>
          <a:effectLst>
            <a:outerShdw blurRad="406400" dist="317500" dir="5400000" sx="89000" sy="89000" rotWithShape="0">
              <a:prstClr val="black">
                <a:alpha val="15000"/>
              </a:prstClr>
            </a:outerShdw>
          </a:effectLst>
        </p:spPr>
      </p:pic>
    </p:spTree>
    <p:extLst>
      <p:ext uri="{BB962C8B-B14F-4D97-AF65-F5344CB8AC3E}">
        <p14:creationId xmlns:p14="http://schemas.microsoft.com/office/powerpoint/2010/main" val="650848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zh-CN" altLang="en-US" dirty="0">
                <a:solidFill>
                  <a:srgbClr val="4A4E6F"/>
                </a:solidFill>
                <a:latin typeface="Century Gothic" panose="020B0502020202020204" pitchFamily="34" charset="0"/>
              </a:rPr>
              <a:t>年度更新 </a:t>
            </a:r>
            <a:r>
              <a:rPr lang="en-US" dirty="0">
                <a:solidFill>
                  <a:srgbClr val="4A4E6F"/>
                </a:solidFill>
                <a:latin typeface="Century Gothic" panose="020B0502020202020204" pitchFamily="34" charset="0"/>
              </a:rPr>
              <a:t>– </a:t>
            </a:r>
            <a:r>
              <a:rPr lang="zh-CN" altLang="en-US" dirty="0">
                <a:solidFill>
                  <a:srgbClr val="4A4E6F"/>
                </a:solidFill>
                <a:latin typeface="Century Gothic" panose="020B0502020202020204" pitchFamily="34" charset="0"/>
              </a:rPr>
              <a:t>目标 </a:t>
            </a:r>
            <a:r>
              <a:rPr lang="en-US" dirty="0">
                <a:solidFill>
                  <a:srgbClr val="4A4E6F"/>
                </a:solidFill>
                <a:latin typeface="Century Gothic" panose="020B0502020202020204" pitchFamily="34" charset="0"/>
              </a:rPr>
              <a:t>1</a:t>
            </a:r>
          </a:p>
        </p:txBody>
      </p:sp>
      <p:sp>
        <p:nvSpPr>
          <p:cNvPr id="3" name="Slide Number Placeholder 2">
            <a:extLst>
              <a:ext uri="{FF2B5EF4-FFF2-40B4-BE49-F238E27FC236}">
                <a16:creationId xmlns:a16="http://schemas.microsoft.com/office/drawing/2014/main" id="{05790DA0-03D6-4D19-911F-538EE98CCEE7}"/>
              </a:ext>
            </a:extLst>
          </p:cNvPr>
          <p:cNvSpPr>
            <a:spLocks noGrp="1"/>
          </p:cNvSpPr>
          <p:nvPr>
            <p:ph type="sldNum" sz="quarter" idx="7"/>
          </p:nvPr>
        </p:nvSpPr>
        <p:spPr/>
        <p:txBody>
          <a:bodyPr/>
          <a:lstStyle/>
          <a:p>
            <a:fld id="{B6F15528-21DE-4FAA-801E-634DDDAF4B2B}" type="slidenum">
              <a:rPr lang="en-US" smtClean="0"/>
              <a:t>16</a:t>
            </a:fld>
            <a:endParaRPr lang="en-US"/>
          </a:p>
        </p:txBody>
      </p:sp>
      <p:pic>
        <p:nvPicPr>
          <p:cNvPr id="5" name="Picture 4">
            <a:extLst>
              <a:ext uri="{FF2B5EF4-FFF2-40B4-BE49-F238E27FC236}">
                <a16:creationId xmlns:a16="http://schemas.microsoft.com/office/drawing/2014/main" id="{85DCC599-0840-9256-06D3-557114B13D73}"/>
              </a:ext>
            </a:extLst>
          </p:cNvPr>
          <p:cNvPicPr>
            <a:picLocks noChangeAspect="1"/>
          </p:cNvPicPr>
          <p:nvPr/>
        </p:nvPicPr>
        <p:blipFill>
          <a:blip r:embed="rId3"/>
          <a:srcRect b="8674"/>
          <a:stretch/>
        </p:blipFill>
        <p:spPr>
          <a:xfrm>
            <a:off x="3180717" y="1589256"/>
            <a:ext cx="11926566" cy="8254653"/>
          </a:xfrm>
          <a:prstGeom prst="rect">
            <a:avLst/>
          </a:prstGeom>
        </p:spPr>
      </p:pic>
    </p:spTree>
    <p:extLst>
      <p:ext uri="{BB962C8B-B14F-4D97-AF65-F5344CB8AC3E}">
        <p14:creationId xmlns:p14="http://schemas.microsoft.com/office/powerpoint/2010/main" val="3009077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zh-CN" altLang="en-US" dirty="0">
                <a:solidFill>
                  <a:srgbClr val="4A4E6F"/>
                </a:solidFill>
                <a:latin typeface="Century Gothic" panose="020B0502020202020204" pitchFamily="34" charset="0"/>
              </a:rPr>
              <a:t>年度更新 </a:t>
            </a:r>
            <a:r>
              <a:rPr lang="en-US" dirty="0">
                <a:solidFill>
                  <a:srgbClr val="4A4E6F"/>
                </a:solidFill>
                <a:latin typeface="Century Gothic" panose="020B0502020202020204" pitchFamily="34" charset="0"/>
              </a:rPr>
              <a:t>– </a:t>
            </a:r>
            <a:r>
              <a:rPr lang="zh-CN" altLang="en-US" dirty="0">
                <a:solidFill>
                  <a:srgbClr val="4A4E6F"/>
                </a:solidFill>
                <a:latin typeface="Century Gothic" panose="020B0502020202020204" pitchFamily="34" charset="0"/>
              </a:rPr>
              <a:t>目标 </a:t>
            </a:r>
            <a:r>
              <a:rPr lang="en-US" dirty="0">
                <a:solidFill>
                  <a:srgbClr val="4A4E6F"/>
                </a:solidFill>
                <a:latin typeface="Century Gothic" panose="020B0502020202020204" pitchFamily="34" charset="0"/>
              </a:rPr>
              <a:t>1 </a:t>
            </a:r>
            <a:r>
              <a:rPr lang="zh-CN" altLang="en-US" dirty="0">
                <a:solidFill>
                  <a:srgbClr val="4A4E6F"/>
                </a:solidFill>
                <a:latin typeface="Century Gothic" panose="020B0502020202020204" pitchFamily="34" charset="0"/>
              </a:rPr>
              <a:t>续</a:t>
            </a:r>
            <a:endParaRPr lang="en-US" dirty="0">
              <a:solidFill>
                <a:srgbClr val="4A4E6F"/>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F911E984-A614-45B4-941A-86D57D95F418}"/>
              </a:ext>
            </a:extLst>
          </p:cNvPr>
          <p:cNvSpPr>
            <a:spLocks noGrp="1"/>
          </p:cNvSpPr>
          <p:nvPr>
            <p:ph type="sldNum" sz="quarter" idx="7"/>
          </p:nvPr>
        </p:nvSpPr>
        <p:spPr/>
        <p:txBody>
          <a:bodyPr/>
          <a:lstStyle/>
          <a:p>
            <a:fld id="{B6F15528-21DE-4FAA-801E-634DDDAF4B2B}" type="slidenum">
              <a:rPr lang="en-US" smtClean="0"/>
              <a:t>17</a:t>
            </a:fld>
            <a:endParaRPr lang="en-US"/>
          </a:p>
        </p:txBody>
      </p:sp>
      <p:pic>
        <p:nvPicPr>
          <p:cNvPr id="5" name="Picture 4">
            <a:extLst>
              <a:ext uri="{FF2B5EF4-FFF2-40B4-BE49-F238E27FC236}">
                <a16:creationId xmlns:a16="http://schemas.microsoft.com/office/drawing/2014/main" id="{C8342C26-E996-9B4C-8335-367DE0027C44}"/>
              </a:ext>
            </a:extLst>
          </p:cNvPr>
          <p:cNvPicPr>
            <a:picLocks noChangeAspect="1"/>
          </p:cNvPicPr>
          <p:nvPr/>
        </p:nvPicPr>
        <p:blipFill>
          <a:blip r:embed="rId3"/>
          <a:stretch>
            <a:fillRect/>
          </a:stretch>
        </p:blipFill>
        <p:spPr>
          <a:xfrm>
            <a:off x="2988469" y="1976878"/>
            <a:ext cx="12311062" cy="7728531"/>
          </a:xfrm>
          <a:prstGeom prst="rect">
            <a:avLst/>
          </a:prstGeom>
        </p:spPr>
      </p:pic>
    </p:spTree>
    <p:extLst>
      <p:ext uri="{BB962C8B-B14F-4D97-AF65-F5344CB8AC3E}">
        <p14:creationId xmlns:p14="http://schemas.microsoft.com/office/powerpoint/2010/main" val="2797682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33E9E9-EC62-DD0D-6A17-E8A3443B9069}"/>
              </a:ext>
            </a:extLst>
          </p:cNvPr>
          <p:cNvPicPr>
            <a:picLocks noChangeAspect="1"/>
          </p:cNvPicPr>
          <p:nvPr/>
        </p:nvPicPr>
        <p:blipFill>
          <a:blip r:embed="rId3"/>
          <a:stretch>
            <a:fillRect/>
          </a:stretch>
        </p:blipFill>
        <p:spPr>
          <a:xfrm>
            <a:off x="10943765" y="184238"/>
            <a:ext cx="3796211" cy="4984691"/>
          </a:xfrm>
          <a:prstGeom prst="rect">
            <a:avLst/>
          </a:prstGeom>
          <a:effectLst>
            <a:outerShdw blurRad="292100" dist="139700" dir="2700000" algn="ctr" rotWithShape="0">
              <a:schemeClr val="tx1">
                <a:alpha val="65000"/>
              </a:schemeClr>
            </a:outerShdw>
          </a:effectLst>
        </p:spPr>
      </p:pic>
      <p:graphicFrame>
        <p:nvGraphicFramePr>
          <p:cNvPr id="5" name="Table 4"/>
          <p:cNvGraphicFramePr>
            <a:graphicFrameLocks noGrp="1"/>
          </p:cNvGraphicFramePr>
          <p:nvPr>
            <p:extLst>
              <p:ext uri="{D42A27DB-BD31-4B8C-83A1-F6EECF244321}">
                <p14:modId xmlns:p14="http://schemas.microsoft.com/office/powerpoint/2010/main" val="2149928255"/>
              </p:ext>
            </p:extLst>
          </p:nvPr>
        </p:nvGraphicFramePr>
        <p:xfrm>
          <a:off x="1232956" y="541092"/>
          <a:ext cx="7550318" cy="9389815"/>
        </p:xfrm>
        <a:graphic>
          <a:graphicData uri="http://schemas.openxmlformats.org/drawingml/2006/table">
            <a:tbl>
              <a:tblPr firstRow="1" bandRow="1">
                <a:tableStyleId>{D7AC3CCA-C797-4891-BE02-D94E43425B78}</a:tableStyleId>
              </a:tblPr>
              <a:tblGrid>
                <a:gridCol w="7550318">
                  <a:extLst>
                    <a:ext uri="{9D8B030D-6E8A-4147-A177-3AD203B41FA5}">
                      <a16:colId xmlns:a16="http://schemas.microsoft.com/office/drawing/2014/main" val="1030433638"/>
                    </a:ext>
                  </a:extLst>
                </a:gridCol>
              </a:tblGrid>
              <a:tr h="141732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4200" dirty="0">
                          <a:solidFill>
                            <a:schemeClr val="bg1"/>
                          </a:solidFill>
                          <a:latin typeface="Century Gothic" panose="020B0502020202020204" pitchFamily="34" charset="0"/>
                        </a:rPr>
                        <a:t>目标</a:t>
                      </a:r>
                      <a:r>
                        <a:rPr lang="en-US" altLang="zh-CN" sz="4200" dirty="0">
                          <a:solidFill>
                            <a:schemeClr val="bg1"/>
                          </a:solidFill>
                          <a:latin typeface="Century Gothic" panose="020B0502020202020204" pitchFamily="34" charset="0"/>
                        </a:rPr>
                        <a:t>1</a:t>
                      </a: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4200" dirty="0">
                          <a:solidFill>
                            <a:schemeClr val="bg1"/>
                          </a:solidFill>
                          <a:latin typeface="Century Gothic" panose="020B0502020202020204" pitchFamily="34" charset="0"/>
                        </a:rPr>
                        <a:t>学习条件</a:t>
                      </a:r>
                      <a:endParaRPr lang="en-US" sz="4200" dirty="0">
                        <a:solidFill>
                          <a:schemeClr val="bg1"/>
                        </a:solidFill>
                        <a:latin typeface="Century Gothic" panose="020B0502020202020204" pitchFamily="34" charset="0"/>
                      </a:endParaRPr>
                    </a:p>
                  </a:txBody>
                  <a:tcPr marL="137160" marR="137160" marT="68580" marB="68580">
                    <a:solidFill>
                      <a:schemeClr val="tx1"/>
                    </a:solidFill>
                  </a:tcPr>
                </a:tc>
                <a:extLst>
                  <a:ext uri="{0D108BD9-81ED-4DB2-BD59-A6C34878D82A}">
                    <a16:rowId xmlns:a16="http://schemas.microsoft.com/office/drawing/2014/main" val="4216366586"/>
                  </a:ext>
                </a:extLst>
              </a:tr>
              <a:tr h="1021259">
                <a:tc>
                  <a:txBody>
                    <a:bodyPr/>
                    <a:lstStyle/>
                    <a:p>
                      <a:pPr algn="ctr"/>
                      <a:r>
                        <a:rPr lang="zh-CN" altLang="en-US" sz="2700" dirty="0">
                          <a:latin typeface="Century Gothic" panose="020B0502020202020204" pitchFamily="34" charset="0"/>
                        </a:rPr>
                        <a:t>州立优先事项</a:t>
                      </a:r>
                      <a:r>
                        <a:rPr lang="en-US" sz="2700" dirty="0">
                          <a:latin typeface="Century Gothic" panose="020B0502020202020204" pitchFamily="34" charset="0"/>
                        </a:rPr>
                        <a:t>1, 2, 7, &amp; 8</a:t>
                      </a:r>
                      <a:endParaRPr lang="en-US" sz="2700" dirty="0">
                        <a:solidFill>
                          <a:schemeClr val="bg1"/>
                        </a:solidFill>
                        <a:latin typeface="Century Gothic" panose="020B0502020202020204" pitchFamily="34" charset="0"/>
                      </a:endParaRPr>
                    </a:p>
                  </a:txBody>
                  <a:tcPr marL="137160" marR="137160" marT="68580" marB="68580" anchor="ctr"/>
                </a:tc>
                <a:extLst>
                  <a:ext uri="{0D108BD9-81ED-4DB2-BD59-A6C34878D82A}">
                    <a16:rowId xmlns:a16="http://schemas.microsoft.com/office/drawing/2014/main" val="410267905"/>
                  </a:ext>
                </a:extLst>
              </a:tr>
              <a:tr h="6951236">
                <a:tc>
                  <a:txBody>
                    <a:bodyPr/>
                    <a:lstStyle/>
                    <a:p>
                      <a:pPr algn="ctr"/>
                      <a:r>
                        <a:rPr lang="zh-CN" altLang="en-US" sz="4200" strike="noStrike" dirty="0">
                          <a:latin typeface="Century Gothic" panose="020B0502020202020204" pitchFamily="34" charset="0"/>
                        </a:rPr>
                        <a:t>为所有学生提供高质量的</a:t>
                      </a:r>
                      <a:endParaRPr lang="en-US" altLang="zh-CN" sz="4200" strike="noStrike" dirty="0">
                        <a:latin typeface="Century Gothic" panose="020B0502020202020204" pitchFamily="34" charset="0"/>
                      </a:endParaRPr>
                    </a:p>
                    <a:p>
                      <a:pPr algn="ctr"/>
                      <a:r>
                        <a:rPr lang="zh-CN" altLang="en-US" sz="4200" strike="noStrike" dirty="0">
                          <a:latin typeface="Century Gothic" panose="020B0502020202020204" pitchFamily="34" charset="0"/>
                        </a:rPr>
                        <a:t>教学环境。</a:t>
                      </a:r>
                      <a:endParaRPr lang="en-US" sz="2700" strike="noStrike" dirty="0">
                        <a:latin typeface="Century Gothic" panose="020B0502020202020204" pitchFamily="34" charset="0"/>
                      </a:endParaRPr>
                    </a:p>
                    <a:p>
                      <a:pPr algn="ctr"/>
                      <a:endParaRPr lang="en-US" sz="2700" strike="noStrike" dirty="0">
                        <a:latin typeface="Century Gothic" panose="020B0502020202020204" pitchFamily="34" charset="0"/>
                      </a:endParaRPr>
                    </a:p>
                    <a:p>
                      <a:pPr algn="ctr"/>
                      <a:endParaRPr lang="en-US" sz="2700" strike="noStrike" dirty="0">
                        <a:solidFill>
                          <a:schemeClr val="bg1"/>
                        </a:solidFill>
                        <a:latin typeface="Century Gothic" panose="020B0502020202020204" pitchFamily="34" charset="0"/>
                      </a:endParaRPr>
                    </a:p>
                  </a:txBody>
                  <a:tcPr marL="137160" marR="137160" marT="68580" marB="68580">
                    <a:solidFill>
                      <a:schemeClr val="bg1"/>
                    </a:solidFill>
                  </a:tcPr>
                </a:tc>
                <a:extLst>
                  <a:ext uri="{0D108BD9-81ED-4DB2-BD59-A6C34878D82A}">
                    <a16:rowId xmlns:a16="http://schemas.microsoft.com/office/drawing/2014/main" val="654592385"/>
                  </a:ext>
                </a:extLst>
              </a:tr>
            </a:tbl>
          </a:graphicData>
        </a:graphic>
      </p:graphicFrame>
      <p:pic>
        <p:nvPicPr>
          <p:cNvPr id="7" name="Picture 6"/>
          <p:cNvPicPr>
            <a:picLocks noChangeAspect="1"/>
          </p:cNvPicPr>
          <p:nvPr/>
        </p:nvPicPr>
        <p:blipFill>
          <a:blip r:embed="rId4"/>
          <a:stretch>
            <a:fillRect/>
          </a:stretch>
        </p:blipFill>
        <p:spPr>
          <a:xfrm>
            <a:off x="2616307" y="5020811"/>
            <a:ext cx="4694699" cy="4341303"/>
          </a:xfrm>
          <a:prstGeom prst="rect">
            <a:avLst/>
          </a:prstGeom>
        </p:spPr>
      </p:pic>
      <p:sp>
        <p:nvSpPr>
          <p:cNvPr id="6" name="TextBox 5">
            <a:extLst>
              <a:ext uri="{FF2B5EF4-FFF2-40B4-BE49-F238E27FC236}">
                <a16:creationId xmlns:a16="http://schemas.microsoft.com/office/drawing/2014/main" id="{1673C4E1-DAAC-492E-A944-45959BDC9AA4}"/>
              </a:ext>
            </a:extLst>
          </p:cNvPr>
          <p:cNvSpPr txBox="1"/>
          <p:nvPr/>
        </p:nvSpPr>
        <p:spPr>
          <a:xfrm>
            <a:off x="12911023" y="1128940"/>
            <a:ext cx="4938119" cy="646331"/>
          </a:xfrm>
          <a:prstGeom prst="rect">
            <a:avLst/>
          </a:prstGeom>
          <a:noFill/>
        </p:spPr>
        <p:txBody>
          <a:bodyPr wrap="square" rtlCol="0">
            <a:spAutoFit/>
          </a:bodyPr>
          <a:lstStyle/>
          <a:p>
            <a:pPr defTabSz="1371600">
              <a:defRPr/>
            </a:pPr>
            <a:r>
              <a:rPr lang="en-US" sz="3600">
                <a:solidFill>
                  <a:prstClr val="black"/>
                </a:solidFill>
                <a:latin typeface="Calibri"/>
              </a:rPr>
              <a:t> </a:t>
            </a:r>
          </a:p>
        </p:txBody>
      </p:sp>
      <p:sp>
        <p:nvSpPr>
          <p:cNvPr id="4" name="Slide Number Placeholder 3">
            <a:extLst>
              <a:ext uri="{FF2B5EF4-FFF2-40B4-BE49-F238E27FC236}">
                <a16:creationId xmlns:a16="http://schemas.microsoft.com/office/drawing/2014/main" id="{1C702CD6-CABB-4005-9440-3B828B8A1FC5}"/>
              </a:ext>
            </a:extLst>
          </p:cNvPr>
          <p:cNvSpPr>
            <a:spLocks noGrp="1"/>
          </p:cNvSpPr>
          <p:nvPr>
            <p:ph type="sldNum" sz="quarter" idx="7"/>
          </p:nvPr>
        </p:nvSpPr>
        <p:spPr>
          <a:xfrm>
            <a:off x="19751040" y="14350365"/>
            <a:ext cx="6309360" cy="415498"/>
          </a:xfrm>
        </p:spPr>
        <p:txBody>
          <a:bodyPr/>
          <a:lstStyle/>
          <a:p>
            <a:pPr defTabSz="1371600"/>
            <a:fld id="{B6F15528-21DE-4FAA-801E-634DDDAF4B2B}" type="slidenum">
              <a:rPr lang="en-US" sz="2700">
                <a:solidFill>
                  <a:srgbClr val="29282D">
                    <a:tint val="75000"/>
                  </a:srgbClr>
                </a:solidFill>
                <a:latin typeface="Calibri"/>
              </a:rPr>
              <a:pPr defTabSz="1371600"/>
              <a:t>18</a:t>
            </a:fld>
            <a:endParaRPr lang="en-US" sz="2700">
              <a:solidFill>
                <a:srgbClr val="29282D">
                  <a:tint val="75000"/>
                </a:srgbClr>
              </a:solidFill>
              <a:latin typeface="Calibri"/>
            </a:endParaRPr>
          </a:p>
        </p:txBody>
      </p:sp>
      <p:grpSp>
        <p:nvGrpSpPr>
          <p:cNvPr id="10" name="Group 9">
            <a:extLst>
              <a:ext uri="{FF2B5EF4-FFF2-40B4-BE49-F238E27FC236}">
                <a16:creationId xmlns:a16="http://schemas.microsoft.com/office/drawing/2014/main" id="{E8D12F7E-8083-4A15-AE07-4BBBFF319DC7}"/>
              </a:ext>
            </a:extLst>
          </p:cNvPr>
          <p:cNvGrpSpPr/>
          <p:nvPr/>
        </p:nvGrpSpPr>
        <p:grpSpPr>
          <a:xfrm>
            <a:off x="8998525" y="5511879"/>
            <a:ext cx="8850614" cy="4451918"/>
            <a:chOff x="5999016" y="3674585"/>
            <a:chExt cx="5900409" cy="2967945"/>
          </a:xfrm>
        </p:grpSpPr>
        <p:pic>
          <p:nvPicPr>
            <p:cNvPr id="11" name="Picture 2" descr="Image result for icon for progress">
              <a:extLst>
                <a:ext uri="{FF2B5EF4-FFF2-40B4-BE49-F238E27FC236}">
                  <a16:creationId xmlns:a16="http://schemas.microsoft.com/office/drawing/2014/main" id="{398B4034-184C-4B2D-8E5B-CF93E1FB9F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8532" y="3674585"/>
              <a:ext cx="1520370" cy="162376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BFF4D58-E096-44AB-9439-49A5FB6004AF}"/>
                </a:ext>
              </a:extLst>
            </p:cNvPr>
            <p:cNvSpPr txBox="1"/>
            <p:nvPr/>
          </p:nvSpPr>
          <p:spPr>
            <a:xfrm>
              <a:off x="7741919" y="3930598"/>
              <a:ext cx="4157506" cy="800219"/>
            </a:xfrm>
            <a:prstGeom prst="rect">
              <a:avLst/>
            </a:prstGeom>
            <a:noFill/>
          </p:spPr>
          <p:txBody>
            <a:bodyPr wrap="square" rtlCol="0">
              <a:spAutoFit/>
            </a:bodyPr>
            <a:lstStyle/>
            <a:p>
              <a:pPr defTabSz="1371600">
                <a:defRPr/>
              </a:pPr>
              <a:r>
                <a:rPr lang="zh-CN" altLang="en-US" sz="3600" dirty="0">
                  <a:solidFill>
                    <a:prstClr val="black"/>
                  </a:solidFill>
                  <a:latin typeface="Century Gothic" panose="020B0502020202020204" pitchFamily="34" charset="0"/>
                </a:rPr>
                <a:t>审查 </a:t>
              </a:r>
              <a:r>
                <a:rPr lang="en-US" altLang="zh-CN" sz="3600" dirty="0">
                  <a:solidFill>
                    <a:prstClr val="black"/>
                  </a:solidFill>
                  <a:latin typeface="Century Gothic" panose="020B0502020202020204" pitchFamily="34" charset="0"/>
                </a:rPr>
                <a:t>LCAP </a:t>
              </a:r>
              <a:r>
                <a:rPr lang="zh-CN" altLang="en-US" sz="3600" dirty="0">
                  <a:solidFill>
                    <a:prstClr val="black"/>
                  </a:solidFill>
                  <a:latin typeface="Century Gothic" panose="020B0502020202020204" pitchFamily="34" charset="0"/>
                </a:rPr>
                <a:t>目标 </a:t>
              </a:r>
              <a:r>
                <a:rPr lang="en-US" altLang="zh-CN" sz="3600" dirty="0">
                  <a:solidFill>
                    <a:prstClr val="black"/>
                  </a:solidFill>
                  <a:latin typeface="Century Gothic" panose="020B0502020202020204" pitchFamily="34" charset="0"/>
                </a:rPr>
                <a:t>1 </a:t>
              </a:r>
              <a:r>
                <a:rPr lang="zh-CN" altLang="en-US" sz="3600" dirty="0">
                  <a:solidFill>
                    <a:prstClr val="black"/>
                  </a:solidFill>
                  <a:latin typeface="Century Gothic" panose="020B0502020202020204" pitchFamily="34" charset="0"/>
                </a:rPr>
                <a:t>及相关行动和服务的进展情况</a:t>
              </a:r>
              <a:endParaRPr lang="en-US" sz="3600" dirty="0">
                <a:solidFill>
                  <a:prstClr val="black"/>
                </a:solidFill>
                <a:latin typeface="Century Gothic" panose="020B0502020202020204" pitchFamily="34" charset="0"/>
              </a:endParaRPr>
            </a:p>
          </p:txBody>
        </p:sp>
        <p:sp>
          <p:nvSpPr>
            <p:cNvPr id="13" name="TextBox 12">
              <a:extLst>
                <a:ext uri="{FF2B5EF4-FFF2-40B4-BE49-F238E27FC236}">
                  <a16:creationId xmlns:a16="http://schemas.microsoft.com/office/drawing/2014/main" id="{5C6C9D3B-B2F4-4C0F-9D08-112282EACEB0}"/>
                </a:ext>
              </a:extLst>
            </p:cNvPr>
            <p:cNvSpPr txBox="1"/>
            <p:nvPr/>
          </p:nvSpPr>
          <p:spPr>
            <a:xfrm>
              <a:off x="7741919" y="5328783"/>
              <a:ext cx="4157506" cy="800219"/>
            </a:xfrm>
            <a:prstGeom prst="rect">
              <a:avLst/>
            </a:prstGeom>
            <a:noFill/>
          </p:spPr>
          <p:txBody>
            <a:bodyPr wrap="square" rtlCol="0">
              <a:spAutoFit/>
            </a:bodyPr>
            <a:lstStyle/>
            <a:p>
              <a:pPr defTabSz="1371600">
                <a:defRPr/>
              </a:pPr>
              <a:r>
                <a:rPr lang="zh-CN" altLang="en-US" sz="3600" dirty="0">
                  <a:solidFill>
                    <a:prstClr val="black"/>
                  </a:solidFill>
                  <a:latin typeface="Century Gothic" panose="020B0502020202020204" pitchFamily="34" charset="0"/>
                </a:rPr>
                <a:t>获取有关 </a:t>
              </a:r>
              <a:r>
                <a:rPr lang="en-US" altLang="zh-CN" sz="3600" dirty="0">
                  <a:solidFill>
                    <a:prstClr val="black"/>
                  </a:solidFill>
                  <a:latin typeface="Century Gothic" panose="020B0502020202020204" pitchFamily="34" charset="0"/>
                </a:rPr>
                <a:t>LCAP </a:t>
              </a:r>
              <a:r>
                <a:rPr lang="zh-CN" altLang="en-US" sz="3600" dirty="0">
                  <a:solidFill>
                    <a:prstClr val="black"/>
                  </a:solidFill>
                  <a:latin typeface="Century Gothic" panose="020B0502020202020204" pitchFamily="34" charset="0"/>
                </a:rPr>
                <a:t>目标 </a:t>
              </a:r>
              <a:r>
                <a:rPr lang="en-US" altLang="zh-CN" sz="3600" dirty="0">
                  <a:solidFill>
                    <a:prstClr val="black"/>
                  </a:solidFill>
                  <a:latin typeface="Century Gothic" panose="020B0502020202020204" pitchFamily="34" charset="0"/>
                </a:rPr>
                <a:t>1 </a:t>
              </a:r>
              <a:r>
                <a:rPr lang="zh-CN" altLang="en-US" sz="3600" dirty="0">
                  <a:solidFill>
                    <a:prstClr val="black"/>
                  </a:solidFill>
                  <a:latin typeface="Century Gothic" panose="020B0502020202020204" pitchFamily="34" charset="0"/>
                </a:rPr>
                <a:t>及相关行动和服务的反馈意见</a:t>
              </a:r>
              <a:endParaRPr lang="en-US" sz="3600" dirty="0">
                <a:solidFill>
                  <a:prstClr val="black"/>
                </a:solidFill>
                <a:latin typeface="Century Gothic" panose="020B0502020202020204" pitchFamily="34" charset="0"/>
              </a:endParaRPr>
            </a:p>
          </p:txBody>
        </p:sp>
        <p:pic>
          <p:nvPicPr>
            <p:cNvPr id="14" name="Picture 4" descr="Image result for icon for feedback">
              <a:extLst>
                <a:ext uri="{FF2B5EF4-FFF2-40B4-BE49-F238E27FC236}">
                  <a16:creationId xmlns:a16="http://schemas.microsoft.com/office/drawing/2014/main" id="{5E79BF9E-22E0-4151-A2F0-7333BF05DD6E}"/>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t="8664" b="3444"/>
            <a:stretch/>
          </p:blipFill>
          <p:spPr bwMode="auto">
            <a:xfrm>
              <a:off x="5999016" y="5215363"/>
              <a:ext cx="1599401" cy="1427167"/>
            </a:xfrm>
            <a:prstGeom prst="rect">
              <a:avLst/>
            </a:prstGeom>
            <a:noFill/>
            <a:extLst>
              <a:ext uri="{909E8E84-426E-40DD-AFC4-6F175D3DCCD1}">
                <a14:hiddenFill xmlns:a14="http://schemas.microsoft.com/office/drawing/2010/main">
                  <a:solidFill>
                    <a:srgbClr val="FFFFFF"/>
                  </a:solidFill>
                </a14:hiddenFill>
              </a:ext>
            </a:extLst>
          </p:spPr>
        </p:pic>
      </p:grpSp>
      <p:pic>
        <p:nvPicPr>
          <p:cNvPr id="9" name="Picture 8" descr="A qr code with a few black squares&#10;&#10;Description automatically generated">
            <a:extLst>
              <a:ext uri="{FF2B5EF4-FFF2-40B4-BE49-F238E27FC236}">
                <a16:creationId xmlns:a16="http://schemas.microsoft.com/office/drawing/2014/main" id="{6E87D94F-223B-2CCF-22D5-5F533F63F7C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126847" y="3215493"/>
            <a:ext cx="2647664" cy="2680405"/>
          </a:xfrm>
          <a:prstGeom prst="rect">
            <a:avLst/>
          </a:prstGeom>
        </p:spPr>
      </p:pic>
    </p:spTree>
    <p:extLst>
      <p:ext uri="{BB962C8B-B14F-4D97-AF65-F5344CB8AC3E}">
        <p14:creationId xmlns:p14="http://schemas.microsoft.com/office/powerpoint/2010/main" val="2785647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zh-CN" altLang="en-US" dirty="0">
                <a:solidFill>
                  <a:srgbClr val="4A4E6F"/>
                </a:solidFill>
                <a:latin typeface="Century Gothic" panose="020B0502020202020204" pitchFamily="34" charset="0"/>
              </a:rPr>
              <a:t>年度更新 </a:t>
            </a:r>
            <a:r>
              <a:rPr lang="en-US" dirty="0">
                <a:solidFill>
                  <a:srgbClr val="4A4E6F"/>
                </a:solidFill>
                <a:latin typeface="Century Gothic" panose="020B0502020202020204" pitchFamily="34" charset="0"/>
              </a:rPr>
              <a:t>– </a:t>
            </a:r>
            <a:r>
              <a:rPr lang="zh-CN" altLang="en-US" dirty="0">
                <a:solidFill>
                  <a:srgbClr val="4A4E6F"/>
                </a:solidFill>
                <a:latin typeface="Century Gothic" panose="020B0502020202020204" pitchFamily="34" charset="0"/>
              </a:rPr>
              <a:t>目标 </a:t>
            </a:r>
            <a:r>
              <a:rPr lang="en-US" dirty="0">
                <a:solidFill>
                  <a:srgbClr val="4A4E6F"/>
                </a:solidFill>
                <a:latin typeface="Century Gothic" panose="020B0502020202020204" pitchFamily="34" charset="0"/>
              </a:rPr>
              <a:t>2</a:t>
            </a:r>
          </a:p>
        </p:txBody>
      </p:sp>
      <p:sp>
        <p:nvSpPr>
          <p:cNvPr id="3" name="Slide Number Placeholder 2">
            <a:extLst>
              <a:ext uri="{FF2B5EF4-FFF2-40B4-BE49-F238E27FC236}">
                <a16:creationId xmlns:a16="http://schemas.microsoft.com/office/drawing/2014/main" id="{415FBF96-97DC-47F2-9737-B3683075FD8D}"/>
              </a:ext>
            </a:extLst>
          </p:cNvPr>
          <p:cNvSpPr>
            <a:spLocks noGrp="1"/>
          </p:cNvSpPr>
          <p:nvPr>
            <p:ph type="sldNum" sz="quarter" idx="7"/>
          </p:nvPr>
        </p:nvSpPr>
        <p:spPr/>
        <p:txBody>
          <a:bodyPr/>
          <a:lstStyle/>
          <a:p>
            <a:fld id="{B6F15528-21DE-4FAA-801E-634DDDAF4B2B}" type="slidenum">
              <a:rPr lang="en-US" smtClean="0"/>
              <a:t>19</a:t>
            </a:fld>
            <a:endParaRPr lang="en-US"/>
          </a:p>
        </p:txBody>
      </p:sp>
      <p:pic>
        <p:nvPicPr>
          <p:cNvPr id="6" name="Picture 5">
            <a:extLst>
              <a:ext uri="{FF2B5EF4-FFF2-40B4-BE49-F238E27FC236}">
                <a16:creationId xmlns:a16="http://schemas.microsoft.com/office/drawing/2014/main" id="{DFB29735-9937-36C3-303D-911644704D37}"/>
              </a:ext>
            </a:extLst>
          </p:cNvPr>
          <p:cNvPicPr>
            <a:picLocks noChangeAspect="1"/>
          </p:cNvPicPr>
          <p:nvPr/>
        </p:nvPicPr>
        <p:blipFill>
          <a:blip r:embed="rId3"/>
          <a:stretch>
            <a:fillRect/>
          </a:stretch>
        </p:blipFill>
        <p:spPr>
          <a:xfrm>
            <a:off x="3319301" y="1575280"/>
            <a:ext cx="11649398" cy="8268629"/>
          </a:xfrm>
          <a:prstGeom prst="rect">
            <a:avLst/>
          </a:prstGeom>
        </p:spPr>
      </p:pic>
    </p:spTree>
    <p:extLst>
      <p:ext uri="{BB962C8B-B14F-4D97-AF65-F5344CB8AC3E}">
        <p14:creationId xmlns:p14="http://schemas.microsoft.com/office/powerpoint/2010/main" val="4288023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zh-CN" altLang="en-US" dirty="0">
                <a:solidFill>
                  <a:srgbClr val="4A4E6F"/>
                </a:solidFill>
                <a:latin typeface="Century Gothic" panose="020B0502020202020204" pitchFamily="34" charset="0"/>
              </a:rPr>
              <a:t>年度更新 </a:t>
            </a:r>
            <a:r>
              <a:rPr lang="en-US" dirty="0">
                <a:solidFill>
                  <a:srgbClr val="4A4E6F"/>
                </a:solidFill>
                <a:latin typeface="Century Gothic" panose="020B0502020202020204" pitchFamily="34" charset="0"/>
              </a:rPr>
              <a:t>– </a:t>
            </a:r>
            <a:r>
              <a:rPr lang="zh-CN" altLang="en-US" dirty="0">
                <a:solidFill>
                  <a:srgbClr val="4A4E6F"/>
                </a:solidFill>
                <a:latin typeface="Century Gothic" panose="020B0502020202020204" pitchFamily="34" charset="0"/>
              </a:rPr>
              <a:t>目标 </a:t>
            </a:r>
            <a:r>
              <a:rPr lang="en-US" dirty="0">
                <a:solidFill>
                  <a:srgbClr val="4A4E6F"/>
                </a:solidFill>
                <a:latin typeface="Century Gothic" panose="020B0502020202020204" pitchFamily="34" charset="0"/>
              </a:rPr>
              <a:t>2 </a:t>
            </a:r>
            <a:r>
              <a:rPr lang="zh-CN" altLang="en-US" dirty="0">
                <a:solidFill>
                  <a:srgbClr val="4A4E6F"/>
                </a:solidFill>
                <a:latin typeface="Century Gothic" panose="020B0502020202020204" pitchFamily="34" charset="0"/>
              </a:rPr>
              <a:t>续</a:t>
            </a:r>
            <a:endParaRPr lang="en-US" dirty="0">
              <a:solidFill>
                <a:srgbClr val="4A4E6F"/>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93334D42-C7A1-43C5-B7FC-D5F440560CC4}"/>
              </a:ext>
            </a:extLst>
          </p:cNvPr>
          <p:cNvSpPr>
            <a:spLocks noGrp="1"/>
          </p:cNvSpPr>
          <p:nvPr>
            <p:ph type="sldNum" sz="quarter" idx="7"/>
          </p:nvPr>
        </p:nvSpPr>
        <p:spPr/>
        <p:txBody>
          <a:bodyPr/>
          <a:lstStyle/>
          <a:p>
            <a:fld id="{B6F15528-21DE-4FAA-801E-634DDDAF4B2B}" type="slidenum">
              <a:rPr lang="en-US" smtClean="0"/>
              <a:t>20</a:t>
            </a:fld>
            <a:endParaRPr lang="en-US"/>
          </a:p>
        </p:txBody>
      </p:sp>
      <p:pic>
        <p:nvPicPr>
          <p:cNvPr id="6" name="Picture 5">
            <a:extLst>
              <a:ext uri="{FF2B5EF4-FFF2-40B4-BE49-F238E27FC236}">
                <a16:creationId xmlns:a16="http://schemas.microsoft.com/office/drawing/2014/main" id="{3F3F114F-F878-6A57-2417-B64FCFCEAFFC}"/>
              </a:ext>
            </a:extLst>
          </p:cNvPr>
          <p:cNvPicPr>
            <a:picLocks noChangeAspect="1"/>
          </p:cNvPicPr>
          <p:nvPr/>
        </p:nvPicPr>
        <p:blipFill>
          <a:blip r:embed="rId3"/>
          <a:stretch>
            <a:fillRect/>
          </a:stretch>
        </p:blipFill>
        <p:spPr>
          <a:xfrm>
            <a:off x="2988469" y="1509802"/>
            <a:ext cx="12311062" cy="8777198"/>
          </a:xfrm>
          <a:prstGeom prst="rect">
            <a:avLst/>
          </a:prstGeom>
        </p:spPr>
      </p:pic>
    </p:spTree>
    <p:extLst>
      <p:ext uri="{BB962C8B-B14F-4D97-AF65-F5344CB8AC3E}">
        <p14:creationId xmlns:p14="http://schemas.microsoft.com/office/powerpoint/2010/main" val="3149513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zh-CN" altLang="en-US" dirty="0">
                <a:solidFill>
                  <a:srgbClr val="4A4E6F"/>
                </a:solidFill>
                <a:latin typeface="Century Gothic" panose="020B0502020202020204" pitchFamily="34" charset="0"/>
              </a:rPr>
              <a:t>年度更新 </a:t>
            </a:r>
            <a:r>
              <a:rPr lang="en-US" dirty="0">
                <a:solidFill>
                  <a:srgbClr val="4A4E6F"/>
                </a:solidFill>
                <a:latin typeface="Century Gothic" panose="020B0502020202020204" pitchFamily="34" charset="0"/>
              </a:rPr>
              <a:t>– </a:t>
            </a:r>
            <a:r>
              <a:rPr lang="zh-CN" altLang="en-US" dirty="0">
                <a:solidFill>
                  <a:srgbClr val="4A4E6F"/>
                </a:solidFill>
                <a:latin typeface="Century Gothic" panose="020B0502020202020204" pitchFamily="34" charset="0"/>
              </a:rPr>
              <a:t>目标 </a:t>
            </a:r>
            <a:r>
              <a:rPr lang="en-US" dirty="0">
                <a:solidFill>
                  <a:srgbClr val="4A4E6F"/>
                </a:solidFill>
                <a:latin typeface="Century Gothic" panose="020B0502020202020204" pitchFamily="34" charset="0"/>
              </a:rPr>
              <a:t>2 </a:t>
            </a:r>
            <a:r>
              <a:rPr lang="zh-CN" altLang="en-US" dirty="0">
                <a:solidFill>
                  <a:srgbClr val="4A4E6F"/>
                </a:solidFill>
                <a:latin typeface="Century Gothic" panose="020B0502020202020204" pitchFamily="34" charset="0"/>
              </a:rPr>
              <a:t>续</a:t>
            </a:r>
            <a:endParaRPr lang="en-US" dirty="0">
              <a:solidFill>
                <a:srgbClr val="4A4E6F"/>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6B1F2A4B-4912-4F21-891F-7C23478158FB}"/>
              </a:ext>
            </a:extLst>
          </p:cNvPr>
          <p:cNvSpPr>
            <a:spLocks noGrp="1"/>
          </p:cNvSpPr>
          <p:nvPr>
            <p:ph type="sldNum" sz="quarter" idx="7"/>
          </p:nvPr>
        </p:nvSpPr>
        <p:spPr/>
        <p:txBody>
          <a:bodyPr/>
          <a:lstStyle/>
          <a:p>
            <a:fld id="{B6F15528-21DE-4FAA-801E-634DDDAF4B2B}" type="slidenum">
              <a:rPr lang="en-US" smtClean="0"/>
              <a:t>21</a:t>
            </a:fld>
            <a:endParaRPr lang="en-US"/>
          </a:p>
        </p:txBody>
      </p:sp>
      <p:pic>
        <p:nvPicPr>
          <p:cNvPr id="6" name="Picture 5">
            <a:extLst>
              <a:ext uri="{FF2B5EF4-FFF2-40B4-BE49-F238E27FC236}">
                <a16:creationId xmlns:a16="http://schemas.microsoft.com/office/drawing/2014/main" id="{682B0C14-A960-3C72-30E4-43CEE9EC4A50}"/>
              </a:ext>
            </a:extLst>
          </p:cNvPr>
          <p:cNvPicPr>
            <a:picLocks noChangeAspect="1"/>
          </p:cNvPicPr>
          <p:nvPr/>
        </p:nvPicPr>
        <p:blipFill>
          <a:blip r:embed="rId3"/>
          <a:stretch>
            <a:fillRect/>
          </a:stretch>
        </p:blipFill>
        <p:spPr>
          <a:xfrm>
            <a:off x="2000103" y="3489742"/>
            <a:ext cx="14287793" cy="3307515"/>
          </a:xfrm>
          <a:prstGeom prst="rect">
            <a:avLst/>
          </a:prstGeom>
        </p:spPr>
      </p:pic>
    </p:spTree>
    <p:extLst>
      <p:ext uri="{BB962C8B-B14F-4D97-AF65-F5344CB8AC3E}">
        <p14:creationId xmlns:p14="http://schemas.microsoft.com/office/powerpoint/2010/main" val="1448771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239459780"/>
              </p:ext>
            </p:extLst>
          </p:nvPr>
        </p:nvGraphicFramePr>
        <p:xfrm>
          <a:off x="1232956" y="654343"/>
          <a:ext cx="7462235" cy="8958782"/>
        </p:xfrm>
        <a:graphic>
          <a:graphicData uri="http://schemas.openxmlformats.org/drawingml/2006/table">
            <a:tbl>
              <a:tblPr firstRow="1" bandRow="1">
                <a:tableStyleId>{D7AC3CCA-C797-4891-BE02-D94E43425B78}</a:tableStyleId>
              </a:tblPr>
              <a:tblGrid>
                <a:gridCol w="7462235">
                  <a:extLst>
                    <a:ext uri="{9D8B030D-6E8A-4147-A177-3AD203B41FA5}">
                      <a16:colId xmlns:a16="http://schemas.microsoft.com/office/drawing/2014/main" val="1713754860"/>
                    </a:ext>
                  </a:extLst>
                </a:gridCol>
              </a:tblGrid>
              <a:tr h="141732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4200" dirty="0">
                          <a:solidFill>
                            <a:schemeClr val="bg1"/>
                          </a:solidFill>
                          <a:latin typeface="Century Gothic" panose="020B0502020202020204" pitchFamily="34" charset="0"/>
                        </a:rPr>
                        <a:t>目标 </a:t>
                      </a:r>
                      <a:r>
                        <a:rPr lang="en-US" altLang="zh-CN" sz="4200" dirty="0">
                          <a:solidFill>
                            <a:schemeClr val="bg1"/>
                          </a:solidFill>
                          <a:latin typeface="Century Gothic" panose="020B0502020202020204" pitchFamily="34" charset="0"/>
                        </a:rPr>
                        <a:t>2</a:t>
                      </a: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4200" dirty="0">
                          <a:solidFill>
                            <a:schemeClr val="bg1"/>
                          </a:solidFill>
                          <a:latin typeface="Century Gothic" panose="020B0502020202020204" pitchFamily="34" charset="0"/>
                        </a:rPr>
                        <a:t>参与</a:t>
                      </a:r>
                      <a:endParaRPr lang="en-US" sz="4200" dirty="0">
                        <a:solidFill>
                          <a:schemeClr val="bg1"/>
                        </a:solidFill>
                        <a:latin typeface="Century Gothic" panose="020B0502020202020204" pitchFamily="34" charset="0"/>
                      </a:endParaRPr>
                    </a:p>
                  </a:txBody>
                  <a:tcPr marL="137160" marR="137160" marT="68580" marB="68580">
                    <a:solidFill>
                      <a:schemeClr val="tx1"/>
                    </a:solidFill>
                  </a:tcPr>
                </a:tc>
                <a:extLst>
                  <a:ext uri="{0D108BD9-81ED-4DB2-BD59-A6C34878D82A}">
                    <a16:rowId xmlns:a16="http://schemas.microsoft.com/office/drawing/2014/main" val="4216366586"/>
                  </a:ext>
                </a:extLst>
              </a:tr>
              <a:tr h="966044">
                <a:tc>
                  <a:txBody>
                    <a:bodyPr/>
                    <a:lstStyle/>
                    <a:p>
                      <a:pPr algn="ctr"/>
                      <a:r>
                        <a:rPr lang="zh-CN" altLang="en-US" sz="2700" dirty="0">
                          <a:latin typeface="Century Gothic" panose="020B0502020202020204" pitchFamily="34" charset="0"/>
                        </a:rPr>
                        <a:t>州优先事项 </a:t>
                      </a:r>
                      <a:r>
                        <a:rPr lang="en-US" sz="2700" dirty="0">
                          <a:latin typeface="Century Gothic" panose="020B0502020202020204" pitchFamily="34" charset="0"/>
                        </a:rPr>
                        <a:t>3, 5, &amp; 6</a:t>
                      </a:r>
                      <a:endParaRPr lang="en-US" sz="2700" dirty="0">
                        <a:solidFill>
                          <a:schemeClr val="bg1"/>
                        </a:solidFill>
                        <a:latin typeface="Century Gothic" panose="020B0502020202020204" pitchFamily="34" charset="0"/>
                      </a:endParaRPr>
                    </a:p>
                  </a:txBody>
                  <a:tcPr marL="137160" marR="137160" marT="68580" marB="68580" anchor="ctr"/>
                </a:tc>
                <a:extLst>
                  <a:ext uri="{0D108BD9-81ED-4DB2-BD59-A6C34878D82A}">
                    <a16:rowId xmlns:a16="http://schemas.microsoft.com/office/drawing/2014/main" val="410267905"/>
                  </a:ext>
                </a:extLst>
              </a:tr>
              <a:tr h="6575418">
                <a:tc>
                  <a:txBody>
                    <a:bodyPr/>
                    <a:lstStyle/>
                    <a:p>
                      <a:pPr algn="ctr"/>
                      <a:r>
                        <a:rPr lang="zh-CN" altLang="en-US" sz="4200" strike="noStrike" dirty="0">
                          <a:latin typeface="Century Gothic" panose="020B0502020202020204" pitchFamily="34" charset="0"/>
                        </a:rPr>
                        <a:t>学生、家长、家庭和教职员工与学校紧密联系，共同参与，确保学生取得成功</a:t>
                      </a:r>
                      <a:endParaRPr lang="en-US" sz="2700" strike="noStrike" dirty="0">
                        <a:latin typeface="Century Gothic" panose="020B0502020202020204" pitchFamily="34" charset="0"/>
                      </a:endParaRPr>
                    </a:p>
                    <a:p>
                      <a:pPr algn="ctr"/>
                      <a:endParaRPr lang="en-US" sz="2700" strike="noStrike" dirty="0">
                        <a:solidFill>
                          <a:schemeClr val="bg1"/>
                        </a:solidFill>
                        <a:latin typeface="Century Gothic" panose="020B0502020202020204" pitchFamily="34" charset="0"/>
                      </a:endParaRPr>
                    </a:p>
                  </a:txBody>
                  <a:tcPr marL="137160" marR="137160" marT="68580" marB="68580">
                    <a:solidFill>
                      <a:schemeClr val="bg1"/>
                    </a:solidFill>
                  </a:tcPr>
                </a:tc>
                <a:extLst>
                  <a:ext uri="{0D108BD9-81ED-4DB2-BD59-A6C34878D82A}">
                    <a16:rowId xmlns:a16="http://schemas.microsoft.com/office/drawing/2014/main" val="654592385"/>
                  </a:ext>
                </a:extLst>
              </a:tr>
            </a:tbl>
          </a:graphicData>
        </a:graphic>
      </p:graphicFrame>
      <p:sp>
        <p:nvSpPr>
          <p:cNvPr id="9" name="Slide Number Placeholder 8"/>
          <p:cNvSpPr>
            <a:spLocks noGrp="1"/>
          </p:cNvSpPr>
          <p:nvPr>
            <p:ph type="sldNum" sz="quarter" idx="7"/>
          </p:nvPr>
        </p:nvSpPr>
        <p:spPr>
          <a:xfrm>
            <a:off x="19751040" y="14350366"/>
            <a:ext cx="6309360" cy="415498"/>
          </a:xfrm>
          <a:prstGeom prst="rect">
            <a:avLst/>
          </a:prstGeom>
        </p:spPr>
        <p:txBody>
          <a:bodyPr vert="horz" wrap="square" lIns="137160" tIns="68580" rIns="137160" bIns="68580" rtlCol="0" anchor="ctr">
            <a:sp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defRPr/>
            </a:pPr>
            <a:fld id="{A6AF1B4E-90EC-4A51-B6E5-B702C054ECB0}" type="slidenum">
              <a:rPr lang="en-US">
                <a:solidFill>
                  <a:prstClr val="black">
                    <a:tint val="75000"/>
                  </a:prstClr>
                </a:solidFill>
                <a:latin typeface="Calibri"/>
              </a:rPr>
              <a:pPr>
                <a:defRPr/>
              </a:pPr>
              <a:t>22</a:t>
            </a:fld>
            <a:endParaRPr lang="en-US">
              <a:solidFill>
                <a:prstClr val="black">
                  <a:tint val="75000"/>
                </a:prstClr>
              </a:solidFill>
              <a:latin typeface="Calibri"/>
            </a:endParaRPr>
          </a:p>
        </p:txBody>
      </p:sp>
      <p:pic>
        <p:nvPicPr>
          <p:cNvPr id="10" name="Graphic 9" descr="Users">
            <a:extLst>
              <a:ext uri="{FF2B5EF4-FFF2-40B4-BE49-F238E27FC236}">
                <a16:creationId xmlns:a16="http://schemas.microsoft.com/office/drawing/2014/main" id="{DFFE9549-117D-4523-88CE-D79836E930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21578" y="6238172"/>
            <a:ext cx="4206240" cy="2767581"/>
          </a:xfrm>
          <a:prstGeom prst="rect">
            <a:avLst/>
          </a:prstGeom>
        </p:spPr>
      </p:pic>
      <p:grpSp>
        <p:nvGrpSpPr>
          <p:cNvPr id="11" name="Group 10">
            <a:extLst>
              <a:ext uri="{FF2B5EF4-FFF2-40B4-BE49-F238E27FC236}">
                <a16:creationId xmlns:a16="http://schemas.microsoft.com/office/drawing/2014/main" id="{E5D0AF6A-C913-4C0B-BD53-2616DC624C3E}"/>
              </a:ext>
            </a:extLst>
          </p:cNvPr>
          <p:cNvGrpSpPr/>
          <p:nvPr/>
        </p:nvGrpSpPr>
        <p:grpSpPr>
          <a:xfrm>
            <a:off x="8998525" y="5511879"/>
            <a:ext cx="8850614" cy="4451918"/>
            <a:chOff x="5999016" y="3674585"/>
            <a:chExt cx="5900409" cy="2967945"/>
          </a:xfrm>
        </p:grpSpPr>
        <p:pic>
          <p:nvPicPr>
            <p:cNvPr id="16" name="Picture 2" descr="Image result for icon for progress">
              <a:extLst>
                <a:ext uri="{FF2B5EF4-FFF2-40B4-BE49-F238E27FC236}">
                  <a16:creationId xmlns:a16="http://schemas.microsoft.com/office/drawing/2014/main" id="{52D92650-7EB0-4729-BA43-F2EE7FD3DC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8532" y="3674585"/>
              <a:ext cx="1520370" cy="162376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33F792F6-03D2-4BDC-A5DB-BF4D01C9E247}"/>
                </a:ext>
              </a:extLst>
            </p:cNvPr>
            <p:cNvSpPr txBox="1"/>
            <p:nvPr/>
          </p:nvSpPr>
          <p:spPr>
            <a:xfrm>
              <a:off x="7741919" y="3930598"/>
              <a:ext cx="4157506" cy="800219"/>
            </a:xfrm>
            <a:prstGeom prst="rect">
              <a:avLst/>
            </a:prstGeom>
            <a:noFill/>
          </p:spPr>
          <p:txBody>
            <a:bodyPr wrap="square" rtlCol="0">
              <a:spAutoFit/>
            </a:bodyPr>
            <a:lstStyle/>
            <a:p>
              <a:pPr defTabSz="1371600">
                <a:defRPr/>
              </a:pPr>
              <a:r>
                <a:rPr lang="zh-CN" altLang="en-US" sz="3600" dirty="0">
                  <a:solidFill>
                    <a:prstClr val="black"/>
                  </a:solidFill>
                  <a:latin typeface="Century Gothic" panose="020B0502020202020204" pitchFamily="34" charset="0"/>
                </a:rPr>
                <a:t>审查 </a:t>
              </a:r>
              <a:r>
                <a:rPr lang="en-US" altLang="zh-CN" sz="3600" dirty="0">
                  <a:solidFill>
                    <a:prstClr val="black"/>
                  </a:solidFill>
                  <a:latin typeface="Century Gothic" panose="020B0502020202020204" pitchFamily="34" charset="0"/>
                </a:rPr>
                <a:t>LCAP </a:t>
              </a:r>
              <a:r>
                <a:rPr lang="zh-CN" altLang="en-US" sz="3600" dirty="0">
                  <a:solidFill>
                    <a:prstClr val="black"/>
                  </a:solidFill>
                  <a:latin typeface="Century Gothic" panose="020B0502020202020204" pitchFamily="34" charset="0"/>
                </a:rPr>
                <a:t>目标 </a:t>
              </a:r>
              <a:r>
                <a:rPr lang="en-US" altLang="zh-CN" sz="3600" dirty="0">
                  <a:solidFill>
                    <a:prstClr val="black"/>
                  </a:solidFill>
                  <a:latin typeface="Century Gothic" panose="020B0502020202020204" pitchFamily="34" charset="0"/>
                </a:rPr>
                <a:t>2 </a:t>
              </a:r>
              <a:r>
                <a:rPr lang="zh-CN" altLang="en-US" sz="3600" dirty="0">
                  <a:solidFill>
                    <a:prstClr val="black"/>
                  </a:solidFill>
                  <a:latin typeface="Century Gothic" panose="020B0502020202020204" pitchFamily="34" charset="0"/>
                </a:rPr>
                <a:t>及相关行动和服务的进展情况</a:t>
              </a:r>
              <a:endParaRPr lang="en-US" sz="3600" dirty="0">
                <a:solidFill>
                  <a:prstClr val="black"/>
                </a:solidFill>
                <a:latin typeface="Century Gothic" panose="020B0502020202020204" pitchFamily="34" charset="0"/>
              </a:endParaRPr>
            </a:p>
          </p:txBody>
        </p:sp>
        <p:sp>
          <p:nvSpPr>
            <p:cNvPr id="18" name="TextBox 17">
              <a:extLst>
                <a:ext uri="{FF2B5EF4-FFF2-40B4-BE49-F238E27FC236}">
                  <a16:creationId xmlns:a16="http://schemas.microsoft.com/office/drawing/2014/main" id="{41079872-8402-4C78-A117-D0BA5B730DCA}"/>
                </a:ext>
              </a:extLst>
            </p:cNvPr>
            <p:cNvSpPr txBox="1"/>
            <p:nvPr/>
          </p:nvSpPr>
          <p:spPr>
            <a:xfrm>
              <a:off x="7741919" y="5328783"/>
              <a:ext cx="4157506" cy="800219"/>
            </a:xfrm>
            <a:prstGeom prst="rect">
              <a:avLst/>
            </a:prstGeom>
            <a:noFill/>
          </p:spPr>
          <p:txBody>
            <a:bodyPr wrap="square" rtlCol="0">
              <a:spAutoFit/>
            </a:bodyPr>
            <a:lstStyle/>
            <a:p>
              <a:pPr defTabSz="1371600">
                <a:defRPr/>
              </a:pPr>
              <a:r>
                <a:rPr lang="zh-CN" altLang="en-US" sz="3600" dirty="0">
                  <a:solidFill>
                    <a:prstClr val="black"/>
                  </a:solidFill>
                  <a:latin typeface="Century Gothic" panose="020B0502020202020204" pitchFamily="34" charset="0"/>
                </a:rPr>
                <a:t>获取有关 </a:t>
              </a:r>
              <a:r>
                <a:rPr lang="en-US" altLang="zh-CN" sz="3600" dirty="0">
                  <a:solidFill>
                    <a:prstClr val="black"/>
                  </a:solidFill>
                  <a:latin typeface="Century Gothic" panose="020B0502020202020204" pitchFamily="34" charset="0"/>
                </a:rPr>
                <a:t>LCAP </a:t>
              </a:r>
              <a:r>
                <a:rPr lang="zh-CN" altLang="en-US" sz="3600" dirty="0">
                  <a:solidFill>
                    <a:prstClr val="black"/>
                  </a:solidFill>
                  <a:latin typeface="Century Gothic" panose="020B0502020202020204" pitchFamily="34" charset="0"/>
                </a:rPr>
                <a:t>目标 </a:t>
              </a:r>
              <a:r>
                <a:rPr lang="en-US" altLang="zh-CN" sz="3600" dirty="0">
                  <a:solidFill>
                    <a:prstClr val="black"/>
                  </a:solidFill>
                  <a:latin typeface="Century Gothic" panose="020B0502020202020204" pitchFamily="34" charset="0"/>
                </a:rPr>
                <a:t>2 </a:t>
              </a:r>
              <a:r>
                <a:rPr lang="zh-CN" altLang="en-US" sz="3600" dirty="0">
                  <a:solidFill>
                    <a:prstClr val="black"/>
                  </a:solidFill>
                  <a:latin typeface="Century Gothic" panose="020B0502020202020204" pitchFamily="34" charset="0"/>
                </a:rPr>
                <a:t>及相关行动和服务的反馈意见</a:t>
              </a:r>
              <a:endParaRPr lang="en-US" sz="3600" dirty="0">
                <a:solidFill>
                  <a:prstClr val="black"/>
                </a:solidFill>
                <a:latin typeface="Century Gothic" panose="020B0502020202020204" pitchFamily="34" charset="0"/>
              </a:endParaRPr>
            </a:p>
          </p:txBody>
        </p:sp>
        <p:pic>
          <p:nvPicPr>
            <p:cNvPr id="19" name="Picture 4" descr="Image result for icon for feedback">
              <a:extLst>
                <a:ext uri="{FF2B5EF4-FFF2-40B4-BE49-F238E27FC236}">
                  <a16:creationId xmlns:a16="http://schemas.microsoft.com/office/drawing/2014/main" id="{A62CBA02-3BC7-4932-A49E-9D70113746F6}"/>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t="8664" b="3444"/>
            <a:stretch/>
          </p:blipFill>
          <p:spPr bwMode="auto">
            <a:xfrm>
              <a:off x="5999016" y="5215363"/>
              <a:ext cx="1599401" cy="1427167"/>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B7E2F914-36F3-8032-6E2B-ECBCC8B40E70}"/>
              </a:ext>
            </a:extLst>
          </p:cNvPr>
          <p:cNvPicPr>
            <a:picLocks noChangeAspect="1"/>
          </p:cNvPicPr>
          <p:nvPr/>
        </p:nvPicPr>
        <p:blipFill>
          <a:blip r:embed="rId8"/>
          <a:stretch>
            <a:fillRect/>
          </a:stretch>
        </p:blipFill>
        <p:spPr>
          <a:xfrm>
            <a:off x="11224298" y="184239"/>
            <a:ext cx="3796211" cy="4984691"/>
          </a:xfrm>
          <a:prstGeom prst="rect">
            <a:avLst/>
          </a:prstGeom>
          <a:effectLst>
            <a:outerShdw blurRad="292100" dist="139700" dir="2700000" algn="ctr" rotWithShape="0">
              <a:schemeClr val="tx1">
                <a:alpha val="65000"/>
              </a:schemeClr>
            </a:outerShdw>
          </a:effectLst>
        </p:spPr>
      </p:pic>
      <p:pic>
        <p:nvPicPr>
          <p:cNvPr id="4" name="Picture 3" descr="A qr code with a few black squares&#10;&#10;Description automatically generated">
            <a:extLst>
              <a:ext uri="{FF2B5EF4-FFF2-40B4-BE49-F238E27FC236}">
                <a16:creationId xmlns:a16="http://schemas.microsoft.com/office/drawing/2014/main" id="{3BFABAE0-1714-84D6-3B18-FFCC3EBCB60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407380" y="3215494"/>
            <a:ext cx="2647664" cy="2680405"/>
          </a:xfrm>
          <a:prstGeom prst="rect">
            <a:avLst/>
          </a:prstGeom>
        </p:spPr>
      </p:pic>
    </p:spTree>
    <p:extLst>
      <p:ext uri="{BB962C8B-B14F-4D97-AF65-F5344CB8AC3E}">
        <p14:creationId xmlns:p14="http://schemas.microsoft.com/office/powerpoint/2010/main" val="4081056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zh-CN" altLang="en-US" dirty="0">
                <a:solidFill>
                  <a:srgbClr val="4A4E6F"/>
                </a:solidFill>
                <a:latin typeface="Century Gothic" panose="020B0502020202020204" pitchFamily="34" charset="0"/>
              </a:rPr>
              <a:t>年度更新 </a:t>
            </a:r>
            <a:r>
              <a:rPr lang="en-US" dirty="0">
                <a:solidFill>
                  <a:srgbClr val="4A4E6F"/>
                </a:solidFill>
                <a:latin typeface="Century Gothic" panose="020B0502020202020204" pitchFamily="34" charset="0"/>
              </a:rPr>
              <a:t>– </a:t>
            </a:r>
            <a:r>
              <a:rPr lang="zh-CN" altLang="en-US" dirty="0">
                <a:solidFill>
                  <a:srgbClr val="4A4E6F"/>
                </a:solidFill>
                <a:latin typeface="Century Gothic" panose="020B0502020202020204" pitchFamily="34" charset="0"/>
              </a:rPr>
              <a:t>目标 </a:t>
            </a:r>
            <a:r>
              <a:rPr lang="en-US" altLang="zh-CN" dirty="0">
                <a:solidFill>
                  <a:srgbClr val="4A4E6F"/>
                </a:solidFill>
                <a:latin typeface="Century Gothic" panose="020B0502020202020204" pitchFamily="34" charset="0"/>
              </a:rPr>
              <a:t>3</a:t>
            </a:r>
            <a:endParaRPr lang="en-US" dirty="0">
              <a:solidFill>
                <a:srgbClr val="4A4E6F"/>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C1D1473F-A5F1-463B-B510-1D23F8AB5A61}"/>
              </a:ext>
            </a:extLst>
          </p:cNvPr>
          <p:cNvSpPr>
            <a:spLocks noGrp="1"/>
          </p:cNvSpPr>
          <p:nvPr>
            <p:ph type="sldNum" sz="quarter" idx="7"/>
          </p:nvPr>
        </p:nvSpPr>
        <p:spPr/>
        <p:txBody>
          <a:bodyPr/>
          <a:lstStyle/>
          <a:p>
            <a:fld id="{B6F15528-21DE-4FAA-801E-634DDDAF4B2B}" type="slidenum">
              <a:rPr lang="en-US" smtClean="0"/>
              <a:t>23</a:t>
            </a:fld>
            <a:endParaRPr lang="en-US"/>
          </a:p>
        </p:txBody>
      </p:sp>
      <p:pic>
        <p:nvPicPr>
          <p:cNvPr id="5" name="Picture 4">
            <a:extLst>
              <a:ext uri="{FF2B5EF4-FFF2-40B4-BE49-F238E27FC236}">
                <a16:creationId xmlns:a16="http://schemas.microsoft.com/office/drawing/2014/main" id="{4C4F140B-0D2A-818A-EBE9-9E1930D24FC4}"/>
              </a:ext>
            </a:extLst>
          </p:cNvPr>
          <p:cNvPicPr>
            <a:picLocks noChangeAspect="1"/>
          </p:cNvPicPr>
          <p:nvPr/>
        </p:nvPicPr>
        <p:blipFill>
          <a:blip r:embed="rId3"/>
          <a:stretch>
            <a:fillRect/>
          </a:stretch>
        </p:blipFill>
        <p:spPr>
          <a:xfrm>
            <a:off x="3298185" y="1640691"/>
            <a:ext cx="11691630" cy="8203218"/>
          </a:xfrm>
          <a:prstGeom prst="rect">
            <a:avLst/>
          </a:prstGeom>
        </p:spPr>
      </p:pic>
    </p:spTree>
    <p:extLst>
      <p:ext uri="{BB962C8B-B14F-4D97-AF65-F5344CB8AC3E}">
        <p14:creationId xmlns:p14="http://schemas.microsoft.com/office/powerpoint/2010/main" val="2974082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zh-CN" altLang="en-US" dirty="0">
                <a:solidFill>
                  <a:srgbClr val="4A4E6F"/>
                </a:solidFill>
                <a:latin typeface="Century Gothic" panose="020B0502020202020204" pitchFamily="34" charset="0"/>
              </a:rPr>
              <a:t>年度更新 </a:t>
            </a:r>
            <a:r>
              <a:rPr lang="en-US" dirty="0">
                <a:solidFill>
                  <a:srgbClr val="4A4E6F"/>
                </a:solidFill>
                <a:latin typeface="Century Gothic" panose="020B0502020202020204" pitchFamily="34" charset="0"/>
              </a:rPr>
              <a:t>– </a:t>
            </a:r>
            <a:r>
              <a:rPr lang="zh-CN" altLang="en-US" dirty="0">
                <a:solidFill>
                  <a:srgbClr val="4A4E6F"/>
                </a:solidFill>
                <a:latin typeface="Century Gothic" panose="020B0502020202020204" pitchFamily="34" charset="0"/>
              </a:rPr>
              <a:t>目标 </a:t>
            </a:r>
            <a:r>
              <a:rPr lang="en-US" altLang="zh-CN" dirty="0">
                <a:solidFill>
                  <a:srgbClr val="4A4E6F"/>
                </a:solidFill>
                <a:latin typeface="Century Gothic" panose="020B0502020202020204" pitchFamily="34" charset="0"/>
              </a:rPr>
              <a:t>3</a:t>
            </a:r>
            <a:r>
              <a:rPr lang="en-US" dirty="0">
                <a:solidFill>
                  <a:srgbClr val="4A4E6F"/>
                </a:solidFill>
                <a:latin typeface="Century Gothic" panose="020B0502020202020204" pitchFamily="34" charset="0"/>
              </a:rPr>
              <a:t> </a:t>
            </a:r>
            <a:r>
              <a:rPr lang="zh-CN" altLang="en-US" dirty="0">
                <a:solidFill>
                  <a:srgbClr val="4A4E6F"/>
                </a:solidFill>
                <a:latin typeface="Century Gothic" panose="020B0502020202020204" pitchFamily="34" charset="0"/>
              </a:rPr>
              <a:t>续</a:t>
            </a:r>
            <a:endParaRPr lang="en-US" dirty="0">
              <a:solidFill>
                <a:srgbClr val="4A4E6F"/>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4FA7DB84-C225-4CD1-AEF5-9D035B2DBF42}"/>
              </a:ext>
            </a:extLst>
          </p:cNvPr>
          <p:cNvSpPr>
            <a:spLocks noGrp="1"/>
          </p:cNvSpPr>
          <p:nvPr>
            <p:ph type="sldNum" sz="quarter" idx="7"/>
          </p:nvPr>
        </p:nvSpPr>
        <p:spPr/>
        <p:txBody>
          <a:bodyPr/>
          <a:lstStyle/>
          <a:p>
            <a:fld id="{B6F15528-21DE-4FAA-801E-634DDDAF4B2B}" type="slidenum">
              <a:rPr lang="en-US" smtClean="0"/>
              <a:t>24</a:t>
            </a:fld>
            <a:endParaRPr lang="en-US"/>
          </a:p>
        </p:txBody>
      </p:sp>
      <p:pic>
        <p:nvPicPr>
          <p:cNvPr id="5" name="Picture 4">
            <a:extLst>
              <a:ext uri="{FF2B5EF4-FFF2-40B4-BE49-F238E27FC236}">
                <a16:creationId xmlns:a16="http://schemas.microsoft.com/office/drawing/2014/main" id="{B3EF7247-2995-7C29-3690-86DC8911ADC0}"/>
              </a:ext>
            </a:extLst>
          </p:cNvPr>
          <p:cNvPicPr>
            <a:picLocks noChangeAspect="1"/>
          </p:cNvPicPr>
          <p:nvPr/>
        </p:nvPicPr>
        <p:blipFill>
          <a:blip r:embed="rId3"/>
          <a:stretch>
            <a:fillRect/>
          </a:stretch>
        </p:blipFill>
        <p:spPr>
          <a:xfrm>
            <a:off x="3239145" y="1589256"/>
            <a:ext cx="11809709" cy="8386803"/>
          </a:xfrm>
          <a:prstGeom prst="rect">
            <a:avLst/>
          </a:prstGeom>
        </p:spPr>
      </p:pic>
    </p:spTree>
    <p:extLst>
      <p:ext uri="{BB962C8B-B14F-4D97-AF65-F5344CB8AC3E}">
        <p14:creationId xmlns:p14="http://schemas.microsoft.com/office/powerpoint/2010/main" val="1589228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zh-CN" altLang="en-US" dirty="0">
                <a:solidFill>
                  <a:srgbClr val="4A4E6F"/>
                </a:solidFill>
                <a:latin typeface="Century Gothic" panose="020B0502020202020204" pitchFamily="34" charset="0"/>
              </a:rPr>
              <a:t>年度更新 </a:t>
            </a:r>
            <a:r>
              <a:rPr lang="en-US" dirty="0">
                <a:solidFill>
                  <a:srgbClr val="4A4E6F"/>
                </a:solidFill>
                <a:latin typeface="Century Gothic" panose="020B0502020202020204" pitchFamily="34" charset="0"/>
              </a:rPr>
              <a:t>– </a:t>
            </a:r>
            <a:r>
              <a:rPr lang="zh-CN" altLang="en-US" dirty="0">
                <a:solidFill>
                  <a:srgbClr val="4A4E6F"/>
                </a:solidFill>
                <a:latin typeface="Century Gothic" panose="020B0502020202020204" pitchFamily="34" charset="0"/>
              </a:rPr>
              <a:t>目标 </a:t>
            </a:r>
            <a:r>
              <a:rPr lang="en-US" altLang="zh-CN" dirty="0">
                <a:solidFill>
                  <a:srgbClr val="4A4E6F"/>
                </a:solidFill>
                <a:latin typeface="Century Gothic" panose="020B0502020202020204" pitchFamily="34" charset="0"/>
              </a:rPr>
              <a:t>3</a:t>
            </a:r>
            <a:r>
              <a:rPr lang="en-US" dirty="0">
                <a:solidFill>
                  <a:srgbClr val="4A4E6F"/>
                </a:solidFill>
                <a:latin typeface="Century Gothic" panose="020B0502020202020204" pitchFamily="34" charset="0"/>
              </a:rPr>
              <a:t> </a:t>
            </a:r>
            <a:r>
              <a:rPr lang="zh-CN" altLang="en-US" dirty="0">
                <a:solidFill>
                  <a:srgbClr val="4A4E6F"/>
                </a:solidFill>
                <a:latin typeface="Century Gothic" panose="020B0502020202020204" pitchFamily="34" charset="0"/>
              </a:rPr>
              <a:t>续</a:t>
            </a:r>
            <a:endParaRPr lang="en-US" dirty="0">
              <a:solidFill>
                <a:srgbClr val="4A4E6F"/>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3DC74093-C18F-4D60-AE70-BFC3AD19AECE}"/>
              </a:ext>
            </a:extLst>
          </p:cNvPr>
          <p:cNvSpPr>
            <a:spLocks noGrp="1"/>
          </p:cNvSpPr>
          <p:nvPr>
            <p:ph type="sldNum" sz="quarter" idx="7"/>
          </p:nvPr>
        </p:nvSpPr>
        <p:spPr/>
        <p:txBody>
          <a:bodyPr/>
          <a:lstStyle/>
          <a:p>
            <a:fld id="{B6F15528-21DE-4FAA-801E-634DDDAF4B2B}" type="slidenum">
              <a:rPr lang="en-US" smtClean="0"/>
              <a:t>25</a:t>
            </a:fld>
            <a:endParaRPr lang="en-US"/>
          </a:p>
        </p:txBody>
      </p:sp>
      <p:pic>
        <p:nvPicPr>
          <p:cNvPr id="5" name="Picture 4">
            <a:extLst>
              <a:ext uri="{FF2B5EF4-FFF2-40B4-BE49-F238E27FC236}">
                <a16:creationId xmlns:a16="http://schemas.microsoft.com/office/drawing/2014/main" id="{AB669CA7-781A-52DD-7999-9585BA55D41A}"/>
              </a:ext>
            </a:extLst>
          </p:cNvPr>
          <p:cNvPicPr>
            <a:picLocks noChangeAspect="1"/>
          </p:cNvPicPr>
          <p:nvPr/>
        </p:nvPicPr>
        <p:blipFill>
          <a:blip r:embed="rId3"/>
          <a:stretch>
            <a:fillRect/>
          </a:stretch>
        </p:blipFill>
        <p:spPr>
          <a:xfrm>
            <a:off x="3018747" y="1589256"/>
            <a:ext cx="12251733" cy="8644914"/>
          </a:xfrm>
          <a:prstGeom prst="rect">
            <a:avLst/>
          </a:prstGeom>
        </p:spPr>
      </p:pic>
    </p:spTree>
    <p:extLst>
      <p:ext uri="{BB962C8B-B14F-4D97-AF65-F5344CB8AC3E}">
        <p14:creationId xmlns:p14="http://schemas.microsoft.com/office/powerpoint/2010/main" val="2274278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482731705"/>
              </p:ext>
            </p:extLst>
          </p:nvPr>
        </p:nvGraphicFramePr>
        <p:xfrm>
          <a:off x="1232956" y="654343"/>
          <a:ext cx="7462235" cy="8958782"/>
        </p:xfrm>
        <a:graphic>
          <a:graphicData uri="http://schemas.openxmlformats.org/drawingml/2006/table">
            <a:tbl>
              <a:tblPr firstRow="1" bandRow="1">
                <a:tableStyleId>{D7AC3CCA-C797-4891-BE02-D94E43425B78}</a:tableStyleId>
              </a:tblPr>
              <a:tblGrid>
                <a:gridCol w="7462235">
                  <a:extLst>
                    <a:ext uri="{9D8B030D-6E8A-4147-A177-3AD203B41FA5}">
                      <a16:colId xmlns:a16="http://schemas.microsoft.com/office/drawing/2014/main" val="1713754860"/>
                    </a:ext>
                  </a:extLst>
                </a:gridCol>
              </a:tblGrid>
              <a:tr h="141732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4200" dirty="0">
                          <a:solidFill>
                            <a:schemeClr val="bg1"/>
                          </a:solidFill>
                          <a:latin typeface="Century Gothic" panose="020B0502020202020204" pitchFamily="34" charset="0"/>
                        </a:rPr>
                        <a:t>目标 </a:t>
                      </a:r>
                      <a:r>
                        <a:rPr lang="en-US" altLang="zh-CN" sz="4200" dirty="0">
                          <a:solidFill>
                            <a:schemeClr val="bg1"/>
                          </a:solidFill>
                          <a:latin typeface="Century Gothic" panose="020B0502020202020204" pitchFamily="34" charset="0"/>
                        </a:rPr>
                        <a:t>3</a:t>
                      </a: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4200" dirty="0">
                          <a:solidFill>
                            <a:schemeClr val="bg1"/>
                          </a:solidFill>
                          <a:latin typeface="Century Gothic" panose="020B0502020202020204" pitchFamily="34" charset="0"/>
                        </a:rPr>
                        <a:t>学生成果</a:t>
                      </a:r>
                      <a:endParaRPr lang="en-US" sz="4200" dirty="0">
                        <a:solidFill>
                          <a:schemeClr val="bg1"/>
                        </a:solidFill>
                        <a:latin typeface="Century Gothic" panose="020B0502020202020204" pitchFamily="34" charset="0"/>
                      </a:endParaRPr>
                    </a:p>
                  </a:txBody>
                  <a:tcPr marL="137160" marR="137160" marT="68580" marB="68580">
                    <a:solidFill>
                      <a:schemeClr val="tx1"/>
                    </a:solidFill>
                  </a:tcPr>
                </a:tc>
                <a:extLst>
                  <a:ext uri="{0D108BD9-81ED-4DB2-BD59-A6C34878D82A}">
                    <a16:rowId xmlns:a16="http://schemas.microsoft.com/office/drawing/2014/main" val="4216366586"/>
                  </a:ext>
                </a:extLst>
              </a:tr>
              <a:tr h="966044">
                <a:tc>
                  <a:txBody>
                    <a:bodyPr/>
                    <a:lstStyle/>
                    <a:p>
                      <a:pPr algn="ctr"/>
                      <a:r>
                        <a:rPr lang="zh-CN" altLang="en-US" sz="2700" dirty="0">
                          <a:latin typeface="Century Gothic" panose="020B0502020202020204" pitchFamily="34" charset="0"/>
                        </a:rPr>
                        <a:t>州立优先事项 </a:t>
                      </a:r>
                      <a:r>
                        <a:rPr lang="en-US" sz="2700" dirty="0">
                          <a:latin typeface="Century Gothic" panose="020B0502020202020204" pitchFamily="34" charset="0"/>
                        </a:rPr>
                        <a:t>4, 7, &amp; 8</a:t>
                      </a:r>
                      <a:endParaRPr lang="en-US" sz="2700" dirty="0">
                        <a:solidFill>
                          <a:schemeClr val="bg1"/>
                        </a:solidFill>
                        <a:latin typeface="Century Gothic" panose="020B0502020202020204" pitchFamily="34" charset="0"/>
                      </a:endParaRPr>
                    </a:p>
                  </a:txBody>
                  <a:tcPr marL="137160" marR="137160" marT="68580" marB="68580" anchor="ctr"/>
                </a:tc>
                <a:extLst>
                  <a:ext uri="{0D108BD9-81ED-4DB2-BD59-A6C34878D82A}">
                    <a16:rowId xmlns:a16="http://schemas.microsoft.com/office/drawing/2014/main" val="410267905"/>
                  </a:ext>
                </a:extLst>
              </a:tr>
              <a:tr h="6575418">
                <a:tc>
                  <a:txBody>
                    <a:bodyPr/>
                    <a:lstStyle/>
                    <a:p>
                      <a:pPr algn="ctr"/>
                      <a:r>
                        <a:rPr lang="zh-CN" altLang="en-US" sz="4200" strike="noStrike" dirty="0">
                          <a:latin typeface="Century Gothic" panose="020B0502020202020204" pitchFamily="34" charset="0"/>
                        </a:rPr>
                        <a:t>所有学生都为毕业后进入大学和就业做好准备。</a:t>
                      </a:r>
                      <a:endParaRPr lang="en-US" sz="2700" strike="noStrike" dirty="0">
                        <a:latin typeface="Century Gothic" panose="020B0502020202020204" pitchFamily="34" charset="0"/>
                      </a:endParaRPr>
                    </a:p>
                    <a:p>
                      <a:pPr algn="ctr"/>
                      <a:endParaRPr lang="en-US" sz="2700" strike="noStrike" dirty="0">
                        <a:latin typeface="Century Gothic" panose="020B0502020202020204" pitchFamily="34" charset="0"/>
                      </a:endParaRPr>
                    </a:p>
                    <a:p>
                      <a:pPr algn="ctr"/>
                      <a:endParaRPr lang="en-US" sz="2700" strike="noStrike" dirty="0">
                        <a:solidFill>
                          <a:schemeClr val="bg1"/>
                        </a:solidFill>
                        <a:latin typeface="Century Gothic" panose="020B0502020202020204" pitchFamily="34" charset="0"/>
                      </a:endParaRPr>
                    </a:p>
                  </a:txBody>
                  <a:tcPr marL="137160" marR="137160" marT="68580" marB="68580">
                    <a:solidFill>
                      <a:schemeClr val="bg1"/>
                    </a:solidFill>
                  </a:tcPr>
                </a:tc>
                <a:extLst>
                  <a:ext uri="{0D108BD9-81ED-4DB2-BD59-A6C34878D82A}">
                    <a16:rowId xmlns:a16="http://schemas.microsoft.com/office/drawing/2014/main" val="654592385"/>
                  </a:ext>
                </a:extLst>
              </a:tr>
            </a:tbl>
          </a:graphicData>
        </a:graphic>
      </p:graphicFrame>
      <p:sp>
        <p:nvSpPr>
          <p:cNvPr id="9" name="Slide Number Placeholder 8"/>
          <p:cNvSpPr>
            <a:spLocks noGrp="1"/>
          </p:cNvSpPr>
          <p:nvPr>
            <p:ph type="sldNum" sz="quarter" idx="7"/>
          </p:nvPr>
        </p:nvSpPr>
        <p:spPr>
          <a:xfrm>
            <a:off x="19751040" y="14350366"/>
            <a:ext cx="6309360" cy="415498"/>
          </a:xfrm>
          <a:prstGeom prst="rect">
            <a:avLst/>
          </a:prstGeom>
        </p:spPr>
        <p:txBody>
          <a:bodyPr vert="horz" wrap="square" lIns="137160" tIns="68580" rIns="137160" bIns="68580" rtlCol="0" anchor="ctr">
            <a:sp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defRPr/>
            </a:pPr>
            <a:fld id="{A6AF1B4E-90EC-4A51-B6E5-B702C054ECB0}" type="slidenum">
              <a:rPr lang="en-US">
                <a:solidFill>
                  <a:prstClr val="black">
                    <a:tint val="75000"/>
                  </a:prstClr>
                </a:solidFill>
                <a:latin typeface="Calibri"/>
              </a:rPr>
              <a:pPr>
                <a:defRPr/>
              </a:pPr>
              <a:t>26</a:t>
            </a:fld>
            <a:endParaRPr lang="en-US">
              <a:solidFill>
                <a:prstClr val="black">
                  <a:tint val="75000"/>
                </a:prstClr>
              </a:solidFill>
              <a:latin typeface="Calibri"/>
            </a:endParaRPr>
          </a:p>
        </p:txBody>
      </p:sp>
      <p:pic>
        <p:nvPicPr>
          <p:cNvPr id="10" name="Graphic 9" descr="Users">
            <a:extLst>
              <a:ext uri="{FF2B5EF4-FFF2-40B4-BE49-F238E27FC236}">
                <a16:creationId xmlns:a16="http://schemas.microsoft.com/office/drawing/2014/main" id="{DFFE9549-117D-4523-88CE-D79836E930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21578" y="6238172"/>
            <a:ext cx="4206240" cy="2767581"/>
          </a:xfrm>
          <a:prstGeom prst="rect">
            <a:avLst/>
          </a:prstGeom>
        </p:spPr>
      </p:pic>
      <p:grpSp>
        <p:nvGrpSpPr>
          <p:cNvPr id="11" name="Group 10">
            <a:extLst>
              <a:ext uri="{FF2B5EF4-FFF2-40B4-BE49-F238E27FC236}">
                <a16:creationId xmlns:a16="http://schemas.microsoft.com/office/drawing/2014/main" id="{E5D0AF6A-C913-4C0B-BD53-2616DC624C3E}"/>
              </a:ext>
            </a:extLst>
          </p:cNvPr>
          <p:cNvGrpSpPr/>
          <p:nvPr/>
        </p:nvGrpSpPr>
        <p:grpSpPr>
          <a:xfrm>
            <a:off x="8998525" y="5511879"/>
            <a:ext cx="8850614" cy="4451918"/>
            <a:chOff x="5999016" y="3674585"/>
            <a:chExt cx="5900409" cy="2967945"/>
          </a:xfrm>
        </p:grpSpPr>
        <p:pic>
          <p:nvPicPr>
            <p:cNvPr id="16" name="Picture 2" descr="Image result for icon for progress">
              <a:extLst>
                <a:ext uri="{FF2B5EF4-FFF2-40B4-BE49-F238E27FC236}">
                  <a16:creationId xmlns:a16="http://schemas.microsoft.com/office/drawing/2014/main" id="{52D92650-7EB0-4729-BA43-F2EE7FD3DC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8532" y="3674585"/>
              <a:ext cx="1520370" cy="162376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33F792F6-03D2-4BDC-A5DB-BF4D01C9E247}"/>
                </a:ext>
              </a:extLst>
            </p:cNvPr>
            <p:cNvSpPr txBox="1"/>
            <p:nvPr/>
          </p:nvSpPr>
          <p:spPr>
            <a:xfrm>
              <a:off x="7741919" y="3930598"/>
              <a:ext cx="4157506" cy="800219"/>
            </a:xfrm>
            <a:prstGeom prst="rect">
              <a:avLst/>
            </a:prstGeom>
            <a:noFill/>
          </p:spPr>
          <p:txBody>
            <a:bodyPr wrap="square" rtlCol="0">
              <a:spAutoFit/>
            </a:bodyPr>
            <a:lstStyle/>
            <a:p>
              <a:pPr defTabSz="1371600">
                <a:defRPr/>
              </a:pPr>
              <a:r>
                <a:rPr lang="zh-CN" altLang="en-US" sz="3600" dirty="0">
                  <a:solidFill>
                    <a:prstClr val="black"/>
                  </a:solidFill>
                  <a:latin typeface="Century Gothic" panose="020B0502020202020204" pitchFamily="34" charset="0"/>
                </a:rPr>
                <a:t>审查 </a:t>
              </a:r>
              <a:r>
                <a:rPr lang="en-US" altLang="zh-CN" sz="3600" dirty="0">
                  <a:solidFill>
                    <a:prstClr val="black"/>
                  </a:solidFill>
                  <a:latin typeface="Century Gothic" panose="020B0502020202020204" pitchFamily="34" charset="0"/>
                </a:rPr>
                <a:t>LCAP </a:t>
              </a:r>
              <a:r>
                <a:rPr lang="zh-CN" altLang="en-US" sz="3600" dirty="0">
                  <a:solidFill>
                    <a:prstClr val="black"/>
                  </a:solidFill>
                  <a:latin typeface="Century Gothic" panose="020B0502020202020204" pitchFamily="34" charset="0"/>
                </a:rPr>
                <a:t>目标 </a:t>
              </a:r>
              <a:r>
                <a:rPr lang="en-US" altLang="zh-CN" sz="3600" dirty="0">
                  <a:solidFill>
                    <a:prstClr val="black"/>
                  </a:solidFill>
                  <a:latin typeface="Century Gothic" panose="020B0502020202020204" pitchFamily="34" charset="0"/>
                </a:rPr>
                <a:t>3 </a:t>
              </a:r>
              <a:r>
                <a:rPr lang="zh-CN" altLang="en-US" sz="3600" dirty="0">
                  <a:solidFill>
                    <a:prstClr val="black"/>
                  </a:solidFill>
                  <a:latin typeface="Century Gothic" panose="020B0502020202020204" pitchFamily="34" charset="0"/>
                </a:rPr>
                <a:t>及相关行动和服务的进展情况</a:t>
              </a:r>
              <a:endParaRPr lang="en-US" sz="3600" dirty="0">
                <a:solidFill>
                  <a:prstClr val="black"/>
                </a:solidFill>
                <a:latin typeface="Century Gothic" panose="020B0502020202020204" pitchFamily="34" charset="0"/>
              </a:endParaRPr>
            </a:p>
          </p:txBody>
        </p:sp>
        <p:sp>
          <p:nvSpPr>
            <p:cNvPr id="18" name="TextBox 17">
              <a:extLst>
                <a:ext uri="{FF2B5EF4-FFF2-40B4-BE49-F238E27FC236}">
                  <a16:creationId xmlns:a16="http://schemas.microsoft.com/office/drawing/2014/main" id="{41079872-8402-4C78-A117-D0BA5B730DCA}"/>
                </a:ext>
              </a:extLst>
            </p:cNvPr>
            <p:cNvSpPr txBox="1"/>
            <p:nvPr/>
          </p:nvSpPr>
          <p:spPr>
            <a:xfrm>
              <a:off x="7741919" y="5328783"/>
              <a:ext cx="4157506" cy="800219"/>
            </a:xfrm>
            <a:prstGeom prst="rect">
              <a:avLst/>
            </a:prstGeom>
            <a:noFill/>
          </p:spPr>
          <p:txBody>
            <a:bodyPr wrap="square" rtlCol="0">
              <a:spAutoFit/>
            </a:bodyPr>
            <a:lstStyle/>
            <a:p>
              <a:pPr defTabSz="1371600">
                <a:defRPr/>
              </a:pPr>
              <a:r>
                <a:rPr lang="zh-CN" altLang="en-US" sz="3600" dirty="0">
                  <a:solidFill>
                    <a:prstClr val="black"/>
                  </a:solidFill>
                  <a:latin typeface="Century Gothic" panose="020B0502020202020204" pitchFamily="34" charset="0"/>
                </a:rPr>
                <a:t>获取有关 </a:t>
              </a:r>
              <a:r>
                <a:rPr lang="en-US" altLang="zh-CN" sz="3600" dirty="0">
                  <a:solidFill>
                    <a:prstClr val="black"/>
                  </a:solidFill>
                  <a:latin typeface="Century Gothic" panose="020B0502020202020204" pitchFamily="34" charset="0"/>
                </a:rPr>
                <a:t>LCAP </a:t>
              </a:r>
              <a:r>
                <a:rPr lang="zh-CN" altLang="en-US" sz="3600" dirty="0">
                  <a:solidFill>
                    <a:prstClr val="black"/>
                  </a:solidFill>
                  <a:latin typeface="Century Gothic" panose="020B0502020202020204" pitchFamily="34" charset="0"/>
                </a:rPr>
                <a:t>目标 </a:t>
              </a:r>
              <a:r>
                <a:rPr lang="en-US" altLang="zh-CN" sz="3600" dirty="0">
                  <a:solidFill>
                    <a:prstClr val="black"/>
                  </a:solidFill>
                  <a:latin typeface="Century Gothic" panose="020B0502020202020204" pitchFamily="34" charset="0"/>
                </a:rPr>
                <a:t>3 </a:t>
              </a:r>
              <a:r>
                <a:rPr lang="zh-CN" altLang="en-US" sz="3600" dirty="0">
                  <a:solidFill>
                    <a:prstClr val="black"/>
                  </a:solidFill>
                  <a:latin typeface="Century Gothic" panose="020B0502020202020204" pitchFamily="34" charset="0"/>
                </a:rPr>
                <a:t>及相关行动和服务的反馈意见</a:t>
              </a:r>
              <a:endParaRPr lang="en-US" sz="3600" dirty="0">
                <a:solidFill>
                  <a:prstClr val="black"/>
                </a:solidFill>
                <a:latin typeface="Century Gothic" panose="020B0502020202020204" pitchFamily="34" charset="0"/>
              </a:endParaRPr>
            </a:p>
          </p:txBody>
        </p:sp>
        <p:pic>
          <p:nvPicPr>
            <p:cNvPr id="19" name="Picture 4" descr="Image result for icon for feedback">
              <a:extLst>
                <a:ext uri="{FF2B5EF4-FFF2-40B4-BE49-F238E27FC236}">
                  <a16:creationId xmlns:a16="http://schemas.microsoft.com/office/drawing/2014/main" id="{A62CBA02-3BC7-4932-A49E-9D70113746F6}"/>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t="8664" b="3444"/>
            <a:stretch/>
          </p:blipFill>
          <p:spPr bwMode="auto">
            <a:xfrm>
              <a:off x="5999016" y="5215363"/>
              <a:ext cx="1599401" cy="1427167"/>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104F89A0-FA7D-7188-C299-AB21582A0599}"/>
              </a:ext>
            </a:extLst>
          </p:cNvPr>
          <p:cNvPicPr>
            <a:picLocks noChangeAspect="1"/>
          </p:cNvPicPr>
          <p:nvPr/>
        </p:nvPicPr>
        <p:blipFill>
          <a:blip r:embed="rId8"/>
          <a:stretch>
            <a:fillRect/>
          </a:stretch>
        </p:blipFill>
        <p:spPr>
          <a:xfrm>
            <a:off x="11397627" y="323203"/>
            <a:ext cx="3796211" cy="4984691"/>
          </a:xfrm>
          <a:prstGeom prst="rect">
            <a:avLst/>
          </a:prstGeom>
          <a:effectLst>
            <a:outerShdw blurRad="292100" dist="139700" dir="2700000" algn="ctr" rotWithShape="0">
              <a:schemeClr val="tx1">
                <a:alpha val="65000"/>
              </a:schemeClr>
            </a:outerShdw>
          </a:effectLst>
        </p:spPr>
      </p:pic>
      <p:pic>
        <p:nvPicPr>
          <p:cNvPr id="6" name="Picture 5" descr="A qr code with a few black squares&#10;&#10;Description automatically generated">
            <a:extLst>
              <a:ext uri="{FF2B5EF4-FFF2-40B4-BE49-F238E27FC236}">
                <a16:creationId xmlns:a16="http://schemas.microsoft.com/office/drawing/2014/main" id="{E8A066A0-1105-40EF-F576-4FC6F436B8A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580709" y="3354458"/>
            <a:ext cx="2647664" cy="2680405"/>
          </a:xfrm>
          <a:prstGeom prst="rect">
            <a:avLst/>
          </a:prstGeom>
        </p:spPr>
      </p:pic>
    </p:spTree>
    <p:extLst>
      <p:ext uri="{BB962C8B-B14F-4D97-AF65-F5344CB8AC3E}">
        <p14:creationId xmlns:p14="http://schemas.microsoft.com/office/powerpoint/2010/main" val="1055617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zh-CN" altLang="en-US" dirty="0">
                <a:solidFill>
                  <a:srgbClr val="4A4E6F"/>
                </a:solidFill>
                <a:latin typeface="Century Gothic" panose="020B0502020202020204" pitchFamily="34" charset="0"/>
              </a:rPr>
              <a:t>年度更新</a:t>
            </a:r>
            <a:r>
              <a:rPr lang="en-US" dirty="0">
                <a:solidFill>
                  <a:srgbClr val="4A4E6F"/>
                </a:solidFill>
                <a:latin typeface="Century Gothic" panose="020B0502020202020204" pitchFamily="34" charset="0"/>
              </a:rPr>
              <a:t>– </a:t>
            </a:r>
            <a:r>
              <a:rPr lang="zh-CN" altLang="en-US" dirty="0">
                <a:solidFill>
                  <a:srgbClr val="4A4E6F"/>
                </a:solidFill>
                <a:latin typeface="Century Gothic" panose="020B0502020202020204" pitchFamily="34" charset="0"/>
              </a:rPr>
              <a:t>目标</a:t>
            </a:r>
            <a:r>
              <a:rPr lang="en-US" dirty="0">
                <a:solidFill>
                  <a:srgbClr val="4A4E6F"/>
                </a:solidFill>
                <a:latin typeface="Century Gothic" panose="020B0502020202020204" pitchFamily="34" charset="0"/>
              </a:rPr>
              <a:t> 4</a:t>
            </a:r>
          </a:p>
        </p:txBody>
      </p:sp>
      <p:sp>
        <p:nvSpPr>
          <p:cNvPr id="3" name="Slide Number Placeholder 2">
            <a:extLst>
              <a:ext uri="{FF2B5EF4-FFF2-40B4-BE49-F238E27FC236}">
                <a16:creationId xmlns:a16="http://schemas.microsoft.com/office/drawing/2014/main" id="{C1D1473F-A5F1-463B-B510-1D23F8AB5A61}"/>
              </a:ext>
            </a:extLst>
          </p:cNvPr>
          <p:cNvSpPr>
            <a:spLocks noGrp="1"/>
          </p:cNvSpPr>
          <p:nvPr>
            <p:ph type="sldNum" sz="quarter" idx="7"/>
          </p:nvPr>
        </p:nvSpPr>
        <p:spPr/>
        <p:txBody>
          <a:bodyPr/>
          <a:lstStyle/>
          <a:p>
            <a:fld id="{B6F15528-21DE-4FAA-801E-634DDDAF4B2B}" type="slidenum">
              <a:rPr lang="en-US" smtClean="0"/>
              <a:t>27</a:t>
            </a:fld>
            <a:endParaRPr lang="en-US"/>
          </a:p>
        </p:txBody>
      </p:sp>
      <p:pic>
        <p:nvPicPr>
          <p:cNvPr id="5" name="Picture 4">
            <a:extLst>
              <a:ext uri="{FF2B5EF4-FFF2-40B4-BE49-F238E27FC236}">
                <a16:creationId xmlns:a16="http://schemas.microsoft.com/office/drawing/2014/main" id="{ECDE1BF8-C113-CDB3-6054-46F2A3148CE0}"/>
              </a:ext>
            </a:extLst>
          </p:cNvPr>
          <p:cNvPicPr>
            <a:picLocks noChangeAspect="1"/>
          </p:cNvPicPr>
          <p:nvPr/>
        </p:nvPicPr>
        <p:blipFill>
          <a:blip r:embed="rId3"/>
          <a:stretch>
            <a:fillRect/>
          </a:stretch>
        </p:blipFill>
        <p:spPr>
          <a:xfrm>
            <a:off x="3244667" y="1589256"/>
            <a:ext cx="11798665" cy="8392299"/>
          </a:xfrm>
          <a:prstGeom prst="rect">
            <a:avLst/>
          </a:prstGeom>
        </p:spPr>
      </p:pic>
    </p:spTree>
    <p:extLst>
      <p:ext uri="{BB962C8B-B14F-4D97-AF65-F5344CB8AC3E}">
        <p14:creationId xmlns:p14="http://schemas.microsoft.com/office/powerpoint/2010/main" val="3668140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6CF8-16DD-4050-B6E0-9ED8593A725D}"/>
              </a:ext>
            </a:extLst>
          </p:cNvPr>
          <p:cNvSpPr>
            <a:spLocks noGrp="1"/>
          </p:cNvSpPr>
          <p:nvPr>
            <p:ph type="title"/>
          </p:nvPr>
        </p:nvSpPr>
        <p:spPr>
          <a:xfrm>
            <a:off x="359474" y="758259"/>
            <a:ext cx="17569052" cy="830997"/>
          </a:xfrm>
        </p:spPr>
        <p:txBody>
          <a:bodyPr/>
          <a:lstStyle/>
          <a:p>
            <a:r>
              <a:rPr lang="zh-CN" altLang="en-US" dirty="0">
                <a:solidFill>
                  <a:srgbClr val="4A4E6F"/>
                </a:solidFill>
                <a:latin typeface="Century Gothic" panose="020B0502020202020204" pitchFamily="34" charset="0"/>
              </a:rPr>
              <a:t>年度更新</a:t>
            </a:r>
            <a:r>
              <a:rPr lang="en-US" dirty="0">
                <a:solidFill>
                  <a:srgbClr val="4A4E6F"/>
                </a:solidFill>
                <a:latin typeface="Century Gothic" panose="020B0502020202020204" pitchFamily="34" charset="0"/>
              </a:rPr>
              <a:t>– </a:t>
            </a:r>
            <a:r>
              <a:rPr lang="zh-CN" altLang="en-US" dirty="0">
                <a:solidFill>
                  <a:srgbClr val="4A4E6F"/>
                </a:solidFill>
                <a:latin typeface="Century Gothic" panose="020B0502020202020204" pitchFamily="34" charset="0"/>
              </a:rPr>
              <a:t>目标</a:t>
            </a:r>
            <a:r>
              <a:rPr lang="en-US" dirty="0">
                <a:solidFill>
                  <a:srgbClr val="4A4E6F"/>
                </a:solidFill>
                <a:latin typeface="Century Gothic" panose="020B0502020202020204" pitchFamily="34" charset="0"/>
              </a:rPr>
              <a:t> 4 </a:t>
            </a:r>
            <a:r>
              <a:rPr lang="zh-CN" altLang="en-US" dirty="0">
                <a:solidFill>
                  <a:srgbClr val="4A4E6F"/>
                </a:solidFill>
                <a:latin typeface="Century Gothic" panose="020B0502020202020204" pitchFamily="34" charset="0"/>
              </a:rPr>
              <a:t>续</a:t>
            </a:r>
            <a:endParaRPr lang="en-US" dirty="0">
              <a:solidFill>
                <a:srgbClr val="4A4E6F"/>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4FA7DB84-C225-4CD1-AEF5-9D035B2DBF42}"/>
              </a:ext>
            </a:extLst>
          </p:cNvPr>
          <p:cNvSpPr>
            <a:spLocks noGrp="1"/>
          </p:cNvSpPr>
          <p:nvPr>
            <p:ph type="sldNum" sz="quarter" idx="7"/>
          </p:nvPr>
        </p:nvSpPr>
        <p:spPr/>
        <p:txBody>
          <a:bodyPr/>
          <a:lstStyle/>
          <a:p>
            <a:fld id="{B6F15528-21DE-4FAA-801E-634DDDAF4B2B}" type="slidenum">
              <a:rPr lang="en-US" smtClean="0"/>
              <a:t>28</a:t>
            </a:fld>
            <a:endParaRPr lang="en-US"/>
          </a:p>
        </p:txBody>
      </p:sp>
      <p:pic>
        <p:nvPicPr>
          <p:cNvPr id="5" name="Picture 4">
            <a:extLst>
              <a:ext uri="{FF2B5EF4-FFF2-40B4-BE49-F238E27FC236}">
                <a16:creationId xmlns:a16="http://schemas.microsoft.com/office/drawing/2014/main" id="{1BC037C1-C3B2-7B0C-6BE5-F81C59E5298B}"/>
              </a:ext>
            </a:extLst>
          </p:cNvPr>
          <p:cNvPicPr>
            <a:picLocks noChangeAspect="1"/>
          </p:cNvPicPr>
          <p:nvPr/>
        </p:nvPicPr>
        <p:blipFill>
          <a:blip r:embed="rId3"/>
          <a:stretch>
            <a:fillRect/>
          </a:stretch>
        </p:blipFill>
        <p:spPr>
          <a:xfrm>
            <a:off x="2654553" y="3164351"/>
            <a:ext cx="12978893" cy="5375249"/>
          </a:xfrm>
          <a:prstGeom prst="rect">
            <a:avLst/>
          </a:prstGeom>
        </p:spPr>
      </p:pic>
    </p:spTree>
    <p:extLst>
      <p:ext uri="{BB962C8B-B14F-4D97-AF65-F5344CB8AC3E}">
        <p14:creationId xmlns:p14="http://schemas.microsoft.com/office/powerpoint/2010/main" val="3122176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697379905"/>
              </p:ext>
            </p:extLst>
          </p:nvPr>
        </p:nvGraphicFramePr>
        <p:xfrm>
          <a:off x="1232955" y="868261"/>
          <a:ext cx="7634499" cy="8858318"/>
        </p:xfrm>
        <a:graphic>
          <a:graphicData uri="http://schemas.openxmlformats.org/drawingml/2006/table">
            <a:tbl>
              <a:tblPr firstRow="1" bandRow="1">
                <a:tableStyleId>{D7AC3CCA-C797-4891-BE02-D94E43425B78}</a:tableStyleId>
              </a:tblPr>
              <a:tblGrid>
                <a:gridCol w="7634499">
                  <a:extLst>
                    <a:ext uri="{9D8B030D-6E8A-4147-A177-3AD203B41FA5}">
                      <a16:colId xmlns:a16="http://schemas.microsoft.com/office/drawing/2014/main" val="4266412835"/>
                    </a:ext>
                  </a:extLst>
                </a:gridCol>
              </a:tblGrid>
              <a:tr h="141732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4200" dirty="0">
                          <a:solidFill>
                            <a:schemeClr val="bg1"/>
                          </a:solidFill>
                          <a:latin typeface="Century Gothic" panose="020B0502020202020204" pitchFamily="34" charset="0"/>
                        </a:rPr>
                        <a:t>目标 </a:t>
                      </a:r>
                      <a:r>
                        <a:rPr lang="en-US" altLang="zh-CN" sz="4200" dirty="0">
                          <a:solidFill>
                            <a:schemeClr val="bg1"/>
                          </a:solidFill>
                          <a:latin typeface="Century Gothic" panose="020B0502020202020204" pitchFamily="34" charset="0"/>
                        </a:rPr>
                        <a:t>4</a:t>
                      </a: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4200" dirty="0">
                          <a:solidFill>
                            <a:schemeClr val="bg1"/>
                          </a:solidFill>
                          <a:latin typeface="Century Gothic" panose="020B0502020202020204" pitchFamily="34" charset="0"/>
                        </a:rPr>
                        <a:t>有针对性的援助</a:t>
                      </a:r>
                      <a:endParaRPr lang="en-US" sz="4200" dirty="0">
                        <a:solidFill>
                          <a:schemeClr val="bg1"/>
                        </a:solidFill>
                        <a:latin typeface="Century Gothic" panose="020B0502020202020204" pitchFamily="34" charset="0"/>
                      </a:endParaRPr>
                    </a:p>
                  </a:txBody>
                  <a:tcPr marL="137160" marR="137160" marT="68580" marB="68580">
                    <a:solidFill>
                      <a:schemeClr val="tx1"/>
                    </a:solidFill>
                  </a:tcPr>
                </a:tc>
                <a:extLst>
                  <a:ext uri="{0D108BD9-81ED-4DB2-BD59-A6C34878D82A}">
                    <a16:rowId xmlns:a16="http://schemas.microsoft.com/office/drawing/2014/main" val="4216366586"/>
                  </a:ext>
                </a:extLst>
              </a:tr>
              <a:tr h="953175">
                <a:tc>
                  <a:txBody>
                    <a:bodyPr/>
                    <a:lstStyle/>
                    <a:p>
                      <a:pPr algn="ctr"/>
                      <a:r>
                        <a:rPr lang="zh-CN" altLang="en-US" sz="2700" dirty="0">
                          <a:latin typeface="Century Gothic" panose="020B0502020202020204" pitchFamily="34" charset="0"/>
                        </a:rPr>
                        <a:t>州立优先事项 </a:t>
                      </a:r>
                      <a:r>
                        <a:rPr lang="en-US" sz="2700" dirty="0">
                          <a:latin typeface="Century Gothic" panose="020B0502020202020204" pitchFamily="34" charset="0"/>
                        </a:rPr>
                        <a:t>4, 5, &amp; 6</a:t>
                      </a:r>
                      <a:endParaRPr lang="en-US" sz="2700" dirty="0">
                        <a:solidFill>
                          <a:schemeClr val="bg1"/>
                        </a:solidFill>
                        <a:latin typeface="Century Gothic" panose="020B0502020202020204" pitchFamily="34" charset="0"/>
                      </a:endParaRPr>
                    </a:p>
                  </a:txBody>
                  <a:tcPr marL="137160" marR="137160" marT="68580" marB="68580" anchor="ctr"/>
                </a:tc>
                <a:extLst>
                  <a:ext uri="{0D108BD9-81ED-4DB2-BD59-A6C34878D82A}">
                    <a16:rowId xmlns:a16="http://schemas.microsoft.com/office/drawing/2014/main" val="410267905"/>
                  </a:ext>
                </a:extLst>
              </a:tr>
              <a:tr h="6487823">
                <a:tc>
                  <a:txBody>
                    <a:bodyPr/>
                    <a:lstStyle/>
                    <a:p>
                      <a:pPr algn="ctr"/>
                      <a:r>
                        <a:rPr lang="ja-JP" altLang="en-US" sz="3600" strike="noStrike" dirty="0">
                          <a:latin typeface="Century Gothic" panose="020B0502020202020204" pitchFamily="34" charset="0"/>
                        </a:rPr>
                        <a:t>奇诺谷</a:t>
                      </a:r>
                      <a:r>
                        <a:rPr lang="en-US" sz="3600" strike="noStrike" dirty="0">
                          <a:latin typeface="Century Gothic" panose="020B0502020202020204" pitchFamily="34" charset="0"/>
                        </a:rPr>
                        <a:t>Buena Vista</a:t>
                      </a:r>
                      <a:r>
                        <a:rPr lang="ja-JP" altLang="en-US" sz="3600" strike="noStrike" dirty="0">
                          <a:latin typeface="Century Gothic" panose="020B0502020202020204" pitchFamily="34" charset="0"/>
                        </a:rPr>
                        <a:t>高中（</a:t>
                      </a:r>
                      <a:r>
                        <a:rPr lang="en-US" sz="3600" strike="noStrike" dirty="0">
                          <a:latin typeface="Century Gothic" panose="020B0502020202020204" pitchFamily="34" charset="0"/>
                        </a:rPr>
                        <a:t>BV）、Chino Valley Learning </a:t>
                      </a:r>
                      <a:r>
                        <a:rPr lang="en-US" sz="3600" strike="noStrike" dirty="0" err="1">
                          <a:latin typeface="Century Gothic" panose="020B0502020202020204" pitchFamily="34" charset="0"/>
                        </a:rPr>
                        <a:t>Academy（CVLA</a:t>
                      </a:r>
                      <a:r>
                        <a:rPr lang="en-US" sz="3600" strike="noStrike" dirty="0">
                          <a:latin typeface="Century Gothic" panose="020B0502020202020204" pitchFamily="34" charset="0"/>
                        </a:rPr>
                        <a:t>）</a:t>
                      </a:r>
                      <a:r>
                        <a:rPr lang="ja-JP" altLang="en-US" sz="3600" strike="noStrike" dirty="0">
                          <a:latin typeface="Century Gothic" panose="020B0502020202020204" pitchFamily="34" charset="0"/>
                        </a:rPr>
                        <a:t>和</a:t>
                      </a:r>
                      <a:r>
                        <a:rPr lang="en-US" sz="3600" strike="noStrike" dirty="0">
                          <a:latin typeface="Century Gothic" panose="020B0502020202020204" pitchFamily="34" charset="0"/>
                        </a:rPr>
                        <a:t>Boys Republic</a:t>
                      </a:r>
                      <a:r>
                        <a:rPr lang="ja-JP" altLang="en-US" sz="3600" strike="noStrike" dirty="0">
                          <a:latin typeface="Century Gothic" panose="020B0502020202020204" pitchFamily="34" charset="0"/>
                        </a:rPr>
                        <a:t>高中（</a:t>
                      </a:r>
                      <a:r>
                        <a:rPr lang="en-US" sz="3600" strike="noStrike" dirty="0">
                          <a:latin typeface="Century Gothic" panose="020B0502020202020204" pitchFamily="34" charset="0"/>
                        </a:rPr>
                        <a:t>BR）</a:t>
                      </a:r>
                      <a:r>
                        <a:rPr lang="ja-JP" altLang="en-US" sz="3600" strike="noStrike" dirty="0">
                          <a:latin typeface="Century Gothic" panose="020B0502020202020204" pitchFamily="34" charset="0"/>
                        </a:rPr>
                        <a:t>学生的大学和职业准备程度：重点提高毕业率、数学能力、与学校的连结以及大学 和职业指标的成绩。</a:t>
                      </a:r>
                    </a:p>
                    <a:p>
                      <a:pPr algn="ctr"/>
                      <a:endParaRPr lang="en-US" sz="4200" strike="noStrike" baseline="0" dirty="0">
                        <a:latin typeface="Century Gothic" panose="020B0502020202020204" pitchFamily="34" charset="0"/>
                      </a:endParaRPr>
                    </a:p>
                    <a:p>
                      <a:pPr algn="ctr"/>
                      <a:endParaRPr lang="en-US" sz="2700" strike="noStrike" dirty="0">
                        <a:solidFill>
                          <a:schemeClr val="bg1"/>
                        </a:solidFill>
                        <a:latin typeface="Century Gothic" panose="020B0502020202020204" pitchFamily="34" charset="0"/>
                      </a:endParaRPr>
                    </a:p>
                  </a:txBody>
                  <a:tcPr marL="137160" marR="137160" marT="68580" marB="68580">
                    <a:solidFill>
                      <a:schemeClr val="bg1"/>
                    </a:solidFill>
                  </a:tcPr>
                </a:tc>
                <a:extLst>
                  <a:ext uri="{0D108BD9-81ED-4DB2-BD59-A6C34878D82A}">
                    <a16:rowId xmlns:a16="http://schemas.microsoft.com/office/drawing/2014/main" val="654592385"/>
                  </a:ext>
                </a:extLst>
              </a:tr>
            </a:tbl>
          </a:graphicData>
        </a:graphic>
      </p:graphicFrame>
      <p:sp>
        <p:nvSpPr>
          <p:cNvPr id="9" name="Slide Number Placeholder 8"/>
          <p:cNvSpPr>
            <a:spLocks noGrp="1"/>
          </p:cNvSpPr>
          <p:nvPr>
            <p:ph type="sldNum" sz="quarter" idx="7"/>
          </p:nvPr>
        </p:nvSpPr>
        <p:spPr>
          <a:xfrm>
            <a:off x="19751040" y="14350366"/>
            <a:ext cx="6309360" cy="415498"/>
          </a:xfrm>
          <a:prstGeom prst="rect">
            <a:avLst/>
          </a:prstGeom>
        </p:spPr>
        <p:txBody>
          <a:bodyPr vert="horz" wrap="square" lIns="137160" tIns="68580" rIns="137160" bIns="68580" rtlCol="0" anchor="ctr">
            <a:sp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defRPr/>
            </a:pPr>
            <a:fld id="{A6AF1B4E-90EC-4A51-B6E5-B702C054ECB0}" type="slidenum">
              <a:rPr lang="en-US">
                <a:solidFill>
                  <a:prstClr val="black">
                    <a:tint val="75000"/>
                  </a:prstClr>
                </a:solidFill>
                <a:latin typeface="Calibri"/>
              </a:rPr>
              <a:pPr>
                <a:defRPr/>
              </a:pPr>
              <a:t>29</a:t>
            </a:fld>
            <a:endParaRPr lang="en-US">
              <a:solidFill>
                <a:prstClr val="black">
                  <a:tint val="75000"/>
                </a:prstClr>
              </a:solidFill>
              <a:latin typeface="Calibri"/>
            </a:endParaRPr>
          </a:p>
        </p:txBody>
      </p:sp>
      <p:grpSp>
        <p:nvGrpSpPr>
          <p:cNvPr id="10" name="Group 9">
            <a:extLst>
              <a:ext uri="{FF2B5EF4-FFF2-40B4-BE49-F238E27FC236}">
                <a16:creationId xmlns:a16="http://schemas.microsoft.com/office/drawing/2014/main" id="{45C09B58-1C97-4786-9782-EB2D6DE5AE67}"/>
              </a:ext>
            </a:extLst>
          </p:cNvPr>
          <p:cNvGrpSpPr/>
          <p:nvPr/>
        </p:nvGrpSpPr>
        <p:grpSpPr>
          <a:xfrm>
            <a:off x="8998525" y="5511879"/>
            <a:ext cx="8850614" cy="4451918"/>
            <a:chOff x="5999016" y="3674585"/>
            <a:chExt cx="5900409" cy="2967945"/>
          </a:xfrm>
        </p:grpSpPr>
        <p:pic>
          <p:nvPicPr>
            <p:cNvPr id="11" name="Picture 2" descr="Image result for icon for progress">
              <a:extLst>
                <a:ext uri="{FF2B5EF4-FFF2-40B4-BE49-F238E27FC236}">
                  <a16:creationId xmlns:a16="http://schemas.microsoft.com/office/drawing/2014/main" id="{8E2A3BFF-9698-4FBD-AEDC-1E2DA44075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8532" y="3674585"/>
              <a:ext cx="1520370" cy="162376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1A218A2E-1A03-495E-B572-53A3B71C6847}"/>
                </a:ext>
              </a:extLst>
            </p:cNvPr>
            <p:cNvSpPr txBox="1"/>
            <p:nvPr/>
          </p:nvSpPr>
          <p:spPr>
            <a:xfrm>
              <a:off x="7741919" y="3930598"/>
              <a:ext cx="4157506" cy="800219"/>
            </a:xfrm>
            <a:prstGeom prst="rect">
              <a:avLst/>
            </a:prstGeom>
            <a:noFill/>
          </p:spPr>
          <p:txBody>
            <a:bodyPr wrap="square" rtlCol="0">
              <a:spAutoFit/>
            </a:bodyPr>
            <a:lstStyle/>
            <a:p>
              <a:pPr defTabSz="1371600">
                <a:defRPr/>
              </a:pPr>
              <a:r>
                <a:rPr lang="zh-CN" altLang="en-US" sz="3600" dirty="0">
                  <a:solidFill>
                    <a:prstClr val="black"/>
                  </a:solidFill>
                  <a:latin typeface="Century Gothic" panose="020B0502020202020204" pitchFamily="34" charset="0"/>
                </a:rPr>
                <a:t>审查 </a:t>
              </a:r>
              <a:r>
                <a:rPr lang="en-US" altLang="zh-CN" sz="3600" dirty="0">
                  <a:solidFill>
                    <a:prstClr val="black"/>
                  </a:solidFill>
                  <a:latin typeface="Century Gothic" panose="020B0502020202020204" pitchFamily="34" charset="0"/>
                </a:rPr>
                <a:t>LCAP </a:t>
              </a:r>
              <a:r>
                <a:rPr lang="zh-CN" altLang="en-US" sz="3600" dirty="0">
                  <a:solidFill>
                    <a:prstClr val="black"/>
                  </a:solidFill>
                  <a:latin typeface="Century Gothic" panose="020B0502020202020204" pitchFamily="34" charset="0"/>
                </a:rPr>
                <a:t>目标 </a:t>
              </a:r>
              <a:r>
                <a:rPr lang="en-US" altLang="zh-CN" sz="3600" dirty="0">
                  <a:solidFill>
                    <a:prstClr val="black"/>
                  </a:solidFill>
                  <a:latin typeface="Century Gothic" panose="020B0502020202020204" pitchFamily="34" charset="0"/>
                </a:rPr>
                <a:t>4 </a:t>
              </a:r>
              <a:r>
                <a:rPr lang="zh-CN" altLang="en-US" sz="3600" dirty="0">
                  <a:solidFill>
                    <a:prstClr val="black"/>
                  </a:solidFill>
                  <a:latin typeface="Century Gothic" panose="020B0502020202020204" pitchFamily="34" charset="0"/>
                </a:rPr>
                <a:t>及相关行动和服务的进展情况</a:t>
              </a:r>
              <a:endParaRPr lang="en-US" sz="3600" dirty="0">
                <a:solidFill>
                  <a:prstClr val="black"/>
                </a:solidFill>
                <a:latin typeface="Century Gothic" panose="020B0502020202020204" pitchFamily="34" charset="0"/>
              </a:endParaRPr>
            </a:p>
          </p:txBody>
        </p:sp>
        <p:sp>
          <p:nvSpPr>
            <p:cNvPr id="17" name="TextBox 16">
              <a:extLst>
                <a:ext uri="{FF2B5EF4-FFF2-40B4-BE49-F238E27FC236}">
                  <a16:creationId xmlns:a16="http://schemas.microsoft.com/office/drawing/2014/main" id="{B0CDDAA2-FA9D-44DA-884E-6482C20C409C}"/>
                </a:ext>
              </a:extLst>
            </p:cNvPr>
            <p:cNvSpPr txBox="1"/>
            <p:nvPr/>
          </p:nvSpPr>
          <p:spPr>
            <a:xfrm>
              <a:off x="7741919" y="5328783"/>
              <a:ext cx="4157506" cy="800219"/>
            </a:xfrm>
            <a:prstGeom prst="rect">
              <a:avLst/>
            </a:prstGeom>
            <a:noFill/>
          </p:spPr>
          <p:txBody>
            <a:bodyPr wrap="square" rtlCol="0">
              <a:spAutoFit/>
            </a:bodyPr>
            <a:lstStyle/>
            <a:p>
              <a:pPr defTabSz="1371600">
                <a:defRPr/>
              </a:pPr>
              <a:r>
                <a:rPr lang="zh-CN" altLang="en-US" sz="3600" dirty="0">
                  <a:solidFill>
                    <a:prstClr val="black"/>
                  </a:solidFill>
                  <a:latin typeface="Century Gothic" panose="020B0502020202020204" pitchFamily="34" charset="0"/>
                </a:rPr>
                <a:t>审查 </a:t>
              </a:r>
              <a:r>
                <a:rPr lang="en-US" altLang="zh-CN" sz="3600" dirty="0">
                  <a:solidFill>
                    <a:prstClr val="black"/>
                  </a:solidFill>
                  <a:latin typeface="Century Gothic" panose="020B0502020202020204" pitchFamily="34" charset="0"/>
                </a:rPr>
                <a:t>LCAP </a:t>
              </a:r>
              <a:r>
                <a:rPr lang="zh-CN" altLang="en-US" sz="3600" dirty="0">
                  <a:solidFill>
                    <a:prstClr val="black"/>
                  </a:solidFill>
                  <a:latin typeface="Century Gothic" panose="020B0502020202020204" pitchFamily="34" charset="0"/>
                </a:rPr>
                <a:t>目标 </a:t>
              </a:r>
              <a:r>
                <a:rPr lang="en-US" altLang="zh-CN" sz="3600" dirty="0">
                  <a:solidFill>
                    <a:prstClr val="black"/>
                  </a:solidFill>
                  <a:latin typeface="Century Gothic" panose="020B0502020202020204" pitchFamily="34" charset="0"/>
                </a:rPr>
                <a:t>4 </a:t>
              </a:r>
              <a:r>
                <a:rPr lang="zh-CN" altLang="en-US" sz="3600" dirty="0">
                  <a:solidFill>
                    <a:prstClr val="black"/>
                  </a:solidFill>
                  <a:latin typeface="Century Gothic" panose="020B0502020202020204" pitchFamily="34" charset="0"/>
                </a:rPr>
                <a:t>及相关行动和服务的进展情况</a:t>
              </a:r>
              <a:endParaRPr lang="en-US" sz="3600" dirty="0">
                <a:solidFill>
                  <a:prstClr val="black"/>
                </a:solidFill>
                <a:latin typeface="Century Gothic" panose="020B0502020202020204" pitchFamily="34" charset="0"/>
              </a:endParaRPr>
            </a:p>
          </p:txBody>
        </p:sp>
        <p:pic>
          <p:nvPicPr>
            <p:cNvPr id="18" name="Picture 4" descr="Image result for icon for feedback">
              <a:extLst>
                <a:ext uri="{FF2B5EF4-FFF2-40B4-BE49-F238E27FC236}">
                  <a16:creationId xmlns:a16="http://schemas.microsoft.com/office/drawing/2014/main" id="{BBD93110-E1E0-4737-B102-240775D170C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t="8664" b="3444"/>
            <a:stretch/>
          </p:blipFill>
          <p:spPr bwMode="auto">
            <a:xfrm>
              <a:off x="5999016" y="5215363"/>
              <a:ext cx="1599401" cy="1427167"/>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Graphic 14" descr="Bullseye with solid fill">
            <a:extLst>
              <a:ext uri="{FF2B5EF4-FFF2-40B4-BE49-F238E27FC236}">
                <a16:creationId xmlns:a16="http://schemas.microsoft.com/office/drawing/2014/main" id="{0E3E8EDD-9D18-4703-B8E1-AE48ADDBA94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51138" y="7620608"/>
            <a:ext cx="1798133" cy="1798133"/>
          </a:xfrm>
          <a:prstGeom prst="rect">
            <a:avLst/>
          </a:prstGeom>
        </p:spPr>
      </p:pic>
      <p:pic>
        <p:nvPicPr>
          <p:cNvPr id="3" name="Picture 2">
            <a:extLst>
              <a:ext uri="{FF2B5EF4-FFF2-40B4-BE49-F238E27FC236}">
                <a16:creationId xmlns:a16="http://schemas.microsoft.com/office/drawing/2014/main" id="{E4D27EEE-1DDB-73D7-7E97-297E208EB7AA}"/>
              </a:ext>
            </a:extLst>
          </p:cNvPr>
          <p:cNvPicPr>
            <a:picLocks noChangeAspect="1"/>
          </p:cNvPicPr>
          <p:nvPr/>
        </p:nvPicPr>
        <p:blipFill>
          <a:blip r:embed="rId8"/>
          <a:stretch>
            <a:fillRect/>
          </a:stretch>
        </p:blipFill>
        <p:spPr>
          <a:xfrm>
            <a:off x="11397627" y="184239"/>
            <a:ext cx="3796211" cy="4984691"/>
          </a:xfrm>
          <a:prstGeom prst="rect">
            <a:avLst/>
          </a:prstGeom>
          <a:effectLst>
            <a:outerShdw blurRad="292100" dist="139700" dir="2700000" algn="ctr" rotWithShape="0">
              <a:schemeClr val="tx1">
                <a:alpha val="65000"/>
              </a:schemeClr>
            </a:outerShdw>
          </a:effectLst>
        </p:spPr>
      </p:pic>
      <p:pic>
        <p:nvPicPr>
          <p:cNvPr id="6" name="Picture 5" descr="A qr code with a few black squares&#10;&#10;Description automatically generated">
            <a:extLst>
              <a:ext uri="{FF2B5EF4-FFF2-40B4-BE49-F238E27FC236}">
                <a16:creationId xmlns:a16="http://schemas.microsoft.com/office/drawing/2014/main" id="{8C8673A6-32F7-A336-AD4D-9EEEEBC760D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580709" y="3215494"/>
            <a:ext cx="2647664" cy="2680405"/>
          </a:xfrm>
          <a:prstGeom prst="rect">
            <a:avLst/>
          </a:prstGeom>
        </p:spPr>
      </p:pic>
    </p:spTree>
    <p:extLst>
      <p:ext uri="{BB962C8B-B14F-4D97-AF65-F5344CB8AC3E}">
        <p14:creationId xmlns:p14="http://schemas.microsoft.com/office/powerpoint/2010/main" val="213385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CF947C4-F613-4D7D-A50E-978D5B21D74A}"/>
              </a:ext>
            </a:extLst>
          </p:cNvPr>
          <p:cNvSpPr>
            <a:spLocks noGrp="1"/>
          </p:cNvSpPr>
          <p:nvPr>
            <p:ph type="sldNum" sz="quarter" idx="7"/>
          </p:nvPr>
        </p:nvSpPr>
        <p:spPr>
          <a:xfrm>
            <a:off x="16089330" y="9534526"/>
            <a:ext cx="941370" cy="547688"/>
          </a:xfrm>
          <a:prstGeom prst="rect">
            <a:avLst/>
          </a:prstGeom>
        </p:spPr>
        <p:txBody>
          <a:bodyPr vert="horz" wrap="square" lIns="137160" tIns="68580" rIns="137160" bIns="68580" rtlCol="0">
            <a:normAutofit/>
          </a:bodyP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spcAft>
                <a:spcPts val="900"/>
              </a:spcAft>
              <a:defRPr/>
            </a:pPr>
            <a:fld id="{A6AF1B4E-90EC-4A51-B6E5-B702C054ECB0}" type="slidenum">
              <a:rPr lang="en-US">
                <a:solidFill>
                  <a:prstClr val="black">
                    <a:tint val="75000"/>
                  </a:prstClr>
                </a:solidFill>
                <a:latin typeface="Calibri"/>
              </a:rPr>
              <a:pPr>
                <a:spcAft>
                  <a:spcPts val="900"/>
                </a:spcAft>
                <a:defRPr/>
              </a:pPr>
              <a:t>30</a:t>
            </a:fld>
            <a:endParaRPr lang="en-US">
              <a:solidFill>
                <a:prstClr val="black">
                  <a:tint val="75000"/>
                </a:prstClr>
              </a:solidFill>
              <a:latin typeface="Calibri"/>
            </a:endParaRPr>
          </a:p>
        </p:txBody>
      </p:sp>
      <p:graphicFrame>
        <p:nvGraphicFramePr>
          <p:cNvPr id="6" name="Content Placeholder 2">
            <a:extLst>
              <a:ext uri="{FF2B5EF4-FFF2-40B4-BE49-F238E27FC236}">
                <a16:creationId xmlns:a16="http://schemas.microsoft.com/office/drawing/2014/main" id="{ACC0E55A-DF5A-4DF2-94E0-39D7B0034B75}"/>
              </a:ext>
            </a:extLst>
          </p:cNvPr>
          <p:cNvGraphicFramePr/>
          <p:nvPr>
            <p:extLst>
              <p:ext uri="{D42A27DB-BD31-4B8C-83A1-F6EECF244321}">
                <p14:modId xmlns:p14="http://schemas.microsoft.com/office/powerpoint/2010/main" val="1798312205"/>
              </p:ext>
            </p:extLst>
          </p:nvPr>
        </p:nvGraphicFramePr>
        <p:xfrm>
          <a:off x="7791450" y="706386"/>
          <a:ext cx="9770406" cy="88281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53D20087-2696-5967-CF1C-496E7CA1138A}"/>
              </a:ext>
            </a:extLst>
          </p:cNvPr>
          <p:cNvPicPr>
            <a:picLocks noChangeAspect="1"/>
          </p:cNvPicPr>
          <p:nvPr/>
        </p:nvPicPr>
        <p:blipFill>
          <a:blip r:embed="rId8"/>
          <a:stretch>
            <a:fillRect/>
          </a:stretch>
        </p:blipFill>
        <p:spPr>
          <a:xfrm>
            <a:off x="249935" y="526942"/>
            <a:ext cx="6066797" cy="7966129"/>
          </a:xfrm>
          <a:prstGeom prst="rect">
            <a:avLst/>
          </a:prstGeom>
          <a:effectLst>
            <a:outerShdw blurRad="292100" dist="139700" dir="2700000" algn="ctr" rotWithShape="0">
              <a:schemeClr val="tx1">
                <a:alpha val="65000"/>
              </a:schemeClr>
            </a:outerShdw>
          </a:effectLst>
        </p:spPr>
      </p:pic>
      <p:pic>
        <p:nvPicPr>
          <p:cNvPr id="5" name="Picture 4" descr="A qr code with a few black squares&#10;&#10;Description automatically generated">
            <a:extLst>
              <a:ext uri="{FF2B5EF4-FFF2-40B4-BE49-F238E27FC236}">
                <a16:creationId xmlns:a16="http://schemas.microsoft.com/office/drawing/2014/main" id="{F43B4DA6-390B-79FB-0300-339E09BCBDF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04095" y="5533586"/>
            <a:ext cx="3952068" cy="4000939"/>
          </a:xfrm>
          <a:prstGeom prst="rect">
            <a:avLst/>
          </a:prstGeom>
        </p:spPr>
      </p:pic>
    </p:spTree>
    <p:extLst>
      <p:ext uri="{BB962C8B-B14F-4D97-AF65-F5344CB8AC3E}">
        <p14:creationId xmlns:p14="http://schemas.microsoft.com/office/powerpoint/2010/main" val="1701377192"/>
      </p:ext>
    </p:extLst>
  </p:cSld>
  <p:clrMapOvr>
    <a:masterClrMapping/>
  </p:clrMapOvr>
</p:sld>
</file>

<file path=ppt/theme/theme1.xml><?xml version="1.0" encoding="utf-8"?>
<a:theme xmlns:a="http://schemas.openxmlformats.org/drawingml/2006/main" name="Office Theme">
  <a:themeElements>
    <a:clrScheme name="Custom 4">
      <a:dk1>
        <a:srgbClr val="008080"/>
      </a:dk1>
      <a:lt1>
        <a:srgbClr val="FFFFFF"/>
      </a:lt1>
      <a:dk2>
        <a:srgbClr val="008080"/>
      </a:dk2>
      <a:lt2>
        <a:srgbClr val="CBC7CA"/>
      </a:lt2>
      <a:accent1>
        <a:srgbClr val="753D3C"/>
      </a:accent1>
      <a:accent2>
        <a:srgbClr val="F57B6E"/>
      </a:accent2>
      <a:accent3>
        <a:srgbClr val="008080"/>
      </a:accent3>
      <a:accent4>
        <a:srgbClr val="F57B6E"/>
      </a:accent4>
      <a:accent5>
        <a:srgbClr val="753D3C"/>
      </a:accent5>
      <a:accent6>
        <a:srgbClr val="008080"/>
      </a:accent6>
      <a:hlink>
        <a:srgbClr val="F57B6E"/>
      </a:hlink>
      <a:folHlink>
        <a:srgbClr val="F57B6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Pantone 23-24">
      <a:dk1>
        <a:srgbClr val="29282D"/>
      </a:dk1>
      <a:lt1>
        <a:srgbClr val="FFFFFF"/>
      </a:lt1>
      <a:dk2>
        <a:srgbClr val="29282D"/>
      </a:dk2>
      <a:lt2>
        <a:srgbClr val="CBC7CA"/>
      </a:lt2>
      <a:accent1>
        <a:srgbClr val="753D3C"/>
      </a:accent1>
      <a:accent2>
        <a:srgbClr val="F57B6E"/>
      </a:accent2>
      <a:accent3>
        <a:srgbClr val="008080"/>
      </a:accent3>
      <a:accent4>
        <a:srgbClr val="F57B6E"/>
      </a:accent4>
      <a:accent5>
        <a:srgbClr val="753D3C"/>
      </a:accent5>
      <a:accent6>
        <a:srgbClr val="008080"/>
      </a:accent6>
      <a:hlink>
        <a:srgbClr val="F57B6E"/>
      </a:hlink>
      <a:folHlink>
        <a:srgbClr val="F57B6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3_Office Theme">
  <a:themeElements>
    <a:clrScheme name="Pantone 23-24">
      <a:dk1>
        <a:srgbClr val="29282D"/>
      </a:dk1>
      <a:lt1>
        <a:srgbClr val="FFFFFF"/>
      </a:lt1>
      <a:dk2>
        <a:srgbClr val="29282D"/>
      </a:dk2>
      <a:lt2>
        <a:srgbClr val="CBC7CA"/>
      </a:lt2>
      <a:accent1>
        <a:srgbClr val="753D3C"/>
      </a:accent1>
      <a:accent2>
        <a:srgbClr val="F57B6E"/>
      </a:accent2>
      <a:accent3>
        <a:srgbClr val="008080"/>
      </a:accent3>
      <a:accent4>
        <a:srgbClr val="F57B6E"/>
      </a:accent4>
      <a:accent5>
        <a:srgbClr val="753D3C"/>
      </a:accent5>
      <a:accent6>
        <a:srgbClr val="008080"/>
      </a:accent6>
      <a:hlink>
        <a:srgbClr val="F57B6E"/>
      </a:hlink>
      <a:folHlink>
        <a:srgbClr val="F57B6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Pantone 23-24">
      <a:dk1>
        <a:srgbClr val="29282D"/>
      </a:dk1>
      <a:lt1>
        <a:srgbClr val="FFFFFF"/>
      </a:lt1>
      <a:dk2>
        <a:srgbClr val="29282D"/>
      </a:dk2>
      <a:lt2>
        <a:srgbClr val="CBC7CA"/>
      </a:lt2>
      <a:accent1>
        <a:srgbClr val="753D3C"/>
      </a:accent1>
      <a:accent2>
        <a:srgbClr val="F57B6E"/>
      </a:accent2>
      <a:accent3>
        <a:srgbClr val="008080"/>
      </a:accent3>
      <a:accent4>
        <a:srgbClr val="F57B6E"/>
      </a:accent4>
      <a:accent5>
        <a:srgbClr val="753D3C"/>
      </a:accent5>
      <a:accent6>
        <a:srgbClr val="008080"/>
      </a:accent6>
      <a:hlink>
        <a:srgbClr val="F57B6E"/>
      </a:hlink>
      <a:folHlink>
        <a:srgbClr val="F57B6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9_Office Theme">
  <a:themeElements>
    <a:clrScheme name="Pantone 2024-2025">
      <a:dk1>
        <a:srgbClr val="DA7671"/>
      </a:dk1>
      <a:lt1>
        <a:srgbClr val="FFFFFF"/>
      </a:lt1>
      <a:dk2>
        <a:srgbClr val="DA7671"/>
      </a:dk2>
      <a:lt2>
        <a:srgbClr val="D7C5B9"/>
      </a:lt2>
      <a:accent1>
        <a:srgbClr val="82BBB5"/>
      </a:accent1>
      <a:accent2>
        <a:srgbClr val="4A4E6F"/>
      </a:accent2>
      <a:accent3>
        <a:srgbClr val="DA7671"/>
      </a:accent3>
      <a:accent4>
        <a:srgbClr val="4A4E6F"/>
      </a:accent4>
      <a:accent5>
        <a:srgbClr val="82BBB5"/>
      </a:accent5>
      <a:accent6>
        <a:srgbClr val="DA7671"/>
      </a:accent6>
      <a:hlink>
        <a:srgbClr val="4A4E6F"/>
      </a:hlink>
      <a:folHlink>
        <a:srgbClr val="4A4E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4464</Words>
  <Application>Microsoft Office PowerPoint</Application>
  <PresentationFormat>Custom</PresentationFormat>
  <Paragraphs>367</Paragraphs>
  <Slides>30</Slides>
  <Notes>30</Notes>
  <HiddenSlides>0</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30</vt:i4>
      </vt:variant>
    </vt:vector>
  </HeadingPairs>
  <TitlesOfParts>
    <vt:vector size="47" baseType="lpstr">
      <vt:lpstr>League Spartan Italics</vt:lpstr>
      <vt:lpstr>Century Gothic</vt:lpstr>
      <vt:lpstr>Arial</vt:lpstr>
      <vt:lpstr>Aharoni</vt:lpstr>
      <vt:lpstr>Montserrat 1</vt:lpstr>
      <vt:lpstr>League Spartan Bold</vt:lpstr>
      <vt:lpstr>Symbol</vt:lpstr>
      <vt:lpstr>Calibri</vt:lpstr>
      <vt:lpstr>Jonathan</vt:lpstr>
      <vt:lpstr>MS PGothic</vt:lpstr>
      <vt:lpstr>Kollektif</vt:lpstr>
      <vt:lpstr>Office Theme</vt:lpstr>
      <vt:lpstr>2_Office Theme</vt:lpstr>
      <vt:lpstr>12_Office Theme</vt:lpstr>
      <vt:lpstr>13_Office Theme</vt:lpstr>
      <vt:lpstr>1_Office Theme</vt:lpstr>
      <vt:lpstr>9_Office Theme</vt:lpstr>
      <vt:lpstr>PowerPoint Presentation</vt:lpstr>
      <vt:lpstr>PowerPoint Presentation</vt:lpstr>
      <vt:lpstr>PowerPoint Presentation</vt:lpstr>
      <vt:lpstr>PowerPoint Presentation</vt:lpstr>
      <vt:lpstr>PowerPoint Presentation</vt:lpstr>
      <vt:lpstr>学区的四个 LCAP 目标如何与加州的八个优先事项保持一致？</vt:lpstr>
      <vt:lpstr>PowerPoint Presentation</vt:lpstr>
      <vt:lpstr>PowerPoint Presentation</vt:lpstr>
      <vt:lpstr>PowerPoint Presentation</vt:lpstr>
      <vt:lpstr>SPSA  进度 监控</vt:lpstr>
      <vt:lpstr>参与会议 的文件</vt:lpstr>
      <vt:lpstr>年度 更新 第一頁</vt:lpstr>
      <vt:lpstr>PowerPoint Presentation</vt:lpstr>
      <vt:lpstr>目标 行动 和服务</vt:lpstr>
      <vt:lpstr>并排比较</vt:lpstr>
      <vt:lpstr>年度更新 – 目标 1</vt:lpstr>
      <vt:lpstr>年度更新 – 目标 1 续</vt:lpstr>
      <vt:lpstr>PowerPoint Presentation</vt:lpstr>
      <vt:lpstr>年度更新 – 目标 2</vt:lpstr>
      <vt:lpstr>年度更新 – 目标 2 续</vt:lpstr>
      <vt:lpstr>年度更新 – 目标 2 续</vt:lpstr>
      <vt:lpstr>PowerPoint Presentation</vt:lpstr>
      <vt:lpstr>年度更新 – 目标 3</vt:lpstr>
      <vt:lpstr>年度更新 – 目标 3 续</vt:lpstr>
      <vt:lpstr>年度更新 – 目标 3 续</vt:lpstr>
      <vt:lpstr>PowerPoint Presentation</vt:lpstr>
      <vt:lpstr>年度更新– 目标 4</vt:lpstr>
      <vt:lpstr>年度更新– 目标 4 续</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Chino Valley Unified School District</dc:title>
  <dc:creator>Sidhu, Gurveen</dc:creator>
  <cp:lastModifiedBy>Sidhu, Gurveen</cp:lastModifiedBy>
  <cp:revision>1</cp:revision>
  <cp:lastPrinted>2023-10-30T21:50:31Z</cp:lastPrinted>
  <dcterms:created xsi:type="dcterms:W3CDTF">2006-08-16T00:00:00Z</dcterms:created>
  <dcterms:modified xsi:type="dcterms:W3CDTF">2025-01-13T18:53:58Z</dcterms:modified>
  <dc:identifier>DAFh-hSZeiU</dc:identifier>
</cp:coreProperties>
</file>