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Playfair Display"/>
      <p:regular r:id="rId21"/>
      <p:bold r:id="rId22"/>
      <p:italic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  <p:embeddedFont>
      <p:font typeface="Oswald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layfairDisplay-bold.fntdata"/><Relationship Id="rId21" Type="http://schemas.openxmlformats.org/officeDocument/2006/relationships/font" Target="fonts/PlayfairDisplay-regular.fntdata"/><Relationship Id="rId24" Type="http://schemas.openxmlformats.org/officeDocument/2006/relationships/font" Target="fonts/PlayfairDisplay-boldItalic.fntdata"/><Relationship Id="rId23" Type="http://schemas.openxmlformats.org/officeDocument/2006/relationships/font" Target="fonts/PlayfairDispl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Oswa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93038bb35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93038bb35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93038bb3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93038bb3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93038bb35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93038bb35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3038bb35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3038bb35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3038bb352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3038bb352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93038bb352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93038bb35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93038bb35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93038bb35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92e94bade6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92e94bade6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92e94bade6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92e94bade6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2e94bade6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92e94bade6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92e94bade6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92e94bade6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3038bb3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3038bb3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93038bb352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93038bb35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93038bb3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93038bb3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80000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Binders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80000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124450" y="526350"/>
            <a:ext cx="3810900" cy="40908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Binders and planners are important</a:t>
            </a:r>
            <a:endParaRPr/>
          </a:p>
        </p:txBody>
      </p:sp>
      <p:sp>
        <p:nvSpPr>
          <p:cNvPr id="65" name="Google Shape;65;p14"/>
          <p:cNvSpPr txBox="1"/>
          <p:nvPr>
            <p:ph idx="4294967295" type="body"/>
          </p:nvPr>
        </p:nvSpPr>
        <p:spPr>
          <a:xfrm>
            <a:off x="4079325" y="110850"/>
            <a:ext cx="5010600" cy="48885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The planners and binders will help you…</a:t>
            </a:r>
            <a:endParaRPr b="1" sz="24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➔"/>
            </a:pPr>
            <a:r>
              <a:rPr b="1" lang="en" sz="2400"/>
              <a:t> be more successful at school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b="1" lang="en" sz="2400"/>
              <a:t>Stay organized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b="1" lang="en" sz="2400"/>
              <a:t>Bring home important notices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b="1" lang="en" sz="2400"/>
              <a:t>Have less to carry (only 1 notebook needed)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b="1" lang="en" sz="2400"/>
              <a:t>Less clutter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b="1" lang="en" sz="2400"/>
              <a:t>Keep you from losing important things like notes, homework etc.</a:t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400"/>
              <a:t>  </a:t>
            </a:r>
            <a:endParaRPr b="1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80000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Planners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251425" y="314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Planners</a:t>
            </a:r>
            <a:endParaRPr sz="4300"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234075"/>
            <a:ext cx="8520600" cy="36765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 u="sng">
                <a:solidFill>
                  <a:srgbClr val="000000"/>
                </a:solidFill>
              </a:rPr>
              <a:t>Let’s fill out page 1 together</a:t>
            </a:r>
            <a:endParaRPr b="1" sz="3700" u="sng">
              <a:solidFill>
                <a:srgbClr val="000000"/>
              </a:solidFill>
            </a:endParaRPr>
          </a:p>
          <a:p>
            <a:pPr indent="-46355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rabicPeriod"/>
            </a:pPr>
            <a:r>
              <a:rPr lang="en" sz="3700">
                <a:solidFill>
                  <a:srgbClr val="000000"/>
                </a:solidFill>
              </a:rPr>
              <a:t>Write in your name </a:t>
            </a:r>
            <a:endParaRPr sz="3700">
              <a:solidFill>
                <a:srgbClr val="000000"/>
              </a:solidFill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rabicPeriod"/>
            </a:pPr>
            <a:r>
              <a:rPr lang="en" sz="3700">
                <a:solidFill>
                  <a:srgbClr val="000000"/>
                </a:solidFill>
              </a:rPr>
              <a:t>first period room number/teacher</a:t>
            </a:r>
            <a:endParaRPr sz="3700">
              <a:solidFill>
                <a:srgbClr val="000000"/>
              </a:solidFill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rabicPeriod"/>
            </a:pPr>
            <a:r>
              <a:rPr lang="en" sz="3700">
                <a:solidFill>
                  <a:srgbClr val="000000"/>
                </a:solidFill>
              </a:rPr>
              <a:t>Fill out your schedule</a:t>
            </a:r>
            <a:endParaRPr sz="3700">
              <a:solidFill>
                <a:srgbClr val="000000"/>
              </a:solidFill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rabicPeriod"/>
            </a:pPr>
            <a:r>
              <a:rPr lang="en" sz="3700">
                <a:solidFill>
                  <a:srgbClr val="000000"/>
                </a:solidFill>
              </a:rPr>
              <a:t>Leave the Student number </a:t>
            </a:r>
            <a:r>
              <a:rPr i="1" lang="en" sz="3700" u="sng">
                <a:solidFill>
                  <a:srgbClr val="000000"/>
                </a:solidFill>
              </a:rPr>
              <a:t>blank</a:t>
            </a:r>
            <a:endParaRPr i="1" sz="3700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251425" y="314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Planners</a:t>
            </a:r>
            <a:endParaRPr sz="4300"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234075"/>
            <a:ext cx="8520600" cy="36657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 u="sng">
                <a:solidFill>
                  <a:srgbClr val="000000"/>
                </a:solidFill>
              </a:rPr>
              <a:t>Should be filled in every period per teacher</a:t>
            </a:r>
            <a:endParaRPr b="1" sz="3700" u="sng">
              <a:solidFill>
                <a:srgbClr val="000000"/>
              </a:solidFill>
            </a:endParaRPr>
          </a:p>
          <a:p>
            <a:pPr indent="-463550" lvl="1" marL="9144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lphaLcPeriod"/>
            </a:pPr>
            <a:r>
              <a:rPr lang="en" sz="3700">
                <a:solidFill>
                  <a:srgbClr val="000000"/>
                </a:solidFill>
              </a:rPr>
              <a:t>Write down what was covered</a:t>
            </a:r>
            <a:endParaRPr sz="3700">
              <a:solidFill>
                <a:srgbClr val="000000"/>
              </a:solidFill>
            </a:endParaRPr>
          </a:p>
          <a:p>
            <a:pPr indent="-463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lphaLcPeriod"/>
            </a:pPr>
            <a:r>
              <a:rPr lang="en" sz="3700">
                <a:solidFill>
                  <a:srgbClr val="000000"/>
                </a:solidFill>
              </a:rPr>
              <a:t>Homework</a:t>
            </a:r>
            <a:endParaRPr sz="3700">
              <a:solidFill>
                <a:srgbClr val="000000"/>
              </a:solidFill>
            </a:endParaRPr>
          </a:p>
          <a:p>
            <a:pPr indent="-463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lphaLcPeriod"/>
            </a:pPr>
            <a:r>
              <a:rPr lang="en" sz="3700">
                <a:solidFill>
                  <a:srgbClr val="000000"/>
                </a:solidFill>
              </a:rPr>
              <a:t>Daily assignments</a:t>
            </a:r>
            <a:endParaRPr sz="37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251425" y="314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Planners</a:t>
            </a:r>
            <a:endParaRPr sz="4300"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251425" y="1112150"/>
            <a:ext cx="8580900" cy="38652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solidFill>
                  <a:srgbClr val="000000"/>
                </a:solidFill>
              </a:rPr>
              <a:t>Hall passes</a:t>
            </a:r>
            <a:endParaRPr b="1" sz="3100" u="sng">
              <a:solidFill>
                <a:srgbClr val="000000"/>
              </a:solidFill>
            </a:endParaRPr>
          </a:p>
          <a:p>
            <a:pPr indent="-412750" lvl="1" marL="9144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900"/>
              <a:buAutoNum type="alphaLcPeriod"/>
            </a:pPr>
            <a:r>
              <a:rPr lang="en" sz="2900">
                <a:solidFill>
                  <a:srgbClr val="000000"/>
                </a:solidFill>
              </a:rPr>
              <a:t>At the bottom of each section are the daily passes</a:t>
            </a:r>
            <a:endParaRPr sz="2900">
              <a:solidFill>
                <a:srgbClr val="000000"/>
              </a:solidFill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AutoNum type="alphaLcPeriod"/>
            </a:pPr>
            <a:r>
              <a:rPr lang="en" sz="2900">
                <a:solidFill>
                  <a:srgbClr val="000000"/>
                </a:solidFill>
              </a:rPr>
              <a:t>You must fill out that section and show it to your teacher before you are allowed to leave the room</a:t>
            </a:r>
            <a:endParaRPr sz="2900">
              <a:solidFill>
                <a:srgbClr val="000000"/>
              </a:solidFill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AutoNum type="alphaLcPeriod"/>
            </a:pPr>
            <a:r>
              <a:rPr lang="en" sz="2900">
                <a:solidFill>
                  <a:srgbClr val="000000"/>
                </a:solidFill>
              </a:rPr>
              <a:t>Only 2 passes per day</a:t>
            </a:r>
            <a:endParaRPr sz="2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251425" y="314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Planners</a:t>
            </a:r>
            <a:endParaRPr sz="4300"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251425" y="1112150"/>
            <a:ext cx="8580900" cy="38652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000000"/>
                </a:solidFill>
              </a:rPr>
              <a:t>Keep track of your binder </a:t>
            </a:r>
            <a:endParaRPr sz="31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100">
                <a:solidFill>
                  <a:srgbClr val="000000"/>
                </a:solidFill>
              </a:rPr>
              <a:t>There is a $5.00 fee to replace a lost binder</a:t>
            </a:r>
            <a:endParaRPr sz="2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80000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organize your binder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251425" y="314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Supplies Needed</a:t>
            </a:r>
            <a:endParaRPr sz="4300"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rabicPeriod"/>
            </a:pPr>
            <a:r>
              <a:rPr lang="en" sz="3700">
                <a:solidFill>
                  <a:srgbClr val="000000"/>
                </a:solidFill>
              </a:rPr>
              <a:t>Binder</a:t>
            </a:r>
            <a:endParaRPr sz="3700">
              <a:solidFill>
                <a:srgbClr val="000000"/>
              </a:solidFill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rabicPeriod"/>
            </a:pPr>
            <a:r>
              <a:rPr lang="en" sz="3700">
                <a:solidFill>
                  <a:srgbClr val="000000"/>
                </a:solidFill>
              </a:rPr>
              <a:t>Page Protectors - 2</a:t>
            </a:r>
            <a:endParaRPr sz="3700">
              <a:solidFill>
                <a:srgbClr val="000000"/>
              </a:solidFill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rabicPeriod"/>
            </a:pPr>
            <a:r>
              <a:rPr lang="en" sz="3700">
                <a:solidFill>
                  <a:srgbClr val="000000"/>
                </a:solidFill>
              </a:rPr>
              <a:t>Dividers - 5</a:t>
            </a:r>
            <a:endParaRPr sz="3700">
              <a:solidFill>
                <a:srgbClr val="000000"/>
              </a:solidFill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AutoNum type="arabicPeriod"/>
            </a:pPr>
            <a:r>
              <a:rPr lang="en" sz="3700">
                <a:solidFill>
                  <a:srgbClr val="000000"/>
                </a:solidFill>
              </a:rPr>
              <a:t>Pen/Marker</a:t>
            </a:r>
            <a:endParaRPr sz="37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110500" y="2039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Page Protectors</a:t>
            </a:r>
            <a:endParaRPr sz="4200"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110500" y="1152475"/>
            <a:ext cx="8820300" cy="37398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69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Char char="➔"/>
            </a:pPr>
            <a:r>
              <a:rPr lang="en" sz="3800">
                <a:solidFill>
                  <a:srgbClr val="000000"/>
                </a:solidFill>
              </a:rPr>
              <a:t>One protector is for any messages that are sent home during period 7</a:t>
            </a:r>
            <a:endParaRPr sz="3800">
              <a:solidFill>
                <a:srgbClr val="000000"/>
              </a:solidFill>
            </a:endParaRPr>
          </a:p>
          <a:p>
            <a:pPr indent="-469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Char char="➔"/>
            </a:pPr>
            <a:r>
              <a:rPr lang="en" sz="3800">
                <a:solidFill>
                  <a:srgbClr val="000000"/>
                </a:solidFill>
              </a:rPr>
              <a:t>The other is for your report card or progress report</a:t>
            </a:r>
            <a:endParaRPr sz="3800">
              <a:solidFill>
                <a:srgbClr val="000000"/>
              </a:solidFill>
            </a:endParaRPr>
          </a:p>
          <a:p>
            <a:pPr indent="-469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Char char="➔"/>
            </a:pPr>
            <a:r>
              <a:rPr lang="en" sz="3800">
                <a:solidFill>
                  <a:srgbClr val="000000"/>
                </a:solidFill>
              </a:rPr>
              <a:t>They go in the front of your binder</a:t>
            </a:r>
            <a:endParaRPr sz="3800">
              <a:solidFill>
                <a:srgbClr val="000000"/>
              </a:solidFill>
            </a:endParaRPr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8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110500" y="2039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Dividers</a:t>
            </a:r>
            <a:endParaRPr sz="5200"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110500" y="1152475"/>
            <a:ext cx="8820300" cy="34164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69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Char char="➔"/>
            </a:pPr>
            <a:r>
              <a:rPr lang="en" sz="3800">
                <a:solidFill>
                  <a:srgbClr val="000000"/>
                </a:solidFill>
              </a:rPr>
              <a:t>The dividers are to keep the items (notes, homework, tests etc.) for each subject</a:t>
            </a:r>
            <a:endParaRPr sz="3800">
              <a:solidFill>
                <a:srgbClr val="000000"/>
              </a:solidFill>
            </a:endParaRPr>
          </a:p>
          <a:p>
            <a:pPr indent="-469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Char char="➔"/>
            </a:pPr>
            <a:r>
              <a:rPr lang="en" sz="3800">
                <a:solidFill>
                  <a:srgbClr val="000000"/>
                </a:solidFill>
              </a:rPr>
              <a:t>They are to be in a certain order</a:t>
            </a:r>
            <a:endParaRPr sz="3800">
              <a:solidFill>
                <a:srgbClr val="000000"/>
              </a:solidFill>
            </a:endParaRPr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8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161850" y="0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Divider Order</a:t>
            </a:r>
            <a:endParaRPr sz="4500"/>
          </a:p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>
            <a:off x="161850" y="763500"/>
            <a:ext cx="8820300" cy="43800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Using your pen/marker and m</a:t>
            </a:r>
            <a:r>
              <a:rPr lang="en" sz="3000">
                <a:solidFill>
                  <a:srgbClr val="000000"/>
                </a:solidFill>
              </a:rPr>
              <a:t>ake a label for each of your dividers</a:t>
            </a:r>
            <a:r>
              <a:rPr b="1" lang="en" sz="3000" u="sng">
                <a:solidFill>
                  <a:srgbClr val="000000"/>
                </a:solidFill>
              </a:rPr>
              <a:t> </a:t>
            </a:r>
            <a:endParaRPr b="1" sz="3000" u="sng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rgbClr val="000000"/>
                </a:solidFill>
              </a:rPr>
              <a:t>Place them in your binder in this order</a:t>
            </a:r>
            <a:endParaRPr b="1" sz="3000" u="sng">
              <a:solidFill>
                <a:srgbClr val="000000"/>
              </a:solidFill>
            </a:endParaRPr>
          </a:p>
          <a:p>
            <a:pPr indent="-41275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900"/>
              <a:buAutoNum type="arabicPeriod"/>
            </a:pPr>
            <a:r>
              <a:rPr lang="en" sz="2900">
                <a:solidFill>
                  <a:srgbClr val="000000"/>
                </a:solidFill>
              </a:rPr>
              <a:t>Language Arts</a:t>
            </a:r>
            <a:endParaRPr sz="2900">
              <a:solidFill>
                <a:srgbClr val="000000"/>
              </a:solidFill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AutoNum type="arabicPeriod"/>
            </a:pPr>
            <a:r>
              <a:rPr lang="en" sz="2900">
                <a:solidFill>
                  <a:srgbClr val="000000"/>
                </a:solidFill>
              </a:rPr>
              <a:t>Math</a:t>
            </a:r>
            <a:endParaRPr sz="2900">
              <a:solidFill>
                <a:srgbClr val="000000"/>
              </a:solidFill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AutoNum type="arabicPeriod"/>
            </a:pPr>
            <a:r>
              <a:rPr lang="en" sz="2900">
                <a:solidFill>
                  <a:srgbClr val="000000"/>
                </a:solidFill>
              </a:rPr>
              <a:t>Science</a:t>
            </a:r>
            <a:endParaRPr sz="2900">
              <a:solidFill>
                <a:srgbClr val="000000"/>
              </a:solidFill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AutoNum type="arabicPeriod"/>
            </a:pPr>
            <a:r>
              <a:rPr lang="en" sz="2900">
                <a:solidFill>
                  <a:srgbClr val="000000"/>
                </a:solidFill>
              </a:rPr>
              <a:t>History</a:t>
            </a:r>
            <a:endParaRPr sz="2900">
              <a:solidFill>
                <a:srgbClr val="000000"/>
              </a:solidFill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AutoNum type="arabicPeriod"/>
            </a:pPr>
            <a:r>
              <a:rPr lang="en" sz="2900">
                <a:solidFill>
                  <a:srgbClr val="000000"/>
                </a:solidFill>
              </a:rPr>
              <a:t>Exploratory</a:t>
            </a:r>
            <a:endParaRPr sz="29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chemeClr val="dk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type="title"/>
          </p:nvPr>
        </p:nvSpPr>
        <p:spPr>
          <a:xfrm>
            <a:off x="161850" y="0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Binders</a:t>
            </a:r>
            <a:endParaRPr sz="4500"/>
          </a:p>
        </p:txBody>
      </p:sp>
      <p:sp>
        <p:nvSpPr>
          <p:cNvPr id="129" name="Google Shape;129;p25"/>
          <p:cNvSpPr txBox="1"/>
          <p:nvPr>
            <p:ph idx="1" type="body"/>
          </p:nvPr>
        </p:nvSpPr>
        <p:spPr>
          <a:xfrm>
            <a:off x="161850" y="763500"/>
            <a:ext cx="8820300" cy="43800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000"/>
              <a:buChar char="➔"/>
            </a:pPr>
            <a:r>
              <a:rPr lang="en" sz="3000">
                <a:solidFill>
                  <a:srgbClr val="000000"/>
                </a:solidFill>
              </a:rPr>
              <a:t>Place your schedule in the front cover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➔"/>
            </a:pPr>
            <a:r>
              <a:rPr lang="en" sz="3000">
                <a:solidFill>
                  <a:srgbClr val="000000"/>
                </a:solidFill>
              </a:rPr>
              <a:t>You can make a personalized sheet to put in the back cover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➔"/>
            </a:pPr>
            <a:r>
              <a:rPr b="1" lang="en" sz="3000">
                <a:solidFill>
                  <a:srgbClr val="000000"/>
                </a:solidFill>
              </a:rPr>
              <a:t>The binders need to be taken home and brought to school everyday</a:t>
            </a:r>
            <a:endParaRPr b="1" sz="30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80000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type="title"/>
          </p:nvPr>
        </p:nvSpPr>
        <p:spPr>
          <a:xfrm>
            <a:off x="599250" y="482000"/>
            <a:ext cx="7945500" cy="40908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Remember </a:t>
            </a:r>
            <a:r>
              <a:rPr lang="en">
                <a:solidFill>
                  <a:srgbClr val="000000"/>
                </a:solidFill>
              </a:rPr>
              <a:t>Binders and planners are important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And they can help you to be more successful at school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