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6" r:id="rId5"/>
    <p:sldId id="257" r:id="rId6"/>
    <p:sldId id="258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0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8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2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0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1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0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1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0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3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6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1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FE58E-0F52-4411-9698-BFB707FA5B2F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05572-0ED0-4E91-8650-45E73AA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4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_DQUAuNUvw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http://2012patriot.files.wordpress.com/2011/12/bill-of-right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138" y="2919006"/>
            <a:ext cx="3588861" cy="393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Federalists vs. Anti-Federalists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Hamilton (fed) v. Jefferson (A-F)</a:t>
            </a:r>
          </a:p>
          <a:p>
            <a:r>
              <a:rPr lang="en-US" dirty="0" smtClean="0"/>
              <a:t>Nat’l Gov’t v. State Gov’t</a:t>
            </a:r>
          </a:p>
          <a:p>
            <a:r>
              <a:rPr lang="en-US" dirty="0" smtClean="0"/>
              <a:t>During constitution ratification</a:t>
            </a:r>
          </a:p>
          <a:p>
            <a:pPr lvl="1"/>
            <a:r>
              <a:rPr lang="en-US" sz="2800" dirty="0" smtClean="0"/>
              <a:t>Compromise:</a:t>
            </a:r>
          </a:p>
          <a:p>
            <a:pPr lvl="2"/>
            <a:r>
              <a:rPr lang="en-US" sz="2400" dirty="0" smtClean="0"/>
              <a:t>Strong Nat’l Gov’t</a:t>
            </a:r>
          </a:p>
          <a:p>
            <a:pPr lvl="2"/>
            <a:r>
              <a:rPr lang="en-US" sz="2400" dirty="0" smtClean="0"/>
              <a:t>Bill of Rights is written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331" y="5410200"/>
            <a:ext cx="31527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www.clipartbest.com/cliparts/yTk/5G7/yTk5G7G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332" y="3073726"/>
            <a:ext cx="3761666" cy="233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5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690" y="365125"/>
            <a:ext cx="10145110" cy="1325563"/>
          </a:xfrm>
        </p:spPr>
        <p:txBody>
          <a:bodyPr/>
          <a:lstStyle/>
          <a:p>
            <a:r>
              <a:rPr lang="en-US" dirty="0" smtClean="0"/>
              <a:t>Immigration (view points)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690" y="1825625"/>
            <a:ext cx="10145110" cy="4351338"/>
          </a:xfrm>
        </p:spPr>
        <p:txBody>
          <a:bodyPr/>
          <a:lstStyle/>
          <a:p>
            <a:r>
              <a:rPr lang="en-US" b="1" dirty="0" smtClean="0"/>
              <a:t>Conservative </a:t>
            </a:r>
            <a:r>
              <a:rPr lang="en-US" dirty="0" smtClean="0"/>
              <a:t>– LEGAL only, the rest get out</a:t>
            </a:r>
          </a:p>
          <a:p>
            <a:r>
              <a:rPr lang="en-US" b="1" dirty="0" smtClean="0"/>
              <a:t>Liberal</a:t>
            </a:r>
            <a:r>
              <a:rPr lang="en-US" dirty="0" smtClean="0"/>
              <a:t> – Amnesty (forgiveness) for all, everyone is a citizen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710" y="3090041"/>
            <a:ext cx="3697014" cy="369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890" y="3072305"/>
            <a:ext cx="40957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90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468" y="365125"/>
            <a:ext cx="9861331" cy="1325563"/>
          </a:xfrm>
        </p:spPr>
        <p:txBody>
          <a:bodyPr/>
          <a:lstStyle/>
          <a:p>
            <a:r>
              <a:rPr lang="en-US" dirty="0" smtClean="0"/>
              <a:t>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5324" y="1825625"/>
            <a:ext cx="6246101" cy="4351338"/>
          </a:xfrm>
        </p:spPr>
        <p:txBody>
          <a:bodyPr/>
          <a:lstStyle/>
          <a:p>
            <a:r>
              <a:rPr lang="en-US" b="1" dirty="0" smtClean="0"/>
              <a:t>Liberal </a:t>
            </a:r>
            <a:r>
              <a:rPr lang="en-US" dirty="0" smtClean="0"/>
              <a:t>– Gov’t should provide it for everyone (high taxes)</a:t>
            </a:r>
          </a:p>
          <a:p>
            <a:r>
              <a:rPr lang="en-US" b="1" dirty="0" smtClean="0"/>
              <a:t>Conservative </a:t>
            </a:r>
            <a:r>
              <a:rPr lang="en-US" dirty="0" smtClean="0"/>
              <a:t>– Buy your own (Low taxes)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24" y="991703"/>
            <a:ext cx="4343399" cy="518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9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 smtClean="0"/>
              <a:t>Columbian Exchange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355834"/>
            <a:ext cx="10515600" cy="4821129"/>
          </a:xfrm>
        </p:spPr>
        <p:txBody>
          <a:bodyPr/>
          <a:lstStyle/>
          <a:p>
            <a:r>
              <a:rPr lang="en-US" dirty="0" smtClean="0"/>
              <a:t>After Pangea separates 200 million years ago…</a:t>
            </a:r>
          </a:p>
          <a:p>
            <a:r>
              <a:rPr lang="en-US" dirty="0" smtClean="0"/>
              <a:t>Plants, Animals, etc. were isolated</a:t>
            </a:r>
          </a:p>
          <a:p>
            <a:r>
              <a:rPr lang="en-US" dirty="0" smtClean="0"/>
              <a:t>Columbus arrives in 1492 – Old World and New World collide</a:t>
            </a:r>
          </a:p>
          <a:p>
            <a:pPr lvl="1"/>
            <a:r>
              <a:rPr lang="en-US" sz="2800" dirty="0" smtClean="0"/>
              <a:t>Plants, animals, and diseases are exchanged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3371850"/>
            <a:ext cx="66579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31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American Indians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Columbian Exchange – Small Pox (1500-1700)</a:t>
            </a:r>
          </a:p>
          <a:p>
            <a:r>
              <a:rPr lang="en-US" dirty="0" smtClean="0"/>
              <a:t>American Colonists – Genocide (1700-1800)</a:t>
            </a:r>
          </a:p>
          <a:p>
            <a:r>
              <a:rPr lang="en-US" dirty="0" smtClean="0"/>
              <a:t>Trail of Tears – Ethnic Cleansing (1830)</a:t>
            </a:r>
          </a:p>
          <a:p>
            <a:r>
              <a:rPr lang="en-US" dirty="0" smtClean="0"/>
              <a:t>The West – Genocide (Post Civil War)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359" y="3699706"/>
            <a:ext cx="5223641" cy="315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9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78" y="365125"/>
            <a:ext cx="10155621" cy="21888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NC Ethnic </a:t>
            </a:r>
            <a:r>
              <a:rPr lang="en-US" b="1" dirty="0"/>
              <a:t>Groups </a:t>
            </a:r>
            <a:r>
              <a:rPr lang="en-US" dirty="0"/>
              <a:t>- </a:t>
            </a:r>
            <a:r>
              <a:rPr lang="en-US" dirty="0" smtClean="0"/>
              <a:t>is </a:t>
            </a:r>
            <a:r>
              <a:rPr lang="en-US" dirty="0"/>
              <a:t>a social group of people who identify with each other based on common ancestral, social, cultural, or national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78" y="2806262"/>
            <a:ext cx="3657601" cy="3760078"/>
          </a:xfrm>
        </p:spPr>
        <p:txBody>
          <a:bodyPr>
            <a:normAutofit/>
          </a:bodyPr>
          <a:lstStyle/>
          <a:p>
            <a:r>
              <a:rPr lang="en-US" dirty="0" smtClean="0"/>
              <a:t>Moravians</a:t>
            </a:r>
          </a:p>
          <a:p>
            <a:r>
              <a:rPr lang="en-US" dirty="0" smtClean="0"/>
              <a:t>Scots-Irish</a:t>
            </a:r>
          </a:p>
          <a:p>
            <a:r>
              <a:rPr lang="en-US" dirty="0" smtClean="0"/>
              <a:t>Highland Scots</a:t>
            </a:r>
          </a:p>
          <a:p>
            <a:r>
              <a:rPr lang="en-US" dirty="0" smtClean="0"/>
              <a:t>Latino</a:t>
            </a:r>
          </a:p>
          <a:p>
            <a:r>
              <a:rPr lang="en-US" dirty="0" smtClean="0"/>
              <a:t>Hmong</a:t>
            </a:r>
          </a:p>
          <a:p>
            <a:r>
              <a:rPr lang="en-US" dirty="0" smtClean="0"/>
              <a:t>African-American</a:t>
            </a:r>
          </a:p>
          <a:p>
            <a:r>
              <a:rPr lang="en-US" dirty="0" smtClean="0"/>
              <a:t>American Indians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709" y="2554015"/>
            <a:ext cx="6437090" cy="426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9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706" y="3688438"/>
            <a:ext cx="3100552" cy="282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17" y="0"/>
            <a:ext cx="3079532" cy="1325563"/>
          </a:xfrm>
        </p:spPr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379" y="1131942"/>
            <a:ext cx="6285187" cy="4351338"/>
          </a:xfrm>
        </p:spPr>
        <p:txBody>
          <a:bodyPr/>
          <a:lstStyle/>
          <a:p>
            <a:r>
              <a:rPr lang="en-US" dirty="0" smtClean="0"/>
              <a:t>Early 1800s (Rip Van Winkle state)</a:t>
            </a:r>
          </a:p>
          <a:p>
            <a:pPr lvl="1"/>
            <a:r>
              <a:rPr lang="en-US" dirty="0" smtClean="0"/>
              <a:t>People want public education</a:t>
            </a:r>
          </a:p>
          <a:p>
            <a:pPr lvl="1"/>
            <a:r>
              <a:rPr lang="en-US" dirty="0" smtClean="0"/>
              <a:t>Rich – do not want to pay, or lose any power</a:t>
            </a:r>
          </a:p>
          <a:p>
            <a:r>
              <a:rPr lang="en-US" dirty="0" smtClean="0"/>
              <a:t>Teaching Evolution (1920s)</a:t>
            </a:r>
          </a:p>
          <a:p>
            <a:pPr lvl="1"/>
            <a:r>
              <a:rPr lang="en-US" dirty="0" smtClean="0"/>
              <a:t>NC House of Representative write a bill – Ban teaching evolution</a:t>
            </a:r>
          </a:p>
          <a:p>
            <a:pPr lvl="2"/>
            <a:r>
              <a:rPr lang="en-US" sz="2400" dirty="0" smtClean="0"/>
              <a:t>Does not pass</a:t>
            </a:r>
          </a:p>
          <a:p>
            <a:pPr lvl="1"/>
            <a:r>
              <a:rPr lang="en-US" dirty="0" smtClean="0"/>
              <a:t>Scopes “Monkey Trial”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378" y="5102426"/>
            <a:ext cx="4590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3"/>
              </a:rPr>
              <a:t>https://www.youtube.com/watch?v=S_DQUAuNUvw</a:t>
            </a:r>
            <a:endParaRPr lang="en-US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728" y="3739712"/>
            <a:ext cx="3534510" cy="277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034" y="273268"/>
            <a:ext cx="2628930" cy="351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91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244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Federalists vs. Anti-Federalists</vt:lpstr>
      <vt:lpstr>Immigration (view points)</vt:lpstr>
      <vt:lpstr>Healthcare</vt:lpstr>
      <vt:lpstr>Columbian Exchange</vt:lpstr>
      <vt:lpstr>Decline of American Indians</vt:lpstr>
      <vt:lpstr>NC Ethnic Groups - is a social group of people who identify with each other based on common ancestral, social, cultural, or national experience</vt:lpstr>
      <vt:lpstr>Education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Pearce Dietrich</dc:creator>
  <cp:lastModifiedBy>Shawn Reavis</cp:lastModifiedBy>
  <cp:revision>16</cp:revision>
  <dcterms:created xsi:type="dcterms:W3CDTF">2014-04-28T10:11:36Z</dcterms:created>
  <dcterms:modified xsi:type="dcterms:W3CDTF">2017-05-26T19:37:56Z</dcterms:modified>
</cp:coreProperties>
</file>