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embeddedFontLst>
    <p:embeddedFont>
      <p:font typeface="Pangolin"/>
      <p:regular r:id="rId14"/>
    </p:embeddedFont>
    <p:embeddedFont>
      <p:font typeface="Autour One"/>
      <p:regular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AutourOne-regular.fntdata"/><Relationship Id="rId14" Type="http://schemas.openxmlformats.org/officeDocument/2006/relationships/font" Target="fonts/Pangolin-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c028183c19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c028183c19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c028183c19_3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c028183c19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7453677a87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7453677a8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768f19f3aa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768f19f3a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768f19f3aa_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768f19f3a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Droplets-HD-Title-R1d.png" id="13" name="Google Shape;13;p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 name="Google Shape;14;p2"/>
          <p:cNvSpPr txBox="1"/>
          <p:nvPr>
            <p:ph type="ctrTitle"/>
          </p:nvPr>
        </p:nvSpPr>
        <p:spPr>
          <a:xfrm>
            <a:off x="1751012" y="1300785"/>
            <a:ext cx="8689976" cy="2509213"/>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
          <p:cNvSpPr txBox="1"/>
          <p:nvPr>
            <p:ph idx="1" type="subTitle"/>
          </p:nvPr>
        </p:nvSpPr>
        <p:spPr>
          <a:xfrm>
            <a:off x="1751012" y="3886200"/>
            <a:ext cx="8689976" cy="1371599"/>
          </a:xfrm>
          <a:prstGeom prst="rect">
            <a:avLst/>
          </a:prstGeom>
          <a:noFill/>
          <a:ln>
            <a:noFill/>
          </a:ln>
        </p:spPr>
        <p:txBody>
          <a:bodyPr anchorCtr="0" anchor="t" bIns="45700" lIns="91425" spcFirstLastPara="1" rIns="91425" wrap="square" tIns="45700">
            <a:noAutofit/>
          </a:bodyPr>
          <a:lstStyle>
            <a:lvl1pPr lvl="0" algn="ctr">
              <a:lnSpc>
                <a:spcPct val="120000"/>
              </a:lnSpc>
              <a:spcBef>
                <a:spcPts val="1000"/>
              </a:spcBef>
              <a:spcAft>
                <a:spcPts val="0"/>
              </a:spcAft>
              <a:buSzPts val="2200"/>
              <a:buNone/>
              <a:defRPr sz="2200">
                <a:solidFill>
                  <a:srgbClr val="7F7F7F"/>
                </a:solidFill>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16" name="Google Shape;16;p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pic>
        <p:nvPicPr>
          <p:cNvPr descr="Droplets-HD-Content-R1d.png" id="20" name="Google Shape;20;p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1" name="Google Shape;21;p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3" name="Google Shape;23;p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6" name="Shape 26"/>
        <p:cNvGrpSpPr/>
        <p:nvPr/>
      </p:nvGrpSpPr>
      <p:grpSpPr>
        <a:xfrm>
          <a:off x="0" y="0"/>
          <a:ext cx="0" cy="0"/>
          <a:chOff x="0" y="0"/>
          <a:chExt cx="0" cy="0"/>
        </a:xfrm>
      </p:grpSpPr>
      <p:pic>
        <p:nvPicPr>
          <p:cNvPr descr="Droplets-HD-Content-R1d.png" id="27" name="Google Shape;27;p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8" name="Google Shape;28;p4"/>
          <p:cNvSpPr txBox="1"/>
          <p:nvPr>
            <p:ph type="title"/>
          </p:nvPr>
        </p:nvSpPr>
        <p:spPr>
          <a:xfrm>
            <a:off x="913775" y="609600"/>
            <a:ext cx="3935688" cy="2023252"/>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5078062" y="609600"/>
            <a:ext cx="6200163" cy="5181599"/>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0" name="Google Shape;30;p4"/>
          <p:cNvSpPr txBox="1"/>
          <p:nvPr>
            <p:ph idx="2" type="body"/>
          </p:nvPr>
        </p:nvSpPr>
        <p:spPr>
          <a:xfrm>
            <a:off x="913774" y="2632852"/>
            <a:ext cx="3935689" cy="3158348"/>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31" name="Google Shape;31;p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pic>
        <p:nvPicPr>
          <p:cNvPr descr="Droplets-HD-Content-R1d.png" id="35" name="Google Shape;35;p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6" name="Google Shape;36;p5"/>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5"/>
          <p:cNvSpPr txBox="1"/>
          <p:nvPr>
            <p:ph idx="1" type="body"/>
          </p:nvPr>
        </p:nvSpPr>
        <p:spPr>
          <a:xfrm>
            <a:off x="1146328" y="2371018"/>
            <a:ext cx="487347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38" name="Google Shape;38;p5"/>
          <p:cNvSpPr txBox="1"/>
          <p:nvPr>
            <p:ph idx="2" type="body"/>
          </p:nvPr>
        </p:nvSpPr>
        <p:spPr>
          <a:xfrm>
            <a:off x="913774" y="3051012"/>
            <a:ext cx="5106027" cy="2740187"/>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9" name="Google Shape;39;p5"/>
          <p:cNvSpPr txBox="1"/>
          <p:nvPr>
            <p:ph idx="3" type="body"/>
          </p:nvPr>
        </p:nvSpPr>
        <p:spPr>
          <a:xfrm>
            <a:off x="6396423" y="2371018"/>
            <a:ext cx="488180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40" name="Google Shape;40;p5"/>
          <p:cNvSpPr txBox="1"/>
          <p:nvPr>
            <p:ph idx="4" type="body"/>
          </p:nvPr>
        </p:nvSpPr>
        <p:spPr>
          <a:xfrm>
            <a:off x="6172200" y="3051012"/>
            <a:ext cx="5105401" cy="2740187"/>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1" name="Google Shape;41;p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pic>
        <p:nvPicPr>
          <p:cNvPr descr="Droplets-HD-Content-R1d.png" id="45" name="Google Shape;45;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6" name="Google Shape;46;p6"/>
          <p:cNvSpPr txBox="1"/>
          <p:nvPr>
            <p:ph type="title"/>
          </p:nvPr>
        </p:nvSpPr>
        <p:spPr>
          <a:xfrm>
            <a:off x="913774" y="828563"/>
            <a:ext cx="10351752" cy="2736819"/>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6"/>
          <p:cNvSpPr txBox="1"/>
          <p:nvPr>
            <p:ph idx="1" type="body"/>
          </p:nvPr>
        </p:nvSpPr>
        <p:spPr>
          <a:xfrm>
            <a:off x="913774" y="3657457"/>
            <a:ext cx="10351752" cy="1368183"/>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2000"/>
              <a:buNone/>
              <a:defRPr sz="2000">
                <a:solidFill>
                  <a:srgbClr val="7F7F7F"/>
                </a:solidFill>
              </a:defRPr>
            </a:lvl1pPr>
            <a:lvl2pPr indent="-228600" lvl="1" marL="914400" algn="l">
              <a:lnSpc>
                <a:spcPct val="120000"/>
              </a:lnSpc>
              <a:spcBef>
                <a:spcPts val="500"/>
              </a:spcBef>
              <a:spcAft>
                <a:spcPts val="0"/>
              </a:spcAft>
              <a:buSzPts val="2000"/>
              <a:buNone/>
              <a:defRPr sz="2000">
                <a:solidFill>
                  <a:srgbClr val="888888"/>
                </a:solidFill>
              </a:defRPr>
            </a:lvl2pPr>
            <a:lvl3pPr indent="-228600" lvl="2" marL="1371600" algn="l">
              <a:lnSpc>
                <a:spcPct val="120000"/>
              </a:lnSpc>
              <a:spcBef>
                <a:spcPts val="500"/>
              </a:spcBef>
              <a:spcAft>
                <a:spcPts val="0"/>
              </a:spcAft>
              <a:buSzPts val="1800"/>
              <a:buNone/>
              <a:defRPr sz="1800">
                <a:solidFill>
                  <a:srgbClr val="888888"/>
                </a:solidFill>
              </a:defRPr>
            </a:lvl3pPr>
            <a:lvl4pPr indent="-228600" lvl="3" marL="1828800" algn="l">
              <a:lnSpc>
                <a:spcPct val="120000"/>
              </a:lnSpc>
              <a:spcBef>
                <a:spcPts val="500"/>
              </a:spcBef>
              <a:spcAft>
                <a:spcPts val="0"/>
              </a:spcAft>
              <a:buSzPts val="1600"/>
              <a:buNone/>
              <a:defRPr sz="1600">
                <a:solidFill>
                  <a:srgbClr val="888888"/>
                </a:solidFill>
              </a:defRPr>
            </a:lvl4pPr>
            <a:lvl5pPr indent="-228600" lvl="4" marL="2286000" algn="l">
              <a:lnSpc>
                <a:spcPct val="120000"/>
              </a:lnSpc>
              <a:spcBef>
                <a:spcPts val="500"/>
              </a:spcBef>
              <a:spcAft>
                <a:spcPts val="0"/>
              </a:spcAft>
              <a:buSzPts val="1600"/>
              <a:buNone/>
              <a:defRPr sz="1600">
                <a:solidFill>
                  <a:srgbClr val="888888"/>
                </a:solidFill>
              </a:defRPr>
            </a:lvl5pPr>
            <a:lvl6pPr indent="-228600" lvl="5" marL="2743200" algn="l">
              <a:lnSpc>
                <a:spcPct val="120000"/>
              </a:lnSpc>
              <a:spcBef>
                <a:spcPts val="500"/>
              </a:spcBef>
              <a:spcAft>
                <a:spcPts val="0"/>
              </a:spcAft>
              <a:buSzPts val="1600"/>
              <a:buNone/>
              <a:defRPr sz="1600">
                <a:solidFill>
                  <a:srgbClr val="888888"/>
                </a:solidFill>
              </a:defRPr>
            </a:lvl6pPr>
            <a:lvl7pPr indent="-228600" lvl="6" marL="3200400" algn="l">
              <a:lnSpc>
                <a:spcPct val="120000"/>
              </a:lnSpc>
              <a:spcBef>
                <a:spcPts val="500"/>
              </a:spcBef>
              <a:spcAft>
                <a:spcPts val="0"/>
              </a:spcAft>
              <a:buSzPts val="1600"/>
              <a:buNone/>
              <a:defRPr sz="1600">
                <a:solidFill>
                  <a:srgbClr val="888888"/>
                </a:solidFill>
              </a:defRPr>
            </a:lvl7pPr>
            <a:lvl8pPr indent="-228600" lvl="7" marL="3657600" algn="l">
              <a:lnSpc>
                <a:spcPct val="120000"/>
              </a:lnSpc>
              <a:spcBef>
                <a:spcPts val="500"/>
              </a:spcBef>
              <a:spcAft>
                <a:spcPts val="0"/>
              </a:spcAft>
              <a:buSzPts val="1600"/>
              <a:buNone/>
              <a:defRPr sz="1600">
                <a:solidFill>
                  <a:srgbClr val="888888"/>
                </a:solidFill>
              </a:defRPr>
            </a:lvl8pPr>
            <a:lvl9pPr indent="-228600" lvl="8" marL="4114800" algn="l">
              <a:lnSpc>
                <a:spcPct val="120000"/>
              </a:lnSpc>
              <a:spcBef>
                <a:spcPts val="500"/>
              </a:spcBef>
              <a:spcAft>
                <a:spcPts val="0"/>
              </a:spcAft>
              <a:buSzPts val="1600"/>
              <a:buNone/>
              <a:defRPr sz="1600">
                <a:solidFill>
                  <a:srgbClr val="888888"/>
                </a:solidFill>
              </a:defRPr>
            </a:lvl9pPr>
          </a:lstStyle>
          <a:p/>
        </p:txBody>
      </p:sp>
      <p:sp>
        <p:nvSpPr>
          <p:cNvPr id="48" name="Google Shape;48;p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pic>
        <p:nvPicPr>
          <p:cNvPr descr="Droplets-HD-Content-R1d.png" id="52" name="Google Shape;52;p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3" name="Google Shape;53;p7"/>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7"/>
          <p:cNvSpPr txBox="1"/>
          <p:nvPr>
            <p:ph idx="1" type="body"/>
          </p:nvPr>
        </p:nvSpPr>
        <p:spPr>
          <a:xfrm>
            <a:off x="913774" y="2367092"/>
            <a:ext cx="5106026" cy="3424107"/>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5" name="Google Shape;55;p7"/>
          <p:cNvSpPr txBox="1"/>
          <p:nvPr>
            <p:ph idx="2" type="body"/>
          </p:nvPr>
        </p:nvSpPr>
        <p:spPr>
          <a:xfrm>
            <a:off x="6172200" y="2367092"/>
            <a:ext cx="5105400" cy="3424107"/>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6" name="Google Shape;56;p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pic>
        <p:nvPicPr>
          <p:cNvPr descr="Droplets-HD-Content-R1d.png" id="60" name="Google Shape;60;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1" name="Google Shape;61;p8"/>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pic>
        <p:nvPicPr>
          <p:cNvPr descr="Droplets-HD-Content-R1d.png" id="66" name="Google Shape;66;p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7" name="Google Shape;67;p9"/>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9"/>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pic>
        <p:nvPicPr>
          <p:cNvPr descr="Droplets-HD-Content-R1d.png" id="71" name="Google Shape;71;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2" name="Google Shape;72;p10"/>
          <p:cNvSpPr txBox="1"/>
          <p:nvPr>
            <p:ph type="title"/>
          </p:nvPr>
        </p:nvSpPr>
        <p:spPr>
          <a:xfrm>
            <a:off x="913774" y="609600"/>
            <a:ext cx="5934969" cy="2023254"/>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0"/>
          <p:cNvSpPr/>
          <p:nvPr>
            <p:ph idx="2" type="pic"/>
          </p:nvPr>
        </p:nvSpPr>
        <p:spPr>
          <a:xfrm>
            <a:off x="7424803" y="609601"/>
            <a:ext cx="3255358" cy="5181600"/>
          </a:xfrm>
          <a:prstGeom prst="roundRect">
            <a:avLst>
              <a:gd fmla="val 4943" name="adj"/>
            </a:avLst>
          </a:prstGeom>
          <a:noFill/>
          <a:ln cap="sq" cmpd="sng" w="82550">
            <a:solidFill>
              <a:srgbClr val="EAEAEA"/>
            </a:solidFill>
            <a:prstDash val="solid"/>
            <a:miter lim="800000"/>
            <a:headEnd len="sm" w="sm" type="none"/>
            <a:tailEnd len="sm" w="sm" type="none"/>
          </a:ln>
        </p:spPr>
        <p:txBody>
          <a:bodyPr anchorCtr="0" anchor="t" bIns="45700" lIns="91425" spcFirstLastPara="1" rIns="91425" wrap="square" tIns="45700">
            <a:noAutofit/>
          </a:bodyPr>
          <a:lstStyle>
            <a:lvl1pPr lvl="0" marR="0" rtl="0" algn="l">
              <a:lnSpc>
                <a:spcPct val="120000"/>
              </a:lnSpc>
              <a:spcBef>
                <a:spcPts val="1000"/>
              </a:spcBef>
              <a:spcAft>
                <a:spcPts val="0"/>
              </a:spcAft>
              <a:buClr>
                <a:schemeClr val="dk1"/>
              </a:buClr>
              <a:buSzPts val="3200"/>
              <a:buFont typeface="Arial"/>
              <a:buNone/>
              <a:defRPr b="0" i="0" sz="32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2800"/>
              <a:buFont typeface="Arial"/>
              <a:buNone/>
              <a:defRPr b="0" i="0" sz="28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2400"/>
              <a:buFont typeface="Arial"/>
              <a:buNone/>
              <a:defRPr b="0" i="0" sz="24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9pPr>
          </a:lstStyle>
          <a:p/>
        </p:txBody>
      </p:sp>
      <p:sp>
        <p:nvSpPr>
          <p:cNvPr id="74" name="Google Shape;74;p10"/>
          <p:cNvSpPr txBox="1"/>
          <p:nvPr>
            <p:ph idx="1" type="body"/>
          </p:nvPr>
        </p:nvSpPr>
        <p:spPr>
          <a:xfrm>
            <a:off x="913794" y="2632852"/>
            <a:ext cx="5934949" cy="3158347"/>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75" name="Google Shape;75;p10"/>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0"/>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8" name="Shape 78"/>
        <p:cNvGrpSpPr/>
        <p:nvPr/>
      </p:nvGrpSpPr>
      <p:grpSpPr>
        <a:xfrm>
          <a:off x="0" y="0"/>
          <a:ext cx="0" cy="0"/>
          <a:chOff x="0" y="0"/>
          <a:chExt cx="0" cy="0"/>
        </a:xfrm>
      </p:grpSpPr>
      <p:pic>
        <p:nvPicPr>
          <p:cNvPr descr="Droplets-HD-Content-R1d.png" id="79" name="Google Shape;79;p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0" name="Google Shape;80;p11"/>
          <p:cNvSpPr txBox="1"/>
          <p:nvPr>
            <p:ph type="title"/>
          </p:nvPr>
        </p:nvSpPr>
        <p:spPr>
          <a:xfrm>
            <a:off x="913794" y="4289374"/>
            <a:ext cx="10364432" cy="81161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1"/>
          <p:cNvSpPr/>
          <p:nvPr>
            <p:ph idx="2" type="pic"/>
          </p:nvPr>
        </p:nvSpPr>
        <p:spPr>
          <a:xfrm>
            <a:off x="1184744" y="698261"/>
            <a:ext cx="9822532" cy="3214136"/>
          </a:xfrm>
          <a:prstGeom prst="roundRect">
            <a:avLst>
              <a:gd fmla="val 4944" name="adj"/>
            </a:avLst>
          </a:prstGeom>
          <a:noFill/>
          <a:ln cap="sq" cmpd="sng" w="82550">
            <a:solidFill>
              <a:srgbClr val="EAEAEA"/>
            </a:solidFill>
            <a:prstDash val="solid"/>
            <a:miter lim="800000"/>
            <a:headEnd len="sm" w="sm" type="none"/>
            <a:tailEnd len="sm" w="sm" type="none"/>
          </a:ln>
        </p:spPr>
        <p:txBody>
          <a:bodyPr anchorCtr="0" anchor="t" bIns="45700" lIns="91425" spcFirstLastPara="1" rIns="91425" wrap="square" tIns="45700">
            <a:noAutofit/>
          </a:bodyPr>
          <a:lstStyle>
            <a:lvl1pPr lvl="0" marR="0" rtl="0" algn="ctr">
              <a:lnSpc>
                <a:spcPct val="120000"/>
              </a:lnSpc>
              <a:spcBef>
                <a:spcPts val="1000"/>
              </a:spcBef>
              <a:spcAft>
                <a:spcPts val="0"/>
              </a:spcAft>
              <a:buClr>
                <a:schemeClr val="dk1"/>
              </a:buClr>
              <a:buSzPts val="3200"/>
              <a:buFont typeface="Arial"/>
              <a:buNone/>
              <a:defRPr b="0" i="0" sz="32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2800"/>
              <a:buFont typeface="Arial"/>
              <a:buNone/>
              <a:defRPr b="0" i="0" sz="28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2400"/>
              <a:buFont typeface="Arial"/>
              <a:buNone/>
              <a:defRPr b="0" i="0" sz="24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9pPr>
          </a:lstStyle>
          <a:p/>
        </p:txBody>
      </p:sp>
      <p:sp>
        <p:nvSpPr>
          <p:cNvPr id="82" name="Google Shape;82;p11"/>
          <p:cNvSpPr txBox="1"/>
          <p:nvPr>
            <p:ph idx="1" type="body"/>
          </p:nvPr>
        </p:nvSpPr>
        <p:spPr>
          <a:xfrm>
            <a:off x="913774" y="5108728"/>
            <a:ext cx="10364452" cy="682472"/>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3" name="Google Shape;83;p1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6" name="Shape 86"/>
        <p:cNvGrpSpPr/>
        <p:nvPr/>
      </p:nvGrpSpPr>
      <p:grpSpPr>
        <a:xfrm>
          <a:off x="0" y="0"/>
          <a:ext cx="0" cy="0"/>
          <a:chOff x="0" y="0"/>
          <a:chExt cx="0" cy="0"/>
        </a:xfrm>
      </p:grpSpPr>
      <p:pic>
        <p:nvPicPr>
          <p:cNvPr descr="Droplets-HD-Content-R1d.png" id="87" name="Google Shape;87;p1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8" name="Google Shape;88;p12"/>
          <p:cNvSpPr txBox="1"/>
          <p:nvPr>
            <p:ph type="title"/>
          </p:nvPr>
        </p:nvSpPr>
        <p:spPr>
          <a:xfrm>
            <a:off x="913774" y="609599"/>
            <a:ext cx="10364452" cy="3427245"/>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2"/>
          <p:cNvSpPr txBox="1"/>
          <p:nvPr>
            <p:ph idx="1" type="body"/>
          </p:nvPr>
        </p:nvSpPr>
        <p:spPr>
          <a:xfrm>
            <a:off x="913775" y="4204821"/>
            <a:ext cx="10364452" cy="1586380"/>
          </a:xfrm>
          <a:prstGeom prst="rect">
            <a:avLst/>
          </a:prstGeom>
          <a:noFill/>
          <a:ln>
            <a:noFill/>
          </a:ln>
        </p:spPr>
        <p:txBody>
          <a:bodyPr anchorCtr="0" anchor="ctr" bIns="45700" lIns="91425" spcFirstLastPara="1" rIns="91425" wrap="square" tIns="45700">
            <a:no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0" name="Google Shape;90;p1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3" name="Shape 93"/>
        <p:cNvGrpSpPr/>
        <p:nvPr/>
      </p:nvGrpSpPr>
      <p:grpSpPr>
        <a:xfrm>
          <a:off x="0" y="0"/>
          <a:ext cx="0" cy="0"/>
          <a:chOff x="0" y="0"/>
          <a:chExt cx="0" cy="0"/>
        </a:xfrm>
      </p:grpSpPr>
      <p:pic>
        <p:nvPicPr>
          <p:cNvPr descr="Droplets-HD-Content-R1d.png" id="94" name="Google Shape;94;p1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5" name="Google Shape;95;p13"/>
          <p:cNvSpPr txBox="1"/>
          <p:nvPr>
            <p:ph type="title"/>
          </p:nvPr>
        </p:nvSpPr>
        <p:spPr>
          <a:xfrm>
            <a:off x="1446212" y="609600"/>
            <a:ext cx="9302752" cy="2992904"/>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13"/>
          <p:cNvSpPr txBox="1"/>
          <p:nvPr>
            <p:ph idx="1" type="body"/>
          </p:nvPr>
        </p:nvSpPr>
        <p:spPr>
          <a:xfrm>
            <a:off x="1720644" y="3610032"/>
            <a:ext cx="8752299" cy="594788"/>
          </a:xfrm>
          <a:prstGeom prst="rect">
            <a:avLst/>
          </a:prstGeom>
          <a:noFill/>
          <a:ln>
            <a:noFill/>
          </a:ln>
        </p:spPr>
        <p:txBody>
          <a:bodyPr anchorCtr="0" anchor="t" bIns="45700" lIns="91425" spcFirstLastPara="1" rIns="91425" wrap="square" tIns="45700">
            <a:noAutofit/>
          </a:bodyPr>
          <a:lstStyle>
            <a:lvl1pPr indent="-228600" lvl="0" marL="457200" algn="l">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7" name="Google Shape;97;p13"/>
          <p:cNvSpPr txBox="1"/>
          <p:nvPr>
            <p:ph idx="2" type="body"/>
          </p:nvPr>
        </p:nvSpPr>
        <p:spPr>
          <a:xfrm>
            <a:off x="913774" y="4372796"/>
            <a:ext cx="10364452" cy="1421053"/>
          </a:xfrm>
          <a:prstGeom prst="rect">
            <a:avLst/>
          </a:prstGeom>
          <a:noFill/>
          <a:ln>
            <a:noFill/>
          </a:ln>
        </p:spPr>
        <p:txBody>
          <a:bodyPr anchorCtr="0" anchor="ctr" bIns="45700" lIns="91425" spcFirstLastPara="1" rIns="91425" wrap="square" tIns="45700">
            <a:no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8" name="Google Shape;98;p1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13"/>
          <p:cNvSpPr txBox="1"/>
          <p:nvPr/>
        </p:nvSpPr>
        <p:spPr>
          <a:xfrm>
            <a:off x="1001488" y="75416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8000"/>
              <a:buFont typeface="Twentieth Century"/>
              <a:buNone/>
            </a:pPr>
            <a:r>
              <a:rPr b="0" i="0" lang="en-US" sz="8000" u="none" cap="none" strike="noStrike">
                <a:solidFill>
                  <a:schemeClr val="dk1"/>
                </a:solidFill>
                <a:latin typeface="Twentieth Century"/>
                <a:ea typeface="Twentieth Century"/>
                <a:cs typeface="Twentieth Century"/>
                <a:sym typeface="Twentieth Century"/>
              </a:rPr>
              <a:t>“</a:t>
            </a:r>
            <a:endParaRPr/>
          </a:p>
        </p:txBody>
      </p:sp>
      <p:sp>
        <p:nvSpPr>
          <p:cNvPr id="102" name="Google Shape;102;p13"/>
          <p:cNvSpPr txBox="1"/>
          <p:nvPr/>
        </p:nvSpPr>
        <p:spPr>
          <a:xfrm>
            <a:off x="10557558" y="299357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dk1"/>
              </a:buClr>
              <a:buSzPts val="8000"/>
              <a:buFont typeface="Twentieth Century"/>
              <a:buNone/>
            </a:pPr>
            <a:r>
              <a:rPr b="0" i="0" lang="en-US" sz="8000" u="none" cap="none" strike="noStrike">
                <a:solidFill>
                  <a:schemeClr val="dk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3" name="Shape 103"/>
        <p:cNvGrpSpPr/>
        <p:nvPr/>
      </p:nvGrpSpPr>
      <p:grpSpPr>
        <a:xfrm>
          <a:off x="0" y="0"/>
          <a:ext cx="0" cy="0"/>
          <a:chOff x="0" y="0"/>
          <a:chExt cx="0" cy="0"/>
        </a:xfrm>
      </p:grpSpPr>
      <p:pic>
        <p:nvPicPr>
          <p:cNvPr descr="Droplets-HD-Content-R1d.png" id="104" name="Google Shape;104;p1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05" name="Google Shape;105;p14"/>
          <p:cNvSpPr txBox="1"/>
          <p:nvPr>
            <p:ph type="title"/>
          </p:nvPr>
        </p:nvSpPr>
        <p:spPr>
          <a:xfrm>
            <a:off x="913775" y="2138721"/>
            <a:ext cx="10364452" cy="2511835"/>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4"/>
          <p:cNvSpPr txBox="1"/>
          <p:nvPr>
            <p:ph idx="1" type="body"/>
          </p:nvPr>
        </p:nvSpPr>
        <p:spPr>
          <a:xfrm>
            <a:off x="913775" y="4662335"/>
            <a:ext cx="10364452" cy="1140644"/>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07" name="Google Shape;107;p1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0" name="Shape 110"/>
        <p:cNvGrpSpPr/>
        <p:nvPr/>
      </p:nvGrpSpPr>
      <p:grpSpPr>
        <a:xfrm>
          <a:off x="0" y="0"/>
          <a:ext cx="0" cy="0"/>
          <a:chOff x="0" y="0"/>
          <a:chExt cx="0" cy="0"/>
        </a:xfrm>
      </p:grpSpPr>
      <p:pic>
        <p:nvPicPr>
          <p:cNvPr descr="Droplets-HD-Content-R1d.png" id="111" name="Google Shape;111;p1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2" name="Google Shape;112;p15"/>
          <p:cNvSpPr txBox="1"/>
          <p:nvPr>
            <p:ph type="title"/>
          </p:nvPr>
        </p:nvSpPr>
        <p:spPr>
          <a:xfrm>
            <a:off x="913774" y="609600"/>
            <a:ext cx="10364452" cy="1605094"/>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15"/>
          <p:cNvSpPr txBox="1"/>
          <p:nvPr>
            <p:ph idx="1" type="body"/>
          </p:nvPr>
        </p:nvSpPr>
        <p:spPr>
          <a:xfrm>
            <a:off x="913774" y="2367093"/>
            <a:ext cx="329897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4" name="Google Shape;114;p15"/>
          <p:cNvSpPr txBox="1"/>
          <p:nvPr>
            <p:ph idx="2" type="body"/>
          </p:nvPr>
        </p:nvSpPr>
        <p:spPr>
          <a:xfrm>
            <a:off x="913774" y="2943355"/>
            <a:ext cx="3298976" cy="2847845"/>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5" name="Google Shape;115;p15"/>
          <p:cNvSpPr txBox="1"/>
          <p:nvPr>
            <p:ph idx="3" type="body"/>
          </p:nvPr>
        </p:nvSpPr>
        <p:spPr>
          <a:xfrm>
            <a:off x="4452389" y="2367093"/>
            <a:ext cx="329152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6" name="Google Shape;116;p15"/>
          <p:cNvSpPr txBox="1"/>
          <p:nvPr>
            <p:ph idx="4" type="body"/>
          </p:nvPr>
        </p:nvSpPr>
        <p:spPr>
          <a:xfrm>
            <a:off x="4441348" y="2943355"/>
            <a:ext cx="3303351" cy="2847845"/>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7" name="Google Shape;117;p15"/>
          <p:cNvSpPr txBox="1"/>
          <p:nvPr>
            <p:ph idx="5" type="body"/>
          </p:nvPr>
        </p:nvSpPr>
        <p:spPr>
          <a:xfrm>
            <a:off x="7973298" y="2367093"/>
            <a:ext cx="33049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8" name="Google Shape;118;p15"/>
          <p:cNvSpPr txBox="1"/>
          <p:nvPr>
            <p:ph idx="6" type="body"/>
          </p:nvPr>
        </p:nvSpPr>
        <p:spPr>
          <a:xfrm>
            <a:off x="7973298" y="2943355"/>
            <a:ext cx="3304928" cy="2847845"/>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9" name="Google Shape;119;p1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22" name="Shape 122"/>
        <p:cNvGrpSpPr/>
        <p:nvPr/>
      </p:nvGrpSpPr>
      <p:grpSpPr>
        <a:xfrm>
          <a:off x="0" y="0"/>
          <a:ext cx="0" cy="0"/>
          <a:chOff x="0" y="0"/>
          <a:chExt cx="0" cy="0"/>
        </a:xfrm>
      </p:grpSpPr>
      <p:pic>
        <p:nvPicPr>
          <p:cNvPr descr="Droplets-HD-Content-R1d.png" id="123" name="Google Shape;123;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4" name="Google Shape;124;p16"/>
          <p:cNvSpPr txBox="1"/>
          <p:nvPr>
            <p:ph type="title"/>
          </p:nvPr>
        </p:nvSpPr>
        <p:spPr>
          <a:xfrm>
            <a:off x="913774" y="610772"/>
            <a:ext cx="10364452" cy="1603922"/>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16"/>
          <p:cNvSpPr txBox="1"/>
          <p:nvPr>
            <p:ph idx="1" type="body"/>
          </p:nvPr>
        </p:nvSpPr>
        <p:spPr>
          <a:xfrm>
            <a:off x="913774" y="4204820"/>
            <a:ext cx="3296409"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6" name="Google Shape;126;p16"/>
          <p:cNvSpPr/>
          <p:nvPr>
            <p:ph idx="2" type="pic"/>
          </p:nvPr>
        </p:nvSpPr>
        <p:spPr>
          <a:xfrm>
            <a:off x="913774" y="2367093"/>
            <a:ext cx="3296409" cy="1524000"/>
          </a:xfrm>
          <a:prstGeom prst="roundRect">
            <a:avLst>
              <a:gd fmla="val 9363" name="adj"/>
            </a:avLst>
          </a:prstGeom>
          <a:noFill/>
          <a:ln cap="sq" cmpd="sng" w="82550">
            <a:solidFill>
              <a:srgbClr val="EAEAEA"/>
            </a:solidFill>
            <a:prstDash val="solid"/>
            <a:miter lim="800000"/>
            <a:headEnd len="sm" w="sm" type="none"/>
            <a:tailEnd len="sm" w="sm" type="none"/>
          </a:ln>
        </p:spPr>
        <p:txBody>
          <a:bodyPr anchorCtr="0" anchor="t" bIns="45700" lIns="91425" spcFirstLastPara="1" rIns="91425" wrap="square" tIns="45700">
            <a:noAutofit/>
          </a:bodyPr>
          <a:lstStyle>
            <a:lvl1pPr lvl="0" marR="0" rtl="0" algn="ctr">
              <a:lnSpc>
                <a:spcPct val="120000"/>
              </a:lnSpc>
              <a:spcBef>
                <a:spcPts val="10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9pPr>
          </a:lstStyle>
          <a:p/>
        </p:txBody>
      </p:sp>
      <p:sp>
        <p:nvSpPr>
          <p:cNvPr id="127" name="Google Shape;127;p16"/>
          <p:cNvSpPr txBox="1"/>
          <p:nvPr>
            <p:ph idx="3" type="body"/>
          </p:nvPr>
        </p:nvSpPr>
        <p:spPr>
          <a:xfrm>
            <a:off x="913774" y="4781082"/>
            <a:ext cx="3296409" cy="1010118"/>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28" name="Google Shape;128;p16"/>
          <p:cNvSpPr txBox="1"/>
          <p:nvPr>
            <p:ph idx="4" type="body"/>
          </p:nvPr>
        </p:nvSpPr>
        <p:spPr>
          <a:xfrm>
            <a:off x="4442759" y="4204820"/>
            <a:ext cx="33018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9" name="Google Shape;129;p16"/>
          <p:cNvSpPr/>
          <p:nvPr>
            <p:ph idx="5" type="pic"/>
          </p:nvPr>
        </p:nvSpPr>
        <p:spPr>
          <a:xfrm>
            <a:off x="4441348" y="2367093"/>
            <a:ext cx="3303352" cy="1524000"/>
          </a:xfrm>
          <a:prstGeom prst="roundRect">
            <a:avLst>
              <a:gd fmla="val 8841" name="adj"/>
            </a:avLst>
          </a:prstGeom>
          <a:noFill/>
          <a:ln cap="sq" cmpd="sng" w="82550">
            <a:solidFill>
              <a:srgbClr val="EAEAEA"/>
            </a:solidFill>
            <a:prstDash val="solid"/>
            <a:miter lim="800000"/>
            <a:headEnd len="sm" w="sm" type="none"/>
            <a:tailEnd len="sm" w="sm" type="none"/>
          </a:ln>
        </p:spPr>
        <p:txBody>
          <a:bodyPr anchorCtr="0" anchor="t" bIns="45700" lIns="91425" spcFirstLastPara="1" rIns="91425" wrap="square" tIns="45700">
            <a:noAutofit/>
          </a:bodyPr>
          <a:lstStyle>
            <a:lvl1pPr lvl="0" marR="0" rtl="0" algn="ctr">
              <a:lnSpc>
                <a:spcPct val="120000"/>
              </a:lnSpc>
              <a:spcBef>
                <a:spcPts val="10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9pPr>
          </a:lstStyle>
          <a:p/>
        </p:txBody>
      </p:sp>
      <p:sp>
        <p:nvSpPr>
          <p:cNvPr id="130" name="Google Shape;130;p16"/>
          <p:cNvSpPr txBox="1"/>
          <p:nvPr>
            <p:ph idx="6" type="body"/>
          </p:nvPr>
        </p:nvSpPr>
        <p:spPr>
          <a:xfrm>
            <a:off x="4441348" y="4781080"/>
            <a:ext cx="3303352" cy="1010119"/>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1" name="Google Shape;131;p16"/>
          <p:cNvSpPr txBox="1"/>
          <p:nvPr>
            <p:ph idx="7" type="body"/>
          </p:nvPr>
        </p:nvSpPr>
        <p:spPr>
          <a:xfrm>
            <a:off x="7973298" y="4204820"/>
            <a:ext cx="330068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32" name="Google Shape;132;p16"/>
          <p:cNvSpPr/>
          <p:nvPr>
            <p:ph idx="8" type="pic"/>
          </p:nvPr>
        </p:nvSpPr>
        <p:spPr>
          <a:xfrm>
            <a:off x="7973298" y="2367093"/>
            <a:ext cx="3304928" cy="1524000"/>
          </a:xfrm>
          <a:prstGeom prst="roundRect">
            <a:avLst>
              <a:gd fmla="val 8841" name="adj"/>
            </a:avLst>
          </a:prstGeom>
          <a:noFill/>
          <a:ln cap="sq" cmpd="sng" w="82550">
            <a:solidFill>
              <a:srgbClr val="EAEAEA"/>
            </a:solidFill>
            <a:prstDash val="solid"/>
            <a:miter lim="800000"/>
            <a:headEnd len="sm" w="sm" type="none"/>
            <a:tailEnd len="sm" w="sm" type="none"/>
          </a:ln>
        </p:spPr>
        <p:txBody>
          <a:bodyPr anchorCtr="0" anchor="t" bIns="45700" lIns="91425" spcFirstLastPara="1" rIns="91425" wrap="square" tIns="45700">
            <a:noAutofit/>
          </a:bodyPr>
          <a:lstStyle>
            <a:lvl1pPr lvl="0" marR="0" rtl="0" algn="ctr">
              <a:lnSpc>
                <a:spcPct val="120000"/>
              </a:lnSpc>
              <a:spcBef>
                <a:spcPts val="10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9pPr>
          </a:lstStyle>
          <a:p/>
        </p:txBody>
      </p:sp>
      <p:sp>
        <p:nvSpPr>
          <p:cNvPr id="133" name="Google Shape;133;p16"/>
          <p:cNvSpPr txBox="1"/>
          <p:nvPr>
            <p:ph idx="9" type="body"/>
          </p:nvPr>
        </p:nvSpPr>
        <p:spPr>
          <a:xfrm>
            <a:off x="7973173" y="4781078"/>
            <a:ext cx="3305053" cy="1010121"/>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4" name="Google Shape;134;p1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7" name="Shape 137"/>
        <p:cNvGrpSpPr/>
        <p:nvPr/>
      </p:nvGrpSpPr>
      <p:grpSpPr>
        <a:xfrm>
          <a:off x="0" y="0"/>
          <a:ext cx="0" cy="0"/>
          <a:chOff x="0" y="0"/>
          <a:chExt cx="0" cy="0"/>
        </a:xfrm>
      </p:grpSpPr>
      <p:pic>
        <p:nvPicPr>
          <p:cNvPr descr="Droplets-HD-Content-R1d.png" id="138" name="Google Shape;138;p1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9" name="Google Shape;139;p17"/>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17"/>
          <p:cNvSpPr txBox="1"/>
          <p:nvPr>
            <p:ph idx="1" type="body"/>
          </p:nvPr>
        </p:nvSpPr>
        <p:spPr>
          <a:xfrm rot="5400000">
            <a:off x="4383948" y="-1103079"/>
            <a:ext cx="3424107" cy="10364452"/>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41" name="Google Shape;141;p1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1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4" name="Shape 144"/>
        <p:cNvGrpSpPr/>
        <p:nvPr/>
      </p:nvGrpSpPr>
      <p:grpSpPr>
        <a:xfrm>
          <a:off x="0" y="0"/>
          <a:ext cx="0" cy="0"/>
          <a:chOff x="0" y="0"/>
          <a:chExt cx="0" cy="0"/>
        </a:xfrm>
      </p:grpSpPr>
      <p:pic>
        <p:nvPicPr>
          <p:cNvPr descr="Droplets-HD-Content-R1d.png" id="145" name="Google Shape;145;p1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6" name="Google Shape;146;p18"/>
          <p:cNvSpPr txBox="1"/>
          <p:nvPr>
            <p:ph type="title"/>
          </p:nvPr>
        </p:nvSpPr>
        <p:spPr>
          <a:xfrm rot="5400000">
            <a:off x="7410763" y="1923737"/>
            <a:ext cx="5181599" cy="2553326"/>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6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18"/>
          <p:cNvSpPr txBox="1"/>
          <p:nvPr>
            <p:ph idx="1" type="body"/>
          </p:nvPr>
        </p:nvSpPr>
        <p:spPr>
          <a:xfrm rot="5400000">
            <a:off x="2152338" y="-628961"/>
            <a:ext cx="5181599" cy="7658724"/>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48" name="Google Shape;148;p1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1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 name="Shape 5"/>
        <p:cNvGrpSpPr/>
        <p:nvPr/>
      </p:nvGrpSpPr>
      <p:grpSpPr>
        <a:xfrm>
          <a:off x="0" y="0"/>
          <a:ext cx="0" cy="0"/>
          <a:chOff x="0" y="0"/>
          <a:chExt cx="0" cy="0"/>
        </a:xfrm>
      </p:grpSpPr>
      <p:pic>
        <p:nvPicPr>
          <p:cNvPr descr="\\DROBO-FS\QuickDrops\JB\PPTX NG\Droplets\LightingOverlay.png" id="6" name="Google Shape;6;p1"/>
          <p:cNvPicPr preferRelativeResize="0"/>
          <p:nvPr/>
        </p:nvPicPr>
        <p:blipFill rotWithShape="1">
          <a:blip r:embed="rId1">
            <a:alphaModFix/>
          </a:blip>
          <a:srcRect b="0" l="0" r="0" t="0"/>
          <a:stretch/>
        </p:blipFill>
        <p:spPr>
          <a:xfrm>
            <a:off x="0" y="-1"/>
            <a:ext cx="12192003" cy="6858001"/>
          </a:xfrm>
          <a:prstGeom prst="rect">
            <a:avLst/>
          </a:prstGeom>
          <a:noFill/>
          <a:ln>
            <a:noFill/>
          </a:ln>
        </p:spPr>
      </p:pic>
      <p:sp>
        <p:nvSpPr>
          <p:cNvPr id="7" name="Google Shape;7;p1"/>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chemeClr val="dk1"/>
              </a:buClr>
              <a:buSzPts val="3600"/>
              <a:buFont typeface="Twentieth Century"/>
              <a:buNone/>
              <a:defRPr b="0" i="0" sz="36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913775" y="2367093"/>
            <a:ext cx="10364452" cy="3424107"/>
          </a:xfrm>
          <a:prstGeom prst="rect">
            <a:avLst/>
          </a:prstGeom>
          <a:noFill/>
          <a:ln>
            <a:noFill/>
          </a:ln>
        </p:spPr>
        <p:txBody>
          <a:bodyPr anchorCtr="0" anchor="t" bIns="45700" lIns="91425" spcFirstLastPara="1" rIns="91425" wrap="square" tIns="45700">
            <a:no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Twentieth Century"/>
                <a:ea typeface="Twentieth Century"/>
                <a:cs typeface="Twentieth Century"/>
                <a:sym typeface="Twentieth Century"/>
              </a:defRPr>
            </a:lvl2pPr>
            <a:lvl3pPr indent="-330200" lvl="2" marL="13716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9" name="Google Shape;9;p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0" name="Google Shape;10;p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1" name="Google Shape;11;p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mc:AlternateContent>
    <mc:Choice Requires="p14">
      <p:transition spd="slow" p14:dur="36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s://www.caldwellschools.com/Page/1675"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19"/>
          <p:cNvSpPr txBox="1"/>
          <p:nvPr>
            <p:ph type="ctrTitle"/>
          </p:nvPr>
        </p:nvSpPr>
        <p:spPr>
          <a:xfrm>
            <a:off x="1751012" y="1300785"/>
            <a:ext cx="8689976" cy="1782049"/>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320"/>
              <a:buFont typeface="Twentieth Century"/>
              <a:buNone/>
            </a:pPr>
            <a:r>
              <a:t/>
            </a:r>
            <a:endParaRPr sz="4320">
              <a:latin typeface="Georgia"/>
              <a:ea typeface="Georgia"/>
              <a:cs typeface="Georgia"/>
              <a:sym typeface="Georgia"/>
            </a:endParaRPr>
          </a:p>
        </p:txBody>
      </p:sp>
      <p:sp>
        <p:nvSpPr>
          <p:cNvPr id="156" name="Google Shape;156;p19"/>
          <p:cNvSpPr txBox="1"/>
          <p:nvPr>
            <p:ph idx="1" type="subTitle"/>
          </p:nvPr>
        </p:nvSpPr>
        <p:spPr>
          <a:xfrm>
            <a:off x="675249" y="3886200"/>
            <a:ext cx="10803988" cy="1371599"/>
          </a:xfrm>
          <a:prstGeom prst="rect">
            <a:avLst/>
          </a:prstGeom>
          <a:noFill/>
          <a:ln>
            <a:noFill/>
          </a:ln>
        </p:spPr>
        <p:txBody>
          <a:bodyPr anchorCtr="0" anchor="t" bIns="45700" lIns="91425" spcFirstLastPara="1" rIns="91425" wrap="square" tIns="45700">
            <a:noAutofit/>
          </a:bodyPr>
          <a:lstStyle/>
          <a:p>
            <a:pPr indent="0" lvl="0" marL="0" rtl="0" algn="ctr">
              <a:lnSpc>
                <a:spcPct val="120000"/>
              </a:lnSpc>
              <a:spcBef>
                <a:spcPts val="0"/>
              </a:spcBef>
              <a:spcAft>
                <a:spcPts val="0"/>
              </a:spcAft>
              <a:buSzPts val="2400"/>
              <a:buNone/>
            </a:pPr>
            <a:r>
              <a:t/>
            </a:r>
            <a:endParaRPr sz="2400">
              <a:solidFill>
                <a:schemeClr val="dk1"/>
              </a:solidFill>
              <a:latin typeface="Georgia"/>
              <a:ea typeface="Georgia"/>
              <a:cs typeface="Georgia"/>
              <a:sym typeface="Georgia"/>
            </a:endParaRPr>
          </a:p>
        </p:txBody>
      </p:sp>
      <p:pic>
        <p:nvPicPr>
          <p:cNvPr id="157" name="Google Shape;157;p19"/>
          <p:cNvPicPr preferRelativeResize="0"/>
          <p:nvPr/>
        </p:nvPicPr>
        <p:blipFill>
          <a:blip r:embed="rId4">
            <a:alphaModFix/>
          </a:blip>
          <a:stretch>
            <a:fillRect/>
          </a:stretch>
        </p:blipFill>
        <p:spPr>
          <a:xfrm>
            <a:off x="0" y="0"/>
            <a:ext cx="12192000" cy="6858002"/>
          </a:xfrm>
          <a:prstGeom prst="rect">
            <a:avLst/>
          </a:prstGeom>
          <a:noFill/>
          <a:ln>
            <a:noFill/>
          </a:ln>
        </p:spPr>
      </p:pic>
      <p:sp>
        <p:nvSpPr>
          <p:cNvPr id="158" name="Google Shape;158;p19"/>
          <p:cNvSpPr txBox="1"/>
          <p:nvPr/>
        </p:nvSpPr>
        <p:spPr>
          <a:xfrm>
            <a:off x="343875" y="4136425"/>
            <a:ext cx="11525100" cy="2652600"/>
          </a:xfrm>
          <a:prstGeom prst="rect">
            <a:avLst/>
          </a:prstGeom>
          <a:solidFill>
            <a:srgbClr val="FFD966"/>
          </a:solid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US" sz="4320">
                <a:solidFill>
                  <a:schemeClr val="lt1"/>
                </a:solidFill>
                <a:latin typeface="Georgia"/>
                <a:ea typeface="Georgia"/>
                <a:cs typeface="Georgia"/>
                <a:sym typeface="Georgia"/>
              </a:rPr>
              <a:t>Gamewell Middle School</a:t>
            </a:r>
            <a:br>
              <a:rPr b="1" lang="en-US" sz="4320">
                <a:solidFill>
                  <a:schemeClr val="lt1"/>
                </a:solidFill>
                <a:latin typeface="Georgia"/>
                <a:ea typeface="Georgia"/>
                <a:cs typeface="Georgia"/>
                <a:sym typeface="Georgia"/>
              </a:rPr>
            </a:br>
            <a:r>
              <a:rPr b="1" i="1" lang="en-US" sz="4320">
                <a:solidFill>
                  <a:schemeClr val="lt1"/>
                </a:solidFill>
                <a:latin typeface="Georgia"/>
                <a:ea typeface="Georgia"/>
                <a:cs typeface="Georgia"/>
                <a:sym typeface="Georgia"/>
              </a:rPr>
              <a:t>TITLE I </a:t>
            </a:r>
            <a:endParaRPr b="1" i="1" sz="4320">
              <a:solidFill>
                <a:schemeClr val="lt1"/>
              </a:solidFill>
              <a:latin typeface="Georgia"/>
              <a:ea typeface="Georgia"/>
              <a:cs typeface="Georgia"/>
              <a:sym typeface="Georgia"/>
            </a:endParaRPr>
          </a:p>
          <a:p>
            <a:pPr indent="0" lvl="0" marL="0" rtl="0" algn="ctr">
              <a:lnSpc>
                <a:spcPct val="90000"/>
              </a:lnSpc>
              <a:spcBef>
                <a:spcPts val="0"/>
              </a:spcBef>
              <a:spcAft>
                <a:spcPts val="0"/>
              </a:spcAft>
              <a:buClr>
                <a:schemeClr val="dk1"/>
              </a:buClr>
              <a:buSzPts val="4320"/>
              <a:buFont typeface="Twentieth Century"/>
              <a:buNone/>
            </a:pPr>
            <a:r>
              <a:rPr b="1" lang="en-US" sz="4320">
                <a:solidFill>
                  <a:schemeClr val="lt1"/>
                </a:solidFill>
                <a:latin typeface="Georgia"/>
                <a:ea typeface="Georgia"/>
                <a:cs typeface="Georgia"/>
                <a:sym typeface="Georgia"/>
              </a:rPr>
              <a:t>PARENT INFORMATION</a:t>
            </a:r>
            <a:br>
              <a:rPr b="1" lang="en-US" sz="4320">
                <a:solidFill>
                  <a:schemeClr val="lt1"/>
                </a:solidFill>
                <a:latin typeface="Georgia"/>
                <a:ea typeface="Georgia"/>
                <a:cs typeface="Georgia"/>
                <a:sym typeface="Georgia"/>
              </a:rPr>
            </a:br>
            <a:r>
              <a:rPr b="1" lang="en-US" sz="4320">
                <a:solidFill>
                  <a:schemeClr val="lt1"/>
                </a:solidFill>
                <a:latin typeface="Georgia"/>
                <a:ea typeface="Georgia"/>
                <a:cs typeface="Georgia"/>
                <a:sym typeface="Georgia"/>
              </a:rPr>
              <a:t>2023 - 2024</a:t>
            </a:r>
            <a:endParaRPr b="1">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0"/>
          <p:cNvSpPr txBox="1"/>
          <p:nvPr>
            <p:ph type="title"/>
          </p:nvPr>
        </p:nvSpPr>
        <p:spPr>
          <a:xfrm>
            <a:off x="913775" y="618517"/>
            <a:ext cx="10364451" cy="101333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Twentieth Century"/>
              <a:buNone/>
            </a:pPr>
            <a:r>
              <a:rPr lang="en-US" u="sng">
                <a:solidFill>
                  <a:schemeClr val="hlink"/>
                </a:solidFill>
                <a:latin typeface="Georgia"/>
                <a:ea typeface="Georgia"/>
                <a:cs typeface="Georgia"/>
                <a:sym typeface="Georgia"/>
                <a:hlinkClick r:id="rId4"/>
              </a:rPr>
              <a:t>WHAT IS TITLE I</a:t>
            </a:r>
            <a:r>
              <a:rPr lang="en-US">
                <a:latin typeface="Georgia"/>
                <a:ea typeface="Georgia"/>
                <a:cs typeface="Georgia"/>
                <a:sym typeface="Georgia"/>
              </a:rPr>
              <a:t>?</a:t>
            </a:r>
            <a:endParaRPr>
              <a:latin typeface="Georgia"/>
              <a:ea typeface="Georgia"/>
              <a:cs typeface="Georgia"/>
              <a:sym typeface="Georgia"/>
            </a:endParaRPr>
          </a:p>
        </p:txBody>
      </p:sp>
      <p:sp>
        <p:nvSpPr>
          <p:cNvPr id="164" name="Google Shape;164;p20"/>
          <p:cNvSpPr txBox="1"/>
          <p:nvPr>
            <p:ph idx="1" type="body"/>
          </p:nvPr>
        </p:nvSpPr>
        <p:spPr>
          <a:xfrm>
            <a:off x="168813" y="1631852"/>
            <a:ext cx="11662116" cy="4951828"/>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Clr>
                <a:srgbClr val="FF0000"/>
              </a:buClr>
              <a:buSzPts val="2400"/>
              <a:buFont typeface="Georgia"/>
              <a:buChar char="•"/>
            </a:pPr>
            <a:r>
              <a:rPr b="1" lang="en-US" sz="2400">
                <a:solidFill>
                  <a:srgbClr val="FF0000"/>
                </a:solidFill>
                <a:latin typeface="Georgia"/>
                <a:ea typeface="Georgia"/>
                <a:cs typeface="Georgia"/>
                <a:sym typeface="Georgia"/>
              </a:rPr>
              <a:t>TITLE I IS A FEDERAL PROGRAM THAT PROVIDES ADDITIONAL SERVICES TO DISADVANTAGED STUDENTS.</a:t>
            </a:r>
            <a:endParaRPr b="1">
              <a:solidFill>
                <a:srgbClr val="FF0000"/>
              </a:solidFill>
              <a:latin typeface="Georgia"/>
              <a:ea typeface="Georgia"/>
              <a:cs typeface="Georgia"/>
              <a:sym typeface="Georgia"/>
            </a:endParaRPr>
          </a:p>
          <a:p>
            <a:pPr indent="0" lvl="0" marL="0" rtl="0" algn="l">
              <a:lnSpc>
                <a:spcPct val="120000"/>
              </a:lnSpc>
              <a:spcBef>
                <a:spcPts val="1000"/>
              </a:spcBef>
              <a:spcAft>
                <a:spcPts val="0"/>
              </a:spcAft>
              <a:buSzPts val="2400"/>
              <a:buNone/>
            </a:pPr>
            <a:r>
              <a:t/>
            </a:r>
            <a:endParaRPr b="1" sz="2400">
              <a:solidFill>
                <a:srgbClr val="FF0000"/>
              </a:solidFill>
              <a:latin typeface="Georgia"/>
              <a:ea typeface="Georgia"/>
              <a:cs typeface="Georgia"/>
              <a:sym typeface="Georgia"/>
            </a:endParaRPr>
          </a:p>
          <a:p>
            <a:pPr indent="-228600" lvl="0" marL="228600" rtl="0" algn="l">
              <a:lnSpc>
                <a:spcPct val="120000"/>
              </a:lnSpc>
              <a:spcBef>
                <a:spcPts val="1000"/>
              </a:spcBef>
              <a:spcAft>
                <a:spcPts val="0"/>
              </a:spcAft>
              <a:buClr>
                <a:srgbClr val="FF0000"/>
              </a:buClr>
              <a:buSzPts val="2400"/>
              <a:buFont typeface="Georgia"/>
              <a:buChar char="•"/>
            </a:pPr>
            <a:r>
              <a:rPr b="1" lang="en-US" sz="2400">
                <a:solidFill>
                  <a:srgbClr val="FF0000"/>
                </a:solidFill>
                <a:latin typeface="Georgia"/>
                <a:ea typeface="Georgia"/>
                <a:cs typeface="Georgia"/>
                <a:sym typeface="Georgia"/>
              </a:rPr>
              <a:t>SCHOOLS WITH STUDENTS AT 35% OR HIGHER LOW INCOME QUALIFY FOR FUNDING.</a:t>
            </a:r>
            <a:endParaRPr b="1" sz="2400">
              <a:solidFill>
                <a:srgbClr val="FF0000"/>
              </a:solidFill>
              <a:latin typeface="Georgia"/>
              <a:ea typeface="Georgia"/>
              <a:cs typeface="Georgia"/>
              <a:sym typeface="Georgia"/>
            </a:endParaRPr>
          </a:p>
          <a:p>
            <a:pPr indent="0" lvl="0" marL="228600" rtl="0" algn="l">
              <a:lnSpc>
                <a:spcPct val="120000"/>
              </a:lnSpc>
              <a:spcBef>
                <a:spcPts val="1000"/>
              </a:spcBef>
              <a:spcAft>
                <a:spcPts val="0"/>
              </a:spcAft>
              <a:buNone/>
            </a:pPr>
            <a:r>
              <a:t/>
            </a:r>
            <a:endParaRPr sz="2400">
              <a:latin typeface="Georgia"/>
              <a:ea typeface="Georgia"/>
              <a:cs typeface="Georgia"/>
              <a:sym typeface="Georgia"/>
            </a:endParaRPr>
          </a:p>
          <a:p>
            <a:pPr indent="0" lvl="0" marL="228600" rtl="0" algn="l">
              <a:lnSpc>
                <a:spcPct val="120000"/>
              </a:lnSpc>
              <a:spcBef>
                <a:spcPts val="1000"/>
              </a:spcBef>
              <a:spcAft>
                <a:spcPts val="0"/>
              </a:spcAft>
              <a:buNone/>
            </a:pPr>
            <a:r>
              <a:t/>
            </a:r>
            <a:endParaRPr>
              <a:latin typeface="Georgia"/>
              <a:ea typeface="Georgia"/>
              <a:cs typeface="Georgia"/>
              <a:sym typeface="Georgia"/>
            </a:endParaRPr>
          </a:p>
          <a:p>
            <a:pPr indent="0" lvl="0" marL="0" rtl="0" algn="l">
              <a:lnSpc>
                <a:spcPct val="120000"/>
              </a:lnSpc>
              <a:spcBef>
                <a:spcPts val="1000"/>
              </a:spcBef>
              <a:spcAft>
                <a:spcPts val="0"/>
              </a:spcAft>
              <a:buSzPts val="2000"/>
              <a:buNone/>
            </a:pPr>
            <a:r>
              <a:t/>
            </a:r>
            <a:endParaRPr/>
          </a:p>
          <a:p>
            <a:pPr indent="-101600" lvl="0" marL="228600" rtl="0" algn="l">
              <a:lnSpc>
                <a:spcPct val="120000"/>
              </a:lnSpc>
              <a:spcBef>
                <a:spcPts val="1000"/>
              </a:spcBef>
              <a:spcAft>
                <a:spcPts val="0"/>
              </a:spcAft>
              <a:buSzPts val="2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1"/>
          <p:cNvSpPr txBox="1"/>
          <p:nvPr>
            <p:ph type="title"/>
          </p:nvPr>
        </p:nvSpPr>
        <p:spPr>
          <a:xfrm>
            <a:off x="3015750" y="128150"/>
            <a:ext cx="6160500" cy="994200"/>
          </a:xfrm>
          <a:prstGeom prst="rect">
            <a:avLst/>
          </a:prstGeom>
          <a:solidFill>
            <a:srgbClr val="D5A6BD"/>
          </a:solid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Twentieth Century"/>
              <a:buNone/>
            </a:pPr>
            <a:r>
              <a:rPr lang="en-US" sz="3700">
                <a:latin typeface="Autour One"/>
                <a:ea typeface="Autour One"/>
                <a:cs typeface="Autour One"/>
                <a:sym typeface="Autour One"/>
              </a:rPr>
              <a:t>PARENT INVOLVEMENT</a:t>
            </a:r>
            <a:endParaRPr sz="3700">
              <a:latin typeface="Autour One"/>
              <a:ea typeface="Autour One"/>
              <a:cs typeface="Autour One"/>
              <a:sym typeface="Autour One"/>
            </a:endParaRPr>
          </a:p>
        </p:txBody>
      </p:sp>
      <p:sp>
        <p:nvSpPr>
          <p:cNvPr id="170" name="Google Shape;170;p21"/>
          <p:cNvSpPr txBox="1"/>
          <p:nvPr>
            <p:ph idx="2" type="body"/>
          </p:nvPr>
        </p:nvSpPr>
        <p:spPr>
          <a:xfrm>
            <a:off x="1411498" y="1308975"/>
            <a:ext cx="9808800" cy="5022300"/>
          </a:xfrm>
          <a:prstGeom prst="rect">
            <a:avLst/>
          </a:prstGeom>
          <a:noFill/>
          <a:ln>
            <a:noFill/>
          </a:ln>
        </p:spPr>
        <p:txBody>
          <a:bodyPr anchorCtr="0" anchor="t" bIns="45700" lIns="91425" spcFirstLastPara="1" rIns="91425" wrap="square" tIns="45700">
            <a:noAutofit/>
          </a:bodyPr>
          <a:lstStyle/>
          <a:p>
            <a:pPr indent="-298450" lvl="0" marL="285750" rtl="0" algn="ctr">
              <a:lnSpc>
                <a:spcPct val="110000"/>
              </a:lnSpc>
              <a:spcBef>
                <a:spcPts val="0"/>
              </a:spcBef>
              <a:spcAft>
                <a:spcPts val="0"/>
              </a:spcAft>
              <a:buSzPts val="1680"/>
              <a:buFont typeface="Georgia"/>
              <a:buChar char="•"/>
            </a:pPr>
            <a:r>
              <a:rPr b="1" lang="en-US" sz="1679">
                <a:latin typeface="Georgia"/>
                <a:ea typeface="Georgia"/>
                <a:cs typeface="Georgia"/>
                <a:sym typeface="Georgia"/>
              </a:rPr>
              <a:t>1% OF TITLE I MONEY GIVEN TO OUR SCHOOL MUST BE SPENT ON PARENT INVOLVEMENT.</a:t>
            </a:r>
            <a:endParaRPr b="1" sz="1679">
              <a:latin typeface="Georgia"/>
              <a:ea typeface="Georgia"/>
              <a:cs typeface="Georgia"/>
              <a:sym typeface="Georgia"/>
            </a:endParaRPr>
          </a:p>
          <a:p>
            <a:pPr indent="0" lvl="0" marL="0" rtl="0" algn="ctr">
              <a:lnSpc>
                <a:spcPct val="110000"/>
              </a:lnSpc>
              <a:spcBef>
                <a:spcPts val="0"/>
              </a:spcBef>
              <a:spcAft>
                <a:spcPts val="0"/>
              </a:spcAft>
              <a:buNone/>
            </a:pPr>
            <a:r>
              <a:t/>
            </a:r>
            <a:endParaRPr b="1" sz="1679">
              <a:latin typeface="Georgia"/>
              <a:ea typeface="Georgia"/>
              <a:cs typeface="Georgia"/>
              <a:sym typeface="Georgia"/>
            </a:endParaRPr>
          </a:p>
          <a:p>
            <a:pPr indent="0" lvl="0" marL="457200" rtl="0" algn="ctr">
              <a:lnSpc>
                <a:spcPct val="110000"/>
              </a:lnSpc>
              <a:spcBef>
                <a:spcPts val="1000"/>
              </a:spcBef>
              <a:spcAft>
                <a:spcPts val="0"/>
              </a:spcAft>
              <a:buNone/>
            </a:pPr>
            <a:r>
              <a:t/>
            </a:r>
            <a:endParaRPr b="1" sz="1679">
              <a:latin typeface="Georgia"/>
              <a:ea typeface="Georgia"/>
              <a:cs typeface="Georgia"/>
              <a:sym typeface="Georgia"/>
            </a:endParaRPr>
          </a:p>
          <a:p>
            <a:pPr indent="-335280" lvl="0" marL="457200" rtl="0" algn="ctr">
              <a:lnSpc>
                <a:spcPct val="110000"/>
              </a:lnSpc>
              <a:spcBef>
                <a:spcPts val="1000"/>
              </a:spcBef>
              <a:spcAft>
                <a:spcPts val="0"/>
              </a:spcAft>
              <a:buSzPts val="1680"/>
              <a:buFont typeface="Georgia"/>
              <a:buChar char="●"/>
            </a:pPr>
            <a:r>
              <a:rPr b="1" lang="en-US" sz="1679">
                <a:latin typeface="Georgia"/>
                <a:ea typeface="Georgia"/>
                <a:cs typeface="Georgia"/>
                <a:sym typeface="Georgia"/>
              </a:rPr>
              <a:t>READING AND MATH NIGHTS ARE FUNDED BY THIS 1% OF OUR PARENT INVOLVEMENT BUDGET.  *BUDGETS HAVE NOT BEEN GIVEN TO SCHOOLS YET.</a:t>
            </a:r>
            <a:endParaRPr sz="1800">
              <a:latin typeface="Georgia"/>
              <a:ea typeface="Georgia"/>
              <a:cs typeface="Georgia"/>
              <a:sym typeface="Georgia"/>
            </a:endParaRPr>
          </a:p>
          <a:p>
            <a:pPr indent="-191770" lvl="0" marL="285750" rtl="0" algn="ctr">
              <a:lnSpc>
                <a:spcPct val="110000"/>
              </a:lnSpc>
              <a:spcBef>
                <a:spcPts val="1000"/>
              </a:spcBef>
              <a:spcAft>
                <a:spcPts val="0"/>
              </a:spcAft>
              <a:buSzPts val="1480"/>
              <a:buFont typeface="Arial"/>
              <a:buNone/>
            </a:pPr>
            <a:r>
              <a:t/>
            </a:r>
            <a:endParaRPr b="1" sz="1679">
              <a:latin typeface="Georgia"/>
              <a:ea typeface="Georgia"/>
              <a:cs typeface="Georgia"/>
              <a:sym typeface="Georgia"/>
            </a:endParaRPr>
          </a:p>
          <a:p>
            <a:pPr indent="-298450" lvl="0" marL="285750" rtl="0" algn="ctr">
              <a:lnSpc>
                <a:spcPct val="110000"/>
              </a:lnSpc>
              <a:spcBef>
                <a:spcPts val="1000"/>
              </a:spcBef>
              <a:spcAft>
                <a:spcPts val="0"/>
              </a:spcAft>
              <a:buSzPts val="1680"/>
              <a:buFont typeface="Georgia"/>
              <a:buChar char="•"/>
            </a:pPr>
            <a:r>
              <a:rPr b="1" lang="en-US" sz="1679">
                <a:latin typeface="Georgia"/>
                <a:ea typeface="Georgia"/>
                <a:cs typeface="Georgia"/>
                <a:sym typeface="Georgia"/>
              </a:rPr>
              <a:t>PARENTS HAVE A RIGHT TO BE INVOLVED IN THEIR CHILD’S EDUCATION.</a:t>
            </a:r>
            <a:endParaRPr b="1" sz="1679">
              <a:latin typeface="Georgia"/>
              <a:ea typeface="Georgia"/>
              <a:cs typeface="Georgia"/>
              <a:sym typeface="Georgia"/>
            </a:endParaRPr>
          </a:p>
          <a:p>
            <a:pPr indent="0" lvl="0" marL="0" rtl="0" algn="ctr">
              <a:lnSpc>
                <a:spcPct val="110000"/>
              </a:lnSpc>
              <a:spcBef>
                <a:spcPts val="1000"/>
              </a:spcBef>
              <a:spcAft>
                <a:spcPts val="0"/>
              </a:spcAft>
              <a:buNone/>
            </a:pPr>
            <a:r>
              <a:t/>
            </a:r>
            <a:endParaRPr b="1" sz="1679">
              <a:latin typeface="Georgia"/>
              <a:ea typeface="Georgia"/>
              <a:cs typeface="Georgia"/>
              <a:sym typeface="Georgia"/>
            </a:endParaRPr>
          </a:p>
          <a:p>
            <a:pPr indent="0" lvl="0" marL="0" rtl="0" algn="ctr">
              <a:lnSpc>
                <a:spcPct val="110000"/>
              </a:lnSpc>
              <a:spcBef>
                <a:spcPts val="0"/>
              </a:spcBef>
              <a:spcAft>
                <a:spcPts val="0"/>
              </a:spcAft>
              <a:buClr>
                <a:schemeClr val="dk1"/>
              </a:buClr>
              <a:buSzPts val="1100"/>
              <a:buFont typeface="Arial"/>
              <a:buNone/>
            </a:pPr>
            <a:r>
              <a:rPr b="1" lang="en-US" sz="1679">
                <a:latin typeface="Georgia"/>
                <a:ea typeface="Georgia"/>
                <a:cs typeface="Georgia"/>
                <a:sym typeface="Georgia"/>
              </a:rPr>
              <a:t>On the following slides is our:</a:t>
            </a:r>
            <a:endParaRPr b="1" sz="1679">
              <a:latin typeface="Georgia"/>
              <a:ea typeface="Georgia"/>
              <a:cs typeface="Georgia"/>
              <a:sym typeface="Georgia"/>
            </a:endParaRPr>
          </a:p>
          <a:p>
            <a:pPr indent="0" lvl="1" marL="457200" rtl="0" algn="ctr">
              <a:lnSpc>
                <a:spcPct val="110000"/>
              </a:lnSpc>
              <a:spcBef>
                <a:spcPts val="1000"/>
              </a:spcBef>
              <a:spcAft>
                <a:spcPts val="0"/>
              </a:spcAft>
              <a:buSzPts val="1680"/>
              <a:buFont typeface="Georgia"/>
              <a:buNone/>
            </a:pPr>
            <a:r>
              <a:rPr b="1" lang="en-US" sz="1679">
                <a:latin typeface="Georgia"/>
                <a:ea typeface="Georgia"/>
                <a:cs typeface="Georgia"/>
                <a:sym typeface="Georgia"/>
              </a:rPr>
              <a:t>Is our UPDATED Parent and Family Engagement Policy and Student-Parent School Compact.</a:t>
            </a:r>
            <a:endParaRPr b="1" sz="1679">
              <a:latin typeface="Georgia"/>
              <a:ea typeface="Georgia"/>
              <a:cs typeface="Georgia"/>
              <a:sym typeface="Georgia"/>
            </a:endParaRPr>
          </a:p>
          <a:p>
            <a:pPr indent="-191770" lvl="0" marL="285750" rtl="0" algn="ctr">
              <a:lnSpc>
                <a:spcPct val="110000"/>
              </a:lnSpc>
              <a:spcBef>
                <a:spcPts val="1000"/>
              </a:spcBef>
              <a:spcAft>
                <a:spcPts val="0"/>
              </a:spcAft>
              <a:buSzPts val="1480"/>
              <a:buFont typeface="Arial"/>
              <a:buNone/>
            </a:pPr>
            <a:r>
              <a:t/>
            </a:r>
            <a:endParaRPr sz="1679"/>
          </a:p>
          <a:p>
            <a:pPr indent="-191770" lvl="0" marL="285750" rtl="0" algn="ctr">
              <a:lnSpc>
                <a:spcPct val="110000"/>
              </a:lnSpc>
              <a:spcBef>
                <a:spcPts val="1000"/>
              </a:spcBef>
              <a:spcAft>
                <a:spcPts val="0"/>
              </a:spcAft>
              <a:buSzPts val="1480"/>
              <a:buFont typeface="Arial"/>
              <a:buNone/>
            </a:pPr>
            <a:r>
              <a:t/>
            </a:r>
            <a:endParaRPr sz="1679"/>
          </a:p>
          <a:p>
            <a:pPr indent="-191770" lvl="0" marL="285750" rtl="0" algn="ctr">
              <a:lnSpc>
                <a:spcPct val="110000"/>
              </a:lnSpc>
              <a:spcBef>
                <a:spcPts val="1000"/>
              </a:spcBef>
              <a:spcAft>
                <a:spcPts val="0"/>
              </a:spcAft>
              <a:buSzPts val="1480"/>
              <a:buFont typeface="Arial"/>
              <a:buNone/>
            </a:pPr>
            <a:r>
              <a:t/>
            </a:r>
            <a:endParaRPr sz="1679"/>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174" name="Shape 174"/>
        <p:cNvGrpSpPr/>
        <p:nvPr/>
      </p:nvGrpSpPr>
      <p:grpSpPr>
        <a:xfrm>
          <a:off x="0" y="0"/>
          <a:ext cx="0" cy="0"/>
          <a:chOff x="0" y="0"/>
          <a:chExt cx="0" cy="0"/>
        </a:xfrm>
      </p:grpSpPr>
      <p:sp>
        <p:nvSpPr>
          <p:cNvPr id="175" name="Google Shape;175;p22"/>
          <p:cNvSpPr txBox="1"/>
          <p:nvPr>
            <p:ph type="title"/>
          </p:nvPr>
        </p:nvSpPr>
        <p:spPr>
          <a:xfrm>
            <a:off x="2770700" y="186675"/>
            <a:ext cx="5374500" cy="839700"/>
          </a:xfrm>
          <a:prstGeom prst="rect">
            <a:avLst/>
          </a:prstGeom>
          <a:solidFill>
            <a:schemeClr val="lt2"/>
          </a:solidFill>
        </p:spPr>
        <p:txBody>
          <a:bodyPr anchorCtr="0" anchor="b" bIns="45700" lIns="91425" spcFirstLastPara="1" rIns="91425" wrap="square" tIns="45700">
            <a:noAutofit/>
          </a:bodyPr>
          <a:lstStyle/>
          <a:p>
            <a:pPr indent="0" lvl="0" marL="0" rtl="0" algn="ctr">
              <a:lnSpc>
                <a:spcPct val="115000"/>
              </a:lnSpc>
              <a:spcBef>
                <a:spcPts val="0"/>
              </a:spcBef>
              <a:spcAft>
                <a:spcPts val="0"/>
              </a:spcAft>
              <a:buClr>
                <a:schemeClr val="dk1"/>
              </a:buClr>
              <a:buSzPts val="1100"/>
              <a:buFont typeface="Arial"/>
              <a:buNone/>
            </a:pPr>
            <a:r>
              <a:rPr b="1" lang="en-US" sz="1500">
                <a:latin typeface="Autour One"/>
                <a:ea typeface="Autour One"/>
                <a:cs typeface="Autour One"/>
                <a:sym typeface="Autour One"/>
              </a:rPr>
              <a:t>2023-2024</a:t>
            </a:r>
            <a:endParaRPr b="1" sz="1500">
              <a:latin typeface="Autour One"/>
              <a:ea typeface="Autour One"/>
              <a:cs typeface="Autour One"/>
              <a:sym typeface="Autour One"/>
            </a:endParaRPr>
          </a:p>
          <a:p>
            <a:pPr indent="0" lvl="0" marL="0" rtl="0" algn="ctr">
              <a:lnSpc>
                <a:spcPct val="115000"/>
              </a:lnSpc>
              <a:spcBef>
                <a:spcPts val="0"/>
              </a:spcBef>
              <a:spcAft>
                <a:spcPts val="0"/>
              </a:spcAft>
              <a:buClr>
                <a:schemeClr val="dk1"/>
              </a:buClr>
              <a:buSzPts val="1100"/>
              <a:buFont typeface="Arial"/>
              <a:buNone/>
            </a:pPr>
            <a:r>
              <a:rPr b="1" lang="en-US" sz="1500">
                <a:latin typeface="Autour One"/>
                <a:ea typeface="Autour One"/>
                <a:cs typeface="Autour One"/>
                <a:sym typeface="Autour One"/>
              </a:rPr>
              <a:t>Gamewell Middle School </a:t>
            </a:r>
            <a:endParaRPr b="1" sz="1500">
              <a:latin typeface="Autour One"/>
              <a:ea typeface="Autour One"/>
              <a:cs typeface="Autour One"/>
              <a:sym typeface="Autour One"/>
            </a:endParaRPr>
          </a:p>
          <a:p>
            <a:pPr indent="0" lvl="0" marL="0" rtl="0" algn="ctr">
              <a:lnSpc>
                <a:spcPct val="115000"/>
              </a:lnSpc>
              <a:spcBef>
                <a:spcPts val="0"/>
              </a:spcBef>
              <a:spcAft>
                <a:spcPts val="0"/>
              </a:spcAft>
              <a:buClr>
                <a:schemeClr val="dk1"/>
              </a:buClr>
              <a:buSzPts val="1100"/>
              <a:buFont typeface="Arial"/>
              <a:buNone/>
            </a:pPr>
            <a:r>
              <a:rPr b="1" lang="en-US" sz="1500">
                <a:latin typeface="Autour One"/>
                <a:ea typeface="Autour One"/>
                <a:cs typeface="Autour One"/>
                <a:sym typeface="Autour One"/>
              </a:rPr>
              <a:t>Parent and Family Engagement Policy</a:t>
            </a:r>
            <a:endParaRPr sz="3500">
              <a:latin typeface="Autour One"/>
              <a:ea typeface="Autour One"/>
              <a:cs typeface="Autour One"/>
              <a:sym typeface="Autour One"/>
            </a:endParaRPr>
          </a:p>
        </p:txBody>
      </p:sp>
      <p:sp>
        <p:nvSpPr>
          <p:cNvPr id="176" name="Google Shape;176;p22"/>
          <p:cNvSpPr txBox="1"/>
          <p:nvPr>
            <p:ph idx="2" type="body"/>
          </p:nvPr>
        </p:nvSpPr>
        <p:spPr>
          <a:xfrm>
            <a:off x="913775" y="1026300"/>
            <a:ext cx="10424400" cy="55665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latin typeface="Georgia"/>
                <a:ea typeface="Georgia"/>
                <a:cs typeface="Georgia"/>
                <a:sym typeface="Georgia"/>
              </a:rPr>
              <a:t>At Gamewell Middle School, we believe it is essential for the school, parents, and the community to work together to provide the best educational experiences possible for each student.  Parents are always welcome at Gamewell Middle, and every effort will be made by the school staff to communicate and work closely with parents as we endeavor to build a strong and effective partnership.</a:t>
            </a:r>
            <a:endParaRPr sz="1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1200">
                <a:latin typeface="Georgia"/>
                <a:ea typeface="Georgia"/>
                <a:cs typeface="Georgia"/>
                <a:sym typeface="Georgia"/>
              </a:rPr>
              <a:t>In order to develop and build this partnership between parents, the community, and the school, we will provide:</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Monthly parent-cfst-administration morning meetings to discuss various topics.</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Monthly celebrations for character education  </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Utilization of a bi-lingual liaison will be available to help parents during certain times of the week.</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An annual meeting will be held where parents will meet the teachers and staff and will learn about the Title I program.  This will be during our Open House right before school starts</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Meetings will be held at different times during the day to better accommodate parents’ schedules</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A Title I student-Parent-School Compact will detail how parents, school staff, and students will share responsibility for successful learning</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Student Led parent conferences once per semester to give students the opportunity to explain to their parents what they are learning and about grade level expectations, academic assessments, curriculum requirements, state educational standards, and other issues related to the success of students</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Notification via talking points for progress report and report card availability via powerschool</a:t>
            </a:r>
            <a:endParaRPr sz="1200">
              <a:latin typeface="Georgia"/>
              <a:ea typeface="Georgia"/>
              <a:cs typeface="Georgia"/>
              <a:sym typeface="Georgia"/>
            </a:endParaRPr>
          </a:p>
          <a:p>
            <a:pPr indent="-304800" lvl="1" marL="914400" rtl="0" algn="l">
              <a:lnSpc>
                <a:spcPct val="115000"/>
              </a:lnSpc>
              <a:spcBef>
                <a:spcPts val="0"/>
              </a:spcBef>
              <a:spcAft>
                <a:spcPts val="0"/>
              </a:spcAft>
              <a:buSzPts val="1200"/>
              <a:buFont typeface="Georgia"/>
              <a:buChar char="○"/>
            </a:pPr>
            <a:r>
              <a:rPr lang="en-US" sz="1200">
                <a:latin typeface="Georgia"/>
                <a:ea typeface="Georgia"/>
                <a:cs typeface="Georgia"/>
                <a:sym typeface="Georgia"/>
              </a:rPr>
              <a:t>Follow Up with Google Form to parents to ensure reports were viewed</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A survey of parents will be distributed to provide a forum for parents to express their opinions about the current Title I program, as well as to share ideas for school improvement, program improvement and topics for training</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Information will be disseminated through newsletters, the school website, teacher communication (emails, Talking Points, Blackboard Connect, social media, and phone calls)</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Materials and training will be provided to help parents work with their children to improve achievement; staff training will be provided to help the staff learn best practices for teaching reading and math</a:t>
            </a:r>
            <a:endParaRPr sz="1200">
              <a:latin typeface="Georgia"/>
              <a:ea typeface="Georgia"/>
              <a:cs typeface="Georgia"/>
              <a:sym typeface="Georgia"/>
            </a:endParaRPr>
          </a:p>
          <a:p>
            <a:pPr indent="-304800" lvl="0" marL="457200" rtl="0" algn="l">
              <a:lnSpc>
                <a:spcPct val="115000"/>
              </a:lnSpc>
              <a:spcBef>
                <a:spcPts val="0"/>
              </a:spcBef>
              <a:spcAft>
                <a:spcPts val="0"/>
              </a:spcAft>
              <a:buSzPts val="1200"/>
              <a:buFont typeface="Georgia"/>
              <a:buChar char="●"/>
            </a:pPr>
            <a:r>
              <a:rPr lang="en-US" sz="1200">
                <a:latin typeface="Georgia"/>
                <a:ea typeface="Georgia"/>
                <a:cs typeface="Georgia"/>
                <a:sym typeface="Georgia"/>
              </a:rPr>
              <a:t>Opportunities will be provided for parents to be involved in the planning and review of the school improvement plans as well as participation in the School Improvement Team to strengthen parental involvement within the school </a:t>
            </a:r>
            <a:endParaRPr sz="1200">
              <a:latin typeface="Georgia"/>
              <a:ea typeface="Georgia"/>
              <a:cs typeface="Georgia"/>
              <a:sym typeface="Georgia"/>
            </a:endParaRPr>
          </a:p>
        </p:txBody>
      </p:sp>
      <p:pic>
        <p:nvPicPr>
          <p:cNvPr id="177" name="Google Shape;177;p22"/>
          <p:cNvPicPr preferRelativeResize="0"/>
          <p:nvPr/>
        </p:nvPicPr>
        <p:blipFill>
          <a:blip r:embed="rId3">
            <a:alphaModFix/>
          </a:blip>
          <a:stretch>
            <a:fillRect/>
          </a:stretch>
        </p:blipFill>
        <p:spPr>
          <a:xfrm>
            <a:off x="10711250" y="1295101"/>
            <a:ext cx="1426475" cy="1426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txBox="1"/>
          <p:nvPr>
            <p:ph type="title"/>
          </p:nvPr>
        </p:nvSpPr>
        <p:spPr>
          <a:xfrm>
            <a:off x="3222675" y="402400"/>
            <a:ext cx="7005300" cy="6237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lang="en-US">
                <a:latin typeface="Autour One"/>
                <a:ea typeface="Autour One"/>
                <a:cs typeface="Autour One"/>
                <a:sym typeface="Autour One"/>
              </a:rPr>
              <a:t>Student-Parent Compact</a:t>
            </a:r>
            <a:endParaRPr>
              <a:latin typeface="Autour One"/>
              <a:ea typeface="Autour One"/>
              <a:cs typeface="Autour One"/>
              <a:sym typeface="Autour One"/>
            </a:endParaRPr>
          </a:p>
        </p:txBody>
      </p:sp>
      <p:sp>
        <p:nvSpPr>
          <p:cNvPr id="183" name="Google Shape;183;p23"/>
          <p:cNvSpPr txBox="1"/>
          <p:nvPr>
            <p:ph idx="2" type="body"/>
          </p:nvPr>
        </p:nvSpPr>
        <p:spPr>
          <a:xfrm>
            <a:off x="700600" y="868350"/>
            <a:ext cx="11150700" cy="56640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sz="7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800">
                <a:latin typeface="Georgia"/>
                <a:ea typeface="Georgia"/>
                <a:cs typeface="Georgia"/>
                <a:sym typeface="Georgia"/>
              </a:rPr>
              <a:t>The Caldwell County Board of Education has adopted Shared Accountability Standards (Policy 7532) that establish promotion requirements for students.  The Board of Education strongly believes that learning takes place when there is shared effort, interest, and motivation by students, parents, and staff.  Parents play a vital role in their children’s success at school, and it is critical that parents work with teachers to ensure that their children meet higher academic standards.  </a:t>
            </a:r>
            <a:endParaRPr sz="8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8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0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0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Gamewell Middle School establishes promotion requirements for students.  Gamewell Middle School strongly believes that learning takes place when there is shared effort, interest, and motivation by students, parents, and staff.  Parents play a vital role in their children’s success at school, and it is critical that parents work with teachers to ensure that their children meet higher academic standards.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As a student at Gamewell Middle School I pledge to</a:t>
            </a:r>
            <a:r>
              <a:rPr b="1" lang="en-US" sz="700">
                <a:latin typeface="Georgia"/>
                <a:ea typeface="Georgia"/>
                <a:cs typeface="Georgia"/>
                <a:sym typeface="Georgia"/>
              </a:rPr>
              <a:t> B</a:t>
            </a:r>
            <a:r>
              <a:rPr lang="en-US" sz="700">
                <a:latin typeface="Georgia"/>
                <a:ea typeface="Georgia"/>
                <a:cs typeface="Georgia"/>
                <a:sym typeface="Georgia"/>
              </a:rPr>
              <a:t>e Responsible, </a:t>
            </a:r>
            <a:r>
              <a:rPr b="1" lang="en-US" sz="700">
                <a:latin typeface="Georgia"/>
                <a:ea typeface="Georgia"/>
                <a:cs typeface="Georgia"/>
                <a:sym typeface="Georgia"/>
              </a:rPr>
              <a:t>R</a:t>
            </a:r>
            <a:r>
              <a:rPr lang="en-US" sz="700">
                <a:latin typeface="Georgia"/>
                <a:ea typeface="Georgia"/>
                <a:cs typeface="Georgia"/>
                <a:sym typeface="Georgia"/>
              </a:rPr>
              <a:t>espect, </a:t>
            </a:r>
            <a:r>
              <a:rPr b="1" lang="en-US" sz="700">
                <a:latin typeface="Georgia"/>
                <a:ea typeface="Georgia"/>
                <a:cs typeface="Georgia"/>
                <a:sym typeface="Georgia"/>
              </a:rPr>
              <a:t>A</a:t>
            </a:r>
            <a:r>
              <a:rPr lang="en-US" sz="700">
                <a:latin typeface="Georgia"/>
                <a:ea typeface="Georgia"/>
                <a:cs typeface="Georgia"/>
                <a:sym typeface="Georgia"/>
              </a:rPr>
              <a:t>chieve, </a:t>
            </a:r>
            <a:r>
              <a:rPr b="1" lang="en-US" sz="700">
                <a:latin typeface="Georgia"/>
                <a:ea typeface="Georgia"/>
                <a:cs typeface="Georgia"/>
                <a:sym typeface="Georgia"/>
              </a:rPr>
              <a:t>V</a:t>
            </a:r>
            <a:r>
              <a:rPr lang="en-US" sz="700">
                <a:latin typeface="Georgia"/>
                <a:ea typeface="Georgia"/>
                <a:cs typeface="Georgia"/>
                <a:sym typeface="Georgia"/>
              </a:rPr>
              <a:t>alue, </a:t>
            </a:r>
            <a:r>
              <a:rPr b="1" lang="en-US" sz="700">
                <a:latin typeface="Georgia"/>
                <a:ea typeface="Georgia"/>
                <a:cs typeface="Georgia"/>
                <a:sym typeface="Georgia"/>
              </a:rPr>
              <a:t>E</a:t>
            </a:r>
            <a:r>
              <a:rPr lang="en-US" sz="700">
                <a:latin typeface="Georgia"/>
                <a:ea typeface="Georgia"/>
                <a:cs typeface="Georgia"/>
                <a:sym typeface="Georgia"/>
              </a:rPr>
              <a:t>xcel and </a:t>
            </a:r>
            <a:r>
              <a:rPr b="1" lang="en-US" sz="700">
                <a:latin typeface="Georgia"/>
                <a:ea typeface="Georgia"/>
                <a:cs typeface="Georgia"/>
                <a:sym typeface="Georgia"/>
              </a:rPr>
              <a:t>S</a:t>
            </a:r>
            <a:r>
              <a:rPr lang="en-US" sz="700">
                <a:latin typeface="Georgia"/>
                <a:ea typeface="Georgia"/>
                <a:cs typeface="Georgia"/>
                <a:sym typeface="Georgia"/>
              </a:rPr>
              <a:t>afe</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Respecting myself and the property and rights of others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Attending school regularly and arriving on time</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Following the school rules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Coming to school dressed appropriately, with necessary materials, and prepared to work</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Asking my teacher questions when I don’t understand</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Completing and returning my assignments on time</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Monitoring my grades using Powerschool</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Maintaining safety will moving through the building</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Student Signature___________________________________________	Date_____________</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As the parent/guardian of _________________________, I pledge to…</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Provide ample, quiet study time at home and encourage good study habits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Make sure my son/daughter is well-rested and at school on time</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Support the school staff in their efforts to promote appropriate behavior</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Reinforce the school rules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Encourage my son/daughter to read/do homework prescribed by his/her teacher(s)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Talk regularly with son/daughter’s teacher(s)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Attend parent/teacher conferences as requested</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Monitor my child’s grades using Powershool and communication with teacher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Parent Signature___________________________________________	Date_____________</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As a classroom teacher at Gamewell Middle School, I believe every child can learn and I pledge to …</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Explain my expectations, instructional goals, and grading system to the student and parent</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Enter at least 1 grade per week &amp; consistently monitor student progress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Teach the North Carolina Standard Course of Study</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Provide a classroom climate that is positive and conducive to learning</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Communicate with parents through talking points, phone calls, conferences, &amp; progress reports.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Employ a variety of teaching methods which work best for students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Respect the cultural differences of my students</a:t>
            </a:r>
            <a:endParaRPr sz="700">
              <a:latin typeface="Georgia"/>
              <a:ea typeface="Georgia"/>
              <a:cs typeface="Georgia"/>
              <a:sym typeface="Georgia"/>
            </a:endParaRPr>
          </a:p>
          <a:p>
            <a:pPr indent="-273050" lvl="0" marL="457200" rtl="0" algn="l">
              <a:lnSpc>
                <a:spcPct val="115000"/>
              </a:lnSpc>
              <a:spcBef>
                <a:spcPts val="0"/>
              </a:spcBef>
              <a:spcAft>
                <a:spcPts val="0"/>
              </a:spcAft>
              <a:buSzPts val="700"/>
              <a:buFont typeface="Georgia"/>
              <a:buChar char="●"/>
            </a:pPr>
            <a:r>
              <a:rPr lang="en-US" sz="700">
                <a:latin typeface="Georgia"/>
                <a:ea typeface="Georgia"/>
                <a:cs typeface="Georgia"/>
                <a:sym typeface="Georgia"/>
              </a:rPr>
              <a:t>Explain, promote, and enforce school/classroom rules</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7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5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US" sz="700">
                <a:latin typeface="Georgia"/>
                <a:ea typeface="Georgia"/>
                <a:cs typeface="Georgia"/>
                <a:sym typeface="Georgia"/>
              </a:rPr>
              <a:t>Teacher Signature__________________________________________	Date_____________</a:t>
            </a:r>
            <a:endParaRPr sz="4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400">
              <a:latin typeface="Georgia"/>
              <a:ea typeface="Georgia"/>
              <a:cs typeface="Georgia"/>
              <a:sym typeface="Georgia"/>
            </a:endParaRPr>
          </a:p>
          <a:p>
            <a:pPr indent="0" lvl="0" marL="0" rtl="0" algn="ctr">
              <a:spcBef>
                <a:spcPts val="1000"/>
              </a:spcBef>
              <a:spcAft>
                <a:spcPts val="0"/>
              </a:spcAft>
              <a:buNone/>
            </a:pPr>
            <a:r>
              <a:t/>
            </a:r>
            <a:endParaRPr sz="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24"/>
          <p:cNvSpPr txBox="1"/>
          <p:nvPr>
            <p:ph type="title"/>
          </p:nvPr>
        </p:nvSpPr>
        <p:spPr>
          <a:xfrm>
            <a:off x="913775" y="353218"/>
            <a:ext cx="10364400" cy="999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Twentieth Century"/>
              <a:buNone/>
            </a:pPr>
            <a:r>
              <a:rPr lang="en-US">
                <a:highlight>
                  <a:schemeClr val="lt1"/>
                </a:highlight>
                <a:latin typeface="Georgia"/>
                <a:ea typeface="Georgia"/>
                <a:cs typeface="Georgia"/>
                <a:sym typeface="Georgia"/>
              </a:rPr>
              <a:t>WHAT DO WE USE OUR FUNDING FOR EACH YEAR?</a:t>
            </a:r>
            <a:endParaRPr>
              <a:highlight>
                <a:schemeClr val="lt1"/>
              </a:highlight>
              <a:latin typeface="Georgia"/>
              <a:ea typeface="Georgia"/>
              <a:cs typeface="Georgia"/>
              <a:sym typeface="Georgia"/>
            </a:endParaRPr>
          </a:p>
        </p:txBody>
      </p:sp>
      <p:sp>
        <p:nvSpPr>
          <p:cNvPr id="189" name="Google Shape;189;p24"/>
          <p:cNvSpPr txBox="1"/>
          <p:nvPr>
            <p:ph idx="1" type="body"/>
          </p:nvPr>
        </p:nvSpPr>
        <p:spPr>
          <a:xfrm>
            <a:off x="225083" y="1352536"/>
            <a:ext cx="11648100" cy="48534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SzPts val="2000"/>
              <a:buNone/>
            </a:pPr>
            <a:r>
              <a:rPr b="1" lang="en-US" sz="2100">
                <a:solidFill>
                  <a:srgbClr val="980000"/>
                </a:solidFill>
                <a:latin typeface="Georgia"/>
                <a:ea typeface="Georgia"/>
                <a:cs typeface="Georgia"/>
                <a:sym typeface="Georgia"/>
              </a:rPr>
              <a:t>OUR GMS TITLE I BUDGET SPENDING HAS STAYED CONSISTENT OVER THE YEARS WITH VERY LITTLE CHANGE.  HOWEVER, FUNDING CHANGES EACH YEAR FOR EACH SCHOOL. </a:t>
            </a:r>
            <a:endParaRPr b="1" sz="2100">
              <a:solidFill>
                <a:srgbClr val="980000"/>
              </a:solidFill>
              <a:latin typeface="Georgia"/>
              <a:ea typeface="Georgia"/>
              <a:cs typeface="Georgia"/>
              <a:sym typeface="Georgia"/>
            </a:endParaRPr>
          </a:p>
          <a:p>
            <a:pPr indent="0" lvl="0" marL="0" rtl="0" algn="l">
              <a:lnSpc>
                <a:spcPct val="120000"/>
              </a:lnSpc>
              <a:spcBef>
                <a:spcPts val="0"/>
              </a:spcBef>
              <a:spcAft>
                <a:spcPts val="0"/>
              </a:spcAft>
              <a:buSzPts val="2000"/>
              <a:buNone/>
            </a:pPr>
            <a:r>
              <a:t/>
            </a:r>
            <a:endParaRPr b="1" sz="2100">
              <a:solidFill>
                <a:srgbClr val="980000"/>
              </a:solidFill>
              <a:latin typeface="Georgia"/>
              <a:ea typeface="Georgia"/>
              <a:cs typeface="Georgia"/>
              <a:sym typeface="Georgia"/>
            </a:endParaRPr>
          </a:p>
          <a:p>
            <a:pPr indent="0" lvl="0" marL="0" rtl="0" algn="l">
              <a:lnSpc>
                <a:spcPct val="120000"/>
              </a:lnSpc>
              <a:spcBef>
                <a:spcPts val="0"/>
              </a:spcBef>
              <a:spcAft>
                <a:spcPts val="0"/>
              </a:spcAft>
              <a:buSzPts val="2000"/>
              <a:buNone/>
            </a:pPr>
            <a:r>
              <a:rPr b="1" lang="en-US" sz="2100" u="sng">
                <a:solidFill>
                  <a:srgbClr val="980000"/>
                </a:solidFill>
                <a:latin typeface="Georgia"/>
                <a:ea typeface="Georgia"/>
                <a:cs typeface="Georgia"/>
                <a:sym typeface="Georgia"/>
              </a:rPr>
              <a:t>INCLUDED IN THE SPENDING OF OUR TITLE I FUNDS (SUBJECT TO CHANGE)</a:t>
            </a:r>
            <a:r>
              <a:rPr b="1" lang="en-US" sz="2100">
                <a:solidFill>
                  <a:srgbClr val="980000"/>
                </a:solidFill>
                <a:latin typeface="Georgia"/>
                <a:ea typeface="Georgia"/>
                <a:cs typeface="Georgia"/>
                <a:sym typeface="Georgia"/>
              </a:rPr>
              <a:t>:</a:t>
            </a:r>
            <a:endParaRPr b="1" sz="2100">
              <a:solidFill>
                <a:srgbClr val="980000"/>
              </a:solidFill>
              <a:latin typeface="Georgia"/>
              <a:ea typeface="Georgia"/>
              <a:cs typeface="Georgia"/>
              <a:sym typeface="Georgia"/>
            </a:endParaRPr>
          </a:p>
          <a:p>
            <a:pPr indent="-234950" lvl="0" marL="228600" rtl="0" algn="l">
              <a:lnSpc>
                <a:spcPct val="120000"/>
              </a:lnSpc>
              <a:spcBef>
                <a:spcPts val="1000"/>
              </a:spcBef>
              <a:spcAft>
                <a:spcPts val="0"/>
              </a:spcAft>
              <a:buClr>
                <a:srgbClr val="980000"/>
              </a:buClr>
              <a:buSzPts val="2100"/>
              <a:buFont typeface="Georgia"/>
              <a:buChar char="•"/>
            </a:pPr>
            <a:r>
              <a:rPr b="1" lang="en-US" sz="2100">
                <a:solidFill>
                  <a:srgbClr val="980000"/>
                </a:solidFill>
                <a:latin typeface="Georgia"/>
                <a:ea typeface="Georgia"/>
                <a:cs typeface="Georgia"/>
                <a:sym typeface="Georgia"/>
              </a:rPr>
              <a:t>2 TEACHER POSITION</a:t>
            </a:r>
            <a:endParaRPr b="1" sz="2100">
              <a:solidFill>
                <a:srgbClr val="980000"/>
              </a:solidFill>
              <a:latin typeface="Georgia"/>
              <a:ea typeface="Georgia"/>
              <a:cs typeface="Georgia"/>
              <a:sym typeface="Georgia"/>
            </a:endParaRPr>
          </a:p>
          <a:p>
            <a:pPr indent="-222250" lvl="0" marL="228600" rtl="0" algn="l">
              <a:lnSpc>
                <a:spcPct val="120000"/>
              </a:lnSpc>
              <a:spcBef>
                <a:spcPts val="1000"/>
              </a:spcBef>
              <a:spcAft>
                <a:spcPts val="0"/>
              </a:spcAft>
              <a:buClr>
                <a:srgbClr val="980000"/>
              </a:buClr>
              <a:buSzPts val="1900"/>
              <a:buFont typeface="Georgia"/>
              <a:buChar char="•"/>
            </a:pPr>
            <a:r>
              <a:rPr b="1" lang="en-US" sz="2100">
                <a:solidFill>
                  <a:srgbClr val="980000"/>
                </a:solidFill>
                <a:latin typeface="Georgia"/>
                <a:ea typeface="Georgia"/>
                <a:cs typeface="Georgia"/>
                <a:sym typeface="Georgia"/>
              </a:rPr>
              <a:t>1 Instructional Assistant</a:t>
            </a:r>
            <a:endParaRPr b="1" sz="2100">
              <a:solidFill>
                <a:srgbClr val="980000"/>
              </a:solidFill>
              <a:latin typeface="Georgia"/>
              <a:ea typeface="Georgia"/>
              <a:cs typeface="Georgia"/>
              <a:sym typeface="Georgia"/>
            </a:endParaRPr>
          </a:p>
          <a:p>
            <a:pPr indent="-222250" lvl="0" marL="228600" rtl="0" algn="l">
              <a:lnSpc>
                <a:spcPct val="120000"/>
              </a:lnSpc>
              <a:spcBef>
                <a:spcPts val="1000"/>
              </a:spcBef>
              <a:spcAft>
                <a:spcPts val="0"/>
              </a:spcAft>
              <a:buClr>
                <a:srgbClr val="980000"/>
              </a:buClr>
              <a:buSzPts val="1900"/>
              <a:buFont typeface="Georgia"/>
              <a:buChar char="•"/>
            </a:pPr>
            <a:r>
              <a:rPr b="1" lang="en-US" sz="2100">
                <a:solidFill>
                  <a:srgbClr val="980000"/>
                </a:solidFill>
                <a:latin typeface="Georgia"/>
                <a:ea typeface="Georgia"/>
                <a:cs typeface="Georgia"/>
                <a:sym typeface="Georgia"/>
              </a:rPr>
              <a:t>1 Part-Time Tutor</a:t>
            </a:r>
            <a:endParaRPr b="1" sz="2100">
              <a:solidFill>
                <a:srgbClr val="980000"/>
              </a:solidFill>
              <a:latin typeface="Georgia"/>
              <a:ea typeface="Georgia"/>
              <a:cs typeface="Georgia"/>
              <a:sym typeface="Georgia"/>
            </a:endParaRPr>
          </a:p>
          <a:p>
            <a:pPr indent="-234950" lvl="0" marL="228600" rtl="0" algn="l">
              <a:lnSpc>
                <a:spcPct val="120000"/>
              </a:lnSpc>
              <a:spcBef>
                <a:spcPts val="1000"/>
              </a:spcBef>
              <a:spcAft>
                <a:spcPts val="0"/>
              </a:spcAft>
              <a:buClr>
                <a:srgbClr val="980000"/>
              </a:buClr>
              <a:buSzPts val="2100"/>
              <a:buFont typeface="Georgia"/>
              <a:buChar char="•"/>
            </a:pPr>
            <a:r>
              <a:rPr b="1" lang="en-US" sz="2100">
                <a:solidFill>
                  <a:srgbClr val="980000"/>
                </a:solidFill>
                <a:latin typeface="Georgia"/>
                <a:ea typeface="Georgia"/>
                <a:cs typeface="Georgia"/>
                <a:sym typeface="Georgia"/>
              </a:rPr>
              <a:t>EDUCATIONAL PROGRAMS </a:t>
            </a:r>
            <a:endParaRPr b="1" sz="2100">
              <a:solidFill>
                <a:srgbClr val="980000"/>
              </a:solidFill>
              <a:latin typeface="Georgia"/>
              <a:ea typeface="Georgia"/>
              <a:cs typeface="Georgia"/>
              <a:sym typeface="Georgia"/>
            </a:endParaRPr>
          </a:p>
          <a:p>
            <a:pPr indent="-234950" lvl="0" marL="228600" rtl="0" algn="l">
              <a:lnSpc>
                <a:spcPct val="120000"/>
              </a:lnSpc>
              <a:spcBef>
                <a:spcPts val="1000"/>
              </a:spcBef>
              <a:spcAft>
                <a:spcPts val="0"/>
              </a:spcAft>
              <a:buClr>
                <a:srgbClr val="980000"/>
              </a:buClr>
              <a:buSzPts val="2100"/>
              <a:buFont typeface="Georgia"/>
              <a:buChar char="•"/>
            </a:pPr>
            <a:r>
              <a:rPr b="1" lang="en-US" sz="2100">
                <a:solidFill>
                  <a:srgbClr val="980000"/>
                </a:solidFill>
                <a:latin typeface="Georgia"/>
                <a:ea typeface="Georgia"/>
                <a:cs typeface="Georgia"/>
                <a:sym typeface="Georgia"/>
              </a:rPr>
              <a:t>READING/MATH/STEAM NIGHT ACTIVITIES FOR OUR STUDENTS AND PARENTS</a:t>
            </a:r>
            <a:endParaRPr b="1" sz="2100">
              <a:solidFill>
                <a:srgbClr val="980000"/>
              </a:solidFill>
              <a:latin typeface="Georgia"/>
              <a:ea typeface="Georgia"/>
              <a:cs typeface="Georgia"/>
              <a:sym typeface="Georgia"/>
            </a:endParaRPr>
          </a:p>
          <a:p>
            <a:pPr indent="-234950" lvl="0" marL="228600" rtl="0" algn="l">
              <a:lnSpc>
                <a:spcPct val="120000"/>
              </a:lnSpc>
              <a:spcBef>
                <a:spcPts val="1000"/>
              </a:spcBef>
              <a:spcAft>
                <a:spcPts val="0"/>
              </a:spcAft>
              <a:buClr>
                <a:srgbClr val="980000"/>
              </a:buClr>
              <a:buSzPts val="2100"/>
              <a:buFont typeface="Georgia"/>
              <a:buChar char="•"/>
            </a:pPr>
            <a:r>
              <a:rPr b="1" lang="en-US" sz="2100">
                <a:solidFill>
                  <a:srgbClr val="980000"/>
                </a:solidFill>
                <a:latin typeface="Georgia"/>
                <a:ea typeface="Georgia"/>
                <a:cs typeface="Georgia"/>
                <a:sym typeface="Georgia"/>
              </a:rPr>
              <a:t>STAFF DEVELOPMENT WORKSHOPS </a:t>
            </a:r>
            <a:endParaRPr b="1" sz="2100">
              <a:solidFill>
                <a:srgbClr val="980000"/>
              </a:solidFill>
              <a:latin typeface="Georgia"/>
              <a:ea typeface="Georgia"/>
              <a:cs typeface="Georgia"/>
              <a:sym typeface="Georgia"/>
            </a:endParaRPr>
          </a:p>
          <a:p>
            <a:pPr indent="-101600" lvl="0" marL="228600" rtl="0" algn="l">
              <a:lnSpc>
                <a:spcPct val="120000"/>
              </a:lnSpc>
              <a:spcBef>
                <a:spcPts val="1000"/>
              </a:spcBef>
              <a:spcAft>
                <a:spcPts val="0"/>
              </a:spcAft>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25"/>
          <p:cNvSpPr txBox="1"/>
          <p:nvPr>
            <p:ph type="title"/>
          </p:nvPr>
        </p:nvSpPr>
        <p:spPr>
          <a:xfrm>
            <a:off x="913775" y="618517"/>
            <a:ext cx="10364400" cy="1596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2023-2024 School Improvement Goals</a:t>
            </a:r>
            <a:endParaRPr/>
          </a:p>
        </p:txBody>
      </p:sp>
      <p:sp>
        <p:nvSpPr>
          <p:cNvPr id="195" name="Google Shape;195;p25"/>
          <p:cNvSpPr txBox="1"/>
          <p:nvPr>
            <p:ph idx="1" type="body"/>
          </p:nvPr>
        </p:nvSpPr>
        <p:spPr>
          <a:xfrm>
            <a:off x="913774" y="2367092"/>
            <a:ext cx="10363800" cy="3424200"/>
          </a:xfrm>
          <a:prstGeom prst="rect">
            <a:avLst/>
          </a:prstGeom>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t/>
            </a:r>
            <a:endParaRPr sz="1800">
              <a:solidFill>
                <a:srgbClr val="FFFFFF"/>
              </a:solidFill>
              <a:latin typeface="Pangolin"/>
              <a:ea typeface="Pangolin"/>
              <a:cs typeface="Pangolin"/>
              <a:sym typeface="Pangolin"/>
            </a:endParaRPr>
          </a:p>
          <a:p>
            <a:pPr indent="-342900" lvl="0" marL="457200" rtl="0" algn="l">
              <a:lnSpc>
                <a:spcPct val="100000"/>
              </a:lnSpc>
              <a:spcBef>
                <a:spcPts val="0"/>
              </a:spcBef>
              <a:spcAft>
                <a:spcPts val="0"/>
              </a:spcAft>
              <a:buClr>
                <a:srgbClr val="000000"/>
              </a:buClr>
              <a:buSzPts val="1800"/>
              <a:buFont typeface="Georgia"/>
              <a:buAutoNum type="arabicPeriod"/>
            </a:pPr>
            <a:r>
              <a:rPr b="1" lang="en-US" sz="1800">
                <a:solidFill>
                  <a:srgbClr val="000000"/>
                </a:solidFill>
                <a:latin typeface="Georgia"/>
                <a:ea typeface="Georgia"/>
                <a:cs typeface="Georgia"/>
                <a:sym typeface="Georgia"/>
              </a:rPr>
              <a:t>GMS students will increase performance in all tested subjects (Math, ELA, Science) by the end of the 2023-2024 school year. </a:t>
            </a:r>
            <a:endParaRPr b="1" sz="1800">
              <a:solidFill>
                <a:srgbClr val="000000"/>
              </a:solidFill>
              <a:latin typeface="Georgia"/>
              <a:ea typeface="Georgia"/>
              <a:cs typeface="Georgia"/>
              <a:sym typeface="Georgia"/>
            </a:endParaRPr>
          </a:p>
          <a:p>
            <a:pPr indent="0" lvl="0" marL="457200" rtl="0" algn="l">
              <a:lnSpc>
                <a:spcPct val="100000"/>
              </a:lnSpc>
              <a:spcBef>
                <a:spcPts val="0"/>
              </a:spcBef>
              <a:spcAft>
                <a:spcPts val="0"/>
              </a:spcAft>
              <a:buNone/>
            </a:pPr>
            <a:r>
              <a:t/>
            </a:r>
            <a:endParaRPr b="1" sz="1800">
              <a:solidFill>
                <a:srgbClr val="000000"/>
              </a:solidFill>
              <a:latin typeface="Georgia"/>
              <a:ea typeface="Georgia"/>
              <a:cs typeface="Georgia"/>
              <a:sym typeface="Georgia"/>
            </a:endParaRPr>
          </a:p>
          <a:p>
            <a:pPr indent="-342900" lvl="0" marL="457200" rtl="0" algn="l">
              <a:lnSpc>
                <a:spcPct val="100000"/>
              </a:lnSpc>
              <a:spcBef>
                <a:spcPts val="0"/>
              </a:spcBef>
              <a:spcAft>
                <a:spcPts val="0"/>
              </a:spcAft>
              <a:buClr>
                <a:srgbClr val="000000"/>
              </a:buClr>
              <a:buSzPts val="1800"/>
              <a:buFont typeface="Georgia"/>
              <a:buAutoNum type="arabicPeriod"/>
            </a:pPr>
            <a:r>
              <a:rPr b="1" lang="en-US" sz="1800">
                <a:solidFill>
                  <a:srgbClr val="000000"/>
                </a:solidFill>
                <a:latin typeface="Georgia"/>
                <a:ea typeface="Georgia"/>
                <a:cs typeface="Georgia"/>
                <a:sym typeface="Georgia"/>
              </a:rPr>
              <a:t>GMS students will Improve academic performance on EOGs of our TSI-SWD subgroup by the conclusion of the 2023-2024 school year.</a:t>
            </a:r>
            <a:endParaRPr b="1" sz="1800">
              <a:solidFill>
                <a:srgbClr val="000000"/>
              </a:solidFill>
              <a:latin typeface="Georgia"/>
              <a:ea typeface="Georgia"/>
              <a:cs typeface="Georgia"/>
              <a:sym typeface="Georgia"/>
            </a:endParaRPr>
          </a:p>
          <a:p>
            <a:pPr indent="0" lvl="0" marL="457200" rtl="0" algn="l">
              <a:lnSpc>
                <a:spcPct val="100000"/>
              </a:lnSpc>
              <a:spcBef>
                <a:spcPts val="0"/>
              </a:spcBef>
              <a:spcAft>
                <a:spcPts val="0"/>
              </a:spcAft>
              <a:buNone/>
            </a:pPr>
            <a:r>
              <a:rPr b="1" lang="en-US" sz="1800">
                <a:solidFill>
                  <a:srgbClr val="000000"/>
                </a:solidFill>
                <a:latin typeface="Georgia"/>
                <a:ea typeface="Georgia"/>
                <a:cs typeface="Georgia"/>
                <a:sym typeface="Georgia"/>
              </a:rPr>
              <a:t> </a:t>
            </a:r>
            <a:endParaRPr b="1" sz="1800">
              <a:solidFill>
                <a:srgbClr val="000000"/>
              </a:solidFill>
              <a:latin typeface="Georgia"/>
              <a:ea typeface="Georgia"/>
              <a:cs typeface="Georgia"/>
              <a:sym typeface="Georgia"/>
            </a:endParaRPr>
          </a:p>
          <a:p>
            <a:pPr indent="-342900" lvl="0" marL="457200" rtl="0" algn="l">
              <a:lnSpc>
                <a:spcPct val="100000"/>
              </a:lnSpc>
              <a:spcBef>
                <a:spcPts val="0"/>
              </a:spcBef>
              <a:spcAft>
                <a:spcPts val="0"/>
              </a:spcAft>
              <a:buClr>
                <a:srgbClr val="000000"/>
              </a:buClr>
              <a:buSzPts val="1800"/>
              <a:buFont typeface="Georgia"/>
              <a:buAutoNum type="arabicPeriod"/>
            </a:pPr>
            <a:r>
              <a:rPr b="1" lang="en-US" sz="1800">
                <a:solidFill>
                  <a:srgbClr val="000000"/>
                </a:solidFill>
                <a:latin typeface="Georgia"/>
                <a:ea typeface="Georgia"/>
                <a:cs typeface="Georgia"/>
                <a:sym typeface="Georgia"/>
              </a:rPr>
              <a:t>GMS will increase School, Family, and Community Engagement.</a:t>
            </a:r>
            <a:endParaRPr b="1" sz="1800">
              <a:solidFill>
                <a:srgbClr val="000000"/>
              </a:solidFill>
              <a:latin typeface="Georgia"/>
              <a:ea typeface="Georgia"/>
              <a:cs typeface="Georgia"/>
              <a:sym typeface="Georgia"/>
            </a:endParaRPr>
          </a:p>
          <a:p>
            <a:pPr indent="0" lvl="0" marL="0" rtl="0" algn="l">
              <a:lnSpc>
                <a:spcPct val="115000"/>
              </a:lnSpc>
              <a:spcBef>
                <a:spcPts val="0"/>
              </a:spcBef>
              <a:spcAft>
                <a:spcPts val="0"/>
              </a:spcAft>
              <a:buNone/>
            </a:pPr>
            <a:r>
              <a:t/>
            </a:r>
            <a:endParaRPr b="1" sz="1800">
              <a:solidFill>
                <a:srgbClr val="000000"/>
              </a:solidFill>
              <a:highlight>
                <a:srgbClr val="FFFFFF"/>
              </a:highlight>
              <a:latin typeface="Georgia"/>
              <a:ea typeface="Georgia"/>
              <a:cs typeface="Georgia"/>
              <a:sym typeface="Georgia"/>
            </a:endParaRPr>
          </a:p>
          <a:p>
            <a:pPr indent="-342900" lvl="0" marL="457200" rtl="0" algn="l">
              <a:lnSpc>
                <a:spcPct val="115000"/>
              </a:lnSpc>
              <a:spcBef>
                <a:spcPts val="0"/>
              </a:spcBef>
              <a:spcAft>
                <a:spcPts val="0"/>
              </a:spcAft>
              <a:buClr>
                <a:srgbClr val="000000"/>
              </a:buClr>
              <a:buSzPts val="1800"/>
              <a:buFont typeface="Georgia"/>
              <a:buAutoNum type="arabicPeriod"/>
            </a:pPr>
            <a:r>
              <a:rPr b="1" lang="en-US" sz="1800">
                <a:solidFill>
                  <a:srgbClr val="000000"/>
                </a:solidFill>
                <a:latin typeface="Georgia"/>
                <a:ea typeface="Georgia"/>
                <a:cs typeface="Georgia"/>
                <a:sym typeface="Georgia"/>
              </a:rPr>
              <a:t>GMS will identify the individual instructional and behavioral needs of each child through implementation of multi-tiered system of support and PBIS</a:t>
            </a:r>
            <a:endParaRPr b="1" sz="1800">
              <a:solidFill>
                <a:srgbClr val="000000"/>
              </a:solidFill>
              <a:latin typeface="Georgia"/>
              <a:ea typeface="Georgia"/>
              <a:cs typeface="Georgia"/>
              <a:sym typeface="Georgia"/>
            </a:endParaRPr>
          </a:p>
          <a:p>
            <a:pPr indent="0" lvl="0" marL="457200" rtl="0" algn="l">
              <a:lnSpc>
                <a:spcPct val="115000"/>
              </a:lnSpc>
              <a:spcBef>
                <a:spcPts val="0"/>
              </a:spcBef>
              <a:spcAft>
                <a:spcPts val="0"/>
              </a:spcAft>
              <a:buNone/>
            </a:pPr>
            <a:r>
              <a:t/>
            </a:r>
            <a:endParaRPr b="1" sz="1800">
              <a:solidFill>
                <a:srgbClr val="000000"/>
              </a:solidFill>
              <a:highlight>
                <a:srgbClr val="FFFFFF"/>
              </a:highlight>
              <a:latin typeface="Georgia"/>
              <a:ea typeface="Georgia"/>
              <a:cs typeface="Georgia"/>
              <a:sym typeface="Georgia"/>
            </a:endParaRPr>
          </a:p>
          <a:p>
            <a:pPr indent="0" lvl="0" marL="0" rtl="0" algn="l">
              <a:spcBef>
                <a:spcPts val="10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26"/>
          <p:cNvSpPr txBox="1"/>
          <p:nvPr>
            <p:ph type="title"/>
          </p:nvPr>
        </p:nvSpPr>
        <p:spPr>
          <a:xfrm>
            <a:off x="913800" y="333567"/>
            <a:ext cx="10364400" cy="1596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Sign In and Sign Up</a:t>
            </a:r>
            <a:endParaRPr/>
          </a:p>
        </p:txBody>
      </p:sp>
      <p:sp>
        <p:nvSpPr>
          <p:cNvPr id="201" name="Google Shape;201;p26"/>
          <p:cNvSpPr txBox="1"/>
          <p:nvPr>
            <p:ph idx="1" type="body"/>
          </p:nvPr>
        </p:nvSpPr>
        <p:spPr>
          <a:xfrm>
            <a:off x="913774" y="2367092"/>
            <a:ext cx="10363800" cy="3424200"/>
          </a:xfrm>
          <a:prstGeom prst="rect">
            <a:avLst/>
          </a:prstGeom>
        </p:spPr>
        <p:txBody>
          <a:bodyPr anchorCtr="0" anchor="t" bIns="45700" lIns="91425" spcFirstLastPara="1" rIns="91425" wrap="square" tIns="45700">
            <a:noAutofit/>
          </a:bodyPr>
          <a:lstStyle/>
          <a:p>
            <a:pPr indent="-419100" lvl="0" marL="457200" rtl="0" algn="l">
              <a:spcBef>
                <a:spcPts val="1000"/>
              </a:spcBef>
              <a:spcAft>
                <a:spcPts val="0"/>
              </a:spcAft>
              <a:buSzPts val="3000"/>
              <a:buChar char="•"/>
            </a:pPr>
            <a:r>
              <a:rPr b="1" lang="en-US" sz="3200"/>
              <a:t>Make sure to sign in that you attended open house</a:t>
            </a:r>
            <a:endParaRPr b="1" sz="3200"/>
          </a:p>
          <a:p>
            <a:pPr indent="0" lvl="0" marL="457200" rtl="0" algn="l">
              <a:spcBef>
                <a:spcPts val="1000"/>
              </a:spcBef>
              <a:spcAft>
                <a:spcPts val="0"/>
              </a:spcAft>
              <a:buNone/>
            </a:pPr>
            <a:r>
              <a:t/>
            </a:r>
            <a:endParaRPr b="1" sz="3200"/>
          </a:p>
          <a:p>
            <a:pPr indent="-419100" lvl="0" marL="457200" rtl="0" algn="l">
              <a:spcBef>
                <a:spcPts val="1000"/>
              </a:spcBef>
              <a:spcAft>
                <a:spcPts val="0"/>
              </a:spcAft>
              <a:buSzPts val="3000"/>
              <a:buChar char="•"/>
            </a:pPr>
            <a:r>
              <a:rPr b="1" lang="en-US" sz="3200"/>
              <a:t>Please check any of the items that you would like to be contacted for to help Gamewell Middle School</a:t>
            </a:r>
            <a:endParaRPr b="1" sz="3200"/>
          </a:p>
          <a:p>
            <a:pPr indent="0" lvl="0" marL="457200" rtl="0" algn="l">
              <a:spcBef>
                <a:spcPts val="1000"/>
              </a:spcBef>
              <a:spcAft>
                <a:spcPts val="0"/>
              </a:spcAft>
              <a:buNone/>
            </a:pPr>
            <a:r>
              <a:t/>
            </a:r>
            <a:endParaRPr/>
          </a:p>
          <a:p>
            <a:pPr indent="0" lvl="0" marL="457200" rtl="0" algn="l">
              <a:spcBef>
                <a:spcPts val="1000"/>
              </a:spcBef>
              <a:spcAft>
                <a:spcPts val="0"/>
              </a:spcAft>
              <a:buNone/>
            </a:pPr>
            <a:r>
              <a:t/>
            </a:r>
            <a:endParaRPr/>
          </a:p>
          <a:p>
            <a:pPr indent="0" lvl="0" marL="457200" rtl="0" algn="l">
              <a:spcBef>
                <a:spcPts val="10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CCCC"/>
        </a:solidFill>
      </p:bgPr>
    </p:bg>
    <p:spTree>
      <p:nvGrpSpPr>
        <p:cNvPr id="205" name="Shape 205"/>
        <p:cNvGrpSpPr/>
        <p:nvPr/>
      </p:nvGrpSpPr>
      <p:grpSpPr>
        <a:xfrm>
          <a:off x="0" y="0"/>
          <a:ext cx="0" cy="0"/>
          <a:chOff x="0" y="0"/>
          <a:chExt cx="0" cy="0"/>
        </a:xfrm>
      </p:grpSpPr>
      <p:sp>
        <p:nvSpPr>
          <p:cNvPr id="206" name="Google Shape;206;p27"/>
          <p:cNvSpPr txBox="1"/>
          <p:nvPr>
            <p:ph idx="1" type="body"/>
          </p:nvPr>
        </p:nvSpPr>
        <p:spPr>
          <a:xfrm>
            <a:off x="913775" y="1336227"/>
            <a:ext cx="10363800" cy="44550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t/>
            </a:r>
            <a:endParaRPr sz="5000"/>
          </a:p>
          <a:p>
            <a:pPr indent="0" lvl="0" marL="0" rtl="0" algn="ctr">
              <a:spcBef>
                <a:spcPts val="1000"/>
              </a:spcBef>
              <a:spcAft>
                <a:spcPts val="0"/>
              </a:spcAft>
              <a:buNone/>
            </a:pPr>
            <a:r>
              <a:rPr lang="en-US" sz="5000"/>
              <a:t>THANK YOU FOR COMING!  </a:t>
            </a:r>
            <a:endParaRPr sz="5000"/>
          </a:p>
          <a:p>
            <a:pPr indent="0" lvl="0" marL="0" rtl="0" algn="ctr">
              <a:spcBef>
                <a:spcPts val="1000"/>
              </a:spcBef>
              <a:spcAft>
                <a:spcPts val="0"/>
              </a:spcAft>
              <a:buNone/>
            </a:pPr>
            <a:r>
              <a:t/>
            </a:r>
            <a:endParaRPr sz="5000"/>
          </a:p>
          <a:p>
            <a:pPr indent="0" lvl="0" marL="0" rtl="0" algn="ctr">
              <a:spcBef>
                <a:spcPts val="1000"/>
              </a:spcBef>
              <a:spcAft>
                <a:spcPts val="0"/>
              </a:spcAft>
              <a:buNone/>
            </a:pPr>
            <a:r>
              <a:rPr lang="en-US" sz="5000"/>
              <a:t>WE LOOK FORWARD TO A GREAT 2023-2024 SCHOOL YEAR!</a:t>
            </a:r>
            <a:endParaRPr sz="5000"/>
          </a:p>
        </p:txBody>
      </p:sp>
      <p:pic>
        <p:nvPicPr>
          <p:cNvPr id="207" name="Google Shape;207;p27"/>
          <p:cNvPicPr preferRelativeResize="0"/>
          <p:nvPr/>
        </p:nvPicPr>
        <p:blipFill>
          <a:blip r:embed="rId3">
            <a:alphaModFix/>
          </a:blip>
          <a:stretch>
            <a:fillRect/>
          </a:stretch>
        </p:blipFill>
        <p:spPr>
          <a:xfrm>
            <a:off x="4679475" y="78600"/>
            <a:ext cx="3009900" cy="1945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