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632F-ECFD-47E5-AF78-C237971E16D2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2D79-E219-4193-9F9D-A3C65E54F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3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632F-ECFD-47E5-AF78-C237971E16D2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2D79-E219-4193-9F9D-A3C65E54F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09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632F-ECFD-47E5-AF78-C237971E16D2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2D79-E219-4193-9F9D-A3C65E54F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60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632F-ECFD-47E5-AF78-C237971E16D2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2D79-E219-4193-9F9D-A3C65E54F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86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632F-ECFD-47E5-AF78-C237971E16D2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2D79-E219-4193-9F9D-A3C65E54F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20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632F-ECFD-47E5-AF78-C237971E16D2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2D79-E219-4193-9F9D-A3C65E54F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10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632F-ECFD-47E5-AF78-C237971E16D2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2D79-E219-4193-9F9D-A3C65E54F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17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632F-ECFD-47E5-AF78-C237971E16D2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2D79-E219-4193-9F9D-A3C65E54F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184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632F-ECFD-47E5-AF78-C237971E16D2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2D79-E219-4193-9F9D-A3C65E54F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330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632F-ECFD-47E5-AF78-C237971E16D2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2D79-E219-4193-9F9D-A3C65E54F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9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632F-ECFD-47E5-AF78-C237971E16D2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62D79-E219-4193-9F9D-A3C65E54F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793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E632F-ECFD-47E5-AF78-C237971E16D2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62D79-E219-4193-9F9D-A3C65E54F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02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276225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4.03</a:t>
            </a:r>
            <a:br>
              <a:rPr lang="en-US" b="1" dirty="0" smtClean="0"/>
            </a:br>
            <a:r>
              <a:rPr lang="en-US" b="1" dirty="0" smtClean="0"/>
              <a:t>Apply </a:t>
            </a:r>
            <a:r>
              <a:rPr lang="en-US" b="1" dirty="0"/>
              <a:t>quality assurances to enhance product/service offerings.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Assess “product” readiness for sport/event (PM:146)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92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make sure all tasks have been completed and an event is ready for attendees, sports/event target markets might refer to their function sheets.</a:t>
            </a:r>
          </a:p>
          <a:p>
            <a:r>
              <a:rPr lang="en-US" dirty="0"/>
              <a:t>One aspect of identifying a segment of a sport/event target market involves identifying the heavy users.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949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SIX WEEKS OR MORE PRIOR TO EVENT: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Determine </a:t>
            </a:r>
            <a:r>
              <a:rPr lang="en-US" dirty="0"/>
              <a:t>size and scope of your event.</a:t>
            </a:r>
          </a:p>
          <a:p>
            <a:r>
              <a:rPr lang="en-US" dirty="0" smtClean="0"/>
              <a:t>Determine </a:t>
            </a:r>
            <a:r>
              <a:rPr lang="en-US" dirty="0"/>
              <a:t>your co-sponsors and invitees.</a:t>
            </a:r>
          </a:p>
          <a:p>
            <a:r>
              <a:rPr lang="en-US" dirty="0" smtClean="0"/>
              <a:t>Check </a:t>
            </a:r>
            <a:r>
              <a:rPr lang="en-US" dirty="0"/>
              <a:t>the arena master calendar for available dates.</a:t>
            </a:r>
          </a:p>
          <a:p>
            <a:r>
              <a:rPr lang="en-US" dirty="0" smtClean="0"/>
              <a:t>Contact </a:t>
            </a:r>
            <a:r>
              <a:rPr lang="en-US" dirty="0"/>
              <a:t>speakers and/or participants to determine availability.</a:t>
            </a:r>
          </a:p>
          <a:p>
            <a:r>
              <a:rPr lang="en-US" dirty="0" smtClean="0"/>
              <a:t>Submit </a:t>
            </a:r>
            <a:r>
              <a:rPr lang="en-US" dirty="0"/>
              <a:t>a Special Event Request online.</a:t>
            </a:r>
          </a:p>
          <a:p>
            <a:r>
              <a:rPr lang="en-US" dirty="0" smtClean="0"/>
              <a:t>Confirm </a:t>
            </a:r>
            <a:r>
              <a:rPr lang="en-US" dirty="0"/>
              <a:t>speakers and participants. Discuss time, date, and place, as well as dietary requirements, type of travel, payment, and technical needs.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186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Determine event budget and secure funding sources. </a:t>
            </a:r>
          </a:p>
          <a:p>
            <a:r>
              <a:rPr lang="en-US" dirty="0" smtClean="0"/>
              <a:t>Establish </a:t>
            </a:r>
            <a:r>
              <a:rPr lang="en-US" dirty="0"/>
              <a:t>a publicity plan for the event.</a:t>
            </a:r>
          </a:p>
          <a:p>
            <a:r>
              <a:rPr lang="en-US" dirty="0"/>
              <a:t>Create print materials including invitations, brochures, posters, etc.</a:t>
            </a:r>
          </a:p>
          <a:p>
            <a:r>
              <a:rPr lang="en-US" dirty="0" smtClean="0"/>
              <a:t>Announce/Advertise </a:t>
            </a:r>
            <a:r>
              <a:rPr lang="en-US" dirty="0"/>
              <a:t>your event.</a:t>
            </a:r>
          </a:p>
          <a:p>
            <a:r>
              <a:rPr lang="en-US" dirty="0" smtClean="0"/>
              <a:t>Book </a:t>
            </a:r>
            <a:r>
              <a:rPr lang="en-US" dirty="0"/>
              <a:t>travel arrangements and communicate travel reimbursement guidelines to participants.</a:t>
            </a:r>
          </a:p>
          <a:p>
            <a:r>
              <a:rPr lang="en-US" dirty="0" smtClean="0"/>
              <a:t>Request </a:t>
            </a:r>
            <a:r>
              <a:rPr lang="en-US" dirty="0"/>
              <a:t>special services and equipment through Event Manager.</a:t>
            </a:r>
          </a:p>
          <a:p>
            <a:r>
              <a:rPr lang="en-US" dirty="0" smtClean="0"/>
              <a:t>Select </a:t>
            </a:r>
            <a:r>
              <a:rPr lang="en-US" dirty="0"/>
              <a:t>caterer and confirm date on their calendar.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557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TWO WEEKS PRIOR TO EVENT: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Provide posters or flyers to Event Office for display.</a:t>
            </a:r>
          </a:p>
          <a:p>
            <a:r>
              <a:rPr lang="en-US" dirty="0" smtClean="0"/>
              <a:t>Send </a:t>
            </a:r>
            <a:r>
              <a:rPr lang="en-US" dirty="0"/>
              <a:t>reminder email to invitees.</a:t>
            </a:r>
          </a:p>
          <a:p>
            <a:r>
              <a:rPr lang="en-US" dirty="0" smtClean="0"/>
              <a:t>Meet </a:t>
            </a:r>
            <a:r>
              <a:rPr lang="en-US" dirty="0"/>
              <a:t>with all involved event staff to discuss logistics for the day of the event.</a:t>
            </a:r>
          </a:p>
          <a:p>
            <a:r>
              <a:rPr lang="en-US" dirty="0" smtClean="0"/>
              <a:t>Complete </a:t>
            </a:r>
            <a:r>
              <a:rPr lang="en-US" dirty="0"/>
              <a:t>all sections in Event Manger and ensure all supporting administrators have signed off the event as complete.</a:t>
            </a:r>
          </a:p>
          <a:p>
            <a:r>
              <a:rPr lang="en-US" dirty="0" smtClean="0"/>
              <a:t>Finalize </a:t>
            </a:r>
            <a:r>
              <a:rPr lang="en-US" dirty="0"/>
              <a:t>catering arrangements.</a:t>
            </a:r>
          </a:p>
          <a:p>
            <a:r>
              <a:rPr lang="en-US" dirty="0" smtClean="0"/>
              <a:t>Check </a:t>
            </a:r>
            <a:r>
              <a:rPr lang="en-US" dirty="0"/>
              <a:t>in with speakers and/or participants to confirm travel arrangements and event details.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33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3 - 5 DAYS PRIOR TO EVENT: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Confirm </a:t>
            </a:r>
            <a:r>
              <a:rPr lang="en-US" dirty="0"/>
              <a:t>number of attendees with caterer.</a:t>
            </a:r>
          </a:p>
          <a:p>
            <a:r>
              <a:rPr lang="en-US" dirty="0" smtClean="0"/>
              <a:t>Confirm </a:t>
            </a:r>
            <a:r>
              <a:rPr lang="en-US" dirty="0"/>
              <a:t>any and all housekeeping requests.</a:t>
            </a:r>
          </a:p>
          <a:p>
            <a:r>
              <a:rPr lang="en-US" dirty="0" smtClean="0"/>
              <a:t>Confirm </a:t>
            </a:r>
            <a:r>
              <a:rPr lang="en-US" dirty="0"/>
              <a:t>media services needs.</a:t>
            </a:r>
          </a:p>
          <a:p>
            <a:r>
              <a:rPr lang="en-US" dirty="0" smtClean="0"/>
              <a:t>Deliver </a:t>
            </a:r>
            <a:r>
              <a:rPr lang="en-US" dirty="0"/>
              <a:t>proper “day of signage” (directional signs or sign for event door) to Events Office to have displayed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229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DAY PRIOR TO EVENT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Send a final email reminder to invitees.</a:t>
            </a:r>
          </a:p>
          <a:p>
            <a:r>
              <a:rPr lang="en-US" dirty="0" smtClean="0"/>
              <a:t>Purchase </a:t>
            </a:r>
            <a:r>
              <a:rPr lang="en-US" dirty="0"/>
              <a:t>food, drinks, ice, tablecloths, and utensils not supplied by caterer.</a:t>
            </a:r>
          </a:p>
          <a:p>
            <a:r>
              <a:rPr lang="en-US" dirty="0" smtClean="0"/>
              <a:t>Pick </a:t>
            </a:r>
            <a:r>
              <a:rPr lang="en-US" dirty="0"/>
              <a:t>up parking passes for speakers.</a:t>
            </a:r>
          </a:p>
          <a:p>
            <a:r>
              <a:rPr lang="en-US" dirty="0" smtClean="0"/>
              <a:t>Print/copy </a:t>
            </a:r>
            <a:r>
              <a:rPr lang="en-US" dirty="0"/>
              <a:t>nametags and other materials as needed.</a:t>
            </a:r>
          </a:p>
          <a:p>
            <a:r>
              <a:rPr lang="en-US" dirty="0" smtClean="0"/>
              <a:t>Hold </a:t>
            </a:r>
            <a:r>
              <a:rPr lang="en-US" dirty="0"/>
              <a:t>a rehearsal to make sure everything is well-prepared and ready for participants and spectators.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588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DAY OF EVENT: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Check </a:t>
            </a:r>
            <a:r>
              <a:rPr lang="en-US" dirty="0"/>
              <a:t>room to make sure it is clean and holds the necessary equipment and furniture.</a:t>
            </a:r>
          </a:p>
          <a:p>
            <a:r>
              <a:rPr lang="en-US" dirty="0" smtClean="0"/>
              <a:t>Meet </a:t>
            </a:r>
            <a:r>
              <a:rPr lang="en-US" dirty="0"/>
              <a:t>caterer or set-up refreshments.</a:t>
            </a:r>
          </a:p>
          <a:p>
            <a:r>
              <a:rPr lang="en-US" dirty="0" smtClean="0"/>
              <a:t>Place </a:t>
            </a:r>
            <a:r>
              <a:rPr lang="en-US" dirty="0"/>
              <a:t>water at the podium for each speaker.</a:t>
            </a:r>
          </a:p>
          <a:p>
            <a:r>
              <a:rPr lang="en-US" dirty="0" smtClean="0"/>
              <a:t>Set-up </a:t>
            </a:r>
            <a:r>
              <a:rPr lang="en-US" dirty="0"/>
              <a:t>name tags and/or distribute programs.</a:t>
            </a:r>
          </a:p>
          <a:p>
            <a:r>
              <a:rPr lang="en-US" dirty="0" smtClean="0"/>
              <a:t>If </a:t>
            </a:r>
            <a:r>
              <a:rPr lang="en-US" dirty="0"/>
              <a:t>recording event, collect media services release forms from speakers and give to media services staff.</a:t>
            </a:r>
          </a:p>
        </p:txBody>
      </p:sp>
    </p:spTree>
    <p:extLst>
      <p:ext uri="{BB962C8B-B14F-4D97-AF65-F5344CB8AC3E}">
        <p14:creationId xmlns:p14="http://schemas.microsoft.com/office/powerpoint/2010/main" val="2391356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ONE WEEK FOLLOWING EVENT: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Send speakers thank-you notes.</a:t>
            </a:r>
          </a:p>
          <a:p>
            <a:r>
              <a:rPr lang="en-US" dirty="0" smtClean="0"/>
              <a:t>Pay </a:t>
            </a:r>
            <a:r>
              <a:rPr lang="en-US" dirty="0"/>
              <a:t>vendors. Submit original receipts for payment/reimbursement.</a:t>
            </a:r>
          </a:p>
          <a:p>
            <a:r>
              <a:rPr lang="en-US" dirty="0" smtClean="0"/>
              <a:t>Compile </a:t>
            </a:r>
            <a:r>
              <a:rPr lang="en-US" dirty="0"/>
              <a:t>a list of all expenses incurred for the event.</a:t>
            </a:r>
          </a:p>
          <a:p>
            <a:r>
              <a:rPr lang="en-US" dirty="0" smtClean="0"/>
              <a:t>Debrief </a:t>
            </a:r>
            <a:r>
              <a:rPr lang="en-US" dirty="0"/>
              <a:t>with planning team. Discuss and document possible improvements in the process.</a:t>
            </a:r>
          </a:p>
          <a:p>
            <a:r>
              <a:rPr lang="en-US" smtClean="0"/>
              <a:t>Document </a:t>
            </a:r>
            <a:r>
              <a:rPr lang="en-US" dirty="0"/>
              <a:t>all event details, so that future groups may benefit from your experience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617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491</Words>
  <Application>Microsoft Office PowerPoint</Application>
  <PresentationFormat>On-screen Show (4:3)</PresentationFormat>
  <Paragraphs>49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4.03 Apply quality assurances to enhance product/service offerings.</vt:lpstr>
      <vt:lpstr>PowerPoint Presentation</vt:lpstr>
      <vt:lpstr>SIX WEEKS OR MORE PRIOR TO EVENT: </vt:lpstr>
      <vt:lpstr>PowerPoint Presentation</vt:lpstr>
      <vt:lpstr>TWO WEEKS PRIOR TO EVENT: </vt:lpstr>
      <vt:lpstr>3 - 5 DAYS PRIOR TO EVENT: </vt:lpstr>
      <vt:lpstr>DAY PRIOR TO EVENT </vt:lpstr>
      <vt:lpstr>DAY OF EVENT: </vt:lpstr>
      <vt:lpstr>ONE WEEK FOLLOWING EVENT: </vt:lpstr>
    </vt:vector>
  </TitlesOfParts>
  <Company>Onslow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Apply quality assurances to enhance product/service offerings.</dc:title>
  <dc:creator>James Brown</dc:creator>
  <cp:lastModifiedBy>Karen Isbell</cp:lastModifiedBy>
  <cp:revision>5</cp:revision>
  <dcterms:created xsi:type="dcterms:W3CDTF">2014-05-12T17:34:00Z</dcterms:created>
  <dcterms:modified xsi:type="dcterms:W3CDTF">2014-05-27T12:52:43Z</dcterms:modified>
</cp:coreProperties>
</file>